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6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3" r:id="rId60"/>
    <p:sldId id="314" r:id="rId61"/>
    <p:sldId id="315" r:id="rId62"/>
    <p:sldId id="316" r:id="rId63"/>
    <p:sldId id="317" r:id="rId64"/>
    <p:sldId id="318" r:id="rId65"/>
  </p:sldIdLst>
  <p:sldSz cx="12193588" cy="6858000"/>
  <p:notesSz cx="6858000" cy="9144000"/>
  <p:embeddedFontLst>
    <p:embeddedFont>
      <p:font typeface="Roboto" panose="02000000000000000000"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1">
          <p15:clr>
            <a:srgbClr val="A4A3A4"/>
          </p15:clr>
        </p15:guide>
        <p15:guide id="6" pos="5746">
          <p15:clr>
            <a:srgbClr val="A4A3A4"/>
          </p15:clr>
        </p15:guide>
        <p15:guide id="7" pos="5545">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p:restoredTop sz="87977"/>
  </p:normalViewPr>
  <p:slideViewPr>
    <p:cSldViewPr snapToGrid="0">
      <p:cViewPr varScale="1">
        <p:scale>
          <a:sx n="101" d="100"/>
          <a:sy n="101" d="100"/>
        </p:scale>
        <p:origin x="224" y="328"/>
      </p:cViewPr>
      <p:guideLst>
        <p:guide orient="horz" pos="1080"/>
        <p:guide orient="horz" pos="2448"/>
        <p:guide orient="horz" pos="2568"/>
        <p:guide orient="horz" pos="3936"/>
        <p:guide pos="7321"/>
        <p:guide pos="5746"/>
        <p:guide pos="5545"/>
        <p:guide pos="3960"/>
        <p:guide orient="horz" pos="816"/>
        <p:guide orient="horz" pos="576"/>
        <p:guide pos="432"/>
        <p:guide pos="744"/>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1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279d9a2dcab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dirty="0">
                <a:solidFill>
                  <a:schemeClr val="dk1"/>
                </a:solidFill>
              </a:rPr>
              <a:t>Let’s discuss the difference between the </a:t>
            </a:r>
            <a:r>
              <a:rPr lang="en-ID" b="1" i="1" dirty="0">
                <a:solidFill>
                  <a:schemeClr val="dk1"/>
                </a:solidFill>
              </a:rPr>
              <a:t>Patients </a:t>
            </a:r>
            <a:r>
              <a:rPr lang="en-ID" dirty="0">
                <a:solidFill>
                  <a:schemeClr val="dk1"/>
                </a:solidFill>
              </a:rPr>
              <a:t>screen and the </a:t>
            </a:r>
            <a:r>
              <a:rPr lang="en-ID" b="1" i="1" dirty="0">
                <a:solidFill>
                  <a:schemeClr val="dk1"/>
                </a:solidFill>
              </a:rPr>
              <a:t>Incidents</a:t>
            </a:r>
            <a:r>
              <a:rPr lang="en-ID" dirty="0">
                <a:solidFill>
                  <a:schemeClr val="dk1"/>
                </a:solidFill>
              </a:rPr>
              <a:t> screen, and help you identify and work within the correct incident. </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dirty="0">
                <a:solidFill>
                  <a:schemeClr val="dk1"/>
                </a:solidFill>
              </a:rPr>
              <a:t>For everyday routine cases, you’ll use the </a:t>
            </a:r>
            <a:r>
              <a:rPr lang="en-ID" b="1" i="1" dirty="0">
                <a:solidFill>
                  <a:schemeClr val="dk1"/>
                </a:solidFill>
              </a:rPr>
              <a:t>Patients</a:t>
            </a:r>
            <a:r>
              <a:rPr lang="en-ID" dirty="0">
                <a:solidFill>
                  <a:schemeClr val="dk1"/>
                </a:solidFill>
              </a:rPr>
              <a:t> screen. This screen defaults to the </a:t>
            </a:r>
            <a:r>
              <a:rPr lang="en-ID" b="1" i="1" dirty="0">
                <a:solidFill>
                  <a:schemeClr val="dk1"/>
                </a:solidFill>
              </a:rPr>
              <a:t>My Patients</a:t>
            </a:r>
            <a:r>
              <a:rPr lang="en-ID" dirty="0">
                <a:solidFill>
                  <a:schemeClr val="dk1"/>
                </a:solidFill>
              </a:rPr>
              <a:t> view, which shows you all the patient channels you are participating in. The </a:t>
            </a:r>
            <a:r>
              <a:rPr lang="en-ID" b="1" i="1" dirty="0">
                <a:solidFill>
                  <a:schemeClr val="dk1"/>
                </a:solidFill>
              </a:rPr>
              <a:t>Incidents</a:t>
            </a:r>
            <a:r>
              <a:rPr lang="en-ID" dirty="0">
                <a:solidFill>
                  <a:schemeClr val="dk1"/>
                </a:solidFill>
              </a:rPr>
              <a:t> screen, on the other hand, groups patient channels by incident.</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dirty="0">
                <a:solidFill>
                  <a:schemeClr val="dk1"/>
                </a:solidFill>
              </a:rPr>
              <a:t>To see active incidents in your area, tap the </a:t>
            </a:r>
            <a:r>
              <a:rPr lang="en-ID" b="1" i="1" dirty="0">
                <a:solidFill>
                  <a:schemeClr val="dk1"/>
                </a:solidFill>
              </a:rPr>
              <a:t>navigation menu</a:t>
            </a:r>
            <a:r>
              <a:rPr lang="en-ID" dirty="0">
                <a:solidFill>
                  <a:schemeClr val="dk1"/>
                </a:solidFill>
              </a:rPr>
              <a:t> in the upper left-hand corner, then tap </a:t>
            </a:r>
            <a:r>
              <a:rPr lang="en-ID" b="1" i="1" dirty="0">
                <a:solidFill>
                  <a:schemeClr val="dk1"/>
                </a:solidFill>
              </a:rPr>
              <a:t>Incidents</a:t>
            </a:r>
            <a:r>
              <a:rPr lang="en-ID" dirty="0">
                <a:solidFill>
                  <a:schemeClr val="dk1"/>
                </a:solidFill>
              </a:rPr>
              <a:t>.</a:t>
            </a:r>
            <a:r>
              <a:rPr lang="en-ID" sz="1050" dirty="0">
                <a:solidFill>
                  <a:srgbClr val="0E0E0E"/>
                </a:solidFill>
              </a:rPr>
              <a:t> </a:t>
            </a:r>
            <a:r>
              <a:rPr lang="en-ID" dirty="0">
                <a:solidFill>
                  <a:schemeClr val="dk1"/>
                </a:solidFill>
              </a:rPr>
              <a:t>This opens the </a:t>
            </a:r>
            <a:r>
              <a:rPr lang="en-ID" b="1" i="1" dirty="0">
                <a:solidFill>
                  <a:schemeClr val="dk1"/>
                </a:solidFill>
              </a:rPr>
              <a:t>Incidents</a:t>
            </a:r>
            <a:r>
              <a:rPr lang="en-ID" dirty="0">
                <a:solidFill>
                  <a:schemeClr val="dk1"/>
                </a:solidFill>
              </a:rPr>
              <a:t> screen. Here, you can access all incidents you are participating in, and view or join nearby incidents in your region. </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It is important to identify and work within the correct incident. </a:t>
            </a:r>
            <a:r>
              <a:rPr lang="en-ID" dirty="0">
                <a:solidFill>
                  <a:schemeClr val="dk1"/>
                </a:solidFill>
              </a:rPr>
              <a:t>The screen defaults to the list of incidents you’re participating in.</a:t>
            </a:r>
            <a:r>
              <a:rPr lang="en-ID" sz="1050" dirty="0">
                <a:solidFill>
                  <a:srgbClr val="0E0E0E"/>
                </a:solidFill>
              </a:rPr>
              <a:t> If you find the incident you are working on, simply tap on it to open. If you don’t see the appropriate incident, tap “Join an Incident.” This will list all nearby incidents. When you find the correct incident, tap “Join.”</a:t>
            </a:r>
            <a:endParaRPr sz="1050" dirty="0">
              <a:solidFill>
                <a:srgbClr val="0E0E0E"/>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SzPts val="1100"/>
              <a:buNone/>
            </a:pPr>
            <a:endParaRPr dirty="0"/>
          </a:p>
        </p:txBody>
      </p:sp>
      <p:sp>
        <p:nvSpPr>
          <p:cNvPr id="19" name="Google Shape;19;g279d9a2dcab_0_37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9d9a2dcab_0_5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 don’t see the appropriate incident, tap “Join an Incident.” This will list all nearby incidents. </a:t>
            </a:r>
            <a:endParaRPr sz="105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endParaRPr/>
          </a:p>
        </p:txBody>
      </p:sp>
      <p:sp>
        <p:nvSpPr>
          <p:cNvPr id="181" name="Google Shape;181;g279d9a2dcab_0_52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9d9a2dcab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you find the correct incident, tap “Join.”</a:t>
            </a:r>
            <a:endParaRPr sz="105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endParaRPr/>
          </a:p>
        </p:txBody>
      </p:sp>
      <p:sp>
        <p:nvSpPr>
          <p:cNvPr id="209" name="Google Shape;209;g279d9a2dcab_0_55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e62cad6ce2_0_5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review how to create a new incident.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First, if you don’t see the appropriate incident in “Participating” or “Join an Incident,” you need to tap “Add Incident.” This will bring up a form that you will need to fill out.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Start by indicating whether this is a real or test incident. Next, set the location of the incident. The location will default to your current position, but you can tap the map to adjust it if necessary.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After setting the location, you will need to define the radius. Organizations within this radius will be able to see the incident, join it, and add patients. However, they will not be able to see the summary screen or any patients they don’t create unless you grant them these privileges. This process is covered in the “Manage Entities” section.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You will then name your incident and set your default patient channels. Selecting “Needs Triage” adds the triage card, and you can choose whether to require patient condition upon channel creation.  Next, you will select your default patient type.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Finally, you need to set your Configurable ID type. Most locations will use “US | Statewide Wristband,” but some will have their state or region-specific barcode. Note that all organizations that join the incident will inherit this Configurable ID to ensure interoperability.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Make sure to save this form. After saving, ensure you are working within the incident to simplify your workflows.</a:t>
            </a:r>
            <a:endParaRPr sz="1050">
              <a:solidFill>
                <a:schemeClr val="dk1"/>
              </a:solidFill>
            </a:endParaRPr>
          </a:p>
        </p:txBody>
      </p:sp>
      <p:sp>
        <p:nvSpPr>
          <p:cNvPr id="239" name="Google Shape;239;g2e62cad6ce2_0_5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e62cad6ce2_0_5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First, if you don’t see the appropriate incident in “Participating” or “Join an Incident,” you need to tap “Add Incident.”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266" name="Google Shape;266;g2e62cad6ce2_0_531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e62cad6ce2_0_5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This will bring up a form that you will need to fill out.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276" name="Google Shape;276;g2e62cad6ce2_0_535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e62cad6ce2_0_5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Start by indicating whether this is a real or test incident. </a:t>
            </a:r>
            <a:endParaRPr sz="1050">
              <a:solidFill>
                <a:schemeClr val="dk1"/>
              </a:solidFill>
            </a:endParaRPr>
          </a:p>
        </p:txBody>
      </p:sp>
      <p:sp>
        <p:nvSpPr>
          <p:cNvPr id="287" name="Google Shape;287;g2e62cad6ce2_0_539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e62cad6ce2_0_54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location of the incident. The location will default to your current position, but you can tap the map to adjust it if necessary.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300" name="Google Shape;300;g2e62cad6ce2_0_542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e62cad6ce2_0_5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After setting the location, you will need to define the radius. Organizations within this radius will be able to see the incident, join it, and add patients. However, they will not be able to see the summary screen or any patients they don’t create unless you grant them these privileges. This process is covered in the “Manage Entities” section.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315" name="Google Shape;315;g2e62cad6ce2_0_547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62cad6ce2_0_5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You will then name your incident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332" name="Google Shape;332;g2e62cad6ce2_0_55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e62cad6ce2_0_55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and set your default patient channels. Selecting “Needs Triage” adds the triage card, and you can choose whether to require patient condition upon channel creation.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351" name="Google Shape;351;g2e62cad6ce2_0_55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79d9a2dcab_0_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For everyday routine cases, you’ll use the </a:t>
            </a:r>
            <a:r>
              <a:rPr lang="en-ID" b="1" i="1">
                <a:solidFill>
                  <a:schemeClr val="dk1"/>
                </a:solidFill>
              </a:rPr>
              <a:t>Patients</a:t>
            </a:r>
            <a:r>
              <a:rPr lang="en-ID">
                <a:solidFill>
                  <a:schemeClr val="dk1"/>
                </a:solidFill>
              </a:rPr>
              <a:t> screen. This screen defaults to the </a:t>
            </a:r>
            <a:r>
              <a:rPr lang="en-ID" b="1" i="1">
                <a:solidFill>
                  <a:schemeClr val="dk1"/>
                </a:solidFill>
              </a:rPr>
              <a:t>My Patients</a:t>
            </a:r>
            <a:r>
              <a:rPr lang="en-ID">
                <a:solidFill>
                  <a:schemeClr val="dk1"/>
                </a:solidFill>
              </a:rPr>
              <a:t> view, which shows you all the patient channels you are participating in. </a:t>
            </a:r>
            <a:endParaRPr sz="1050">
              <a:solidFill>
                <a:srgbClr val="0E0E0E"/>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endParaRPr/>
          </a:p>
        </p:txBody>
      </p:sp>
      <p:sp>
        <p:nvSpPr>
          <p:cNvPr id="49" name="Google Shape;49;g279d9a2dcab_0_4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e62cad6ce2_0_56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you select your default patient type.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372" name="Google Shape;372;g2e62cad6ce2_0_56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e62cad6ce2_0_5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Finally, you need to set your Configurable ID type. Most locations will use “US | Statewide Wristband,” but some will have their state or region-specific barcode. Note that all organizations that join the incident will inherit this Configurable ID to ensure interoperability.</a:t>
            </a:r>
            <a:endParaRPr sz="1050">
              <a:solidFill>
                <a:schemeClr val="dk1"/>
              </a:solidFill>
            </a:endParaRPr>
          </a:p>
        </p:txBody>
      </p:sp>
      <p:sp>
        <p:nvSpPr>
          <p:cNvPr id="395" name="Google Shape;395;g2e62cad6ce2_0_565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e62cad6ce2_0_57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Make sure to save this form.</a:t>
            </a:r>
            <a:endParaRPr sz="1050">
              <a:solidFill>
                <a:schemeClr val="dk1"/>
              </a:solidFill>
            </a:endParaRPr>
          </a:p>
        </p:txBody>
      </p:sp>
      <p:sp>
        <p:nvSpPr>
          <p:cNvPr id="420" name="Google Shape;420;g2e62cad6ce2_0_57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e62cad6ce2_0_5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After saving, ensure you are working within the incident to simplify your workflows.</a:t>
            </a:r>
            <a:endParaRPr sz="1050">
              <a:solidFill>
                <a:schemeClr val="dk1"/>
              </a:solidFill>
            </a:endParaRPr>
          </a:p>
        </p:txBody>
      </p:sp>
      <p:sp>
        <p:nvSpPr>
          <p:cNvPr id="447" name="Google Shape;447;g2e62cad6ce2_0_57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e62cad6ce2_0_19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Let’s go over how the incident owner can manage entities and grant or edit their privileges.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None/>
            </a:pPr>
            <a:r>
              <a:rPr lang="en-ID" sz="1050">
                <a:solidFill>
                  <a:srgbClr val="0E0E0E"/>
                </a:solidFill>
              </a:rPr>
              <a:t>To begin, go to your main active incident screen and tap Entities. This will show you the participating entities and their current privileges.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None/>
            </a:pPr>
            <a:r>
              <a:rPr lang="en-ID" sz="1050">
                <a:solidFill>
                  <a:srgbClr val="0E0E0E"/>
                </a:solidFill>
              </a:rPr>
              <a:t>If you need to add additional entities, tap Add Entity. Entities are initially listed by geolocation, but you can change the search area, apply filters, or search for entities on the Pulsara Network. Once you have selected the desired entities, tap Next.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None/>
            </a:pPr>
            <a:r>
              <a:rPr lang="en-ID" sz="1050">
                <a:solidFill>
                  <a:srgbClr val="0E0E0E"/>
                </a:solidFill>
              </a:rPr>
              <a:t>At this point, you can grant privileges. You can allow entities to view the incident summary, which contains no patient information, or grant them access to view all incident patients and the data in the patient channels.  Examples for this level of access might be an Incident Co-Owner or a Reunification Center.</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None/>
            </a:pPr>
            <a:r>
              <a:rPr lang="en-ID" sz="1050">
                <a:solidFill>
                  <a:srgbClr val="0E0E0E"/>
                </a:solidFill>
              </a:rPr>
              <a:t>Make sure to click Save when you are done. As the incident owner, you can always edit or remove these privileges at any time.</a:t>
            </a:r>
            <a:endParaRPr/>
          </a:p>
        </p:txBody>
      </p:sp>
      <p:sp>
        <p:nvSpPr>
          <p:cNvPr id="465" name="Google Shape;465;g2e62cad6ce2_0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e62cad6ce2_0_1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To begin, go to your main active incident screen and tap Entities. </a:t>
            </a:r>
            <a:endParaRPr/>
          </a:p>
        </p:txBody>
      </p:sp>
      <p:sp>
        <p:nvSpPr>
          <p:cNvPr id="488" name="Google Shape;488;g2e62cad6ce2_0_1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e62cad6ce2_0_20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This will show you the participating entities and their current privileges.</a:t>
            </a:r>
            <a:endParaRPr sz="1050">
              <a:solidFill>
                <a:srgbClr val="0E0E0E"/>
              </a:solidFill>
            </a:endParaRPr>
          </a:p>
          <a:p>
            <a:pPr marL="0" lvl="0" indent="0" algn="l" rtl="0">
              <a:lnSpc>
                <a:spcPct val="115000"/>
              </a:lnSpc>
              <a:spcBef>
                <a:spcPts val="0"/>
              </a:spcBef>
              <a:spcAft>
                <a:spcPts val="0"/>
              </a:spcAft>
              <a:buNone/>
            </a:pPr>
            <a:endParaRPr sz="1050">
              <a:solidFill>
                <a:srgbClr val="0E0E0E"/>
              </a:solidFill>
            </a:endParaRPr>
          </a:p>
          <a:p>
            <a:pPr marL="0" lvl="0" indent="0" algn="l" rtl="0">
              <a:lnSpc>
                <a:spcPct val="115000"/>
              </a:lnSpc>
              <a:spcBef>
                <a:spcPts val="0"/>
              </a:spcBef>
              <a:spcAft>
                <a:spcPts val="0"/>
              </a:spcAft>
              <a:buNone/>
            </a:pPr>
            <a:endParaRPr/>
          </a:p>
        </p:txBody>
      </p:sp>
      <p:sp>
        <p:nvSpPr>
          <p:cNvPr id="497" name="Google Shape;497;g2e62cad6ce2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e62cad6ce2_0_20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If you need to add additional entities, tap Add Entity. </a:t>
            </a:r>
            <a:endParaRPr/>
          </a:p>
        </p:txBody>
      </p:sp>
      <p:sp>
        <p:nvSpPr>
          <p:cNvPr id="510" name="Google Shape;510;g2e62cad6ce2_0_2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e62cad6ce2_0_2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Entities are initially listed by geolocation</a:t>
            </a:r>
            <a:endParaRPr/>
          </a:p>
        </p:txBody>
      </p:sp>
      <p:sp>
        <p:nvSpPr>
          <p:cNvPr id="525" name="Google Shape;525;g2e62cad6ce2_0_2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e62cad6ce2_0_2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but you can change the search area, apply filters, or search for entities on the Pulsara Network.</a:t>
            </a:r>
            <a:endParaRPr/>
          </a:p>
        </p:txBody>
      </p:sp>
      <p:sp>
        <p:nvSpPr>
          <p:cNvPr id="541" name="Google Shape;541;g2e62cad6ce2_0_2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9d9a2dcab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The </a:t>
            </a:r>
            <a:r>
              <a:rPr lang="en-ID" b="1" i="1">
                <a:solidFill>
                  <a:schemeClr val="dk1"/>
                </a:solidFill>
              </a:rPr>
              <a:t>Incidents</a:t>
            </a:r>
            <a:r>
              <a:rPr lang="en-ID">
                <a:solidFill>
                  <a:schemeClr val="dk1"/>
                </a:solidFill>
              </a:rPr>
              <a:t> screen, on the other hand, groups patient channels by incident, and offers additional functionality and workflows for incidents.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endParaRPr/>
          </a:p>
        </p:txBody>
      </p:sp>
      <p:sp>
        <p:nvSpPr>
          <p:cNvPr id="58" name="Google Shape;58;g279d9a2dcab_0_4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e62cad6ce2_0_2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Once you have selected the desired entities</a:t>
            </a:r>
            <a:endParaRPr sz="1050">
              <a:solidFill>
                <a:srgbClr val="0E0E0E"/>
              </a:solidFill>
            </a:endParaRPr>
          </a:p>
          <a:p>
            <a:pPr marL="0" lvl="0" indent="0" algn="l" rtl="0">
              <a:lnSpc>
                <a:spcPct val="115000"/>
              </a:lnSpc>
              <a:spcBef>
                <a:spcPts val="0"/>
              </a:spcBef>
              <a:spcAft>
                <a:spcPts val="0"/>
              </a:spcAft>
              <a:buNone/>
            </a:pPr>
            <a:endParaRPr sz="1050">
              <a:solidFill>
                <a:srgbClr val="0E0E0E"/>
              </a:solidFill>
            </a:endParaRPr>
          </a:p>
          <a:p>
            <a:pPr marL="0" lvl="0" indent="0" algn="l" rtl="0">
              <a:lnSpc>
                <a:spcPct val="115000"/>
              </a:lnSpc>
              <a:spcBef>
                <a:spcPts val="0"/>
              </a:spcBef>
              <a:spcAft>
                <a:spcPts val="0"/>
              </a:spcAft>
              <a:buNone/>
            </a:pPr>
            <a:endParaRPr/>
          </a:p>
        </p:txBody>
      </p:sp>
      <p:sp>
        <p:nvSpPr>
          <p:cNvPr id="558" name="Google Shape;558;g2e62cad6ce2_0_2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e62cad6ce2_0_2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tap Next…</a:t>
            </a:r>
            <a:endParaRPr sz="1050">
              <a:solidFill>
                <a:srgbClr val="0E0E0E"/>
              </a:solidFill>
            </a:endParaRPr>
          </a:p>
          <a:p>
            <a:pPr marL="0" lvl="0" indent="0" algn="l" rtl="0">
              <a:lnSpc>
                <a:spcPct val="115000"/>
              </a:lnSpc>
              <a:spcBef>
                <a:spcPts val="0"/>
              </a:spcBef>
              <a:spcAft>
                <a:spcPts val="0"/>
              </a:spcAft>
              <a:buNone/>
            </a:pPr>
            <a:endParaRPr sz="1050">
              <a:solidFill>
                <a:srgbClr val="0E0E0E"/>
              </a:solidFill>
            </a:endParaRPr>
          </a:p>
          <a:p>
            <a:pPr marL="0" lvl="0" indent="0" algn="l" rtl="0">
              <a:lnSpc>
                <a:spcPct val="115000"/>
              </a:lnSpc>
              <a:spcBef>
                <a:spcPts val="0"/>
              </a:spcBef>
              <a:spcAft>
                <a:spcPts val="0"/>
              </a:spcAft>
              <a:buNone/>
            </a:pPr>
            <a:endParaRPr/>
          </a:p>
        </p:txBody>
      </p:sp>
      <p:sp>
        <p:nvSpPr>
          <p:cNvPr id="576" name="Google Shape;576;g2e62cad6ce2_0_2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e62cad6ce2_0_2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At this point, you can grant privileges. You can allow entities to view the incident summary, which contains no patient information, or grant them access to view all incident patients and the data in the patient channels.  Examples for this level of access might be an Incident Co-Owner or a Reunification Center.</a:t>
            </a:r>
            <a:endParaRPr/>
          </a:p>
        </p:txBody>
      </p:sp>
      <p:sp>
        <p:nvSpPr>
          <p:cNvPr id="595" name="Google Shape;595;g2e62cad6ce2_0_2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e62cad6ce2_0_2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050">
                <a:solidFill>
                  <a:srgbClr val="0E0E0E"/>
                </a:solidFill>
              </a:rPr>
              <a:t>Make sure to click Save when you are done. As the incident owner, you can always edit or remove these privileges at any time.</a:t>
            </a:r>
            <a:endParaRPr/>
          </a:p>
        </p:txBody>
      </p:sp>
      <p:sp>
        <p:nvSpPr>
          <p:cNvPr id="616" name="Google Shape;616;g2e62cad6ce2_0_2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e62cad6ce2_0_6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talk about how to add patients to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Begin by applying a wristband to the patient and tapping Scan. Although you can tap New to create a new patient, this increases the risk of creating duplicate patients.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patient’s triage condition and enter their demographics. You can enter demographics by scanning their driver’s license or entering the information manually.  If the patient’s name is unknown, simply tap Unknown. While not required, it is helpful to enter an estimated age and gender.</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time permits, it is also beneficial to add photos of the patient’s face for identification, any injuries they may have, and other details you might be able to capture with the camera.</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the major injuries, vital signs, and important interventions in the chief complaint or narrative field.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save this patient channel, tap Create. Alternatively, if you are immediately transporting the patient, you can select the destination to alert the receiving facility.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rapidly triaging multiple patients, you can scan the wristband, set the triage color, tap Unknown for the name, and then tap Create.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In many regions, colored tape is applied to the wristband as a visual indicator on the patient of the triage condition.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639" name="Google Shape;639;g2e62cad6ce2_0_6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e62cad6ce2_0_6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Begin by applying a wristband to the patient and tapping Scan. Although you can tap New to create a new patient, this increases the risk of creating duplicate patients.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668" name="Google Shape;668;g2e62cad6ce2_0_63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e62cad6ce2_0_6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patient’s triage condition </a:t>
            </a:r>
            <a:endParaRPr sz="1050">
              <a:solidFill>
                <a:srgbClr val="0E0E0E"/>
              </a:solidFill>
            </a:endParaRPr>
          </a:p>
        </p:txBody>
      </p:sp>
      <p:sp>
        <p:nvSpPr>
          <p:cNvPr id="679" name="Google Shape;679;g2e62cad6ce2_0_635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e62cad6ce2_0_6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and enter their demographics. You can enter demographics by scanning their driver’s license or entering the information manually.  If the patient’s name is unknown, simply tap Unknown. While not required, it is helpful to enter an estimated age and gender.</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693" name="Google Shape;693;g2e62cad6ce2_0_639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e62cad6ce2_0_6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time permits, it is also beneficial to add photos of the patient’s face for identification, any injuries they may have, and other details you might be able to capture with the camera.</a:t>
            </a:r>
            <a:endParaRPr sz="1050">
              <a:solidFill>
                <a:srgbClr val="0E0E0E"/>
              </a:solidFill>
            </a:endParaRPr>
          </a:p>
        </p:txBody>
      </p:sp>
      <p:sp>
        <p:nvSpPr>
          <p:cNvPr id="712" name="Google Shape;712;g2e62cad6ce2_0_644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e62cad6ce2_0_64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the major injuries, vital signs, and important interventions in the chief complaint or narrative field.</a:t>
            </a:r>
            <a:endParaRPr sz="1050">
              <a:solidFill>
                <a:srgbClr val="0E0E0E"/>
              </a:solidFill>
            </a:endParaRPr>
          </a:p>
        </p:txBody>
      </p:sp>
      <p:sp>
        <p:nvSpPr>
          <p:cNvPr id="733" name="Google Shape;733;g2e62cad6ce2_0_649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9d9a2dcab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To see active incidents in your area, tap the </a:t>
            </a:r>
            <a:r>
              <a:rPr lang="en-ID" b="1" i="1">
                <a:solidFill>
                  <a:schemeClr val="dk1"/>
                </a:solidFill>
              </a:rPr>
              <a:t>navigation menu</a:t>
            </a:r>
            <a:r>
              <a:rPr lang="en-ID">
                <a:solidFill>
                  <a:schemeClr val="dk1"/>
                </a:solidFill>
              </a:rPr>
              <a:t> in the upper left-hand corner, </a:t>
            </a:r>
            <a:endParaRPr/>
          </a:p>
        </p:txBody>
      </p:sp>
      <p:sp>
        <p:nvSpPr>
          <p:cNvPr id="71" name="Google Shape;71;g279d9a2dcab_0_42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e62cad6ce2_0_65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save this patient channel, tap Create. </a:t>
            </a:r>
            <a:endParaRPr sz="1050">
              <a:solidFill>
                <a:srgbClr val="0E0E0E"/>
              </a:solidFill>
            </a:endParaRPr>
          </a:p>
        </p:txBody>
      </p:sp>
      <p:sp>
        <p:nvSpPr>
          <p:cNvPr id="755" name="Google Shape;755;g2e62cad6ce2_0_65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e62cad6ce2_0_6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Alternatively, if you are immediately transporting the patient, you can select the destination to alert the receiving facility.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779" name="Google Shape;779;g2e62cad6ce2_0_659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e62cad6ce2_0_6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rapidly triaging multiple patients, you can scan the wristband, set the triage color, tap Unknown for the name, and then tap Create. In many regions, colored tape is applied to the wristband as a visual indicator on the patient of the triage condition.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804" name="Google Shape;804;g2e62cad6ce2_0_66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e62cad6ce2_0_40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discuss how to transport patients during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The quickest way to open a patient channel is by scanning the wristband. If the wristband is recognized, the correct patient channel will open.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a destination has already been set, the request card will display the assigned receiving facility. Remember, you can always change the destination if needed.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a destination has not been selected, follow your usual workflow by tapping Transport on the request card. You will then be prompted to select a destination. Facilities are listed by location, but you can also search by reviewing your linked facilities, changing the search area for long transports, or searching by the facility’s name or city.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Once you have identified the desired facility, simply tap it and then hit Alert. The hospital will be notified about the inbound patient, and the patient will move to En Route on the Summary Board.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833" name="Google Shape;833;g2e62cad6ce2_0_4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e62cad6ce2_0_40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The quickest way to open a patient channel is by scanning the wristband. If the wristband is recognized, the correct patient channel will open.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866" name="Google Shape;866;g2e62cad6ce2_0_4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e62cad6ce2_0_4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a destination has already been set,</a:t>
            </a:r>
            <a:endParaRPr sz="1050">
              <a:solidFill>
                <a:srgbClr val="0E0E0E"/>
              </a:solidFill>
            </a:endParaRPr>
          </a:p>
        </p:txBody>
      </p:sp>
      <p:sp>
        <p:nvSpPr>
          <p:cNvPr id="876" name="Google Shape;876;g2e62cad6ce2_0_4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e62cad6ce2_0_4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the request card will display the assigned receiving facility.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890" name="Google Shape;890;g2e62cad6ce2_0_4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e62cad6ce2_0_4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Remember, you can always change the destination if needed.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907" name="Google Shape;907;g2e62cad6ce2_0_4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e62cad6ce2_0_4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a destination has not been selected, </a:t>
            </a:r>
            <a:endParaRPr sz="1050">
              <a:solidFill>
                <a:srgbClr val="0E0E0E"/>
              </a:solidFill>
            </a:endParaRPr>
          </a:p>
        </p:txBody>
      </p:sp>
      <p:sp>
        <p:nvSpPr>
          <p:cNvPr id="926" name="Google Shape;926;g2e62cad6ce2_0_4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e62cad6ce2_0_4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follow your usual workflow by tapping Transport on the request card. </a:t>
            </a:r>
            <a:endParaRPr sz="1050">
              <a:solidFill>
                <a:srgbClr val="0E0E0E"/>
              </a:solidFill>
            </a:endParaRPr>
          </a:p>
        </p:txBody>
      </p:sp>
      <p:sp>
        <p:nvSpPr>
          <p:cNvPr id="948" name="Google Shape;948;g2e62cad6ce2_0_4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79d9a2dcab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Then tap </a:t>
            </a:r>
            <a:r>
              <a:rPr lang="en-ID" b="1" i="1">
                <a:solidFill>
                  <a:schemeClr val="dk1"/>
                </a:solidFill>
              </a:rPr>
              <a:t>Incidents</a:t>
            </a:r>
            <a:r>
              <a:rPr lang="en-ID">
                <a:solidFill>
                  <a:schemeClr val="dk1"/>
                </a:solidFill>
              </a:rPr>
              <a:t>.</a:t>
            </a:r>
            <a:r>
              <a:rPr lang="en-ID" sz="1050">
                <a:solidFill>
                  <a:srgbClr val="0E0E0E"/>
                </a:solidFill>
              </a:rPr>
              <a:t> </a:t>
            </a:r>
            <a:endParaRPr/>
          </a:p>
        </p:txBody>
      </p:sp>
      <p:sp>
        <p:nvSpPr>
          <p:cNvPr id="84" name="Google Shape;84;g279d9a2dcab_0_4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e62cad6ce2_0_4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You will then be prompted to select a destination. </a:t>
            </a:r>
            <a:endParaRPr sz="1050">
              <a:solidFill>
                <a:srgbClr val="0E0E0E"/>
              </a:solidFill>
            </a:endParaRPr>
          </a:p>
        </p:txBody>
      </p:sp>
      <p:sp>
        <p:nvSpPr>
          <p:cNvPr id="973" name="Google Shape;973;g2e62cad6ce2_0_4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e62cad6ce2_0_4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Facilities are listed by location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00" name="Google Shape;1000;g2e62cad6ce2_0_4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e62cad6ce2_0_4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but you can also search by reviewing your linked facilities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28" name="Google Shape;1028;g2e62cad6ce2_0_4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e62cad6ce2_0_44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changing the search area for long transports,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57" name="Google Shape;1057;g2e62cad6ce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e62cad6ce2_0_45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or searching by the facility’s name or city.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86" name="Google Shape;1086;g2e62cad6ce2_0_4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e62cad6ce2_0_46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Once you have identified the desired facility, simply tap it </a:t>
            </a:r>
            <a:endParaRPr sz="1050">
              <a:solidFill>
                <a:srgbClr val="0E0E0E"/>
              </a:solidFill>
            </a:endParaRPr>
          </a:p>
        </p:txBody>
      </p:sp>
      <p:sp>
        <p:nvSpPr>
          <p:cNvPr id="1115" name="Google Shape;1115;g2e62cad6ce2_0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2e62cad6ce2_0_4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then hit Alert. The hospital will be notified about the inbound patient, and the patient will move to En Route on the Summary Board.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146" name="Google Shape;1146;g2e62cad6ce2_0_4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go over incident owner privileges.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As an incident owner, you have the ability to add and grant additional privileges to other entities in the region. While these entities can see, join, and add patients to an incident, they can only view their own patients unless you grant them further access. For more details on managing entities, refer to the Manage Entities Tutorial.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the incident owner has the authority to edit the incident. This includes editing the details of the incident, changing the owning entity, and stopping the incident when appropriate.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1" name="Google Shape;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2e625f746a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As an incident owner, you have the ability to add and grant additional privileges to other entities in the region. While these entities can see, join, and add patients to an incident, they can only view their own patients unless you grant them further access. For more details on managing entities, refer to the Manage Entities Tutorial.</a:t>
            </a:r>
            <a:endParaRPr sz="1050">
              <a:solidFill>
                <a:srgbClr val="0E0E0E"/>
              </a:solidFill>
            </a:endParaRPr>
          </a:p>
        </p:txBody>
      </p:sp>
      <p:sp>
        <p:nvSpPr>
          <p:cNvPr id="29" name="Google Shape;29;g2e625f746a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e625f746af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the incident owner has the authority to edit the incident. </a:t>
            </a:r>
            <a:endParaRPr sz="1050">
              <a:solidFill>
                <a:srgbClr val="0E0E0E"/>
              </a:solidFill>
            </a:endParaRPr>
          </a:p>
        </p:txBody>
      </p:sp>
      <p:sp>
        <p:nvSpPr>
          <p:cNvPr id="39" name="Google Shape;39;g2e625f746a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9d9a2dcab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This opens the </a:t>
            </a:r>
            <a:r>
              <a:rPr lang="en-ID" b="1" i="1">
                <a:solidFill>
                  <a:schemeClr val="dk1"/>
                </a:solidFill>
              </a:rPr>
              <a:t>Incidents</a:t>
            </a:r>
            <a:r>
              <a:rPr lang="en-ID">
                <a:solidFill>
                  <a:schemeClr val="dk1"/>
                </a:solidFill>
              </a:rPr>
              <a:t> screen. Here, you can access all incidents you are participating in, and view or join nearby incidents in your region. </a:t>
            </a:r>
            <a:endParaRPr/>
          </a:p>
        </p:txBody>
      </p:sp>
      <p:sp>
        <p:nvSpPr>
          <p:cNvPr id="100" name="Google Shape;100;g279d9a2dcab_0_45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e625f746af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This includes editing the details of the incident,</a:t>
            </a:r>
            <a:endParaRPr sz="1050">
              <a:solidFill>
                <a:srgbClr val="0E0E0E"/>
              </a:solidFill>
            </a:endParaRPr>
          </a:p>
        </p:txBody>
      </p:sp>
      <p:sp>
        <p:nvSpPr>
          <p:cNvPr id="51" name="Google Shape;51;g2e625f746a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625f746af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changing the owning entity, </a:t>
            </a:r>
            <a:endParaRPr sz="1050">
              <a:solidFill>
                <a:srgbClr val="0E0E0E"/>
              </a:solidFill>
            </a:endParaRPr>
          </a:p>
        </p:txBody>
      </p:sp>
      <p:sp>
        <p:nvSpPr>
          <p:cNvPr id="66" name="Google Shape;66;g2e625f746a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625f746af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and stopping the incident when appropriate.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83" name="Google Shape;83;g2e625f746af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9d9a2dcab_0_4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It’s important to identify and work within the correct incident. </a:t>
            </a:r>
            <a:endParaRPr/>
          </a:p>
        </p:txBody>
      </p:sp>
      <p:sp>
        <p:nvSpPr>
          <p:cNvPr id="118" name="Google Shape;118;g279d9a2dcab_0_46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9d9a2dcab_0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a:solidFill>
                  <a:schemeClr val="dk1"/>
                </a:solidFill>
              </a:rPr>
              <a:t>The screen defaults to the list of incidents you’re participating in.</a:t>
            </a:r>
            <a:endParaRPr/>
          </a:p>
        </p:txBody>
      </p:sp>
      <p:sp>
        <p:nvSpPr>
          <p:cNvPr id="137" name="Google Shape;137;g279d9a2dcab_0_48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9d9a2dcab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 find the incident you are working on, simply tap on it to open. </a:t>
            </a:r>
            <a:endParaRPr/>
          </a:p>
        </p:txBody>
      </p:sp>
      <p:sp>
        <p:nvSpPr>
          <p:cNvPr id="158" name="Google Shape;158;g279d9a2dcab_0_50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6607039"/>
            <a:ext cx="12193200" cy="262200"/>
          </a:xfrm>
          <a:prstGeom prst="rect">
            <a:avLst/>
          </a:prstGeom>
          <a:noFill/>
          <a:ln>
            <a:noFill/>
          </a:ln>
        </p:spPr>
        <p:txBody>
          <a:bodyPr spcFirstLastPara="1" wrap="square" lIns="91975" tIns="46000" rIns="91975" bIns="460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D" sz="1100" b="0" i="0" u="none" strike="noStrike" cap="none" dirty="0">
                <a:solidFill>
                  <a:srgbClr val="676767"/>
                </a:solidFill>
                <a:latin typeface="Calibri"/>
                <a:ea typeface="Calibri"/>
                <a:cs typeface="Calibri"/>
                <a:sym typeface="Calibri"/>
              </a:rPr>
              <a:t>© 2025 Pulsara. Confidential and proprietary. For information and training purposes only. Unauthorized use or distribution is prohibited</a:t>
            </a:r>
            <a:endParaRPr sz="1300" b="0" i="0" u="none" strike="noStrike" cap="none" dirty="0">
              <a:solidFill>
                <a:srgbClr val="000000"/>
              </a:solidFill>
              <a:latin typeface="Arial"/>
              <a:ea typeface="Arial"/>
              <a:cs typeface="Arial"/>
              <a:sym typeface="Arial"/>
            </a:endParaRPr>
          </a:p>
        </p:txBody>
      </p:sp>
      <p:pic>
        <p:nvPicPr>
          <p:cNvPr id="7" name="Google Shape;7;p1"/>
          <p:cNvPicPr preferRelativeResize="0"/>
          <p:nvPr/>
        </p:nvPicPr>
        <p:blipFill rotWithShape="1">
          <a:blip r:embed="rId3">
            <a:alphaModFix/>
          </a:blip>
          <a:srcRect/>
          <a:stretch/>
        </p:blipFill>
        <p:spPr>
          <a:xfrm>
            <a:off x="10508747" y="458006"/>
            <a:ext cx="1077375" cy="2843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p:nvPr/>
        </p:nvSpPr>
        <p:spPr>
          <a:xfrm>
            <a:off x="0" y="6607039"/>
            <a:ext cx="121932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dirty="0">
                <a:solidFill>
                  <a:srgbClr val="676767"/>
                </a:solidFill>
                <a:latin typeface="Calibri"/>
                <a:ea typeface="Calibri"/>
                <a:cs typeface="Calibri"/>
                <a:sym typeface="Calibri"/>
              </a:rPr>
              <a:t>© 2025 Pulsara. Confidential and proprietary. For information and training purposes only. Unauthorized use or distribution is prohibited</a:t>
            </a:r>
            <a:endParaRPr sz="1400" b="0" i="0" u="none" strike="noStrike" cap="none" dirty="0">
              <a:solidFill>
                <a:srgbClr val="000000"/>
              </a:solidFill>
              <a:latin typeface="Arial"/>
              <a:ea typeface="Arial"/>
              <a:cs typeface="Arial"/>
              <a:sym typeface="Arial"/>
            </a:endParaRPr>
          </a:p>
        </p:txBody>
      </p:sp>
      <p:pic>
        <p:nvPicPr>
          <p:cNvPr id="11" name="Google Shape;11;p3"/>
          <p:cNvPicPr preferRelativeResize="0"/>
          <p:nvPr/>
        </p:nvPicPr>
        <p:blipFill rotWithShape="1">
          <a:blip r:embed="rId3">
            <a:alphaModFix/>
          </a:blip>
          <a:srcRect/>
          <a:stretch/>
        </p:blipFill>
        <p:spPr>
          <a:xfrm>
            <a:off x="10508747"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5"/>
          <p:cNvSpPr txBox="1"/>
          <p:nvPr/>
        </p:nvSpPr>
        <p:spPr>
          <a:xfrm>
            <a:off x="0" y="6607039"/>
            <a:ext cx="121932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dirty="0">
                <a:solidFill>
                  <a:srgbClr val="676767"/>
                </a:solidFill>
                <a:latin typeface="Calibri"/>
                <a:ea typeface="Calibri"/>
                <a:cs typeface="Calibri"/>
                <a:sym typeface="Calibri"/>
              </a:rPr>
              <a:t>© 2025 Pulsara. Confidential and proprietary. For information and training purposes only. Unauthorized use or distribution is prohibited</a:t>
            </a:r>
            <a:endParaRPr sz="1400" b="0" i="0" u="none" strike="noStrike" cap="none" dirty="0">
              <a:solidFill>
                <a:srgbClr val="000000"/>
              </a:solidFill>
              <a:latin typeface="Arial"/>
              <a:ea typeface="Arial"/>
              <a:cs typeface="Arial"/>
              <a:sym typeface="Arial"/>
            </a:endParaRPr>
          </a:p>
        </p:txBody>
      </p:sp>
      <p:pic>
        <p:nvPicPr>
          <p:cNvPr id="15" name="Google Shape;15;p5"/>
          <p:cNvPicPr preferRelativeResize="0"/>
          <p:nvPr/>
        </p:nvPicPr>
        <p:blipFill rotWithShape="1">
          <a:blip r:embed="rId3">
            <a:alphaModFix/>
          </a:blip>
          <a:srcRect/>
          <a:stretch/>
        </p:blipFill>
        <p:spPr>
          <a:xfrm>
            <a:off x="10508747"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10.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10.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image" Target="../media/image15.jp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image" Target="../media/image15.jp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26.jp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jpg"/><Relationship Id="rId3"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9.png"/><Relationship Id="rId12"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0.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32.png"/><Relationship Id="rId7"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8.png"/><Relationship Id="rId10" Type="http://schemas.openxmlformats.org/officeDocument/2006/relationships/image" Target="../media/image7.png"/><Relationship Id="rId4" Type="http://schemas.openxmlformats.org/officeDocument/2006/relationships/image" Target="../media/image32.png"/><Relationship Id="rId9" Type="http://schemas.openxmlformats.org/officeDocument/2006/relationships/image" Target="../media/image30.jp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0.jpg"/><Relationship Id="rId5" Type="http://schemas.openxmlformats.org/officeDocument/2006/relationships/image" Target="../media/image34.png"/><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png"/><Relationship Id="rId3" Type="http://schemas.openxmlformats.org/officeDocument/2006/relationships/image" Target="../media/image34.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0.jpg"/><Relationship Id="rId5" Type="http://schemas.openxmlformats.org/officeDocument/2006/relationships/image" Target="../media/image32.png"/><Relationship Id="rId10"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28.png"/><Relationship Id="rId12"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8.png"/><Relationship Id="rId5" Type="http://schemas.openxmlformats.org/officeDocument/2006/relationships/image" Target="../media/image33.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28.png"/><Relationship Id="rId12"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8.png"/><Relationship Id="rId5" Type="http://schemas.openxmlformats.org/officeDocument/2006/relationships/image" Target="../media/image33.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41.jp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2.png"/><Relationship Id="rId17" Type="http://schemas.openxmlformats.org/officeDocument/2006/relationships/image" Target="../media/image9.png"/><Relationship Id="rId2" Type="http://schemas.openxmlformats.org/officeDocument/2006/relationships/notesSlide" Target="../notesSlides/notesSlide4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8.png"/><Relationship Id="rId5" Type="http://schemas.openxmlformats.org/officeDocument/2006/relationships/image" Target="../media/image37.png"/><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6.png"/><Relationship Id="rId9" Type="http://schemas.openxmlformats.org/officeDocument/2006/relationships/image" Target="../media/image11.png"/><Relationship Id="rId1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6.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9.png"/><Relationship Id="rId7"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0.pn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40.png"/><Relationship Id="rId10" Type="http://schemas.openxmlformats.org/officeDocument/2006/relationships/image" Target="../media/image41.jpg"/><Relationship Id="rId4" Type="http://schemas.openxmlformats.org/officeDocument/2006/relationships/image" Target="../media/image39.png"/><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1.jpg"/><Relationship Id="rId5" Type="http://schemas.openxmlformats.org/officeDocument/2006/relationships/image" Target="../media/image40.png"/><Relationship Id="rId10" Type="http://schemas.openxmlformats.org/officeDocument/2006/relationships/image" Target="../media/image9.png"/><Relationship Id="rId4" Type="http://schemas.openxmlformats.org/officeDocument/2006/relationships/image" Target="../media/image39.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1.jpg"/><Relationship Id="rId3" Type="http://schemas.openxmlformats.org/officeDocument/2006/relationships/image" Target="../media/image35.png"/><Relationship Id="rId7" Type="http://schemas.openxmlformats.org/officeDocument/2006/relationships/image" Target="../media/image11.png"/><Relationship Id="rId12"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9.png"/><Relationship Id="rId5" Type="http://schemas.openxmlformats.org/officeDocument/2006/relationships/image" Target="../media/image39.png"/><Relationship Id="rId10" Type="http://schemas.openxmlformats.org/officeDocument/2006/relationships/image" Target="../media/image8.png"/><Relationship Id="rId4" Type="http://schemas.openxmlformats.org/officeDocument/2006/relationships/image" Target="../media/image38.png"/><Relationship Id="rId9" Type="http://schemas.openxmlformats.org/officeDocument/2006/relationships/image" Target="../media/image6.png"/><Relationship Id="rId14"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8.png"/><Relationship Id="rId5" Type="http://schemas.openxmlformats.org/officeDocument/2006/relationships/image" Target="../media/image38.png"/><Relationship Id="rId1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10.png"/><Relationship Id="rId14" Type="http://schemas.openxmlformats.org/officeDocument/2006/relationships/image" Target="../media/image41.jpg"/></Relationships>
</file>

<file path=ppt/slides/_rels/slide5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8.png"/><Relationship Id="rId5" Type="http://schemas.openxmlformats.org/officeDocument/2006/relationships/image" Target="../media/image38.png"/><Relationship Id="rId1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10.png"/><Relationship Id="rId14" Type="http://schemas.openxmlformats.org/officeDocument/2006/relationships/image" Target="../media/image41.jpg"/></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8.png"/><Relationship Id="rId5" Type="http://schemas.openxmlformats.org/officeDocument/2006/relationships/image" Target="../media/image38.png"/><Relationship Id="rId1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10.png"/><Relationship Id="rId14" Type="http://schemas.openxmlformats.org/officeDocument/2006/relationships/image" Target="../media/image41.jpg"/></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8.png"/><Relationship Id="rId5" Type="http://schemas.openxmlformats.org/officeDocument/2006/relationships/image" Target="../media/image38.png"/><Relationship Id="rId1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10.png"/><Relationship Id="rId14" Type="http://schemas.openxmlformats.org/officeDocument/2006/relationships/image" Target="../media/image41.jpg"/></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8.png"/><Relationship Id="rId2" Type="http://schemas.openxmlformats.org/officeDocument/2006/relationships/notesSlide" Target="../notesSlides/notesSlide55.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6.png"/><Relationship Id="rId5" Type="http://schemas.openxmlformats.org/officeDocument/2006/relationships/image" Target="../media/image38.png"/><Relationship Id="rId15" Type="http://schemas.openxmlformats.org/officeDocument/2006/relationships/image" Target="../media/image41.jpg"/><Relationship Id="rId10" Type="http://schemas.openxmlformats.org/officeDocument/2006/relationships/image" Target="../media/image13.png"/><Relationship Id="rId4" Type="http://schemas.openxmlformats.org/officeDocument/2006/relationships/image" Target="../media/image36.png"/><Relationship Id="rId9" Type="http://schemas.openxmlformats.org/officeDocument/2006/relationships/image" Target="../media/image10.png"/><Relationship Id="rId14" Type="http://schemas.openxmlformats.org/officeDocument/2006/relationships/image" Target="../media/image12.png"/></Relationships>
</file>

<file path=ppt/slides/_rels/slide5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41.jp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2.png"/><Relationship Id="rId17" Type="http://schemas.openxmlformats.org/officeDocument/2006/relationships/image" Target="../media/image9.png"/><Relationship Id="rId2" Type="http://schemas.openxmlformats.org/officeDocument/2006/relationships/notesSlide" Target="../notesSlides/notesSlide56.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8.png"/><Relationship Id="rId5" Type="http://schemas.openxmlformats.org/officeDocument/2006/relationships/image" Target="../media/image37.png"/><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6.png"/><Relationship Id="rId9" Type="http://schemas.openxmlformats.org/officeDocument/2006/relationships/image" Target="../media/image11.png"/><Relationship Id="rId14" Type="http://schemas.openxmlformats.org/officeDocument/2006/relationships/image" Target="../media/image14.png"/></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2.png"/><Relationship Id="rId4" Type="http://schemas.openxmlformats.org/officeDocument/2006/relationships/image" Target="../media/image11.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10" Type="http://schemas.openxmlformats.org/officeDocument/2006/relationships/image" Target="../media/image11.png"/><Relationship Id="rId4" Type="http://schemas.openxmlformats.org/officeDocument/2006/relationships/image" Target="../media/image3.jp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4.jpg"/><Relationship Id="rId10" Type="http://schemas.openxmlformats.org/officeDocument/2006/relationships/image" Target="../media/image11.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7"/>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22" name="Google Shape;22;p7"/>
          <p:cNvSpPr txBox="1"/>
          <p:nvPr/>
        </p:nvSpPr>
        <p:spPr>
          <a:xfrm>
            <a:off x="825831"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23" name="Google Shape;23;p7"/>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4" name="Google Shape;24;p7"/>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 name="Google Shape;25;p7"/>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6" name="Google Shape;26;p7"/>
          <p:cNvPicPr preferRelativeResize="0"/>
          <p:nvPr/>
        </p:nvPicPr>
        <p:blipFill rotWithShape="1">
          <a:blip r:embed="rId6">
            <a:alphaModFix/>
          </a:blip>
          <a:srcRect t="4968" b="54767"/>
          <a:stretch/>
        </p:blipFill>
        <p:spPr>
          <a:xfrm>
            <a:off x="9038133" y="3719474"/>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 name="Google Shape;27;p7"/>
          <p:cNvPicPr preferRelativeResize="0"/>
          <p:nvPr/>
        </p:nvPicPr>
        <p:blipFill rotWithShape="1">
          <a:blip r:embed="rId7">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sp>
        <p:nvSpPr>
          <p:cNvPr id="28" name="Google Shape;28;p7"/>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sp>
        <p:nvSpPr>
          <p:cNvPr id="29" name="Google Shape;29;p7"/>
          <p:cNvSpPr txBox="1"/>
          <p:nvPr/>
        </p:nvSpPr>
        <p:spPr>
          <a:xfrm>
            <a:off x="825831" y="4014600"/>
            <a:ext cx="5446800" cy="2062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Identify and Work within Correct Incident</a:t>
            </a:r>
            <a:endParaRPr sz="1300" b="0" i="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a:solidFill>
                  <a:srgbClr val="515151"/>
                </a:solidFill>
                <a:latin typeface="Roboto"/>
                <a:ea typeface="Roboto"/>
                <a:cs typeface="Roboto"/>
                <a:sym typeface="Roboto"/>
              </a:rPr>
              <a:t>Participating</a:t>
            </a:r>
            <a:r>
              <a:rPr lang="en-ID" sz="1500">
                <a:solidFill>
                  <a:srgbClr val="515151"/>
                </a:solidFill>
                <a:latin typeface="Roboto"/>
                <a:ea typeface="Roboto"/>
                <a:cs typeface="Roboto"/>
                <a:sym typeface="Roboto"/>
              </a:rPr>
              <a:t> shows</a:t>
            </a:r>
            <a:r>
              <a:rPr lang="en-ID" sz="1500" b="1" i="1">
                <a:solidFill>
                  <a:srgbClr val="515151"/>
                </a:solidFill>
                <a:latin typeface="Roboto"/>
                <a:ea typeface="Roboto"/>
                <a:cs typeface="Roboto"/>
                <a:sym typeface="Roboto"/>
              </a:rPr>
              <a:t> </a:t>
            </a:r>
            <a:r>
              <a:rPr lang="en-ID" sz="1500" b="0" i="0" u="none" strike="noStrike" cap="none">
                <a:solidFill>
                  <a:srgbClr val="515151"/>
                </a:solidFill>
                <a:latin typeface="Roboto"/>
                <a:ea typeface="Roboto"/>
                <a:cs typeface="Roboto"/>
                <a:sym typeface="Roboto"/>
              </a:rPr>
              <a:t>Incidents </a:t>
            </a:r>
            <a:r>
              <a:rPr lang="en-ID" sz="1500">
                <a:solidFill>
                  <a:srgbClr val="515151"/>
                </a:solidFill>
                <a:latin typeface="Roboto"/>
                <a:ea typeface="Roboto"/>
                <a:cs typeface="Roboto"/>
                <a:sym typeface="Roboto"/>
              </a:rPr>
              <a:t>you</a:t>
            </a:r>
            <a:r>
              <a:rPr lang="en-ID" sz="1500" b="0" i="0" u="none" strike="noStrike" cap="none">
                <a:solidFill>
                  <a:srgbClr val="515151"/>
                </a:solidFill>
                <a:latin typeface="Roboto"/>
                <a:ea typeface="Roboto"/>
                <a:cs typeface="Roboto"/>
                <a:sym typeface="Roboto"/>
              </a:rPr>
              <a:t> have </a:t>
            </a:r>
            <a:r>
              <a:rPr lang="en-ID" sz="1500">
                <a:solidFill>
                  <a:srgbClr val="515151"/>
                </a:solidFill>
                <a:latin typeface="Roboto"/>
                <a:ea typeface="Roboto"/>
                <a:cs typeface="Roboto"/>
                <a:sym typeface="Roboto"/>
              </a:rPr>
              <a:t>j</a:t>
            </a:r>
            <a:r>
              <a:rPr lang="en-ID" sz="1500" u="none" strike="noStrike" cap="none">
                <a:solidFill>
                  <a:srgbClr val="515151"/>
                </a:solidFill>
                <a:latin typeface="Roboto"/>
                <a:ea typeface="Roboto"/>
                <a:cs typeface="Roboto"/>
                <a:sym typeface="Roboto"/>
              </a:rPr>
              <a:t>oined</a:t>
            </a:r>
            <a:endParaRPr sz="1500" b="0" u="none" strike="noStrike" cap="none">
              <a:solidFill>
                <a:srgbClr val="000000"/>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Tap incident to open</a:t>
            </a:r>
            <a:endParaRPr sz="1500">
              <a:solidFill>
                <a:srgbClr val="515151"/>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u="none" strike="noStrike" cap="none">
                <a:solidFill>
                  <a:srgbClr val="515151"/>
                </a:solidFill>
                <a:latin typeface="Roboto"/>
                <a:ea typeface="Roboto"/>
                <a:cs typeface="Roboto"/>
                <a:sym typeface="Roboto"/>
              </a:rPr>
              <a:t>Join an Incident</a:t>
            </a:r>
            <a:r>
              <a:rPr lang="en-ID" sz="1500" u="none" strike="noStrike" cap="none">
                <a:solidFill>
                  <a:srgbClr val="515151"/>
                </a:solidFill>
                <a:latin typeface="Roboto"/>
                <a:ea typeface="Roboto"/>
                <a:cs typeface="Roboto"/>
                <a:sym typeface="Roboto"/>
              </a:rPr>
              <a:t> shows other </a:t>
            </a:r>
            <a:r>
              <a:rPr lang="en-ID" sz="1500">
                <a:solidFill>
                  <a:srgbClr val="515151"/>
                </a:solidFill>
                <a:latin typeface="Roboto"/>
                <a:ea typeface="Roboto"/>
                <a:cs typeface="Roboto"/>
                <a:sym typeface="Roboto"/>
              </a:rPr>
              <a:t>Incidents in your area</a:t>
            </a:r>
            <a:endParaRPr sz="1500" b="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Nearby Incidents</a:t>
            </a:r>
            <a:endParaRPr sz="1500" b="0" i="0" u="none" strike="noStrike" cap="none">
              <a:solidFill>
                <a:srgbClr val="515151"/>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Join</a:t>
            </a:r>
            <a:r>
              <a:rPr lang="en-ID" sz="1500" b="0" i="0" u="none" strike="noStrike" cap="none">
                <a:solidFill>
                  <a:srgbClr val="515151"/>
                </a:solidFill>
                <a:latin typeface="Roboto"/>
                <a:ea typeface="Roboto"/>
                <a:cs typeface="Roboto"/>
                <a:sym typeface="Roboto"/>
              </a:rPr>
              <a:t> </a:t>
            </a:r>
            <a:r>
              <a:rPr lang="en-ID" sz="1500">
                <a:solidFill>
                  <a:srgbClr val="515151"/>
                </a:solidFill>
                <a:latin typeface="Roboto"/>
                <a:ea typeface="Roboto"/>
                <a:cs typeface="Roboto"/>
                <a:sym typeface="Roboto"/>
              </a:rPr>
              <a:t>to join an Incident</a:t>
            </a:r>
            <a:endParaRPr sz="1500" b="0" i="0" u="none" strike="noStrike" cap="none">
              <a:solidFill>
                <a:srgbClr val="515151"/>
              </a:solidFill>
              <a:latin typeface="Roboto"/>
              <a:ea typeface="Roboto"/>
              <a:cs typeface="Roboto"/>
              <a:sym typeface="Roboto"/>
            </a:endParaRPr>
          </a:p>
        </p:txBody>
      </p:sp>
      <p:pic>
        <p:nvPicPr>
          <p:cNvPr id="30" name="Google Shape;30;p7"/>
          <p:cNvPicPr preferRelativeResize="0"/>
          <p:nvPr/>
        </p:nvPicPr>
        <p:blipFill rotWithShape="1">
          <a:blip r:embed="rId8">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31" name="Google Shape;31;p7"/>
          <p:cNvPicPr preferRelativeResize="0"/>
          <p:nvPr/>
        </p:nvPicPr>
        <p:blipFill rotWithShape="1">
          <a:blip r:embed="rId9">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2" name="Google Shape;32;p7"/>
          <p:cNvPicPr preferRelativeResize="0"/>
          <p:nvPr/>
        </p:nvPicPr>
        <p:blipFill rotWithShape="1">
          <a:blip r:embed="rId10">
            <a:alphaModFix/>
          </a:blip>
          <a:srcRect/>
          <a:stretch/>
        </p:blipFill>
        <p:spPr>
          <a:xfrm>
            <a:off x="878700" y="4777246"/>
            <a:ext cx="274320" cy="274320"/>
          </a:xfrm>
          <a:prstGeom prst="rect">
            <a:avLst/>
          </a:prstGeom>
          <a:noFill/>
          <a:ln>
            <a:noFill/>
          </a:ln>
          <a:effectLst>
            <a:outerShdw blurRad="50800" dist="38100" dir="2700000" algn="tl" rotWithShape="0">
              <a:srgbClr val="000000">
                <a:alpha val="40000"/>
              </a:srgbClr>
            </a:outerShdw>
          </a:effectLst>
        </p:spPr>
      </p:pic>
      <p:pic>
        <p:nvPicPr>
          <p:cNvPr id="33" name="Google Shape;33;p7"/>
          <p:cNvPicPr preferRelativeResize="0"/>
          <p:nvPr/>
        </p:nvPicPr>
        <p:blipFill rotWithShape="1">
          <a:blip r:embed="rId11">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34" name="Google Shape;34;p7"/>
          <p:cNvPicPr preferRelativeResize="0"/>
          <p:nvPr/>
        </p:nvPicPr>
        <p:blipFill rotWithShape="1">
          <a:blip r:embed="rId9">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35" name="Google Shape;35;p7"/>
          <p:cNvPicPr preferRelativeResize="0"/>
          <p:nvPr/>
        </p:nvPicPr>
        <p:blipFill rotWithShape="1">
          <a:blip r:embed="rId12">
            <a:alphaModFix/>
          </a:blip>
          <a:srcRect/>
          <a:stretch/>
        </p:blipFill>
        <p:spPr>
          <a:xfrm>
            <a:off x="10035886" y="1617078"/>
            <a:ext cx="353886" cy="353886"/>
          </a:xfrm>
          <a:prstGeom prst="rect">
            <a:avLst/>
          </a:prstGeom>
          <a:noFill/>
          <a:ln>
            <a:noFill/>
          </a:ln>
          <a:effectLst>
            <a:outerShdw blurRad="50800" dist="38100" dir="2700000" algn="tl" rotWithShape="0">
              <a:srgbClr val="000000">
                <a:alpha val="40000"/>
              </a:srgbClr>
            </a:outerShdw>
          </a:effectLst>
        </p:spPr>
      </p:pic>
      <p:pic>
        <p:nvPicPr>
          <p:cNvPr id="36" name="Google Shape;36;p7"/>
          <p:cNvPicPr preferRelativeResize="0"/>
          <p:nvPr/>
        </p:nvPicPr>
        <p:blipFill rotWithShape="1">
          <a:blip r:embed="rId10">
            <a:alphaModFix/>
          </a:blip>
          <a:srcRect/>
          <a:stretch/>
        </p:blipFill>
        <p:spPr>
          <a:xfrm>
            <a:off x="10572968" y="2239423"/>
            <a:ext cx="353886" cy="353886"/>
          </a:xfrm>
          <a:prstGeom prst="rect">
            <a:avLst/>
          </a:prstGeom>
          <a:noFill/>
          <a:ln>
            <a:noFill/>
          </a:ln>
          <a:effectLst>
            <a:outerShdw blurRad="50800" dist="38100" dir="2700000" algn="tl" rotWithShape="0">
              <a:srgbClr val="000000">
                <a:alpha val="40000"/>
              </a:srgbClr>
            </a:outerShdw>
          </a:effectLst>
        </p:spPr>
      </p:pic>
      <p:pic>
        <p:nvPicPr>
          <p:cNvPr id="37" name="Google Shape;37;p7"/>
          <p:cNvPicPr preferRelativeResize="0"/>
          <p:nvPr/>
        </p:nvPicPr>
        <p:blipFill rotWithShape="1">
          <a:blip r:embed="rId13">
            <a:alphaModFix/>
          </a:blip>
          <a:srcRect/>
          <a:stretch/>
        </p:blipFill>
        <p:spPr>
          <a:xfrm>
            <a:off x="10103180" y="3966673"/>
            <a:ext cx="353886" cy="353886"/>
          </a:xfrm>
          <a:prstGeom prst="rect">
            <a:avLst/>
          </a:prstGeom>
          <a:noFill/>
          <a:ln>
            <a:noFill/>
          </a:ln>
          <a:effectLst>
            <a:outerShdw blurRad="50800" dist="38100" dir="2700000" algn="tl" rotWithShape="0">
              <a:srgbClr val="000000">
                <a:alpha val="40000"/>
              </a:srgbClr>
            </a:outerShdw>
          </a:effectLst>
        </p:spPr>
      </p:pic>
      <p:pic>
        <p:nvPicPr>
          <p:cNvPr id="38" name="Google Shape;38;p7"/>
          <p:cNvPicPr preferRelativeResize="0"/>
          <p:nvPr/>
        </p:nvPicPr>
        <p:blipFill rotWithShape="1">
          <a:blip r:embed="rId14">
            <a:alphaModFix/>
          </a:blip>
          <a:srcRect/>
          <a:stretch/>
        </p:blipFill>
        <p:spPr>
          <a:xfrm>
            <a:off x="878700" y="5431509"/>
            <a:ext cx="274320" cy="274320"/>
          </a:xfrm>
          <a:prstGeom prst="rect">
            <a:avLst/>
          </a:prstGeom>
          <a:noFill/>
          <a:ln>
            <a:noFill/>
          </a:ln>
          <a:effectLst>
            <a:outerShdw blurRad="50800" dist="38100" dir="2700000" algn="tl" rotWithShape="0">
              <a:srgbClr val="000000">
                <a:alpha val="40000"/>
              </a:srgbClr>
            </a:outerShdw>
          </a:effectLst>
        </p:spPr>
      </p:pic>
      <p:pic>
        <p:nvPicPr>
          <p:cNvPr id="39" name="Google Shape;39;p7"/>
          <p:cNvPicPr preferRelativeResize="0"/>
          <p:nvPr/>
        </p:nvPicPr>
        <p:blipFill rotWithShape="1">
          <a:blip r:embed="rId15">
            <a:alphaModFix/>
          </a:blip>
          <a:srcRect/>
          <a:stretch/>
        </p:blipFill>
        <p:spPr>
          <a:xfrm>
            <a:off x="878700" y="5758954"/>
            <a:ext cx="274320" cy="274320"/>
          </a:xfrm>
          <a:prstGeom prst="rect">
            <a:avLst/>
          </a:prstGeom>
          <a:noFill/>
          <a:ln>
            <a:noFill/>
          </a:ln>
          <a:effectLst>
            <a:outerShdw blurRad="50800" dist="38100" dir="2700000" algn="tl" rotWithShape="0">
              <a:srgbClr val="000000">
                <a:alpha val="40000"/>
              </a:srgbClr>
            </a:outerShdw>
          </a:effectLst>
        </p:spPr>
      </p:pic>
      <p:pic>
        <p:nvPicPr>
          <p:cNvPr id="40" name="Google Shape;40;p7"/>
          <p:cNvPicPr preferRelativeResize="0"/>
          <p:nvPr/>
        </p:nvPicPr>
        <p:blipFill rotWithShape="1">
          <a:blip r:embed="rId14">
            <a:alphaModFix/>
          </a:blip>
          <a:srcRect/>
          <a:stretch/>
        </p:blipFill>
        <p:spPr>
          <a:xfrm>
            <a:off x="10103179" y="4757787"/>
            <a:ext cx="353886" cy="353886"/>
          </a:xfrm>
          <a:prstGeom prst="rect">
            <a:avLst/>
          </a:prstGeom>
          <a:noFill/>
          <a:ln>
            <a:noFill/>
          </a:ln>
          <a:effectLst>
            <a:outerShdw blurRad="50800" dist="38100" dir="2700000" algn="tl" rotWithShape="0">
              <a:srgbClr val="000000">
                <a:alpha val="40000"/>
              </a:srgbClr>
            </a:outerShdw>
          </a:effectLst>
        </p:spPr>
      </p:pic>
      <p:pic>
        <p:nvPicPr>
          <p:cNvPr id="41" name="Google Shape;41;p7"/>
          <p:cNvPicPr preferRelativeResize="0"/>
          <p:nvPr/>
        </p:nvPicPr>
        <p:blipFill rotWithShape="1">
          <a:blip r:embed="rId15">
            <a:alphaModFix/>
          </a:blip>
          <a:srcRect/>
          <a:stretch/>
        </p:blipFill>
        <p:spPr>
          <a:xfrm>
            <a:off x="11444686" y="4757778"/>
            <a:ext cx="353886" cy="353886"/>
          </a:xfrm>
          <a:prstGeom prst="rect">
            <a:avLst/>
          </a:prstGeom>
          <a:noFill/>
          <a:ln>
            <a:noFill/>
          </a:ln>
          <a:effectLst>
            <a:outerShdw blurRad="50800" dist="38100" dir="2700000" algn="tl" rotWithShape="0">
              <a:srgbClr val="000000">
                <a:alpha val="40000"/>
              </a:srgbClr>
            </a:outerShdw>
          </a:effectLst>
        </p:spPr>
      </p:pic>
      <p:pic>
        <p:nvPicPr>
          <p:cNvPr id="42" name="Google Shape;42;p7"/>
          <p:cNvPicPr preferRelativeResize="0"/>
          <p:nvPr/>
        </p:nvPicPr>
        <p:blipFill rotWithShape="1">
          <a:blip r:embed="rId11">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pic>
        <p:nvPicPr>
          <p:cNvPr id="43" name="Google Shape;43;p7"/>
          <p:cNvPicPr preferRelativeResize="0"/>
          <p:nvPr/>
        </p:nvPicPr>
        <p:blipFill rotWithShape="1">
          <a:blip r:embed="rId12">
            <a:alphaModFix/>
          </a:blip>
          <a:srcRect/>
          <a:stretch/>
        </p:blipFill>
        <p:spPr>
          <a:xfrm>
            <a:off x="878696" y="4454387"/>
            <a:ext cx="274320" cy="274320"/>
          </a:xfrm>
          <a:prstGeom prst="rect">
            <a:avLst/>
          </a:prstGeom>
          <a:noFill/>
          <a:ln>
            <a:noFill/>
          </a:ln>
          <a:effectLst>
            <a:outerShdw blurRad="50800" dist="38100" dir="2700000" algn="tl" rotWithShape="0">
              <a:srgbClr val="000000">
                <a:alpha val="40000"/>
              </a:srgbClr>
            </a:outerShdw>
          </a:effectLst>
        </p:spPr>
      </p:pic>
      <p:pic>
        <p:nvPicPr>
          <p:cNvPr id="44" name="Google Shape;44;p7"/>
          <p:cNvPicPr preferRelativeResize="0"/>
          <p:nvPr/>
        </p:nvPicPr>
        <p:blipFill rotWithShape="1">
          <a:blip r:embed="rId13">
            <a:alphaModFix/>
          </a:blip>
          <a:srcRect/>
          <a:stretch/>
        </p:blipFill>
        <p:spPr>
          <a:xfrm>
            <a:off x="878696" y="5104377"/>
            <a:ext cx="274320" cy="274320"/>
          </a:xfrm>
          <a:prstGeom prst="rect">
            <a:avLst/>
          </a:prstGeom>
          <a:noFill/>
          <a:ln>
            <a:noFill/>
          </a:ln>
          <a:effectLst>
            <a:outerShdw blurRad="50800" dist="38100" dir="2700000" algn="tl" rotWithShape="0">
              <a:srgbClr val="000000">
                <a:alpha val="40000"/>
              </a:srgbClr>
            </a:outerShdw>
          </a:effectLst>
        </p:spPr>
      </p:pic>
      <p:pic>
        <p:nvPicPr>
          <p:cNvPr id="45" name="Google Shape;45;p7"/>
          <p:cNvPicPr preferRelativeResize="0"/>
          <p:nvPr/>
        </p:nvPicPr>
        <p:blipFill rotWithShape="1">
          <a:blip r:embed="rId7">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46" name="Google Shape;46;p7"/>
          <p:cNvPicPr preferRelativeResize="0"/>
          <p:nvPr/>
        </p:nvPicPr>
        <p:blipFill rotWithShape="1">
          <a:blip r:embed="rId8">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184" name="Google Shape;184;p16"/>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185" name="Google Shape;185;p16"/>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6" name="Google Shape;186;p16"/>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7" name="Google Shape;187;p16"/>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8" name="Google Shape;188;p16"/>
          <p:cNvPicPr preferRelativeResize="0"/>
          <p:nvPr/>
        </p:nvPicPr>
        <p:blipFill rotWithShape="1">
          <a:blip r:embed="rId6">
            <a:alphaModFix/>
          </a:blip>
          <a:srcRect t="4968" b="54767"/>
          <a:stretch/>
        </p:blipFill>
        <p:spPr>
          <a:xfrm>
            <a:off x="9038133" y="371986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9" name="Google Shape;189;p16"/>
          <p:cNvPicPr preferRelativeResize="0"/>
          <p:nvPr/>
        </p:nvPicPr>
        <p:blipFill rotWithShape="1">
          <a:blip r:embed="rId7">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190" name="Google Shape;190;p16"/>
          <p:cNvPicPr preferRelativeResize="0"/>
          <p:nvPr/>
        </p:nvPicPr>
        <p:blipFill rotWithShape="1">
          <a:blip r:embed="rId8">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191" name="Google Shape;191;p16"/>
          <p:cNvPicPr preferRelativeResize="0"/>
          <p:nvPr/>
        </p:nvPicPr>
        <p:blipFill rotWithShape="1">
          <a:blip r:embed="rId9">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192" name="Google Shape;192;p16"/>
          <p:cNvPicPr preferRelativeResize="0"/>
          <p:nvPr/>
        </p:nvPicPr>
        <p:blipFill rotWithShape="1">
          <a:blip r:embed="rId10">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193" name="Google Shape;193;p16"/>
          <p:cNvPicPr preferRelativeResize="0"/>
          <p:nvPr/>
        </p:nvPicPr>
        <p:blipFill rotWithShape="1">
          <a:blip r:embed="rId11">
            <a:alphaModFix/>
          </a:blip>
          <a:srcRect/>
          <a:stretch/>
        </p:blipFill>
        <p:spPr>
          <a:xfrm>
            <a:off x="10035886" y="1617078"/>
            <a:ext cx="353886" cy="353886"/>
          </a:xfrm>
          <a:prstGeom prst="rect">
            <a:avLst/>
          </a:prstGeom>
          <a:noFill/>
          <a:ln>
            <a:noFill/>
          </a:ln>
          <a:effectLst>
            <a:outerShdw blurRad="50800" dist="38100" dir="2700000" algn="tl" rotWithShape="0">
              <a:srgbClr val="000000">
                <a:alpha val="40000"/>
              </a:srgbClr>
            </a:outerShdw>
          </a:effectLst>
        </p:spPr>
      </p:pic>
      <p:pic>
        <p:nvPicPr>
          <p:cNvPr id="194" name="Google Shape;194;p16"/>
          <p:cNvPicPr preferRelativeResize="0"/>
          <p:nvPr/>
        </p:nvPicPr>
        <p:blipFill rotWithShape="1">
          <a:blip r:embed="rId12">
            <a:alphaModFix/>
          </a:blip>
          <a:srcRect/>
          <a:stretch/>
        </p:blipFill>
        <p:spPr>
          <a:xfrm>
            <a:off x="10572968" y="2239423"/>
            <a:ext cx="353886" cy="353886"/>
          </a:xfrm>
          <a:prstGeom prst="rect">
            <a:avLst/>
          </a:prstGeom>
          <a:noFill/>
          <a:ln>
            <a:noFill/>
          </a:ln>
          <a:effectLst>
            <a:outerShdw blurRad="50800" dist="38100" dir="2700000" algn="tl" rotWithShape="0">
              <a:srgbClr val="000000">
                <a:alpha val="40000"/>
              </a:srgbClr>
            </a:outerShdw>
          </a:effectLst>
        </p:spPr>
      </p:pic>
      <p:pic>
        <p:nvPicPr>
          <p:cNvPr id="195" name="Google Shape;195;p16"/>
          <p:cNvPicPr preferRelativeResize="0"/>
          <p:nvPr/>
        </p:nvPicPr>
        <p:blipFill rotWithShape="1">
          <a:blip r:embed="rId13">
            <a:alphaModFix/>
          </a:blip>
          <a:srcRect/>
          <a:stretch/>
        </p:blipFill>
        <p:spPr>
          <a:xfrm>
            <a:off x="10103180" y="3966673"/>
            <a:ext cx="353886" cy="353886"/>
          </a:xfrm>
          <a:prstGeom prst="rect">
            <a:avLst/>
          </a:prstGeom>
          <a:noFill/>
          <a:ln>
            <a:noFill/>
          </a:ln>
          <a:effectLst>
            <a:outerShdw blurRad="50800" dist="38100" dir="2700000" algn="tl" rotWithShape="0">
              <a:srgbClr val="000000">
                <a:alpha val="40000"/>
              </a:srgbClr>
            </a:outerShdw>
          </a:effectLst>
        </p:spPr>
      </p:pic>
      <p:pic>
        <p:nvPicPr>
          <p:cNvPr id="196" name="Google Shape;196;p16"/>
          <p:cNvPicPr preferRelativeResize="0"/>
          <p:nvPr/>
        </p:nvPicPr>
        <p:blipFill rotWithShape="1">
          <a:blip r:embed="rId14">
            <a:alphaModFix/>
          </a:blip>
          <a:srcRect/>
          <a:stretch/>
        </p:blipFill>
        <p:spPr>
          <a:xfrm>
            <a:off x="10103179" y="4757787"/>
            <a:ext cx="353886" cy="353886"/>
          </a:xfrm>
          <a:prstGeom prst="rect">
            <a:avLst/>
          </a:prstGeom>
          <a:noFill/>
          <a:ln>
            <a:noFill/>
          </a:ln>
          <a:effectLst>
            <a:outerShdw blurRad="50800" dist="38100" dir="2700000" algn="tl" rotWithShape="0">
              <a:srgbClr val="000000">
                <a:alpha val="40000"/>
              </a:srgbClr>
            </a:outerShdw>
          </a:effectLst>
        </p:spPr>
      </p:pic>
      <p:pic>
        <p:nvPicPr>
          <p:cNvPr id="197" name="Google Shape;197;p16"/>
          <p:cNvPicPr preferRelativeResize="0"/>
          <p:nvPr/>
        </p:nvPicPr>
        <p:blipFill rotWithShape="1">
          <a:blip r:embed="rId7">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198" name="Google Shape;198;p16"/>
          <p:cNvPicPr preferRelativeResize="0"/>
          <p:nvPr/>
        </p:nvPicPr>
        <p:blipFill rotWithShape="1">
          <a:blip r:embed="rId8">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199" name="Google Shape;199;p16"/>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sp>
        <p:nvSpPr>
          <p:cNvPr id="202" name="Google Shape;202;p16"/>
          <p:cNvSpPr txBox="1"/>
          <p:nvPr/>
        </p:nvSpPr>
        <p:spPr>
          <a:xfrm>
            <a:off x="825831" y="4014600"/>
            <a:ext cx="5446800" cy="1731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Identify and Work within Correct Incident</a:t>
            </a:r>
            <a:endParaRPr sz="1300" b="0" i="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a:solidFill>
                  <a:srgbClr val="515151"/>
                </a:solidFill>
                <a:latin typeface="Roboto"/>
                <a:ea typeface="Roboto"/>
                <a:cs typeface="Roboto"/>
                <a:sym typeface="Roboto"/>
              </a:rPr>
              <a:t>Participating</a:t>
            </a:r>
            <a:r>
              <a:rPr lang="en-ID" sz="1500">
                <a:solidFill>
                  <a:srgbClr val="515151"/>
                </a:solidFill>
                <a:latin typeface="Roboto"/>
                <a:ea typeface="Roboto"/>
                <a:cs typeface="Roboto"/>
                <a:sym typeface="Roboto"/>
              </a:rPr>
              <a:t> shows</a:t>
            </a:r>
            <a:r>
              <a:rPr lang="en-ID" sz="1500" b="1" i="1">
                <a:solidFill>
                  <a:srgbClr val="515151"/>
                </a:solidFill>
                <a:latin typeface="Roboto"/>
                <a:ea typeface="Roboto"/>
                <a:cs typeface="Roboto"/>
                <a:sym typeface="Roboto"/>
              </a:rPr>
              <a:t> </a:t>
            </a:r>
            <a:r>
              <a:rPr lang="en-ID" sz="1500" b="0" i="0" u="none" strike="noStrike" cap="none">
                <a:solidFill>
                  <a:srgbClr val="515151"/>
                </a:solidFill>
                <a:latin typeface="Roboto"/>
                <a:ea typeface="Roboto"/>
                <a:cs typeface="Roboto"/>
                <a:sym typeface="Roboto"/>
              </a:rPr>
              <a:t>Incidents </a:t>
            </a:r>
            <a:r>
              <a:rPr lang="en-ID" sz="1500">
                <a:solidFill>
                  <a:srgbClr val="515151"/>
                </a:solidFill>
                <a:latin typeface="Roboto"/>
                <a:ea typeface="Roboto"/>
                <a:cs typeface="Roboto"/>
                <a:sym typeface="Roboto"/>
              </a:rPr>
              <a:t>you</a:t>
            </a:r>
            <a:r>
              <a:rPr lang="en-ID" sz="1500" b="0" i="0" u="none" strike="noStrike" cap="none">
                <a:solidFill>
                  <a:srgbClr val="515151"/>
                </a:solidFill>
                <a:latin typeface="Roboto"/>
                <a:ea typeface="Roboto"/>
                <a:cs typeface="Roboto"/>
                <a:sym typeface="Roboto"/>
              </a:rPr>
              <a:t> have </a:t>
            </a:r>
            <a:r>
              <a:rPr lang="en-ID" sz="1500">
                <a:solidFill>
                  <a:srgbClr val="515151"/>
                </a:solidFill>
                <a:latin typeface="Roboto"/>
                <a:ea typeface="Roboto"/>
                <a:cs typeface="Roboto"/>
                <a:sym typeface="Roboto"/>
              </a:rPr>
              <a:t>j</a:t>
            </a:r>
            <a:r>
              <a:rPr lang="en-ID" sz="1500" u="none" strike="noStrike" cap="none">
                <a:solidFill>
                  <a:srgbClr val="515151"/>
                </a:solidFill>
                <a:latin typeface="Roboto"/>
                <a:ea typeface="Roboto"/>
                <a:cs typeface="Roboto"/>
                <a:sym typeface="Roboto"/>
              </a:rPr>
              <a:t>oined</a:t>
            </a:r>
            <a:endParaRPr sz="1500" b="0" u="none" strike="noStrike" cap="none">
              <a:solidFill>
                <a:srgbClr val="000000"/>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Tap incident to open</a:t>
            </a:r>
            <a:endParaRPr sz="1500">
              <a:solidFill>
                <a:srgbClr val="515151"/>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u="none" strike="noStrike" cap="none">
                <a:solidFill>
                  <a:srgbClr val="515151"/>
                </a:solidFill>
                <a:latin typeface="Roboto"/>
                <a:ea typeface="Roboto"/>
                <a:cs typeface="Roboto"/>
                <a:sym typeface="Roboto"/>
              </a:rPr>
              <a:t>Join an Incident</a:t>
            </a:r>
            <a:r>
              <a:rPr lang="en-ID" sz="1500" u="none" strike="noStrike" cap="none">
                <a:solidFill>
                  <a:srgbClr val="515151"/>
                </a:solidFill>
                <a:latin typeface="Roboto"/>
                <a:ea typeface="Roboto"/>
                <a:cs typeface="Roboto"/>
                <a:sym typeface="Roboto"/>
              </a:rPr>
              <a:t> shows other </a:t>
            </a:r>
            <a:r>
              <a:rPr lang="en-ID" sz="1500">
                <a:solidFill>
                  <a:srgbClr val="515151"/>
                </a:solidFill>
                <a:latin typeface="Roboto"/>
                <a:ea typeface="Roboto"/>
                <a:cs typeface="Roboto"/>
                <a:sym typeface="Roboto"/>
              </a:rPr>
              <a:t>Incidents in your area</a:t>
            </a:r>
            <a:endParaRPr sz="1500" b="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Nearby Incidents</a:t>
            </a:r>
            <a:endParaRPr sz="1500" b="0" i="0" u="none" strike="noStrike" cap="none">
              <a:solidFill>
                <a:srgbClr val="515151"/>
              </a:solidFill>
              <a:latin typeface="Roboto"/>
              <a:ea typeface="Roboto"/>
              <a:cs typeface="Roboto"/>
              <a:sym typeface="Roboto"/>
            </a:endParaRPr>
          </a:p>
        </p:txBody>
      </p:sp>
      <p:pic>
        <p:nvPicPr>
          <p:cNvPr id="203" name="Google Shape;203;p16"/>
          <p:cNvPicPr preferRelativeResize="0"/>
          <p:nvPr/>
        </p:nvPicPr>
        <p:blipFill rotWithShape="1">
          <a:blip r:embed="rId12">
            <a:alphaModFix/>
          </a:blip>
          <a:srcRect/>
          <a:stretch/>
        </p:blipFill>
        <p:spPr>
          <a:xfrm>
            <a:off x="878700" y="4777246"/>
            <a:ext cx="274320" cy="274320"/>
          </a:xfrm>
          <a:prstGeom prst="rect">
            <a:avLst/>
          </a:prstGeom>
          <a:noFill/>
          <a:ln>
            <a:noFill/>
          </a:ln>
          <a:effectLst>
            <a:outerShdw blurRad="50800" dist="38100" dir="2700000" algn="tl" rotWithShape="0">
              <a:srgbClr val="000000">
                <a:alpha val="40000"/>
              </a:srgbClr>
            </a:outerShdw>
          </a:effectLst>
        </p:spPr>
      </p:pic>
      <p:pic>
        <p:nvPicPr>
          <p:cNvPr id="204" name="Google Shape;204;p16"/>
          <p:cNvPicPr preferRelativeResize="0"/>
          <p:nvPr/>
        </p:nvPicPr>
        <p:blipFill rotWithShape="1">
          <a:blip r:embed="rId14">
            <a:alphaModFix/>
          </a:blip>
          <a:srcRect/>
          <a:stretch/>
        </p:blipFill>
        <p:spPr>
          <a:xfrm>
            <a:off x="878700" y="5431509"/>
            <a:ext cx="274320" cy="274320"/>
          </a:xfrm>
          <a:prstGeom prst="rect">
            <a:avLst/>
          </a:prstGeom>
          <a:noFill/>
          <a:ln>
            <a:noFill/>
          </a:ln>
          <a:effectLst>
            <a:outerShdw blurRad="50800" dist="38100" dir="2700000" algn="tl" rotWithShape="0">
              <a:srgbClr val="000000">
                <a:alpha val="40000"/>
              </a:srgbClr>
            </a:outerShdw>
          </a:effectLst>
        </p:spPr>
      </p:pic>
      <p:pic>
        <p:nvPicPr>
          <p:cNvPr id="205" name="Google Shape;205;p16"/>
          <p:cNvPicPr preferRelativeResize="0"/>
          <p:nvPr/>
        </p:nvPicPr>
        <p:blipFill rotWithShape="1">
          <a:blip r:embed="rId11">
            <a:alphaModFix/>
          </a:blip>
          <a:srcRect/>
          <a:stretch/>
        </p:blipFill>
        <p:spPr>
          <a:xfrm>
            <a:off x="878696" y="4454387"/>
            <a:ext cx="274320" cy="274320"/>
          </a:xfrm>
          <a:prstGeom prst="rect">
            <a:avLst/>
          </a:prstGeom>
          <a:noFill/>
          <a:ln>
            <a:noFill/>
          </a:ln>
          <a:effectLst>
            <a:outerShdw blurRad="50800" dist="38100" dir="2700000" algn="tl" rotWithShape="0">
              <a:srgbClr val="000000">
                <a:alpha val="40000"/>
              </a:srgbClr>
            </a:outerShdw>
          </a:effectLst>
        </p:spPr>
      </p:pic>
      <p:pic>
        <p:nvPicPr>
          <p:cNvPr id="206" name="Google Shape;206;p16"/>
          <p:cNvPicPr preferRelativeResize="0"/>
          <p:nvPr/>
        </p:nvPicPr>
        <p:blipFill rotWithShape="1">
          <a:blip r:embed="rId13">
            <a:alphaModFix/>
          </a:blip>
          <a:srcRect/>
          <a:stretch/>
        </p:blipFill>
        <p:spPr>
          <a:xfrm>
            <a:off x="878696" y="5104377"/>
            <a:ext cx="274320" cy="274320"/>
          </a:xfrm>
          <a:prstGeom prst="rect">
            <a:avLst/>
          </a:prstGeom>
          <a:noFill/>
          <a:ln>
            <a:noFill/>
          </a:ln>
          <a:effectLst>
            <a:outerShdw blurRad="50800" dist="38100" dir="2700000" algn="tl" rotWithShape="0">
              <a:srgbClr val="000000">
                <a:alpha val="40000"/>
              </a:srgbClr>
            </a:outerShdw>
          </a:effectLst>
        </p:spPr>
      </p:pic>
      <p:pic>
        <p:nvPicPr>
          <p:cNvPr id="2" name="Google Shape;31;p7">
            <a:extLst>
              <a:ext uri="{FF2B5EF4-FFF2-40B4-BE49-F238E27FC236}">
                <a16:creationId xmlns:a16="http://schemas.microsoft.com/office/drawing/2014/main" id="{D39D874D-CC47-04E0-CFAD-D97A18AE50DC}"/>
              </a:ext>
            </a:extLst>
          </p:cNvPr>
          <p:cNvPicPr preferRelativeResize="0"/>
          <p:nvPr/>
        </p:nvPicPr>
        <p:blipFill rotWithShape="1">
          <a:blip r:embed="rId10">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FC1A034B-59E0-0E6A-9FA1-C0B5D0ED2426}"/>
              </a:ext>
            </a:extLst>
          </p:cNvPr>
          <p:cNvPicPr preferRelativeResize="0"/>
          <p:nvPr/>
        </p:nvPicPr>
        <p:blipFill rotWithShape="1">
          <a:blip r:embed="rId9">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212" name="Google Shape;212;p17"/>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213" name="Google Shape;213;p17"/>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4" name="Google Shape;214;p17"/>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5" name="Google Shape;215;p17"/>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6" name="Google Shape;216;p17"/>
          <p:cNvPicPr preferRelativeResize="0"/>
          <p:nvPr/>
        </p:nvPicPr>
        <p:blipFill rotWithShape="1">
          <a:blip r:embed="rId6">
            <a:alphaModFix/>
          </a:blip>
          <a:srcRect t="4968" b="54767"/>
          <a:stretch/>
        </p:blipFill>
        <p:spPr>
          <a:xfrm>
            <a:off x="9038133" y="371986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7" name="Google Shape;217;p17"/>
          <p:cNvPicPr preferRelativeResize="0"/>
          <p:nvPr/>
        </p:nvPicPr>
        <p:blipFill rotWithShape="1">
          <a:blip r:embed="rId7">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218" name="Google Shape;218;p17"/>
          <p:cNvPicPr preferRelativeResize="0"/>
          <p:nvPr/>
        </p:nvPicPr>
        <p:blipFill rotWithShape="1">
          <a:blip r:embed="rId8">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219" name="Google Shape;219;p17"/>
          <p:cNvPicPr preferRelativeResize="0"/>
          <p:nvPr/>
        </p:nvPicPr>
        <p:blipFill rotWithShape="1">
          <a:blip r:embed="rId9">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220" name="Google Shape;220;p17"/>
          <p:cNvPicPr preferRelativeResize="0"/>
          <p:nvPr/>
        </p:nvPicPr>
        <p:blipFill rotWithShape="1">
          <a:blip r:embed="rId10">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221" name="Google Shape;221;p17"/>
          <p:cNvPicPr preferRelativeResize="0"/>
          <p:nvPr/>
        </p:nvPicPr>
        <p:blipFill rotWithShape="1">
          <a:blip r:embed="rId11">
            <a:alphaModFix/>
          </a:blip>
          <a:srcRect/>
          <a:stretch/>
        </p:blipFill>
        <p:spPr>
          <a:xfrm>
            <a:off x="10035886" y="1617078"/>
            <a:ext cx="353886" cy="353886"/>
          </a:xfrm>
          <a:prstGeom prst="rect">
            <a:avLst/>
          </a:prstGeom>
          <a:noFill/>
          <a:ln>
            <a:noFill/>
          </a:ln>
          <a:effectLst>
            <a:outerShdw blurRad="50800" dist="38100" dir="2700000" algn="tl" rotWithShape="0">
              <a:srgbClr val="000000">
                <a:alpha val="40000"/>
              </a:srgbClr>
            </a:outerShdw>
          </a:effectLst>
        </p:spPr>
      </p:pic>
      <p:pic>
        <p:nvPicPr>
          <p:cNvPr id="222" name="Google Shape;222;p17"/>
          <p:cNvPicPr preferRelativeResize="0"/>
          <p:nvPr/>
        </p:nvPicPr>
        <p:blipFill rotWithShape="1">
          <a:blip r:embed="rId12">
            <a:alphaModFix/>
          </a:blip>
          <a:srcRect/>
          <a:stretch/>
        </p:blipFill>
        <p:spPr>
          <a:xfrm>
            <a:off x="10572968" y="2239423"/>
            <a:ext cx="353886" cy="353886"/>
          </a:xfrm>
          <a:prstGeom prst="rect">
            <a:avLst/>
          </a:prstGeom>
          <a:noFill/>
          <a:ln>
            <a:noFill/>
          </a:ln>
          <a:effectLst>
            <a:outerShdw blurRad="50800" dist="38100" dir="2700000" algn="tl" rotWithShape="0">
              <a:srgbClr val="000000">
                <a:alpha val="40000"/>
              </a:srgbClr>
            </a:outerShdw>
          </a:effectLst>
        </p:spPr>
      </p:pic>
      <p:pic>
        <p:nvPicPr>
          <p:cNvPr id="223" name="Google Shape;223;p17"/>
          <p:cNvPicPr preferRelativeResize="0"/>
          <p:nvPr/>
        </p:nvPicPr>
        <p:blipFill rotWithShape="1">
          <a:blip r:embed="rId13">
            <a:alphaModFix/>
          </a:blip>
          <a:srcRect/>
          <a:stretch/>
        </p:blipFill>
        <p:spPr>
          <a:xfrm>
            <a:off x="10103180" y="3966673"/>
            <a:ext cx="353886" cy="353886"/>
          </a:xfrm>
          <a:prstGeom prst="rect">
            <a:avLst/>
          </a:prstGeom>
          <a:noFill/>
          <a:ln>
            <a:noFill/>
          </a:ln>
          <a:effectLst>
            <a:outerShdw blurRad="50800" dist="38100" dir="2700000" algn="tl" rotWithShape="0">
              <a:srgbClr val="000000">
                <a:alpha val="40000"/>
              </a:srgbClr>
            </a:outerShdw>
          </a:effectLst>
        </p:spPr>
      </p:pic>
      <p:pic>
        <p:nvPicPr>
          <p:cNvPr id="224" name="Google Shape;224;p17"/>
          <p:cNvPicPr preferRelativeResize="0"/>
          <p:nvPr/>
        </p:nvPicPr>
        <p:blipFill rotWithShape="1">
          <a:blip r:embed="rId14">
            <a:alphaModFix/>
          </a:blip>
          <a:srcRect/>
          <a:stretch/>
        </p:blipFill>
        <p:spPr>
          <a:xfrm>
            <a:off x="10103179" y="4757787"/>
            <a:ext cx="353886" cy="353886"/>
          </a:xfrm>
          <a:prstGeom prst="rect">
            <a:avLst/>
          </a:prstGeom>
          <a:noFill/>
          <a:ln>
            <a:noFill/>
          </a:ln>
          <a:effectLst>
            <a:outerShdw blurRad="50800" dist="38100" dir="2700000" algn="tl" rotWithShape="0">
              <a:srgbClr val="000000">
                <a:alpha val="40000"/>
              </a:srgbClr>
            </a:outerShdw>
          </a:effectLst>
        </p:spPr>
      </p:pic>
      <p:pic>
        <p:nvPicPr>
          <p:cNvPr id="225" name="Google Shape;225;p17"/>
          <p:cNvPicPr preferRelativeResize="0"/>
          <p:nvPr/>
        </p:nvPicPr>
        <p:blipFill rotWithShape="1">
          <a:blip r:embed="rId15">
            <a:alphaModFix/>
          </a:blip>
          <a:srcRect/>
          <a:stretch/>
        </p:blipFill>
        <p:spPr>
          <a:xfrm>
            <a:off x="11444686" y="4757778"/>
            <a:ext cx="353886" cy="353886"/>
          </a:xfrm>
          <a:prstGeom prst="rect">
            <a:avLst/>
          </a:prstGeom>
          <a:noFill/>
          <a:ln>
            <a:noFill/>
          </a:ln>
          <a:effectLst>
            <a:outerShdw blurRad="50800" dist="38100" dir="2700000" algn="tl" rotWithShape="0">
              <a:srgbClr val="000000">
                <a:alpha val="40000"/>
              </a:srgbClr>
            </a:outerShdw>
          </a:effectLst>
        </p:spPr>
      </p:pic>
      <p:pic>
        <p:nvPicPr>
          <p:cNvPr id="226" name="Google Shape;226;p17"/>
          <p:cNvPicPr preferRelativeResize="0"/>
          <p:nvPr/>
        </p:nvPicPr>
        <p:blipFill rotWithShape="1">
          <a:blip r:embed="rId7">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227" name="Google Shape;227;p17"/>
          <p:cNvPicPr preferRelativeResize="0"/>
          <p:nvPr/>
        </p:nvPicPr>
        <p:blipFill rotWithShape="1">
          <a:blip r:embed="rId8">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228" name="Google Shape;228;p17"/>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sp>
        <p:nvSpPr>
          <p:cNvPr id="231" name="Google Shape;231;p17"/>
          <p:cNvSpPr txBox="1"/>
          <p:nvPr/>
        </p:nvSpPr>
        <p:spPr>
          <a:xfrm>
            <a:off x="825831" y="4014600"/>
            <a:ext cx="5446800" cy="2062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Identify and Work within Correct Incident</a:t>
            </a:r>
            <a:endParaRPr sz="1300" b="0" i="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a:solidFill>
                  <a:srgbClr val="515151"/>
                </a:solidFill>
                <a:latin typeface="Roboto"/>
                <a:ea typeface="Roboto"/>
                <a:cs typeface="Roboto"/>
                <a:sym typeface="Roboto"/>
              </a:rPr>
              <a:t>Participating</a:t>
            </a:r>
            <a:r>
              <a:rPr lang="en-ID" sz="1500">
                <a:solidFill>
                  <a:srgbClr val="515151"/>
                </a:solidFill>
                <a:latin typeface="Roboto"/>
                <a:ea typeface="Roboto"/>
                <a:cs typeface="Roboto"/>
                <a:sym typeface="Roboto"/>
              </a:rPr>
              <a:t> shows</a:t>
            </a:r>
            <a:r>
              <a:rPr lang="en-ID" sz="1500" b="1" i="1">
                <a:solidFill>
                  <a:srgbClr val="515151"/>
                </a:solidFill>
                <a:latin typeface="Roboto"/>
                <a:ea typeface="Roboto"/>
                <a:cs typeface="Roboto"/>
                <a:sym typeface="Roboto"/>
              </a:rPr>
              <a:t> </a:t>
            </a:r>
            <a:r>
              <a:rPr lang="en-ID" sz="1500" b="0" i="0" u="none" strike="noStrike" cap="none">
                <a:solidFill>
                  <a:srgbClr val="515151"/>
                </a:solidFill>
                <a:latin typeface="Roboto"/>
                <a:ea typeface="Roboto"/>
                <a:cs typeface="Roboto"/>
                <a:sym typeface="Roboto"/>
              </a:rPr>
              <a:t>Incidents </a:t>
            </a:r>
            <a:r>
              <a:rPr lang="en-ID" sz="1500">
                <a:solidFill>
                  <a:srgbClr val="515151"/>
                </a:solidFill>
                <a:latin typeface="Roboto"/>
                <a:ea typeface="Roboto"/>
                <a:cs typeface="Roboto"/>
                <a:sym typeface="Roboto"/>
              </a:rPr>
              <a:t>you</a:t>
            </a:r>
            <a:r>
              <a:rPr lang="en-ID" sz="1500" b="0" i="0" u="none" strike="noStrike" cap="none">
                <a:solidFill>
                  <a:srgbClr val="515151"/>
                </a:solidFill>
                <a:latin typeface="Roboto"/>
                <a:ea typeface="Roboto"/>
                <a:cs typeface="Roboto"/>
                <a:sym typeface="Roboto"/>
              </a:rPr>
              <a:t> have </a:t>
            </a:r>
            <a:r>
              <a:rPr lang="en-ID" sz="1500">
                <a:solidFill>
                  <a:srgbClr val="515151"/>
                </a:solidFill>
                <a:latin typeface="Roboto"/>
                <a:ea typeface="Roboto"/>
                <a:cs typeface="Roboto"/>
                <a:sym typeface="Roboto"/>
              </a:rPr>
              <a:t>j</a:t>
            </a:r>
            <a:r>
              <a:rPr lang="en-ID" sz="1500" u="none" strike="noStrike" cap="none">
                <a:solidFill>
                  <a:srgbClr val="515151"/>
                </a:solidFill>
                <a:latin typeface="Roboto"/>
                <a:ea typeface="Roboto"/>
                <a:cs typeface="Roboto"/>
                <a:sym typeface="Roboto"/>
              </a:rPr>
              <a:t>oined</a:t>
            </a:r>
            <a:endParaRPr sz="1500" b="0" u="none" strike="noStrike" cap="none">
              <a:solidFill>
                <a:srgbClr val="000000"/>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Tap incident to open</a:t>
            </a:r>
            <a:endParaRPr sz="1500">
              <a:solidFill>
                <a:srgbClr val="515151"/>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u="none" strike="noStrike" cap="none">
                <a:solidFill>
                  <a:srgbClr val="515151"/>
                </a:solidFill>
                <a:latin typeface="Roboto"/>
                <a:ea typeface="Roboto"/>
                <a:cs typeface="Roboto"/>
                <a:sym typeface="Roboto"/>
              </a:rPr>
              <a:t>Join an Incident</a:t>
            </a:r>
            <a:r>
              <a:rPr lang="en-ID" sz="1500" u="none" strike="noStrike" cap="none">
                <a:solidFill>
                  <a:srgbClr val="515151"/>
                </a:solidFill>
                <a:latin typeface="Roboto"/>
                <a:ea typeface="Roboto"/>
                <a:cs typeface="Roboto"/>
                <a:sym typeface="Roboto"/>
              </a:rPr>
              <a:t> shows other </a:t>
            </a:r>
            <a:r>
              <a:rPr lang="en-ID" sz="1500">
                <a:solidFill>
                  <a:srgbClr val="515151"/>
                </a:solidFill>
                <a:latin typeface="Roboto"/>
                <a:ea typeface="Roboto"/>
                <a:cs typeface="Roboto"/>
                <a:sym typeface="Roboto"/>
              </a:rPr>
              <a:t>Incidents in your area</a:t>
            </a:r>
            <a:endParaRPr sz="1500" b="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Nearby Incidents</a:t>
            </a:r>
            <a:endParaRPr sz="1500" b="0" i="0" u="none" strike="noStrike" cap="none">
              <a:solidFill>
                <a:srgbClr val="515151"/>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Join</a:t>
            </a:r>
            <a:r>
              <a:rPr lang="en-ID" sz="1500" b="0" i="0" u="none" strike="noStrike" cap="none">
                <a:solidFill>
                  <a:srgbClr val="515151"/>
                </a:solidFill>
                <a:latin typeface="Roboto"/>
                <a:ea typeface="Roboto"/>
                <a:cs typeface="Roboto"/>
                <a:sym typeface="Roboto"/>
              </a:rPr>
              <a:t> </a:t>
            </a:r>
            <a:r>
              <a:rPr lang="en-ID" sz="1500">
                <a:solidFill>
                  <a:srgbClr val="515151"/>
                </a:solidFill>
                <a:latin typeface="Roboto"/>
                <a:ea typeface="Roboto"/>
                <a:cs typeface="Roboto"/>
                <a:sym typeface="Roboto"/>
              </a:rPr>
              <a:t>to join an Incident</a:t>
            </a:r>
            <a:endParaRPr sz="1500" b="0" i="0" u="none" strike="noStrike" cap="none">
              <a:solidFill>
                <a:srgbClr val="515151"/>
              </a:solidFill>
              <a:latin typeface="Roboto"/>
              <a:ea typeface="Roboto"/>
              <a:cs typeface="Roboto"/>
              <a:sym typeface="Roboto"/>
            </a:endParaRPr>
          </a:p>
        </p:txBody>
      </p:sp>
      <p:pic>
        <p:nvPicPr>
          <p:cNvPr id="232" name="Google Shape;232;p17"/>
          <p:cNvPicPr preferRelativeResize="0"/>
          <p:nvPr/>
        </p:nvPicPr>
        <p:blipFill rotWithShape="1">
          <a:blip r:embed="rId12">
            <a:alphaModFix/>
          </a:blip>
          <a:srcRect/>
          <a:stretch/>
        </p:blipFill>
        <p:spPr>
          <a:xfrm>
            <a:off x="878700" y="4777246"/>
            <a:ext cx="274320" cy="274320"/>
          </a:xfrm>
          <a:prstGeom prst="rect">
            <a:avLst/>
          </a:prstGeom>
          <a:noFill/>
          <a:ln>
            <a:noFill/>
          </a:ln>
          <a:effectLst>
            <a:outerShdw blurRad="50800" dist="38100" dir="2700000" algn="tl" rotWithShape="0">
              <a:srgbClr val="000000">
                <a:alpha val="40000"/>
              </a:srgbClr>
            </a:outerShdw>
          </a:effectLst>
        </p:spPr>
      </p:pic>
      <p:pic>
        <p:nvPicPr>
          <p:cNvPr id="233" name="Google Shape;233;p17"/>
          <p:cNvPicPr preferRelativeResize="0"/>
          <p:nvPr/>
        </p:nvPicPr>
        <p:blipFill rotWithShape="1">
          <a:blip r:embed="rId14">
            <a:alphaModFix/>
          </a:blip>
          <a:srcRect/>
          <a:stretch/>
        </p:blipFill>
        <p:spPr>
          <a:xfrm>
            <a:off x="878700" y="5431509"/>
            <a:ext cx="274320" cy="274320"/>
          </a:xfrm>
          <a:prstGeom prst="rect">
            <a:avLst/>
          </a:prstGeom>
          <a:noFill/>
          <a:ln>
            <a:noFill/>
          </a:ln>
          <a:effectLst>
            <a:outerShdw blurRad="50800" dist="38100" dir="2700000" algn="tl" rotWithShape="0">
              <a:srgbClr val="000000">
                <a:alpha val="40000"/>
              </a:srgbClr>
            </a:outerShdw>
          </a:effectLst>
        </p:spPr>
      </p:pic>
      <p:pic>
        <p:nvPicPr>
          <p:cNvPr id="234" name="Google Shape;234;p17"/>
          <p:cNvPicPr preferRelativeResize="0"/>
          <p:nvPr/>
        </p:nvPicPr>
        <p:blipFill rotWithShape="1">
          <a:blip r:embed="rId15">
            <a:alphaModFix/>
          </a:blip>
          <a:srcRect/>
          <a:stretch/>
        </p:blipFill>
        <p:spPr>
          <a:xfrm>
            <a:off x="878700" y="5758954"/>
            <a:ext cx="274320" cy="274320"/>
          </a:xfrm>
          <a:prstGeom prst="rect">
            <a:avLst/>
          </a:prstGeom>
          <a:noFill/>
          <a:ln>
            <a:noFill/>
          </a:ln>
          <a:effectLst>
            <a:outerShdw blurRad="50800" dist="38100" dir="2700000" algn="tl" rotWithShape="0">
              <a:srgbClr val="000000">
                <a:alpha val="40000"/>
              </a:srgbClr>
            </a:outerShdw>
          </a:effectLst>
        </p:spPr>
      </p:pic>
      <p:pic>
        <p:nvPicPr>
          <p:cNvPr id="235" name="Google Shape;235;p17"/>
          <p:cNvPicPr preferRelativeResize="0"/>
          <p:nvPr/>
        </p:nvPicPr>
        <p:blipFill rotWithShape="1">
          <a:blip r:embed="rId11">
            <a:alphaModFix/>
          </a:blip>
          <a:srcRect/>
          <a:stretch/>
        </p:blipFill>
        <p:spPr>
          <a:xfrm>
            <a:off x="878696" y="4454387"/>
            <a:ext cx="274320" cy="274320"/>
          </a:xfrm>
          <a:prstGeom prst="rect">
            <a:avLst/>
          </a:prstGeom>
          <a:noFill/>
          <a:ln>
            <a:noFill/>
          </a:ln>
          <a:effectLst>
            <a:outerShdw blurRad="50800" dist="38100" dir="2700000" algn="tl" rotWithShape="0">
              <a:srgbClr val="000000">
                <a:alpha val="40000"/>
              </a:srgbClr>
            </a:outerShdw>
          </a:effectLst>
        </p:spPr>
      </p:pic>
      <p:pic>
        <p:nvPicPr>
          <p:cNvPr id="236" name="Google Shape;236;p17"/>
          <p:cNvPicPr preferRelativeResize="0"/>
          <p:nvPr/>
        </p:nvPicPr>
        <p:blipFill rotWithShape="1">
          <a:blip r:embed="rId13">
            <a:alphaModFix/>
          </a:blip>
          <a:srcRect/>
          <a:stretch/>
        </p:blipFill>
        <p:spPr>
          <a:xfrm>
            <a:off x="878696" y="5104377"/>
            <a:ext cx="274320" cy="274320"/>
          </a:xfrm>
          <a:prstGeom prst="rect">
            <a:avLst/>
          </a:prstGeom>
          <a:noFill/>
          <a:ln>
            <a:noFill/>
          </a:ln>
          <a:effectLst>
            <a:outerShdw blurRad="50800" dist="38100" dir="2700000" algn="tl" rotWithShape="0">
              <a:srgbClr val="000000">
                <a:alpha val="40000"/>
              </a:srgbClr>
            </a:outerShdw>
          </a:effectLst>
        </p:spPr>
      </p:pic>
      <p:pic>
        <p:nvPicPr>
          <p:cNvPr id="2" name="Google Shape;31;p7">
            <a:extLst>
              <a:ext uri="{FF2B5EF4-FFF2-40B4-BE49-F238E27FC236}">
                <a16:creationId xmlns:a16="http://schemas.microsoft.com/office/drawing/2014/main" id="{6E1816D5-A117-8DFE-79A6-FF3EF130C8EA}"/>
              </a:ext>
            </a:extLst>
          </p:cNvPr>
          <p:cNvPicPr preferRelativeResize="0"/>
          <p:nvPr/>
        </p:nvPicPr>
        <p:blipFill rotWithShape="1">
          <a:blip r:embed="rId10">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ABB271AD-7677-DE1B-1822-4E5F22E5643F}"/>
              </a:ext>
            </a:extLst>
          </p:cNvPr>
          <p:cNvPicPr preferRelativeResize="0"/>
          <p:nvPr/>
        </p:nvPicPr>
        <p:blipFill rotWithShape="1">
          <a:blip r:embed="rId9">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242" name="Google Shape;242;p18"/>
          <p:cNvSpPr txBox="1"/>
          <p:nvPr/>
        </p:nvSpPr>
        <p:spPr>
          <a:xfrm>
            <a:off x="890013" y="1120100"/>
            <a:ext cx="4813200" cy="583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Default Patient Channels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Configurable ID</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Save</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243" name="Google Shape;243;p18"/>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44" name="Google Shape;244;p18"/>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245" name="Google Shape;245;p18"/>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246" name="Google Shape;246;p18"/>
          <p:cNvPicPr preferRelativeResize="0"/>
          <p:nvPr/>
        </p:nvPicPr>
        <p:blipFill rotWithShape="1">
          <a:blip r:embed="rId6">
            <a:alphaModFix/>
          </a:blip>
          <a:srcRect/>
          <a:stretch/>
        </p:blipFill>
        <p:spPr>
          <a:xfrm>
            <a:off x="508911" y="5160812"/>
            <a:ext cx="353886" cy="353886"/>
          </a:xfrm>
          <a:prstGeom prst="rect">
            <a:avLst/>
          </a:prstGeom>
          <a:noFill/>
          <a:ln>
            <a:noFill/>
          </a:ln>
          <a:effectLst>
            <a:outerShdw blurRad="50800" dist="38100" dir="2700000" algn="tl" rotWithShape="0">
              <a:srgbClr val="000000">
                <a:alpha val="40000"/>
              </a:srgbClr>
            </a:outerShdw>
          </a:effectLst>
        </p:spPr>
      </p:pic>
      <p:pic>
        <p:nvPicPr>
          <p:cNvPr id="247" name="Google Shape;247;p18"/>
          <p:cNvPicPr preferRelativeResize="0"/>
          <p:nvPr/>
        </p:nvPicPr>
        <p:blipFill rotWithShape="1">
          <a:blip r:embed="rId7">
            <a:alphaModFix/>
          </a:blip>
          <a:srcRect/>
          <a:stretch/>
        </p:blipFill>
        <p:spPr>
          <a:xfrm>
            <a:off x="508911" y="6071453"/>
            <a:ext cx="353886" cy="353886"/>
          </a:xfrm>
          <a:prstGeom prst="rect">
            <a:avLst/>
          </a:prstGeom>
          <a:noFill/>
          <a:ln>
            <a:noFill/>
          </a:ln>
          <a:effectLst>
            <a:outerShdw blurRad="50800" dist="38100" dir="2700000" algn="tl" rotWithShape="0">
              <a:srgbClr val="000000">
                <a:alpha val="40000"/>
              </a:srgbClr>
            </a:outerShdw>
          </a:effectLst>
        </p:spPr>
      </p:pic>
      <p:pic>
        <p:nvPicPr>
          <p:cNvPr id="248" name="Google Shape;248;p18"/>
          <p:cNvPicPr preferRelativeResize="0"/>
          <p:nvPr/>
        </p:nvPicPr>
        <p:blipFill rotWithShape="1">
          <a:blip r:embed="rId5">
            <a:alphaModFix/>
          </a:blip>
          <a:srcRect/>
          <a:stretch/>
        </p:blipFill>
        <p:spPr>
          <a:xfrm>
            <a:off x="11484471" y="3291839"/>
            <a:ext cx="274320" cy="274320"/>
          </a:xfrm>
          <a:prstGeom prst="rect">
            <a:avLst/>
          </a:prstGeom>
          <a:noFill/>
          <a:ln>
            <a:noFill/>
          </a:ln>
          <a:effectLst>
            <a:outerShdw blurRad="50800" dist="38100" dir="2700000" algn="tl" rotWithShape="0">
              <a:srgbClr val="000000">
                <a:alpha val="40000"/>
              </a:srgbClr>
            </a:outerShdw>
          </a:effectLst>
        </p:spPr>
      </p:pic>
      <p:pic>
        <p:nvPicPr>
          <p:cNvPr id="249" name="Google Shape;249;p18"/>
          <p:cNvPicPr preferRelativeResize="0"/>
          <p:nvPr/>
        </p:nvPicPr>
        <p:blipFill rotWithShape="1">
          <a:blip r:embed="rId8">
            <a:alphaModFix/>
          </a:blip>
          <a:srcRect/>
          <a:stretch/>
        </p:blipFill>
        <p:spPr>
          <a:xfrm>
            <a:off x="890004" y="4886479"/>
            <a:ext cx="274320" cy="274320"/>
          </a:xfrm>
          <a:prstGeom prst="rect">
            <a:avLst/>
          </a:prstGeom>
          <a:noFill/>
          <a:ln>
            <a:noFill/>
          </a:ln>
          <a:effectLst>
            <a:outerShdw blurRad="50800" dist="38100" dir="2700000" algn="tl" rotWithShape="0">
              <a:srgbClr val="000000">
                <a:alpha val="40000"/>
              </a:srgbClr>
            </a:outerShdw>
          </a:effectLst>
        </p:spPr>
      </p:pic>
      <p:pic>
        <p:nvPicPr>
          <p:cNvPr id="250" name="Google Shape;250;p18"/>
          <p:cNvPicPr preferRelativeResize="0"/>
          <p:nvPr/>
        </p:nvPicPr>
        <p:blipFill rotWithShape="1">
          <a:blip r:embed="rId6">
            <a:alphaModFix/>
          </a:blip>
          <a:srcRect/>
          <a:stretch/>
        </p:blipFill>
        <p:spPr>
          <a:xfrm>
            <a:off x="11484471" y="4562761"/>
            <a:ext cx="274320" cy="274320"/>
          </a:xfrm>
          <a:prstGeom prst="rect">
            <a:avLst/>
          </a:prstGeom>
          <a:noFill/>
          <a:ln>
            <a:noFill/>
          </a:ln>
          <a:effectLst>
            <a:outerShdw blurRad="50800" dist="38100" dir="2700000" algn="tl" rotWithShape="0">
              <a:srgbClr val="000000">
                <a:alpha val="40000"/>
              </a:srgbClr>
            </a:outerShdw>
          </a:effectLst>
        </p:spPr>
      </p:pic>
      <p:pic>
        <p:nvPicPr>
          <p:cNvPr id="251" name="Google Shape;251;p18"/>
          <p:cNvPicPr preferRelativeResize="0"/>
          <p:nvPr/>
        </p:nvPicPr>
        <p:blipFill rotWithShape="1">
          <a:blip r:embed="rId7">
            <a:alphaModFix/>
          </a:blip>
          <a:srcRect/>
          <a:stretch/>
        </p:blipFill>
        <p:spPr>
          <a:xfrm>
            <a:off x="11484471" y="1422069"/>
            <a:ext cx="274320" cy="274320"/>
          </a:xfrm>
          <a:prstGeom prst="rect">
            <a:avLst/>
          </a:prstGeom>
          <a:noFill/>
          <a:ln>
            <a:noFill/>
          </a:ln>
          <a:effectLst>
            <a:outerShdw blurRad="50800" dist="38100" dir="2700000" algn="tl" rotWithShape="0">
              <a:srgbClr val="000000">
                <a:alpha val="40000"/>
              </a:srgbClr>
            </a:outerShdw>
          </a:effectLst>
        </p:spPr>
      </p:pic>
      <p:pic>
        <p:nvPicPr>
          <p:cNvPr id="252" name="Google Shape;252;p18"/>
          <p:cNvPicPr preferRelativeResize="0"/>
          <p:nvPr/>
        </p:nvPicPr>
        <p:blipFill rotWithShape="1">
          <a:blip r:embed="rId9">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3" name="Google Shape;253;p18"/>
          <p:cNvPicPr preferRelativeResize="0"/>
          <p:nvPr/>
        </p:nvPicPr>
        <p:blipFill rotWithShape="1">
          <a:blip r:embed="rId10">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254" name="Google Shape;254;p18"/>
          <p:cNvPicPr preferRelativeResize="0"/>
          <p:nvPr/>
        </p:nvPicPr>
        <p:blipFill rotWithShape="1">
          <a:blip r:embed="rId10">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255" name="Google Shape;255;p18"/>
          <p:cNvPicPr preferRelativeResize="0"/>
          <p:nvPr/>
        </p:nvPicPr>
        <p:blipFill rotWithShape="1">
          <a:blip r:embed="rId10">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256" name="Google Shape;256;p18"/>
          <p:cNvPicPr preferRelativeResize="0"/>
          <p:nvPr/>
        </p:nvPicPr>
        <p:blipFill rotWithShape="1">
          <a:blip r:embed="rId11">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257" name="Google Shape;257;p18"/>
          <p:cNvPicPr preferRelativeResize="0"/>
          <p:nvPr/>
        </p:nvPicPr>
        <p:blipFill rotWithShape="1">
          <a:blip r:embed="rId11">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258" name="Google Shape;258;p18"/>
          <p:cNvPicPr preferRelativeResize="0"/>
          <p:nvPr/>
        </p:nvPicPr>
        <p:blipFill rotWithShape="1">
          <a:blip r:embed="rId12">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259" name="Google Shape;259;p18"/>
          <p:cNvPicPr preferRelativeResize="0"/>
          <p:nvPr/>
        </p:nvPicPr>
        <p:blipFill rotWithShape="1">
          <a:blip r:embed="rId12">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260" name="Google Shape;260;p18"/>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pic>
        <p:nvPicPr>
          <p:cNvPr id="261" name="Google Shape;261;p18"/>
          <p:cNvPicPr preferRelativeResize="0"/>
          <p:nvPr/>
        </p:nvPicPr>
        <p:blipFill rotWithShape="1">
          <a:blip r:embed="rId13">
            <a:alphaModFix/>
          </a:blip>
          <a:srcRect/>
          <a:stretch/>
        </p:blipFill>
        <p:spPr>
          <a:xfrm>
            <a:off x="890004" y="4593021"/>
            <a:ext cx="274320" cy="274320"/>
          </a:xfrm>
          <a:prstGeom prst="rect">
            <a:avLst/>
          </a:prstGeom>
          <a:noFill/>
          <a:ln>
            <a:noFill/>
          </a:ln>
          <a:effectLst>
            <a:outerShdw blurRad="50800" dist="38100" dir="2700000" algn="tl" rotWithShape="0">
              <a:srgbClr val="000000">
                <a:alpha val="40000"/>
              </a:srgbClr>
            </a:outerShdw>
          </a:effectLst>
        </p:spPr>
      </p:pic>
      <p:pic>
        <p:nvPicPr>
          <p:cNvPr id="262" name="Google Shape;262;p18"/>
          <p:cNvPicPr preferRelativeResize="0"/>
          <p:nvPr/>
        </p:nvPicPr>
        <p:blipFill rotWithShape="1">
          <a:blip r:embed="rId13">
            <a:alphaModFix/>
          </a:blip>
          <a:srcRect/>
          <a:stretch/>
        </p:blipFill>
        <p:spPr>
          <a:xfrm>
            <a:off x="10446269" y="3681359"/>
            <a:ext cx="274320" cy="274320"/>
          </a:xfrm>
          <a:prstGeom prst="rect">
            <a:avLst/>
          </a:prstGeom>
          <a:noFill/>
          <a:ln>
            <a:noFill/>
          </a:ln>
          <a:effectLst>
            <a:outerShdw blurRad="50800" dist="38100" dir="2700000" algn="tl" rotWithShape="0">
              <a:srgbClr val="000000">
                <a:alpha val="40000"/>
              </a:srgbClr>
            </a:outerShdw>
          </a:effectLst>
        </p:spPr>
      </p:pic>
      <p:pic>
        <p:nvPicPr>
          <p:cNvPr id="263" name="Google Shape;263;p18"/>
          <p:cNvPicPr preferRelativeResize="0"/>
          <p:nvPr/>
        </p:nvPicPr>
        <p:blipFill rotWithShape="1">
          <a:blip r:embed="rId8">
            <a:alphaModFix/>
          </a:blip>
          <a:srcRect/>
          <a:stretch/>
        </p:blipFill>
        <p:spPr>
          <a:xfrm>
            <a:off x="11484471" y="412705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269" name="Google Shape;269;p19"/>
          <p:cNvSpPr txBox="1"/>
          <p:nvPr/>
        </p:nvSpPr>
        <p:spPr>
          <a:xfrm>
            <a:off x="890013" y="1120100"/>
            <a:ext cx="4813200" cy="173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270" name="Google Shape;270;p19"/>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1" name="Google Shape;271;p19"/>
          <p:cNvPicPr preferRelativeResize="0"/>
          <p:nvPr/>
        </p:nvPicPr>
        <p:blipFill rotWithShape="1">
          <a:blip r:embed="rId4">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272" name="Google Shape;272;p19"/>
          <p:cNvPicPr preferRelativeResize="0"/>
          <p:nvPr/>
        </p:nvPicPr>
        <p:blipFill rotWithShape="1">
          <a:blip r:embed="rId4">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273" name="Google Shape;273;p19"/>
          <p:cNvPicPr preferRelativeResize="0"/>
          <p:nvPr/>
        </p:nvPicPr>
        <p:blipFill rotWithShape="1">
          <a:blip r:embed="rId4">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279" name="Google Shape;279;p20"/>
          <p:cNvSpPr txBox="1"/>
          <p:nvPr/>
        </p:nvSpPr>
        <p:spPr>
          <a:xfrm>
            <a:off x="890013" y="1120100"/>
            <a:ext cx="48132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280" name="Google Shape;280;p20"/>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81" name="Google Shape;281;p20"/>
          <p:cNvPicPr preferRelativeResize="0"/>
          <p:nvPr/>
        </p:nvPicPr>
        <p:blipFill rotWithShape="1">
          <a:blip r:embed="rId4">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82" name="Google Shape;282;p20"/>
          <p:cNvPicPr preferRelativeResize="0"/>
          <p:nvPr/>
        </p:nvPicPr>
        <p:blipFill rotWithShape="1">
          <a:blip r:embed="rId5">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283" name="Google Shape;283;p20"/>
          <p:cNvPicPr preferRelativeResize="0"/>
          <p:nvPr/>
        </p:nvPicPr>
        <p:blipFill rotWithShape="1">
          <a:blip r:embed="rId5">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284" name="Google Shape;284;p20"/>
          <p:cNvPicPr preferRelativeResize="0"/>
          <p:nvPr/>
        </p:nvPicPr>
        <p:blipFill rotWithShape="1">
          <a:blip r:embed="rId5">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290" name="Google Shape;290;p21"/>
          <p:cNvSpPr txBox="1"/>
          <p:nvPr/>
        </p:nvSpPr>
        <p:spPr>
          <a:xfrm>
            <a:off x="890013" y="1120100"/>
            <a:ext cx="4813200" cy="173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291" name="Google Shape;291;p21"/>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92" name="Google Shape;292;p21"/>
          <p:cNvPicPr preferRelativeResize="0"/>
          <p:nvPr/>
        </p:nvPicPr>
        <p:blipFill rotWithShape="1">
          <a:blip r:embed="rId4">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93" name="Google Shape;293;p21"/>
          <p:cNvPicPr preferRelativeResize="0"/>
          <p:nvPr/>
        </p:nvPicPr>
        <p:blipFill rotWithShape="1">
          <a:blip r:embed="rId5">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294" name="Google Shape;294;p21"/>
          <p:cNvPicPr preferRelativeResize="0"/>
          <p:nvPr/>
        </p:nvPicPr>
        <p:blipFill rotWithShape="1">
          <a:blip r:embed="rId5">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295" name="Google Shape;295;p21"/>
          <p:cNvPicPr preferRelativeResize="0"/>
          <p:nvPr/>
        </p:nvPicPr>
        <p:blipFill rotWithShape="1">
          <a:blip r:embed="rId5">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296" name="Google Shape;296;p21"/>
          <p:cNvPicPr preferRelativeResize="0"/>
          <p:nvPr/>
        </p:nvPicPr>
        <p:blipFill rotWithShape="1">
          <a:blip r:embed="rId6">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297" name="Google Shape;297;p21"/>
          <p:cNvPicPr preferRelativeResize="0"/>
          <p:nvPr/>
        </p:nvPicPr>
        <p:blipFill rotWithShape="1">
          <a:blip r:embed="rId6">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303" name="Google Shape;303;p22"/>
          <p:cNvSpPr txBox="1"/>
          <p:nvPr/>
        </p:nvSpPr>
        <p:spPr>
          <a:xfrm>
            <a:off x="890013" y="1120100"/>
            <a:ext cx="4813200" cy="241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304" name="Google Shape;304;p22"/>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05" name="Google Shape;305;p22"/>
          <p:cNvPicPr preferRelativeResize="0"/>
          <p:nvPr/>
        </p:nvPicPr>
        <p:blipFill rotWithShape="1">
          <a:blip r:embed="rId4">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06" name="Google Shape;306;p22"/>
          <p:cNvPicPr preferRelativeResize="0"/>
          <p:nvPr/>
        </p:nvPicPr>
        <p:blipFill rotWithShape="1">
          <a:blip r:embed="rId5">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307" name="Google Shape;307;p22"/>
          <p:cNvPicPr preferRelativeResize="0"/>
          <p:nvPr/>
        </p:nvPicPr>
        <p:blipFill rotWithShape="1">
          <a:blip r:embed="rId5">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308" name="Google Shape;308;p22"/>
          <p:cNvPicPr preferRelativeResize="0"/>
          <p:nvPr/>
        </p:nvPicPr>
        <p:blipFill rotWithShape="1">
          <a:blip r:embed="rId5">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309" name="Google Shape;309;p22"/>
          <p:cNvPicPr preferRelativeResize="0"/>
          <p:nvPr/>
        </p:nvPicPr>
        <p:blipFill rotWithShape="1">
          <a:blip r:embed="rId6">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310" name="Google Shape;310;p22"/>
          <p:cNvPicPr preferRelativeResize="0"/>
          <p:nvPr/>
        </p:nvPicPr>
        <p:blipFill rotWithShape="1">
          <a:blip r:embed="rId6">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311" name="Google Shape;311;p22"/>
          <p:cNvPicPr preferRelativeResize="0"/>
          <p:nvPr/>
        </p:nvPicPr>
        <p:blipFill rotWithShape="1">
          <a:blip r:embed="rId7">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312" name="Google Shape;312;p22"/>
          <p:cNvPicPr preferRelativeResize="0"/>
          <p:nvPr/>
        </p:nvPicPr>
        <p:blipFill rotWithShape="1">
          <a:blip r:embed="rId7">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318" name="Google Shape;318;p23"/>
          <p:cNvSpPr txBox="1"/>
          <p:nvPr/>
        </p:nvSpPr>
        <p:spPr>
          <a:xfrm>
            <a:off x="890013" y="1120100"/>
            <a:ext cx="4813200" cy="309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319" name="Google Shape;319;p23"/>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20" name="Google Shape;320;p23"/>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321" name="Google Shape;321;p23"/>
          <p:cNvPicPr preferRelativeResize="0"/>
          <p:nvPr/>
        </p:nvPicPr>
        <p:blipFill rotWithShape="1">
          <a:blip r:embed="rId5">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22" name="Google Shape;322;p23"/>
          <p:cNvPicPr preferRelativeResize="0"/>
          <p:nvPr/>
        </p:nvPicPr>
        <p:blipFill rotWithShape="1">
          <a:blip r:embed="rId6">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323" name="Google Shape;323;p23"/>
          <p:cNvPicPr preferRelativeResize="0"/>
          <p:nvPr/>
        </p:nvPicPr>
        <p:blipFill rotWithShape="1">
          <a:blip r:embed="rId6">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324" name="Google Shape;324;p23"/>
          <p:cNvPicPr preferRelativeResize="0"/>
          <p:nvPr/>
        </p:nvPicPr>
        <p:blipFill rotWithShape="1">
          <a:blip r:embed="rId6">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325" name="Google Shape;325;p23"/>
          <p:cNvPicPr preferRelativeResize="0"/>
          <p:nvPr/>
        </p:nvPicPr>
        <p:blipFill rotWithShape="1">
          <a:blip r:embed="rId7">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326" name="Google Shape;326;p23"/>
          <p:cNvPicPr preferRelativeResize="0"/>
          <p:nvPr/>
        </p:nvPicPr>
        <p:blipFill rotWithShape="1">
          <a:blip r:embed="rId7">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327" name="Google Shape;327;p23"/>
          <p:cNvPicPr preferRelativeResize="0"/>
          <p:nvPr/>
        </p:nvPicPr>
        <p:blipFill rotWithShape="1">
          <a:blip r:embed="rId8">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328" name="Google Shape;328;p23"/>
          <p:cNvPicPr preferRelativeResize="0"/>
          <p:nvPr/>
        </p:nvPicPr>
        <p:blipFill rotWithShape="1">
          <a:blip r:embed="rId8">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329" name="Google Shape;329;p23"/>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4"/>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335" name="Google Shape;335;p24"/>
          <p:cNvSpPr txBox="1"/>
          <p:nvPr/>
        </p:nvSpPr>
        <p:spPr>
          <a:xfrm>
            <a:off x="890013" y="1120100"/>
            <a:ext cx="4813200" cy="350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336" name="Google Shape;336;p24"/>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37" name="Google Shape;337;p24"/>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338" name="Google Shape;338;p24"/>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339" name="Google Shape;339;p24"/>
          <p:cNvPicPr preferRelativeResize="0"/>
          <p:nvPr/>
        </p:nvPicPr>
        <p:blipFill rotWithShape="1">
          <a:blip r:embed="rId5">
            <a:alphaModFix/>
          </a:blip>
          <a:srcRect/>
          <a:stretch/>
        </p:blipFill>
        <p:spPr>
          <a:xfrm>
            <a:off x="11484471" y="3291839"/>
            <a:ext cx="274320" cy="274320"/>
          </a:xfrm>
          <a:prstGeom prst="rect">
            <a:avLst/>
          </a:prstGeom>
          <a:noFill/>
          <a:ln>
            <a:noFill/>
          </a:ln>
          <a:effectLst>
            <a:outerShdw blurRad="50800" dist="38100" dir="2700000" algn="tl" rotWithShape="0">
              <a:srgbClr val="000000">
                <a:alpha val="40000"/>
              </a:srgbClr>
            </a:outerShdw>
          </a:effectLst>
        </p:spPr>
      </p:pic>
      <p:pic>
        <p:nvPicPr>
          <p:cNvPr id="340" name="Google Shape;340;p24"/>
          <p:cNvPicPr preferRelativeResize="0"/>
          <p:nvPr/>
        </p:nvPicPr>
        <p:blipFill rotWithShape="1">
          <a:blip r:embed="rId6">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41" name="Google Shape;341;p24"/>
          <p:cNvPicPr preferRelativeResize="0"/>
          <p:nvPr/>
        </p:nvPicPr>
        <p:blipFill rotWithShape="1">
          <a:blip r:embed="rId7">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342" name="Google Shape;342;p24"/>
          <p:cNvPicPr preferRelativeResize="0"/>
          <p:nvPr/>
        </p:nvPicPr>
        <p:blipFill rotWithShape="1">
          <a:blip r:embed="rId7">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343" name="Google Shape;343;p24"/>
          <p:cNvPicPr preferRelativeResize="0"/>
          <p:nvPr/>
        </p:nvPicPr>
        <p:blipFill rotWithShape="1">
          <a:blip r:embed="rId7">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344" name="Google Shape;344;p24"/>
          <p:cNvPicPr preferRelativeResize="0"/>
          <p:nvPr/>
        </p:nvPicPr>
        <p:blipFill rotWithShape="1">
          <a:blip r:embed="rId8">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345" name="Google Shape;345;p24"/>
          <p:cNvPicPr preferRelativeResize="0"/>
          <p:nvPr/>
        </p:nvPicPr>
        <p:blipFill rotWithShape="1">
          <a:blip r:embed="rId8">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346" name="Google Shape;346;p24"/>
          <p:cNvPicPr preferRelativeResize="0"/>
          <p:nvPr/>
        </p:nvPicPr>
        <p:blipFill rotWithShape="1">
          <a:blip r:embed="rId9">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347" name="Google Shape;347;p24"/>
          <p:cNvPicPr preferRelativeResize="0"/>
          <p:nvPr/>
        </p:nvPicPr>
        <p:blipFill rotWithShape="1">
          <a:blip r:embed="rId9">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348" name="Google Shape;348;p24"/>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354" name="Google Shape;354;p25"/>
          <p:cNvSpPr txBox="1"/>
          <p:nvPr/>
        </p:nvSpPr>
        <p:spPr>
          <a:xfrm>
            <a:off x="890013" y="1120100"/>
            <a:ext cx="4813200" cy="459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Default Patient Channels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355" name="Google Shape;355;p25"/>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56" name="Google Shape;356;p25"/>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357" name="Google Shape;357;p25"/>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358" name="Google Shape;358;p25"/>
          <p:cNvPicPr preferRelativeResize="0"/>
          <p:nvPr/>
        </p:nvPicPr>
        <p:blipFill rotWithShape="1">
          <a:blip r:embed="rId5">
            <a:alphaModFix/>
          </a:blip>
          <a:srcRect/>
          <a:stretch/>
        </p:blipFill>
        <p:spPr>
          <a:xfrm>
            <a:off x="11484471" y="3291839"/>
            <a:ext cx="274320" cy="274320"/>
          </a:xfrm>
          <a:prstGeom prst="rect">
            <a:avLst/>
          </a:prstGeom>
          <a:noFill/>
          <a:ln>
            <a:noFill/>
          </a:ln>
          <a:effectLst>
            <a:outerShdw blurRad="50800" dist="38100" dir="2700000" algn="tl" rotWithShape="0">
              <a:srgbClr val="000000">
                <a:alpha val="40000"/>
              </a:srgbClr>
            </a:outerShdw>
          </a:effectLst>
        </p:spPr>
      </p:pic>
      <p:pic>
        <p:nvPicPr>
          <p:cNvPr id="359" name="Google Shape;359;p25"/>
          <p:cNvPicPr preferRelativeResize="0"/>
          <p:nvPr/>
        </p:nvPicPr>
        <p:blipFill rotWithShape="1">
          <a:blip r:embed="rId6">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60" name="Google Shape;360;p25"/>
          <p:cNvPicPr preferRelativeResize="0"/>
          <p:nvPr/>
        </p:nvPicPr>
        <p:blipFill rotWithShape="1">
          <a:blip r:embed="rId7">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361" name="Google Shape;361;p25"/>
          <p:cNvPicPr preferRelativeResize="0"/>
          <p:nvPr/>
        </p:nvPicPr>
        <p:blipFill rotWithShape="1">
          <a:blip r:embed="rId7">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362" name="Google Shape;362;p25"/>
          <p:cNvPicPr preferRelativeResize="0"/>
          <p:nvPr/>
        </p:nvPicPr>
        <p:blipFill rotWithShape="1">
          <a:blip r:embed="rId7">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363" name="Google Shape;363;p25"/>
          <p:cNvPicPr preferRelativeResize="0"/>
          <p:nvPr/>
        </p:nvPicPr>
        <p:blipFill rotWithShape="1">
          <a:blip r:embed="rId8">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364" name="Google Shape;364;p25"/>
          <p:cNvPicPr preferRelativeResize="0"/>
          <p:nvPr/>
        </p:nvPicPr>
        <p:blipFill rotWithShape="1">
          <a:blip r:embed="rId8">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365" name="Google Shape;365;p25"/>
          <p:cNvPicPr preferRelativeResize="0"/>
          <p:nvPr/>
        </p:nvPicPr>
        <p:blipFill rotWithShape="1">
          <a:blip r:embed="rId9">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366" name="Google Shape;366;p25"/>
          <p:cNvPicPr preferRelativeResize="0"/>
          <p:nvPr/>
        </p:nvPicPr>
        <p:blipFill rotWithShape="1">
          <a:blip r:embed="rId9">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367" name="Google Shape;367;p25"/>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pic>
        <p:nvPicPr>
          <p:cNvPr id="368" name="Google Shape;368;p25"/>
          <p:cNvPicPr preferRelativeResize="0"/>
          <p:nvPr/>
        </p:nvPicPr>
        <p:blipFill rotWithShape="1">
          <a:blip r:embed="rId10">
            <a:alphaModFix/>
          </a:blip>
          <a:srcRect/>
          <a:stretch/>
        </p:blipFill>
        <p:spPr>
          <a:xfrm>
            <a:off x="890004" y="4593021"/>
            <a:ext cx="274320" cy="274320"/>
          </a:xfrm>
          <a:prstGeom prst="rect">
            <a:avLst/>
          </a:prstGeom>
          <a:noFill/>
          <a:ln>
            <a:noFill/>
          </a:ln>
          <a:effectLst>
            <a:outerShdw blurRad="50800" dist="38100" dir="2700000" algn="tl" rotWithShape="0">
              <a:srgbClr val="000000">
                <a:alpha val="40000"/>
              </a:srgbClr>
            </a:outerShdw>
          </a:effectLst>
        </p:spPr>
      </p:pic>
      <p:pic>
        <p:nvPicPr>
          <p:cNvPr id="369" name="Google Shape;369;p25"/>
          <p:cNvPicPr preferRelativeResize="0"/>
          <p:nvPr/>
        </p:nvPicPr>
        <p:blipFill rotWithShape="1">
          <a:blip r:embed="rId10">
            <a:alphaModFix/>
          </a:blip>
          <a:srcRect/>
          <a:stretch/>
        </p:blipFill>
        <p:spPr>
          <a:xfrm>
            <a:off x="10446269" y="368135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8"/>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52" name="Google Shape;52;p8"/>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53" name="Google Shape;53;p8"/>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4" name="Google Shape;54;p8"/>
          <p:cNvPicPr preferRelativeResize="0"/>
          <p:nvPr/>
        </p:nvPicPr>
        <p:blipFill rotWithShape="1">
          <a:blip r:embed="rId4">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55" name="Google Shape;55;p8"/>
          <p:cNvPicPr preferRelativeResize="0"/>
          <p:nvPr/>
        </p:nvPicPr>
        <p:blipFill rotWithShape="1">
          <a:blip r:embed="rId4">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6"/>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375" name="Google Shape;375;p26"/>
          <p:cNvSpPr txBox="1"/>
          <p:nvPr/>
        </p:nvSpPr>
        <p:spPr>
          <a:xfrm>
            <a:off x="890013" y="1120100"/>
            <a:ext cx="4813200" cy="48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Default Patient Channels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376" name="Google Shape;376;p26"/>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77" name="Google Shape;377;p26"/>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378" name="Google Shape;378;p26"/>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379" name="Google Shape;379;p26"/>
          <p:cNvPicPr preferRelativeResize="0"/>
          <p:nvPr/>
        </p:nvPicPr>
        <p:blipFill rotWithShape="1">
          <a:blip r:embed="rId5">
            <a:alphaModFix/>
          </a:blip>
          <a:srcRect/>
          <a:stretch/>
        </p:blipFill>
        <p:spPr>
          <a:xfrm>
            <a:off x="11484471" y="3291839"/>
            <a:ext cx="274320" cy="274320"/>
          </a:xfrm>
          <a:prstGeom prst="rect">
            <a:avLst/>
          </a:prstGeom>
          <a:noFill/>
          <a:ln>
            <a:noFill/>
          </a:ln>
          <a:effectLst>
            <a:outerShdw blurRad="50800" dist="38100" dir="2700000" algn="tl" rotWithShape="0">
              <a:srgbClr val="000000">
                <a:alpha val="40000"/>
              </a:srgbClr>
            </a:outerShdw>
          </a:effectLst>
        </p:spPr>
      </p:pic>
      <p:pic>
        <p:nvPicPr>
          <p:cNvPr id="380" name="Google Shape;380;p26"/>
          <p:cNvPicPr preferRelativeResize="0"/>
          <p:nvPr/>
        </p:nvPicPr>
        <p:blipFill rotWithShape="1">
          <a:blip r:embed="rId6">
            <a:alphaModFix/>
          </a:blip>
          <a:srcRect/>
          <a:stretch/>
        </p:blipFill>
        <p:spPr>
          <a:xfrm>
            <a:off x="890004" y="4886479"/>
            <a:ext cx="274320" cy="274320"/>
          </a:xfrm>
          <a:prstGeom prst="rect">
            <a:avLst/>
          </a:prstGeom>
          <a:noFill/>
          <a:ln>
            <a:noFill/>
          </a:ln>
          <a:effectLst>
            <a:outerShdw blurRad="50800" dist="38100" dir="2700000" algn="tl" rotWithShape="0">
              <a:srgbClr val="000000">
                <a:alpha val="40000"/>
              </a:srgbClr>
            </a:outerShdw>
          </a:effectLst>
        </p:spPr>
      </p:pic>
      <p:pic>
        <p:nvPicPr>
          <p:cNvPr id="381" name="Google Shape;381;p26"/>
          <p:cNvPicPr preferRelativeResize="0"/>
          <p:nvPr/>
        </p:nvPicPr>
        <p:blipFill rotWithShape="1">
          <a:blip r:embed="rId7">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82" name="Google Shape;382;p26"/>
          <p:cNvPicPr preferRelativeResize="0"/>
          <p:nvPr/>
        </p:nvPicPr>
        <p:blipFill rotWithShape="1">
          <a:blip r:embed="rId8">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383" name="Google Shape;383;p26"/>
          <p:cNvPicPr preferRelativeResize="0"/>
          <p:nvPr/>
        </p:nvPicPr>
        <p:blipFill rotWithShape="1">
          <a:blip r:embed="rId8">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384" name="Google Shape;384;p26"/>
          <p:cNvPicPr preferRelativeResize="0"/>
          <p:nvPr/>
        </p:nvPicPr>
        <p:blipFill rotWithShape="1">
          <a:blip r:embed="rId8">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385" name="Google Shape;385;p26"/>
          <p:cNvPicPr preferRelativeResize="0"/>
          <p:nvPr/>
        </p:nvPicPr>
        <p:blipFill rotWithShape="1">
          <a:blip r:embed="rId9">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386" name="Google Shape;386;p26"/>
          <p:cNvPicPr preferRelativeResize="0"/>
          <p:nvPr/>
        </p:nvPicPr>
        <p:blipFill rotWithShape="1">
          <a:blip r:embed="rId9">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387" name="Google Shape;387;p26"/>
          <p:cNvPicPr preferRelativeResize="0"/>
          <p:nvPr/>
        </p:nvPicPr>
        <p:blipFill rotWithShape="1">
          <a:blip r:embed="rId10">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388" name="Google Shape;388;p26"/>
          <p:cNvPicPr preferRelativeResize="0"/>
          <p:nvPr/>
        </p:nvPicPr>
        <p:blipFill rotWithShape="1">
          <a:blip r:embed="rId10">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389" name="Google Shape;389;p26"/>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pic>
        <p:nvPicPr>
          <p:cNvPr id="390" name="Google Shape;390;p26"/>
          <p:cNvPicPr preferRelativeResize="0"/>
          <p:nvPr/>
        </p:nvPicPr>
        <p:blipFill rotWithShape="1">
          <a:blip r:embed="rId11">
            <a:alphaModFix/>
          </a:blip>
          <a:srcRect/>
          <a:stretch/>
        </p:blipFill>
        <p:spPr>
          <a:xfrm>
            <a:off x="890004" y="4593021"/>
            <a:ext cx="274320" cy="274320"/>
          </a:xfrm>
          <a:prstGeom prst="rect">
            <a:avLst/>
          </a:prstGeom>
          <a:noFill/>
          <a:ln>
            <a:noFill/>
          </a:ln>
          <a:effectLst>
            <a:outerShdw blurRad="50800" dist="38100" dir="2700000" algn="tl" rotWithShape="0">
              <a:srgbClr val="000000">
                <a:alpha val="40000"/>
              </a:srgbClr>
            </a:outerShdw>
          </a:effectLst>
        </p:spPr>
      </p:pic>
      <p:pic>
        <p:nvPicPr>
          <p:cNvPr id="391" name="Google Shape;391;p26"/>
          <p:cNvPicPr preferRelativeResize="0"/>
          <p:nvPr/>
        </p:nvPicPr>
        <p:blipFill rotWithShape="1">
          <a:blip r:embed="rId11">
            <a:alphaModFix/>
          </a:blip>
          <a:srcRect/>
          <a:stretch/>
        </p:blipFill>
        <p:spPr>
          <a:xfrm>
            <a:off x="10446269" y="3681359"/>
            <a:ext cx="274320" cy="274320"/>
          </a:xfrm>
          <a:prstGeom prst="rect">
            <a:avLst/>
          </a:prstGeom>
          <a:noFill/>
          <a:ln>
            <a:noFill/>
          </a:ln>
          <a:effectLst>
            <a:outerShdw blurRad="50800" dist="38100" dir="2700000" algn="tl" rotWithShape="0">
              <a:srgbClr val="000000">
                <a:alpha val="40000"/>
              </a:srgbClr>
            </a:outerShdw>
          </a:effectLst>
        </p:spPr>
      </p:pic>
      <p:pic>
        <p:nvPicPr>
          <p:cNvPr id="392" name="Google Shape;392;p26"/>
          <p:cNvPicPr preferRelativeResize="0"/>
          <p:nvPr/>
        </p:nvPicPr>
        <p:blipFill rotWithShape="1">
          <a:blip r:embed="rId6">
            <a:alphaModFix/>
          </a:blip>
          <a:srcRect/>
          <a:stretch/>
        </p:blipFill>
        <p:spPr>
          <a:xfrm>
            <a:off x="11484471" y="412705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7"/>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398" name="Google Shape;398;p27"/>
          <p:cNvSpPr txBox="1"/>
          <p:nvPr/>
        </p:nvSpPr>
        <p:spPr>
          <a:xfrm>
            <a:off x="890013" y="1120100"/>
            <a:ext cx="4813200" cy="503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Default Patient Channels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Configurable ID</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2200" b="1">
              <a:solidFill>
                <a:srgbClr val="676767"/>
              </a:solidFill>
              <a:latin typeface="Roboto"/>
              <a:ea typeface="Roboto"/>
              <a:cs typeface="Roboto"/>
              <a:sym typeface="Roboto"/>
            </a:endParaRPr>
          </a:p>
        </p:txBody>
      </p:sp>
      <p:pic>
        <p:nvPicPr>
          <p:cNvPr id="399" name="Google Shape;399;p27"/>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00" name="Google Shape;400;p27"/>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401" name="Google Shape;401;p27"/>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402" name="Google Shape;402;p27"/>
          <p:cNvPicPr preferRelativeResize="0"/>
          <p:nvPr/>
        </p:nvPicPr>
        <p:blipFill rotWithShape="1">
          <a:blip r:embed="rId6">
            <a:alphaModFix/>
          </a:blip>
          <a:srcRect/>
          <a:stretch/>
        </p:blipFill>
        <p:spPr>
          <a:xfrm>
            <a:off x="508911" y="5160812"/>
            <a:ext cx="353886" cy="353886"/>
          </a:xfrm>
          <a:prstGeom prst="rect">
            <a:avLst/>
          </a:prstGeom>
          <a:noFill/>
          <a:ln>
            <a:noFill/>
          </a:ln>
          <a:effectLst>
            <a:outerShdw blurRad="50800" dist="38100" dir="2700000" algn="tl" rotWithShape="0">
              <a:srgbClr val="000000">
                <a:alpha val="40000"/>
              </a:srgbClr>
            </a:outerShdw>
          </a:effectLst>
        </p:spPr>
      </p:pic>
      <p:pic>
        <p:nvPicPr>
          <p:cNvPr id="403" name="Google Shape;403;p27"/>
          <p:cNvPicPr preferRelativeResize="0"/>
          <p:nvPr/>
        </p:nvPicPr>
        <p:blipFill rotWithShape="1">
          <a:blip r:embed="rId5">
            <a:alphaModFix/>
          </a:blip>
          <a:srcRect/>
          <a:stretch/>
        </p:blipFill>
        <p:spPr>
          <a:xfrm>
            <a:off x="11484471" y="3291839"/>
            <a:ext cx="274320" cy="274320"/>
          </a:xfrm>
          <a:prstGeom prst="rect">
            <a:avLst/>
          </a:prstGeom>
          <a:noFill/>
          <a:ln>
            <a:noFill/>
          </a:ln>
          <a:effectLst>
            <a:outerShdw blurRad="50800" dist="38100" dir="2700000" algn="tl" rotWithShape="0">
              <a:srgbClr val="000000">
                <a:alpha val="40000"/>
              </a:srgbClr>
            </a:outerShdw>
          </a:effectLst>
        </p:spPr>
      </p:pic>
      <p:pic>
        <p:nvPicPr>
          <p:cNvPr id="404" name="Google Shape;404;p27"/>
          <p:cNvPicPr preferRelativeResize="0"/>
          <p:nvPr/>
        </p:nvPicPr>
        <p:blipFill rotWithShape="1">
          <a:blip r:embed="rId7">
            <a:alphaModFix/>
          </a:blip>
          <a:srcRect/>
          <a:stretch/>
        </p:blipFill>
        <p:spPr>
          <a:xfrm>
            <a:off x="890004" y="4886479"/>
            <a:ext cx="274320" cy="274320"/>
          </a:xfrm>
          <a:prstGeom prst="rect">
            <a:avLst/>
          </a:prstGeom>
          <a:noFill/>
          <a:ln>
            <a:noFill/>
          </a:ln>
          <a:effectLst>
            <a:outerShdw blurRad="50800" dist="38100" dir="2700000" algn="tl" rotWithShape="0">
              <a:srgbClr val="000000">
                <a:alpha val="40000"/>
              </a:srgbClr>
            </a:outerShdw>
          </a:effectLst>
        </p:spPr>
      </p:pic>
      <p:pic>
        <p:nvPicPr>
          <p:cNvPr id="405" name="Google Shape;405;p27"/>
          <p:cNvPicPr preferRelativeResize="0"/>
          <p:nvPr/>
        </p:nvPicPr>
        <p:blipFill rotWithShape="1">
          <a:blip r:embed="rId6">
            <a:alphaModFix/>
          </a:blip>
          <a:srcRect/>
          <a:stretch/>
        </p:blipFill>
        <p:spPr>
          <a:xfrm>
            <a:off x="11484471" y="4562761"/>
            <a:ext cx="274320" cy="274320"/>
          </a:xfrm>
          <a:prstGeom prst="rect">
            <a:avLst/>
          </a:prstGeom>
          <a:noFill/>
          <a:ln>
            <a:noFill/>
          </a:ln>
          <a:effectLst>
            <a:outerShdw blurRad="50800" dist="38100" dir="2700000" algn="tl" rotWithShape="0">
              <a:srgbClr val="000000">
                <a:alpha val="40000"/>
              </a:srgbClr>
            </a:outerShdw>
          </a:effectLst>
        </p:spPr>
      </p:pic>
      <p:pic>
        <p:nvPicPr>
          <p:cNvPr id="406" name="Google Shape;406;p27"/>
          <p:cNvPicPr preferRelativeResize="0"/>
          <p:nvPr/>
        </p:nvPicPr>
        <p:blipFill rotWithShape="1">
          <a:blip r:embed="rId8">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07" name="Google Shape;407;p27"/>
          <p:cNvPicPr preferRelativeResize="0"/>
          <p:nvPr/>
        </p:nvPicPr>
        <p:blipFill rotWithShape="1">
          <a:blip r:embed="rId9">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408" name="Google Shape;408;p27"/>
          <p:cNvPicPr preferRelativeResize="0"/>
          <p:nvPr/>
        </p:nvPicPr>
        <p:blipFill rotWithShape="1">
          <a:blip r:embed="rId9">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409" name="Google Shape;409;p27"/>
          <p:cNvPicPr preferRelativeResize="0"/>
          <p:nvPr/>
        </p:nvPicPr>
        <p:blipFill rotWithShape="1">
          <a:blip r:embed="rId9">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410" name="Google Shape;410;p27"/>
          <p:cNvPicPr preferRelativeResize="0"/>
          <p:nvPr/>
        </p:nvPicPr>
        <p:blipFill rotWithShape="1">
          <a:blip r:embed="rId10">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411" name="Google Shape;411;p27"/>
          <p:cNvPicPr preferRelativeResize="0"/>
          <p:nvPr/>
        </p:nvPicPr>
        <p:blipFill rotWithShape="1">
          <a:blip r:embed="rId10">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412" name="Google Shape;412;p27"/>
          <p:cNvPicPr preferRelativeResize="0"/>
          <p:nvPr/>
        </p:nvPicPr>
        <p:blipFill rotWithShape="1">
          <a:blip r:embed="rId11">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413" name="Google Shape;413;p27"/>
          <p:cNvPicPr preferRelativeResize="0"/>
          <p:nvPr/>
        </p:nvPicPr>
        <p:blipFill rotWithShape="1">
          <a:blip r:embed="rId11">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414" name="Google Shape;414;p27"/>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pic>
        <p:nvPicPr>
          <p:cNvPr id="415" name="Google Shape;415;p27"/>
          <p:cNvPicPr preferRelativeResize="0"/>
          <p:nvPr/>
        </p:nvPicPr>
        <p:blipFill rotWithShape="1">
          <a:blip r:embed="rId12">
            <a:alphaModFix/>
          </a:blip>
          <a:srcRect/>
          <a:stretch/>
        </p:blipFill>
        <p:spPr>
          <a:xfrm>
            <a:off x="890004" y="4593021"/>
            <a:ext cx="274320" cy="274320"/>
          </a:xfrm>
          <a:prstGeom prst="rect">
            <a:avLst/>
          </a:prstGeom>
          <a:noFill/>
          <a:ln>
            <a:noFill/>
          </a:ln>
          <a:effectLst>
            <a:outerShdw blurRad="50800" dist="38100" dir="2700000" algn="tl" rotWithShape="0">
              <a:srgbClr val="000000">
                <a:alpha val="40000"/>
              </a:srgbClr>
            </a:outerShdw>
          </a:effectLst>
        </p:spPr>
      </p:pic>
      <p:pic>
        <p:nvPicPr>
          <p:cNvPr id="416" name="Google Shape;416;p27"/>
          <p:cNvPicPr preferRelativeResize="0"/>
          <p:nvPr/>
        </p:nvPicPr>
        <p:blipFill rotWithShape="1">
          <a:blip r:embed="rId12">
            <a:alphaModFix/>
          </a:blip>
          <a:srcRect/>
          <a:stretch/>
        </p:blipFill>
        <p:spPr>
          <a:xfrm>
            <a:off x="10446269" y="3681359"/>
            <a:ext cx="274320" cy="274320"/>
          </a:xfrm>
          <a:prstGeom prst="rect">
            <a:avLst/>
          </a:prstGeom>
          <a:noFill/>
          <a:ln>
            <a:noFill/>
          </a:ln>
          <a:effectLst>
            <a:outerShdw blurRad="50800" dist="38100" dir="2700000" algn="tl" rotWithShape="0">
              <a:srgbClr val="000000">
                <a:alpha val="40000"/>
              </a:srgbClr>
            </a:outerShdw>
          </a:effectLst>
        </p:spPr>
      </p:pic>
      <p:pic>
        <p:nvPicPr>
          <p:cNvPr id="417" name="Google Shape;417;p27"/>
          <p:cNvPicPr preferRelativeResize="0"/>
          <p:nvPr/>
        </p:nvPicPr>
        <p:blipFill rotWithShape="1">
          <a:blip r:embed="rId7">
            <a:alphaModFix/>
          </a:blip>
          <a:srcRect/>
          <a:stretch/>
        </p:blipFill>
        <p:spPr>
          <a:xfrm>
            <a:off x="11484471" y="412705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8"/>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423" name="Google Shape;423;p28"/>
          <p:cNvSpPr txBox="1"/>
          <p:nvPr/>
        </p:nvSpPr>
        <p:spPr>
          <a:xfrm>
            <a:off x="890013" y="1120100"/>
            <a:ext cx="4813200" cy="583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Default Patient Channels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marL="285750" lvl="0" indent="-279400" algn="l" rtl="0">
              <a:lnSpc>
                <a:spcPct val="120000"/>
              </a:lnSpc>
              <a:spcBef>
                <a:spcPts val="0"/>
              </a:spcBef>
              <a:spcAft>
                <a:spcPts val="0"/>
              </a:spcAft>
              <a:buClr>
                <a:srgbClr val="666666"/>
              </a:buClr>
              <a:buSzPts val="1500"/>
              <a:buFont typeface="Roboto"/>
              <a:buChar char="•"/>
            </a:pPr>
            <a:r>
              <a:rPr lang="en-ID" sz="1500">
                <a:solidFill>
                  <a:srgbClr val="666666"/>
                </a:solidFill>
                <a:latin typeface="Roboto"/>
                <a:ea typeface="Roboto"/>
                <a:cs typeface="Roboto"/>
                <a:sym typeface="Roboto"/>
              </a:rPr>
              <a:t>Patient Type</a:t>
            </a:r>
            <a:endParaRPr sz="1500">
              <a:solidFill>
                <a:srgbClr val="666666"/>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Configurable ID</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Save</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424" name="Google Shape;424;p28"/>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25" name="Google Shape;425;p28"/>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426" name="Google Shape;426;p28"/>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427" name="Google Shape;427;p28"/>
          <p:cNvPicPr preferRelativeResize="0"/>
          <p:nvPr/>
        </p:nvPicPr>
        <p:blipFill rotWithShape="1">
          <a:blip r:embed="rId6">
            <a:alphaModFix/>
          </a:blip>
          <a:srcRect/>
          <a:stretch/>
        </p:blipFill>
        <p:spPr>
          <a:xfrm>
            <a:off x="508911" y="5160812"/>
            <a:ext cx="353886" cy="353886"/>
          </a:xfrm>
          <a:prstGeom prst="rect">
            <a:avLst/>
          </a:prstGeom>
          <a:noFill/>
          <a:ln>
            <a:noFill/>
          </a:ln>
          <a:effectLst>
            <a:outerShdw blurRad="50800" dist="38100" dir="2700000" algn="tl" rotWithShape="0">
              <a:srgbClr val="000000">
                <a:alpha val="40000"/>
              </a:srgbClr>
            </a:outerShdw>
          </a:effectLst>
        </p:spPr>
      </p:pic>
      <p:pic>
        <p:nvPicPr>
          <p:cNvPr id="428" name="Google Shape;428;p28"/>
          <p:cNvPicPr preferRelativeResize="0"/>
          <p:nvPr/>
        </p:nvPicPr>
        <p:blipFill rotWithShape="1">
          <a:blip r:embed="rId7">
            <a:alphaModFix/>
          </a:blip>
          <a:srcRect/>
          <a:stretch/>
        </p:blipFill>
        <p:spPr>
          <a:xfrm>
            <a:off x="508911" y="6071453"/>
            <a:ext cx="353886" cy="353886"/>
          </a:xfrm>
          <a:prstGeom prst="rect">
            <a:avLst/>
          </a:prstGeom>
          <a:noFill/>
          <a:ln>
            <a:noFill/>
          </a:ln>
          <a:effectLst>
            <a:outerShdw blurRad="50800" dist="38100" dir="2700000" algn="tl" rotWithShape="0">
              <a:srgbClr val="000000">
                <a:alpha val="40000"/>
              </a:srgbClr>
            </a:outerShdw>
          </a:effectLst>
        </p:spPr>
      </p:pic>
      <p:pic>
        <p:nvPicPr>
          <p:cNvPr id="429" name="Google Shape;429;p28"/>
          <p:cNvPicPr preferRelativeResize="0"/>
          <p:nvPr/>
        </p:nvPicPr>
        <p:blipFill rotWithShape="1">
          <a:blip r:embed="rId5">
            <a:alphaModFix/>
          </a:blip>
          <a:srcRect/>
          <a:stretch/>
        </p:blipFill>
        <p:spPr>
          <a:xfrm>
            <a:off x="11484471" y="3291839"/>
            <a:ext cx="274320" cy="274320"/>
          </a:xfrm>
          <a:prstGeom prst="rect">
            <a:avLst/>
          </a:prstGeom>
          <a:noFill/>
          <a:ln>
            <a:noFill/>
          </a:ln>
          <a:effectLst>
            <a:outerShdw blurRad="50800" dist="38100" dir="2700000" algn="tl" rotWithShape="0">
              <a:srgbClr val="000000">
                <a:alpha val="40000"/>
              </a:srgbClr>
            </a:outerShdw>
          </a:effectLst>
        </p:spPr>
      </p:pic>
      <p:pic>
        <p:nvPicPr>
          <p:cNvPr id="430" name="Google Shape;430;p28"/>
          <p:cNvPicPr preferRelativeResize="0"/>
          <p:nvPr/>
        </p:nvPicPr>
        <p:blipFill rotWithShape="1">
          <a:blip r:embed="rId8">
            <a:alphaModFix/>
          </a:blip>
          <a:srcRect/>
          <a:stretch/>
        </p:blipFill>
        <p:spPr>
          <a:xfrm>
            <a:off x="890004" y="4886479"/>
            <a:ext cx="274320" cy="274320"/>
          </a:xfrm>
          <a:prstGeom prst="rect">
            <a:avLst/>
          </a:prstGeom>
          <a:noFill/>
          <a:ln>
            <a:noFill/>
          </a:ln>
          <a:effectLst>
            <a:outerShdw blurRad="50800" dist="38100" dir="2700000" algn="tl" rotWithShape="0">
              <a:srgbClr val="000000">
                <a:alpha val="40000"/>
              </a:srgbClr>
            </a:outerShdw>
          </a:effectLst>
        </p:spPr>
      </p:pic>
      <p:pic>
        <p:nvPicPr>
          <p:cNvPr id="431" name="Google Shape;431;p28"/>
          <p:cNvPicPr preferRelativeResize="0"/>
          <p:nvPr/>
        </p:nvPicPr>
        <p:blipFill rotWithShape="1">
          <a:blip r:embed="rId6">
            <a:alphaModFix/>
          </a:blip>
          <a:srcRect/>
          <a:stretch/>
        </p:blipFill>
        <p:spPr>
          <a:xfrm>
            <a:off x="11484471" y="4562761"/>
            <a:ext cx="274320" cy="274320"/>
          </a:xfrm>
          <a:prstGeom prst="rect">
            <a:avLst/>
          </a:prstGeom>
          <a:noFill/>
          <a:ln>
            <a:noFill/>
          </a:ln>
          <a:effectLst>
            <a:outerShdw blurRad="50800" dist="38100" dir="2700000" algn="tl" rotWithShape="0">
              <a:srgbClr val="000000">
                <a:alpha val="40000"/>
              </a:srgbClr>
            </a:outerShdw>
          </a:effectLst>
        </p:spPr>
      </p:pic>
      <p:pic>
        <p:nvPicPr>
          <p:cNvPr id="432" name="Google Shape;432;p28"/>
          <p:cNvPicPr preferRelativeResize="0"/>
          <p:nvPr/>
        </p:nvPicPr>
        <p:blipFill rotWithShape="1">
          <a:blip r:embed="rId7">
            <a:alphaModFix/>
          </a:blip>
          <a:srcRect/>
          <a:stretch/>
        </p:blipFill>
        <p:spPr>
          <a:xfrm>
            <a:off x="11484471" y="1422069"/>
            <a:ext cx="274320" cy="274320"/>
          </a:xfrm>
          <a:prstGeom prst="rect">
            <a:avLst/>
          </a:prstGeom>
          <a:noFill/>
          <a:ln>
            <a:noFill/>
          </a:ln>
          <a:effectLst>
            <a:outerShdw blurRad="50800" dist="38100" dir="2700000" algn="tl" rotWithShape="0">
              <a:srgbClr val="000000">
                <a:alpha val="40000"/>
              </a:srgbClr>
            </a:outerShdw>
          </a:effectLst>
        </p:spPr>
      </p:pic>
      <p:pic>
        <p:nvPicPr>
          <p:cNvPr id="433" name="Google Shape;433;p28"/>
          <p:cNvPicPr preferRelativeResize="0"/>
          <p:nvPr/>
        </p:nvPicPr>
        <p:blipFill rotWithShape="1">
          <a:blip r:embed="rId9">
            <a:alphaModFix/>
          </a:blip>
          <a:srcRect t="4162" b="4153"/>
          <a:stretch/>
        </p:blipFill>
        <p:spPr>
          <a:xfrm>
            <a:off x="8899501" y="1392528"/>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34" name="Google Shape;434;p28"/>
          <p:cNvPicPr preferRelativeResize="0"/>
          <p:nvPr/>
        </p:nvPicPr>
        <p:blipFill rotWithShape="1">
          <a:blip r:embed="rId10">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435" name="Google Shape;435;p28"/>
          <p:cNvPicPr preferRelativeResize="0"/>
          <p:nvPr/>
        </p:nvPicPr>
        <p:blipFill rotWithShape="1">
          <a:blip r:embed="rId10">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436" name="Google Shape;436;p28"/>
          <p:cNvPicPr preferRelativeResize="0"/>
          <p:nvPr/>
        </p:nvPicPr>
        <p:blipFill rotWithShape="1">
          <a:blip r:embed="rId10">
            <a:alphaModFix/>
          </a:blip>
          <a:srcRect/>
          <a:stretch/>
        </p:blipFill>
        <p:spPr>
          <a:xfrm>
            <a:off x="7256318" y="5884491"/>
            <a:ext cx="274320" cy="274320"/>
          </a:xfrm>
          <a:prstGeom prst="rect">
            <a:avLst/>
          </a:prstGeom>
          <a:noFill/>
          <a:ln>
            <a:noFill/>
          </a:ln>
          <a:effectLst>
            <a:outerShdw blurRad="50800" dist="38100" dir="2700000" algn="tl" rotWithShape="0">
              <a:srgbClr val="000000">
                <a:alpha val="40000"/>
              </a:srgbClr>
            </a:outerShdw>
          </a:effectLst>
        </p:spPr>
      </p:pic>
      <p:pic>
        <p:nvPicPr>
          <p:cNvPr id="437" name="Google Shape;437;p28"/>
          <p:cNvPicPr preferRelativeResize="0"/>
          <p:nvPr/>
        </p:nvPicPr>
        <p:blipFill rotWithShape="1">
          <a:blip r:embed="rId11">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438" name="Google Shape;438;p28"/>
          <p:cNvPicPr preferRelativeResize="0"/>
          <p:nvPr/>
        </p:nvPicPr>
        <p:blipFill rotWithShape="1">
          <a:blip r:embed="rId11">
            <a:alphaModFix/>
          </a:blip>
          <a:srcRect/>
          <a:stretch/>
        </p:blipFill>
        <p:spPr>
          <a:xfrm>
            <a:off x="11484471" y="1888591"/>
            <a:ext cx="274320" cy="274320"/>
          </a:xfrm>
          <a:prstGeom prst="rect">
            <a:avLst/>
          </a:prstGeom>
          <a:noFill/>
          <a:ln>
            <a:noFill/>
          </a:ln>
          <a:effectLst>
            <a:outerShdw blurRad="50800" dist="38100" dir="2700000" algn="tl" rotWithShape="0">
              <a:srgbClr val="000000">
                <a:alpha val="40000"/>
              </a:srgbClr>
            </a:outerShdw>
          </a:effectLst>
        </p:spPr>
      </p:pic>
      <p:pic>
        <p:nvPicPr>
          <p:cNvPr id="439" name="Google Shape;439;p28"/>
          <p:cNvPicPr preferRelativeResize="0"/>
          <p:nvPr/>
        </p:nvPicPr>
        <p:blipFill rotWithShape="1">
          <a:blip r:embed="rId12">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440" name="Google Shape;440;p28"/>
          <p:cNvPicPr preferRelativeResize="0"/>
          <p:nvPr/>
        </p:nvPicPr>
        <p:blipFill rotWithShape="1">
          <a:blip r:embed="rId12">
            <a:alphaModFix/>
          </a:blip>
          <a:srcRect/>
          <a:stretch/>
        </p:blipFill>
        <p:spPr>
          <a:xfrm>
            <a:off x="11484471" y="2306561"/>
            <a:ext cx="274320" cy="274320"/>
          </a:xfrm>
          <a:prstGeom prst="rect">
            <a:avLst/>
          </a:prstGeom>
          <a:noFill/>
          <a:ln>
            <a:noFill/>
          </a:ln>
          <a:effectLst>
            <a:outerShdw blurRad="50800" dist="38100" dir="2700000" algn="tl" rotWithShape="0">
              <a:srgbClr val="000000">
                <a:alpha val="40000"/>
              </a:srgbClr>
            </a:outerShdw>
          </a:effectLst>
        </p:spPr>
      </p:pic>
      <p:pic>
        <p:nvPicPr>
          <p:cNvPr id="441" name="Google Shape;441;p28"/>
          <p:cNvPicPr preferRelativeResize="0"/>
          <p:nvPr/>
        </p:nvPicPr>
        <p:blipFill rotWithShape="1">
          <a:blip r:embed="rId4">
            <a:alphaModFix/>
          </a:blip>
          <a:srcRect/>
          <a:stretch/>
        </p:blipFill>
        <p:spPr>
          <a:xfrm>
            <a:off x="11484471" y="2724531"/>
            <a:ext cx="274320" cy="274320"/>
          </a:xfrm>
          <a:prstGeom prst="rect">
            <a:avLst/>
          </a:prstGeom>
          <a:noFill/>
          <a:ln>
            <a:noFill/>
          </a:ln>
          <a:effectLst>
            <a:outerShdw blurRad="50800" dist="38100" dir="2700000" algn="tl" rotWithShape="0">
              <a:srgbClr val="000000">
                <a:alpha val="40000"/>
              </a:srgbClr>
            </a:outerShdw>
          </a:effectLst>
        </p:spPr>
      </p:pic>
      <p:pic>
        <p:nvPicPr>
          <p:cNvPr id="442" name="Google Shape;442;p28"/>
          <p:cNvPicPr preferRelativeResize="0"/>
          <p:nvPr/>
        </p:nvPicPr>
        <p:blipFill rotWithShape="1">
          <a:blip r:embed="rId13">
            <a:alphaModFix/>
          </a:blip>
          <a:srcRect/>
          <a:stretch/>
        </p:blipFill>
        <p:spPr>
          <a:xfrm>
            <a:off x="890004" y="4593021"/>
            <a:ext cx="274320" cy="274320"/>
          </a:xfrm>
          <a:prstGeom prst="rect">
            <a:avLst/>
          </a:prstGeom>
          <a:noFill/>
          <a:ln>
            <a:noFill/>
          </a:ln>
          <a:effectLst>
            <a:outerShdw blurRad="50800" dist="38100" dir="2700000" algn="tl" rotWithShape="0">
              <a:srgbClr val="000000">
                <a:alpha val="40000"/>
              </a:srgbClr>
            </a:outerShdw>
          </a:effectLst>
        </p:spPr>
      </p:pic>
      <p:pic>
        <p:nvPicPr>
          <p:cNvPr id="443" name="Google Shape;443;p28"/>
          <p:cNvPicPr preferRelativeResize="0"/>
          <p:nvPr/>
        </p:nvPicPr>
        <p:blipFill rotWithShape="1">
          <a:blip r:embed="rId13">
            <a:alphaModFix/>
          </a:blip>
          <a:srcRect/>
          <a:stretch/>
        </p:blipFill>
        <p:spPr>
          <a:xfrm>
            <a:off x="10446269" y="3681359"/>
            <a:ext cx="274320" cy="274320"/>
          </a:xfrm>
          <a:prstGeom prst="rect">
            <a:avLst/>
          </a:prstGeom>
          <a:noFill/>
          <a:ln>
            <a:noFill/>
          </a:ln>
          <a:effectLst>
            <a:outerShdw blurRad="50800" dist="38100" dir="2700000" algn="tl" rotWithShape="0">
              <a:srgbClr val="000000">
                <a:alpha val="40000"/>
              </a:srgbClr>
            </a:outerShdw>
          </a:effectLst>
        </p:spPr>
      </p:pic>
      <p:pic>
        <p:nvPicPr>
          <p:cNvPr id="444" name="Google Shape;444;p28"/>
          <p:cNvPicPr preferRelativeResize="0"/>
          <p:nvPr/>
        </p:nvPicPr>
        <p:blipFill rotWithShape="1">
          <a:blip r:embed="rId8">
            <a:alphaModFix/>
          </a:blip>
          <a:srcRect/>
          <a:stretch/>
        </p:blipFill>
        <p:spPr>
          <a:xfrm>
            <a:off x="11484471" y="412705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9"/>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Create New</a:t>
            </a:r>
            <a:r>
              <a:rPr lang="en-ID" sz="3200" b="1" i="0" u="none" strike="noStrike" cap="none">
                <a:solidFill>
                  <a:srgbClr val="0E0E0E"/>
                </a:solidFill>
                <a:latin typeface="Roboto"/>
                <a:ea typeface="Roboto"/>
                <a:cs typeface="Roboto"/>
                <a:sym typeface="Roboto"/>
              </a:rPr>
              <a:t> Incident </a:t>
            </a:r>
            <a:endParaRPr sz="3200" b="1" i="0" u="none" strike="noStrike" cap="none">
              <a:solidFill>
                <a:srgbClr val="0E0E0E"/>
              </a:solidFill>
              <a:latin typeface="Roboto"/>
              <a:ea typeface="Roboto"/>
              <a:cs typeface="Roboto"/>
              <a:sym typeface="Roboto"/>
            </a:endParaRPr>
          </a:p>
        </p:txBody>
      </p:sp>
      <p:sp>
        <p:nvSpPr>
          <p:cNvPr id="450" name="Google Shape;450;p29"/>
          <p:cNvSpPr txBox="1"/>
          <p:nvPr/>
        </p:nvSpPr>
        <p:spPr>
          <a:xfrm>
            <a:off x="890013" y="1120100"/>
            <a:ext cx="4813200" cy="583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Create New Incident</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Test vs Real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Location</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Radius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Name Incident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Default Patient Channels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Configurable ID</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Save</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451" name="Google Shape;451;p29"/>
          <p:cNvPicPr preferRelativeResize="0"/>
          <p:nvPr/>
        </p:nvPicPr>
        <p:blipFill rotWithShape="1">
          <a:blip r:embed="rId3">
            <a:alphaModFix/>
          </a:blip>
          <a:srcRect t="4162" b="4153"/>
          <a:stretch/>
        </p:blipFill>
        <p:spPr>
          <a:xfrm>
            <a:off x="6054971" y="1363703"/>
            <a:ext cx="24927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52" name="Google Shape;452;p29"/>
          <p:cNvPicPr preferRelativeResize="0"/>
          <p:nvPr/>
        </p:nvPicPr>
        <p:blipFill rotWithShape="1">
          <a:blip r:embed="rId4">
            <a:alphaModFix/>
          </a:blip>
          <a:srcRect/>
          <a:stretch/>
        </p:blipFill>
        <p:spPr>
          <a:xfrm>
            <a:off x="508911" y="3110288"/>
            <a:ext cx="353886" cy="353886"/>
          </a:xfrm>
          <a:prstGeom prst="rect">
            <a:avLst/>
          </a:prstGeom>
          <a:noFill/>
          <a:ln>
            <a:noFill/>
          </a:ln>
          <a:effectLst>
            <a:outerShdw blurRad="50800" dist="38100" dir="2700000" algn="tl" rotWithShape="0">
              <a:srgbClr val="000000">
                <a:alpha val="40000"/>
              </a:srgbClr>
            </a:outerShdw>
          </a:effectLst>
        </p:spPr>
      </p:pic>
      <p:pic>
        <p:nvPicPr>
          <p:cNvPr id="453" name="Google Shape;453;p29"/>
          <p:cNvPicPr preferRelativeResize="0"/>
          <p:nvPr/>
        </p:nvPicPr>
        <p:blipFill rotWithShape="1">
          <a:blip r:embed="rId5">
            <a:alphaModFix/>
          </a:blip>
          <a:srcRect/>
          <a:stretch/>
        </p:blipFill>
        <p:spPr>
          <a:xfrm>
            <a:off x="508911" y="3773153"/>
            <a:ext cx="353886" cy="353886"/>
          </a:xfrm>
          <a:prstGeom prst="rect">
            <a:avLst/>
          </a:prstGeom>
          <a:noFill/>
          <a:ln>
            <a:noFill/>
          </a:ln>
          <a:effectLst>
            <a:outerShdw blurRad="50800" dist="38100" dir="2700000" algn="tl" rotWithShape="0">
              <a:srgbClr val="000000">
                <a:alpha val="40000"/>
              </a:srgbClr>
            </a:outerShdw>
          </a:effectLst>
        </p:spPr>
      </p:pic>
      <p:pic>
        <p:nvPicPr>
          <p:cNvPr id="454" name="Google Shape;454;p29"/>
          <p:cNvPicPr preferRelativeResize="0"/>
          <p:nvPr/>
        </p:nvPicPr>
        <p:blipFill rotWithShape="1">
          <a:blip r:embed="rId6">
            <a:alphaModFix/>
          </a:blip>
          <a:srcRect/>
          <a:stretch/>
        </p:blipFill>
        <p:spPr>
          <a:xfrm>
            <a:off x="508911" y="5160812"/>
            <a:ext cx="353886" cy="353886"/>
          </a:xfrm>
          <a:prstGeom prst="rect">
            <a:avLst/>
          </a:prstGeom>
          <a:noFill/>
          <a:ln>
            <a:noFill/>
          </a:ln>
          <a:effectLst>
            <a:outerShdw blurRad="50800" dist="38100" dir="2700000" algn="tl" rotWithShape="0">
              <a:srgbClr val="000000">
                <a:alpha val="40000"/>
              </a:srgbClr>
            </a:outerShdw>
          </a:effectLst>
        </p:spPr>
      </p:pic>
      <p:pic>
        <p:nvPicPr>
          <p:cNvPr id="455" name="Google Shape;455;p29"/>
          <p:cNvPicPr preferRelativeResize="0"/>
          <p:nvPr/>
        </p:nvPicPr>
        <p:blipFill rotWithShape="1">
          <a:blip r:embed="rId7">
            <a:alphaModFix/>
          </a:blip>
          <a:srcRect/>
          <a:stretch/>
        </p:blipFill>
        <p:spPr>
          <a:xfrm>
            <a:off x="508911" y="6071453"/>
            <a:ext cx="353886" cy="353886"/>
          </a:xfrm>
          <a:prstGeom prst="rect">
            <a:avLst/>
          </a:prstGeom>
          <a:noFill/>
          <a:ln>
            <a:noFill/>
          </a:ln>
          <a:effectLst>
            <a:outerShdw blurRad="50800" dist="38100" dir="2700000" algn="tl" rotWithShape="0">
              <a:srgbClr val="000000">
                <a:alpha val="40000"/>
              </a:srgbClr>
            </a:outerShdw>
          </a:effectLst>
        </p:spPr>
      </p:pic>
      <p:pic>
        <p:nvPicPr>
          <p:cNvPr id="456" name="Google Shape;456;p29"/>
          <p:cNvPicPr preferRelativeResize="0"/>
          <p:nvPr/>
        </p:nvPicPr>
        <p:blipFill rotWithShape="1">
          <a:blip r:embed="rId8">
            <a:alphaModFix/>
          </a:blip>
          <a:srcRect/>
          <a:stretch/>
        </p:blipFill>
        <p:spPr>
          <a:xfrm>
            <a:off x="890004" y="4886479"/>
            <a:ext cx="274320" cy="274320"/>
          </a:xfrm>
          <a:prstGeom prst="rect">
            <a:avLst/>
          </a:prstGeom>
          <a:noFill/>
          <a:ln>
            <a:noFill/>
          </a:ln>
          <a:effectLst>
            <a:outerShdw blurRad="50800" dist="38100" dir="2700000" algn="tl" rotWithShape="0">
              <a:srgbClr val="000000">
                <a:alpha val="40000"/>
              </a:srgbClr>
            </a:outerShdw>
          </a:effectLst>
        </p:spPr>
      </p:pic>
      <p:pic>
        <p:nvPicPr>
          <p:cNvPr id="457" name="Google Shape;457;p29"/>
          <p:cNvPicPr preferRelativeResize="0"/>
          <p:nvPr/>
        </p:nvPicPr>
        <p:blipFill rotWithShape="1">
          <a:blip r:embed="rId9">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458" name="Google Shape;458;p29"/>
          <p:cNvPicPr preferRelativeResize="0"/>
          <p:nvPr/>
        </p:nvPicPr>
        <p:blipFill rotWithShape="1">
          <a:blip r:embed="rId9">
            <a:alphaModFix/>
          </a:blip>
          <a:srcRect/>
          <a:stretch/>
        </p:blipFill>
        <p:spPr>
          <a:xfrm>
            <a:off x="1588967" y="1729096"/>
            <a:ext cx="274320" cy="274320"/>
          </a:xfrm>
          <a:prstGeom prst="rect">
            <a:avLst/>
          </a:prstGeom>
          <a:noFill/>
          <a:ln>
            <a:noFill/>
          </a:ln>
          <a:effectLst>
            <a:outerShdw blurRad="50800" dist="38100" dir="2700000" algn="tl" rotWithShape="0">
              <a:srgbClr val="000000">
                <a:alpha val="40000"/>
              </a:srgbClr>
            </a:outerShdw>
          </a:effectLst>
        </p:spPr>
      </p:pic>
      <p:pic>
        <p:nvPicPr>
          <p:cNvPr id="459" name="Google Shape;459;p29"/>
          <p:cNvPicPr preferRelativeResize="0"/>
          <p:nvPr/>
        </p:nvPicPr>
        <p:blipFill rotWithShape="1">
          <a:blip r:embed="rId10">
            <a:alphaModFix/>
          </a:blip>
          <a:srcRect/>
          <a:stretch/>
        </p:blipFill>
        <p:spPr>
          <a:xfrm>
            <a:off x="508911" y="2051094"/>
            <a:ext cx="353886" cy="353886"/>
          </a:xfrm>
          <a:prstGeom prst="rect">
            <a:avLst/>
          </a:prstGeom>
          <a:noFill/>
          <a:ln>
            <a:noFill/>
          </a:ln>
          <a:effectLst>
            <a:outerShdw blurRad="50800" dist="38100" dir="2700000" algn="tl" rotWithShape="0">
              <a:srgbClr val="000000">
                <a:alpha val="40000"/>
              </a:srgbClr>
            </a:outerShdw>
          </a:effectLst>
        </p:spPr>
      </p:pic>
      <p:pic>
        <p:nvPicPr>
          <p:cNvPr id="460" name="Google Shape;460;p29"/>
          <p:cNvPicPr preferRelativeResize="0"/>
          <p:nvPr/>
        </p:nvPicPr>
        <p:blipFill rotWithShape="1">
          <a:blip r:embed="rId11">
            <a:alphaModFix/>
          </a:blip>
          <a:srcRect/>
          <a:stretch/>
        </p:blipFill>
        <p:spPr>
          <a:xfrm>
            <a:off x="508911" y="2447447"/>
            <a:ext cx="353886" cy="353886"/>
          </a:xfrm>
          <a:prstGeom prst="rect">
            <a:avLst/>
          </a:prstGeom>
          <a:noFill/>
          <a:ln>
            <a:noFill/>
          </a:ln>
          <a:effectLst>
            <a:outerShdw blurRad="50800" dist="38100" dir="2700000" algn="tl" rotWithShape="0">
              <a:srgbClr val="000000">
                <a:alpha val="40000"/>
              </a:srgbClr>
            </a:outerShdw>
          </a:effectLst>
        </p:spPr>
      </p:pic>
      <p:pic>
        <p:nvPicPr>
          <p:cNvPr id="461" name="Google Shape;461;p29"/>
          <p:cNvPicPr preferRelativeResize="0"/>
          <p:nvPr/>
        </p:nvPicPr>
        <p:blipFill rotWithShape="1">
          <a:blip r:embed="rId12">
            <a:alphaModFix/>
          </a:blip>
          <a:srcRect/>
          <a:stretch/>
        </p:blipFill>
        <p:spPr>
          <a:xfrm>
            <a:off x="890004" y="4593021"/>
            <a:ext cx="274320" cy="274320"/>
          </a:xfrm>
          <a:prstGeom prst="rect">
            <a:avLst/>
          </a:prstGeom>
          <a:noFill/>
          <a:ln>
            <a:noFill/>
          </a:ln>
          <a:effectLst>
            <a:outerShdw blurRad="50800" dist="38100" dir="2700000" algn="tl" rotWithShape="0">
              <a:srgbClr val="000000">
                <a:alpha val="40000"/>
              </a:srgbClr>
            </a:outerShdw>
          </a:effectLst>
        </p:spPr>
      </p:pic>
      <p:sp>
        <p:nvSpPr>
          <p:cNvPr id="462" name="Google Shape;462;p29"/>
          <p:cNvSpPr/>
          <p:nvPr/>
        </p:nvSpPr>
        <p:spPr>
          <a:xfrm>
            <a:off x="6054933" y="2277750"/>
            <a:ext cx="2492717" cy="384880"/>
          </a:xfrm>
          <a:custGeom>
            <a:avLst/>
            <a:gdLst/>
            <a:ahLst/>
            <a:cxnLst/>
            <a:rect l="l" t="t" r="r" b="b"/>
            <a:pathLst>
              <a:path w="99262" h="16723" extrusionOk="0">
                <a:moveTo>
                  <a:pt x="0" y="0"/>
                </a:moveTo>
                <a:lnTo>
                  <a:pt x="98723" y="0"/>
                </a:lnTo>
                <a:lnTo>
                  <a:pt x="99262" y="16184"/>
                </a:lnTo>
                <a:lnTo>
                  <a:pt x="0" y="16723"/>
                </a:lnTo>
                <a:close/>
              </a:path>
            </a:pathLst>
          </a:custGeom>
          <a:noFill/>
          <a:ln w="38100" cap="flat" cmpd="sng">
            <a:solidFill>
              <a:srgbClr val="FFFF00"/>
            </a:solidFill>
            <a:prstDash val="solid"/>
            <a:round/>
            <a:headEnd type="none" w="med" len="med"/>
            <a:tailEnd type="none" w="med" len="med"/>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0"/>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468" name="Google Shape;468;p30"/>
          <p:cNvSpPr txBox="1"/>
          <p:nvPr/>
        </p:nvSpPr>
        <p:spPr>
          <a:xfrm>
            <a:off x="890013" y="1120100"/>
            <a:ext cx="4813200" cy="580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Tap Entities</a:t>
            </a:r>
            <a:endParaRPr sz="2200" b="1">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200"/>
              <a:buFont typeface="Arial"/>
              <a:buNone/>
            </a:pPr>
            <a:endParaRPr sz="2200" b="1">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200"/>
              <a:buFont typeface="Arial"/>
              <a:buNone/>
            </a:pPr>
            <a:r>
              <a:rPr lang="en-ID" sz="2200" b="1">
                <a:solidFill>
                  <a:srgbClr val="676767"/>
                </a:solidFill>
                <a:latin typeface="Roboto"/>
                <a:ea typeface="Roboto"/>
                <a:cs typeface="Roboto"/>
                <a:sym typeface="Roboto"/>
              </a:rPr>
              <a:t>View Participating Entities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Tap + Entity</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Entity(s)</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Grant / Edit Privileges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View Incident Summary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a:t>
            </a:r>
            <a:r>
              <a:rPr lang="en-ID" sz="1500" b="1" i="1">
                <a:solidFill>
                  <a:srgbClr val="676767"/>
                </a:solidFill>
                <a:latin typeface="Roboto"/>
                <a:ea typeface="Roboto"/>
                <a:cs typeface="Roboto"/>
                <a:sym typeface="Roboto"/>
              </a:rPr>
              <a:t>All</a:t>
            </a:r>
            <a:r>
              <a:rPr lang="en-ID" sz="1500">
                <a:solidFill>
                  <a:srgbClr val="676767"/>
                </a:solidFill>
                <a:latin typeface="Roboto"/>
                <a:ea typeface="Roboto"/>
                <a:cs typeface="Roboto"/>
                <a:sym typeface="Roboto"/>
              </a:rPr>
              <a:t> Incident Patients (and Patient Data)</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Save</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469" name="Google Shape;469;p30"/>
          <p:cNvPicPr preferRelativeResize="0"/>
          <p:nvPr/>
        </p:nvPicPr>
        <p:blipFill rotWithShape="1">
          <a:blip r:embed="rId3">
            <a:alphaModFix/>
          </a:blip>
          <a:srcRect t="4160" b="49088"/>
          <a:stretch/>
        </p:blipFill>
        <p:spPr>
          <a:xfrm>
            <a:off x="6105643" y="3677609"/>
            <a:ext cx="2492400" cy="2522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70" name="Google Shape;470;p30"/>
          <p:cNvPicPr preferRelativeResize="0"/>
          <p:nvPr/>
        </p:nvPicPr>
        <p:blipFill rotWithShape="1">
          <a:blip r:embed="rId4">
            <a:alphaModFix/>
          </a:blip>
          <a:srcRect/>
          <a:stretch/>
        </p:blipFill>
        <p:spPr>
          <a:xfrm>
            <a:off x="535938" y="3641575"/>
            <a:ext cx="353886" cy="353886"/>
          </a:xfrm>
          <a:prstGeom prst="rect">
            <a:avLst/>
          </a:prstGeom>
          <a:noFill/>
          <a:ln>
            <a:noFill/>
          </a:ln>
          <a:effectLst>
            <a:outerShdw blurRad="50800" dist="38100" dir="2700000" algn="tl" rotWithShape="0">
              <a:srgbClr val="000000">
                <a:alpha val="40000"/>
              </a:srgbClr>
            </a:outerShdw>
          </a:effectLst>
        </p:spPr>
      </p:pic>
      <p:pic>
        <p:nvPicPr>
          <p:cNvPr id="471" name="Google Shape;471;p30"/>
          <p:cNvPicPr preferRelativeResize="0"/>
          <p:nvPr/>
        </p:nvPicPr>
        <p:blipFill rotWithShape="1">
          <a:blip r:embed="rId5">
            <a:alphaModFix/>
          </a:blip>
          <a:srcRect/>
          <a:stretch/>
        </p:blipFill>
        <p:spPr>
          <a:xfrm>
            <a:off x="535938" y="4433853"/>
            <a:ext cx="353886" cy="353886"/>
          </a:xfrm>
          <a:prstGeom prst="rect">
            <a:avLst/>
          </a:prstGeom>
          <a:noFill/>
          <a:ln>
            <a:noFill/>
          </a:ln>
          <a:effectLst>
            <a:outerShdw blurRad="50800" dist="38100" dir="2700000" algn="tl" rotWithShape="0">
              <a:srgbClr val="000000">
                <a:alpha val="40000"/>
              </a:srgbClr>
            </a:outerShdw>
          </a:effectLst>
        </p:spPr>
      </p:pic>
      <p:pic>
        <p:nvPicPr>
          <p:cNvPr id="472" name="Google Shape;472;p30"/>
          <p:cNvPicPr preferRelativeResize="0"/>
          <p:nvPr/>
        </p:nvPicPr>
        <p:blipFill rotWithShape="1">
          <a:blip r:embed="rId6">
            <a:alphaModFix/>
          </a:blip>
          <a:srcRect t="4162" b="59261"/>
          <a:stretch/>
        </p:blipFill>
        <p:spPr>
          <a:xfrm>
            <a:off x="8991822" y="4246460"/>
            <a:ext cx="2492700" cy="1973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73" name="Google Shape;473;p30"/>
          <p:cNvPicPr preferRelativeResize="0"/>
          <p:nvPr/>
        </p:nvPicPr>
        <p:blipFill rotWithShape="1">
          <a:blip r:embed="rId7">
            <a:alphaModFix/>
          </a:blip>
          <a:srcRect/>
          <a:stretch/>
        </p:blipFill>
        <p:spPr>
          <a:xfrm>
            <a:off x="535771" y="1121431"/>
            <a:ext cx="354196" cy="354196"/>
          </a:xfrm>
          <a:prstGeom prst="rect">
            <a:avLst/>
          </a:prstGeom>
          <a:noFill/>
          <a:ln>
            <a:noFill/>
          </a:ln>
          <a:effectLst>
            <a:outerShdw blurRad="50800" dist="38100" dir="2700000" algn="tl" rotWithShape="0">
              <a:srgbClr val="000000">
                <a:alpha val="40000"/>
              </a:srgbClr>
            </a:outerShdw>
          </a:effectLst>
        </p:spPr>
      </p:pic>
      <p:pic>
        <p:nvPicPr>
          <p:cNvPr id="474" name="Google Shape;474;p30"/>
          <p:cNvPicPr preferRelativeResize="0"/>
          <p:nvPr/>
        </p:nvPicPr>
        <p:blipFill rotWithShape="1">
          <a:blip r:embed="rId8">
            <a:alphaModFix/>
          </a:blip>
          <a:srcRect/>
          <a:stretch/>
        </p:blipFill>
        <p:spPr>
          <a:xfrm>
            <a:off x="535938" y="1848807"/>
            <a:ext cx="353886" cy="353886"/>
          </a:xfrm>
          <a:prstGeom prst="rect">
            <a:avLst/>
          </a:prstGeom>
          <a:noFill/>
          <a:ln>
            <a:noFill/>
          </a:ln>
          <a:effectLst>
            <a:outerShdw blurRad="50800" dist="38100" dir="2700000" algn="tl" rotWithShape="0">
              <a:srgbClr val="000000">
                <a:alpha val="40000"/>
              </a:srgbClr>
            </a:outerShdw>
          </a:effectLst>
        </p:spPr>
      </p:pic>
      <p:pic>
        <p:nvPicPr>
          <p:cNvPr id="475" name="Google Shape;475;p30"/>
          <p:cNvPicPr preferRelativeResize="0"/>
          <p:nvPr/>
        </p:nvPicPr>
        <p:blipFill rotWithShape="1">
          <a:blip r:embed="rId8">
            <a:alphaModFix/>
          </a:blip>
          <a:srcRect/>
          <a:stretch/>
        </p:blipFill>
        <p:spPr>
          <a:xfrm>
            <a:off x="5881145" y="4473641"/>
            <a:ext cx="274320" cy="274320"/>
          </a:xfrm>
          <a:prstGeom prst="rect">
            <a:avLst/>
          </a:prstGeom>
          <a:noFill/>
          <a:ln>
            <a:noFill/>
          </a:ln>
          <a:effectLst>
            <a:outerShdw blurRad="50800" dist="38100" dir="2700000" algn="tl" rotWithShape="0">
              <a:srgbClr val="000000">
                <a:alpha val="40000"/>
              </a:srgbClr>
            </a:outerShdw>
          </a:effectLst>
        </p:spPr>
      </p:pic>
      <p:pic>
        <p:nvPicPr>
          <p:cNvPr id="476" name="Google Shape;476;p30"/>
          <p:cNvPicPr preferRelativeResize="0"/>
          <p:nvPr/>
        </p:nvPicPr>
        <p:blipFill rotWithShape="1">
          <a:blip r:embed="rId9">
            <a:alphaModFix/>
          </a:blip>
          <a:srcRect/>
          <a:stretch/>
        </p:blipFill>
        <p:spPr>
          <a:xfrm>
            <a:off x="535938" y="2849285"/>
            <a:ext cx="353886" cy="353886"/>
          </a:xfrm>
          <a:prstGeom prst="rect">
            <a:avLst/>
          </a:prstGeom>
          <a:noFill/>
          <a:ln>
            <a:noFill/>
          </a:ln>
          <a:effectLst>
            <a:outerShdw blurRad="50800" dist="38100" dir="2700000" algn="tl" rotWithShape="0">
              <a:srgbClr val="000000">
                <a:alpha val="40000"/>
              </a:srgbClr>
            </a:outerShdw>
          </a:effectLst>
        </p:spPr>
      </p:pic>
      <p:pic>
        <p:nvPicPr>
          <p:cNvPr id="477" name="Google Shape;477;p30"/>
          <p:cNvPicPr preferRelativeResize="0"/>
          <p:nvPr/>
        </p:nvPicPr>
        <p:blipFill rotWithShape="1">
          <a:blip r:embed="rId9">
            <a:alphaModFix/>
          </a:blip>
          <a:srcRect/>
          <a:stretch/>
        </p:blipFill>
        <p:spPr>
          <a:xfrm>
            <a:off x="7404770" y="5750261"/>
            <a:ext cx="274320" cy="274320"/>
          </a:xfrm>
          <a:prstGeom prst="rect">
            <a:avLst/>
          </a:prstGeom>
          <a:noFill/>
          <a:ln>
            <a:noFill/>
          </a:ln>
          <a:effectLst>
            <a:outerShdw blurRad="50800" dist="38100" dir="2700000" algn="tl" rotWithShape="0">
              <a:srgbClr val="000000">
                <a:alpha val="40000"/>
              </a:srgbClr>
            </a:outerShdw>
          </a:effectLst>
        </p:spPr>
      </p:pic>
      <p:pic>
        <p:nvPicPr>
          <p:cNvPr id="478" name="Google Shape;478;p30"/>
          <p:cNvPicPr preferRelativeResize="0"/>
          <p:nvPr/>
        </p:nvPicPr>
        <p:blipFill rotWithShape="1">
          <a:blip r:embed="rId10">
            <a:alphaModFix/>
          </a:blip>
          <a:srcRect/>
          <a:stretch/>
        </p:blipFill>
        <p:spPr>
          <a:xfrm>
            <a:off x="11484471" y="4350659"/>
            <a:ext cx="274320" cy="274320"/>
          </a:xfrm>
          <a:prstGeom prst="rect">
            <a:avLst/>
          </a:prstGeom>
          <a:noFill/>
          <a:ln>
            <a:noFill/>
          </a:ln>
          <a:effectLst>
            <a:outerShdw blurRad="50800" dist="38100" dir="2700000" algn="tl" rotWithShape="0">
              <a:srgbClr val="000000">
                <a:alpha val="40000"/>
              </a:srgbClr>
            </a:outerShdw>
          </a:effectLst>
        </p:spPr>
      </p:pic>
      <p:pic>
        <p:nvPicPr>
          <p:cNvPr id="479" name="Google Shape;479;p30"/>
          <p:cNvPicPr preferRelativeResize="0"/>
          <p:nvPr/>
        </p:nvPicPr>
        <p:blipFill rotWithShape="1">
          <a:blip r:embed="rId11">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480" name="Google Shape;480;p30"/>
          <p:cNvPicPr preferRelativeResize="0"/>
          <p:nvPr/>
        </p:nvPicPr>
        <p:blipFill rotWithShape="1">
          <a:blip r:embed="rId10">
            <a:alphaModFix/>
          </a:blip>
          <a:srcRect/>
          <a:stretch/>
        </p:blipFill>
        <p:spPr>
          <a:xfrm>
            <a:off x="535938" y="5710481"/>
            <a:ext cx="353886" cy="353886"/>
          </a:xfrm>
          <a:prstGeom prst="rect">
            <a:avLst/>
          </a:prstGeom>
          <a:noFill/>
          <a:ln>
            <a:noFill/>
          </a:ln>
          <a:effectLst>
            <a:outerShdw blurRad="50800" dist="38100" dir="2700000" algn="tl" rotWithShape="0">
              <a:srgbClr val="000000">
                <a:alpha val="40000"/>
              </a:srgbClr>
            </a:outerShdw>
          </a:effectLst>
        </p:spPr>
      </p:pic>
      <p:pic>
        <p:nvPicPr>
          <p:cNvPr id="481" name="Google Shape;481;p30"/>
          <p:cNvPicPr preferRelativeResize="0"/>
          <p:nvPr/>
        </p:nvPicPr>
        <p:blipFill rotWithShape="1">
          <a:blip r:embed="rId12">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482" name="Google Shape;482;p30"/>
          <p:cNvPicPr preferRelativeResize="0"/>
          <p:nvPr/>
        </p:nvPicPr>
        <p:blipFill>
          <a:blip r:embed="rId13">
            <a:alphaModFix/>
          </a:blip>
          <a:stretch>
            <a:fillRect/>
          </a:stretch>
        </p:blipFill>
        <p:spPr>
          <a:xfrm>
            <a:off x="7761814" y="5656029"/>
            <a:ext cx="719700" cy="452046"/>
          </a:xfrm>
          <a:prstGeom prst="rect">
            <a:avLst/>
          </a:prstGeom>
          <a:noFill/>
          <a:ln>
            <a:noFill/>
          </a:ln>
          <a:effectLst>
            <a:outerShdw blurRad="190500" dist="88900" dir="2700000" algn="tl" rotWithShape="0">
              <a:srgbClr val="000000">
                <a:alpha val="20000"/>
              </a:srgbClr>
            </a:outerShdw>
          </a:effectLst>
        </p:spPr>
      </p:pic>
      <p:pic>
        <p:nvPicPr>
          <p:cNvPr id="483" name="Google Shape;483;p30"/>
          <p:cNvPicPr preferRelativeResize="0"/>
          <p:nvPr/>
        </p:nvPicPr>
        <p:blipFill rotWithShape="1">
          <a:blip r:embed="rId7">
            <a:alphaModFix/>
          </a:blip>
          <a:srcRect/>
          <a:stretch/>
        </p:blipFill>
        <p:spPr>
          <a:xfrm>
            <a:off x="7051535" y="1475634"/>
            <a:ext cx="274320" cy="274320"/>
          </a:xfrm>
          <a:prstGeom prst="rect">
            <a:avLst/>
          </a:prstGeom>
          <a:noFill/>
          <a:ln>
            <a:noFill/>
          </a:ln>
          <a:effectLst>
            <a:outerShdw blurRad="50800" dist="38100" dir="2700000" algn="tl" rotWithShape="0">
              <a:srgbClr val="000000">
                <a:alpha val="40000"/>
              </a:srgbClr>
            </a:outerShdw>
          </a:effectLst>
        </p:spPr>
      </p:pic>
      <p:pic>
        <p:nvPicPr>
          <p:cNvPr id="484" name="Google Shape;484;p30"/>
          <p:cNvPicPr preferRelativeResize="0"/>
          <p:nvPr/>
        </p:nvPicPr>
        <p:blipFill rotWithShape="1">
          <a:blip r:embed="rId4">
            <a:alphaModFix/>
          </a:blip>
          <a:srcRect/>
          <a:stretch/>
        </p:blipFill>
        <p:spPr>
          <a:xfrm>
            <a:off x="8801957" y="2525656"/>
            <a:ext cx="274320" cy="274320"/>
          </a:xfrm>
          <a:prstGeom prst="rect">
            <a:avLst/>
          </a:prstGeom>
          <a:noFill/>
          <a:ln>
            <a:noFill/>
          </a:ln>
          <a:effectLst>
            <a:outerShdw blurRad="50800" dist="38100" dir="2700000" algn="tl" rotWithShape="0">
              <a:srgbClr val="000000">
                <a:alpha val="40000"/>
              </a:srgbClr>
            </a:outerShdw>
          </a:effectLst>
        </p:spPr>
      </p:pic>
      <p:pic>
        <p:nvPicPr>
          <p:cNvPr id="485" name="Google Shape;485;p30"/>
          <p:cNvPicPr preferRelativeResize="0"/>
          <p:nvPr/>
        </p:nvPicPr>
        <p:blipFill rotWithShape="1">
          <a:blip r:embed="rId5">
            <a:alphaModFix/>
          </a:blip>
          <a:srcRect/>
          <a:stretch/>
        </p:blipFill>
        <p:spPr>
          <a:xfrm>
            <a:off x="8801957" y="501996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1"/>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491" name="Google Shape;491;p31"/>
          <p:cNvSpPr txBox="1"/>
          <p:nvPr/>
        </p:nvSpPr>
        <p:spPr>
          <a:xfrm>
            <a:off x="890013" y="1120100"/>
            <a:ext cx="4813500" cy="2004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493" name="Google Shape;493;p31"/>
          <p:cNvPicPr preferRelativeResize="0"/>
          <p:nvPr/>
        </p:nvPicPr>
        <p:blipFill rotWithShape="1">
          <a:blip r:embed="rId3">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494" name="Google Shape;494;p31"/>
          <p:cNvPicPr preferRelativeResize="0"/>
          <p:nvPr/>
        </p:nvPicPr>
        <p:blipFill rotWithShape="1">
          <a:blip r:embed="rId4">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10" name="Google Shape;624;p39">
            <a:extLst>
              <a:ext uri="{FF2B5EF4-FFF2-40B4-BE49-F238E27FC236}">
                <a16:creationId xmlns:a16="http://schemas.microsoft.com/office/drawing/2014/main" id="{CD6AC3F3-F1B7-B24D-632E-DEC1BA5CAC8C}"/>
              </a:ext>
            </a:extLst>
          </p:cNvPr>
          <p:cNvPicPr preferRelativeResize="0"/>
          <p:nvPr/>
        </p:nvPicPr>
        <p:blipFill rotWithShape="1">
          <a:blip r:embed="rId4">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2"/>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00" name="Google Shape;500;p32"/>
          <p:cNvSpPr txBox="1"/>
          <p:nvPr/>
        </p:nvSpPr>
        <p:spPr>
          <a:xfrm>
            <a:off x="890013" y="1120100"/>
            <a:ext cx="4813500" cy="22110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01" name="Google Shape;501;p32"/>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04" name="Google Shape;504;p32"/>
          <p:cNvPicPr preferRelativeResize="0"/>
          <p:nvPr/>
        </p:nvPicPr>
        <p:blipFill rotWithShape="1">
          <a:blip r:embed="rId4">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505" name="Google Shape;505;p32"/>
          <p:cNvPicPr preferRelativeResize="0"/>
          <p:nvPr/>
        </p:nvPicPr>
        <p:blipFill rotWithShape="1">
          <a:blip r:embed="rId5">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06" name="Google Shape;506;p32"/>
          <p:cNvPicPr preferRelativeResize="0"/>
          <p:nvPr/>
        </p:nvPicPr>
        <p:blipFill>
          <a:blip r:embed="rId6">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507" name="Google Shape;507;p32"/>
          <p:cNvPicPr preferRelativeResize="0"/>
          <p:nvPr/>
        </p:nvPicPr>
        <p:blipFill rotWithShape="1">
          <a:blip r:embed="rId7">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10" name="Google Shape;624;p39">
            <a:extLst>
              <a:ext uri="{FF2B5EF4-FFF2-40B4-BE49-F238E27FC236}">
                <a16:creationId xmlns:a16="http://schemas.microsoft.com/office/drawing/2014/main" id="{41887DA5-B9CC-F1A8-A33A-4A921391F391}"/>
              </a:ext>
            </a:extLst>
          </p:cNvPr>
          <p:cNvPicPr preferRelativeResize="0"/>
          <p:nvPr/>
        </p:nvPicPr>
        <p:blipFill rotWithShape="1">
          <a:blip r:embed="rId7">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11" name="Google Shape;625;p39">
            <a:extLst>
              <a:ext uri="{FF2B5EF4-FFF2-40B4-BE49-F238E27FC236}">
                <a16:creationId xmlns:a16="http://schemas.microsoft.com/office/drawing/2014/main" id="{7958C384-C176-268C-D9CA-825F99EEB15C}"/>
              </a:ext>
            </a:extLst>
          </p:cNvPr>
          <p:cNvPicPr preferRelativeResize="0"/>
          <p:nvPr/>
        </p:nvPicPr>
        <p:blipFill rotWithShape="1">
          <a:blip r:embed="rId4">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3"/>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13" name="Google Shape;513;p33"/>
          <p:cNvSpPr txBox="1"/>
          <p:nvPr/>
        </p:nvSpPr>
        <p:spPr>
          <a:xfrm>
            <a:off x="890013" y="1120100"/>
            <a:ext cx="4813500" cy="39102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Tap + Entity</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14" name="Google Shape;514;p33"/>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17" name="Google Shape;517;p33"/>
          <p:cNvPicPr preferRelativeResize="0"/>
          <p:nvPr/>
        </p:nvPicPr>
        <p:blipFill rotWithShape="1">
          <a:blip r:embed="rId4">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519" name="Google Shape;519;p33"/>
          <p:cNvPicPr preferRelativeResize="0"/>
          <p:nvPr/>
        </p:nvPicPr>
        <p:blipFill rotWithShape="1">
          <a:blip r:embed="rId5">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520" name="Google Shape;520;p33"/>
          <p:cNvPicPr preferRelativeResize="0"/>
          <p:nvPr/>
        </p:nvPicPr>
        <p:blipFill rotWithShape="1">
          <a:blip r:embed="rId6">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21" name="Google Shape;521;p33"/>
          <p:cNvPicPr preferRelativeResize="0"/>
          <p:nvPr/>
        </p:nvPicPr>
        <p:blipFill>
          <a:blip r:embed="rId7">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522" name="Google Shape;522;p33"/>
          <p:cNvPicPr preferRelativeResize="0"/>
          <p:nvPr/>
        </p:nvPicPr>
        <p:blipFill rotWithShape="1">
          <a:blip r:embed="rId8">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10" name="Google Shape;624;p39">
            <a:extLst>
              <a:ext uri="{FF2B5EF4-FFF2-40B4-BE49-F238E27FC236}">
                <a16:creationId xmlns:a16="http://schemas.microsoft.com/office/drawing/2014/main" id="{0370E562-93DE-E0FB-C7BB-E024A7CD6BA1}"/>
              </a:ext>
            </a:extLst>
          </p:cNvPr>
          <p:cNvPicPr preferRelativeResize="0"/>
          <p:nvPr/>
        </p:nvPicPr>
        <p:blipFill rotWithShape="1">
          <a:blip r:embed="rId8">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11" name="Google Shape;625;p39">
            <a:extLst>
              <a:ext uri="{FF2B5EF4-FFF2-40B4-BE49-F238E27FC236}">
                <a16:creationId xmlns:a16="http://schemas.microsoft.com/office/drawing/2014/main" id="{5FA3FD13-9517-9BD1-179F-9195675BF40F}"/>
              </a:ext>
            </a:extLst>
          </p:cNvPr>
          <p:cNvPicPr preferRelativeResize="0"/>
          <p:nvPr/>
        </p:nvPicPr>
        <p:blipFill rotWithShape="1">
          <a:blip r:embed="rId4">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12" name="Google Shape;627;p39">
            <a:extLst>
              <a:ext uri="{FF2B5EF4-FFF2-40B4-BE49-F238E27FC236}">
                <a16:creationId xmlns:a16="http://schemas.microsoft.com/office/drawing/2014/main" id="{821F3FB0-CFD8-4494-9080-B00A98A7BADC}"/>
              </a:ext>
            </a:extLst>
          </p:cNvPr>
          <p:cNvPicPr preferRelativeResize="0"/>
          <p:nvPr/>
        </p:nvPicPr>
        <p:blipFill rotWithShape="1">
          <a:blip r:embed="rId5">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28" name="Google Shape;528;p34"/>
          <p:cNvSpPr txBox="1"/>
          <p:nvPr/>
        </p:nvSpPr>
        <p:spPr>
          <a:xfrm>
            <a:off x="890013" y="1120100"/>
            <a:ext cx="4813500" cy="47598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Tap + Entity</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Select Entity(s)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29" name="Google Shape;529;p34"/>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32" name="Google Shape;532;p34"/>
          <p:cNvPicPr preferRelativeResize="0"/>
          <p:nvPr/>
        </p:nvPicPr>
        <p:blipFill rotWithShape="1">
          <a:blip r:embed="rId4">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534" name="Google Shape;534;p34"/>
          <p:cNvPicPr preferRelativeResize="0"/>
          <p:nvPr/>
        </p:nvPicPr>
        <p:blipFill rotWithShape="1">
          <a:blip r:embed="rId5">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535" name="Google Shape;535;p34"/>
          <p:cNvPicPr preferRelativeResize="0"/>
          <p:nvPr/>
        </p:nvPicPr>
        <p:blipFill rotWithShape="1">
          <a:blip r:embed="rId6">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36" name="Google Shape;536;p34"/>
          <p:cNvPicPr preferRelativeResize="0"/>
          <p:nvPr/>
        </p:nvPicPr>
        <p:blipFill rotWithShape="1">
          <a:blip r:embed="rId7">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37" name="Google Shape;537;p34"/>
          <p:cNvPicPr preferRelativeResize="0"/>
          <p:nvPr/>
        </p:nvPicPr>
        <p:blipFill>
          <a:blip r:embed="rId8">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538" name="Google Shape;538;p34"/>
          <p:cNvPicPr preferRelativeResize="0"/>
          <p:nvPr/>
        </p:nvPicPr>
        <p:blipFill rotWithShape="1">
          <a:blip r:embed="rId9">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624;p39">
            <a:extLst>
              <a:ext uri="{FF2B5EF4-FFF2-40B4-BE49-F238E27FC236}">
                <a16:creationId xmlns:a16="http://schemas.microsoft.com/office/drawing/2014/main" id="{8C248EE3-5D30-0822-20EC-E6AB4641A827}"/>
              </a:ext>
            </a:extLst>
          </p:cNvPr>
          <p:cNvPicPr preferRelativeResize="0"/>
          <p:nvPr/>
        </p:nvPicPr>
        <p:blipFill rotWithShape="1">
          <a:blip r:embed="rId9">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5" name="Google Shape;625;p39">
            <a:extLst>
              <a:ext uri="{FF2B5EF4-FFF2-40B4-BE49-F238E27FC236}">
                <a16:creationId xmlns:a16="http://schemas.microsoft.com/office/drawing/2014/main" id="{D3D22142-BC2B-EF29-0B17-590BB77DA829}"/>
              </a:ext>
            </a:extLst>
          </p:cNvPr>
          <p:cNvPicPr preferRelativeResize="0"/>
          <p:nvPr/>
        </p:nvPicPr>
        <p:blipFill rotWithShape="1">
          <a:blip r:embed="rId4">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6" name="Google Shape;627;p39">
            <a:extLst>
              <a:ext uri="{FF2B5EF4-FFF2-40B4-BE49-F238E27FC236}">
                <a16:creationId xmlns:a16="http://schemas.microsoft.com/office/drawing/2014/main" id="{9F004B43-0C89-D820-1EE2-1FEFA1CCE892}"/>
              </a:ext>
            </a:extLst>
          </p:cNvPr>
          <p:cNvPicPr preferRelativeResize="0"/>
          <p:nvPr/>
        </p:nvPicPr>
        <p:blipFill rotWithShape="1">
          <a:blip r:embed="rId5">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5"/>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44" name="Google Shape;544;p35"/>
          <p:cNvSpPr txBox="1"/>
          <p:nvPr/>
        </p:nvSpPr>
        <p:spPr>
          <a:xfrm>
            <a:off x="890013" y="1120100"/>
            <a:ext cx="4813500" cy="47598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Tap + Entity</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Select Entity(s)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45" name="Google Shape;545;p35"/>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48" name="Google Shape;548;p35"/>
          <p:cNvPicPr preferRelativeResize="0"/>
          <p:nvPr/>
        </p:nvPicPr>
        <p:blipFill rotWithShape="1">
          <a:blip r:embed="rId4">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550" name="Google Shape;550;p35"/>
          <p:cNvPicPr preferRelativeResize="0"/>
          <p:nvPr/>
        </p:nvPicPr>
        <p:blipFill rotWithShape="1">
          <a:blip r:embed="rId5">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551" name="Google Shape;551;p35"/>
          <p:cNvPicPr preferRelativeResize="0"/>
          <p:nvPr/>
        </p:nvPicPr>
        <p:blipFill rotWithShape="1">
          <a:blip r:embed="rId6">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52" name="Google Shape;552;p35"/>
          <p:cNvPicPr preferRelativeResize="0"/>
          <p:nvPr/>
        </p:nvPicPr>
        <p:blipFill rotWithShape="1">
          <a:blip r:embed="rId7">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53" name="Google Shape;553;p35"/>
          <p:cNvPicPr preferRelativeResize="0"/>
          <p:nvPr/>
        </p:nvPicPr>
        <p:blipFill>
          <a:blip r:embed="rId8">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554" name="Google Shape;554;p35"/>
          <p:cNvPicPr preferRelativeResize="0"/>
          <p:nvPr/>
        </p:nvPicPr>
        <p:blipFill rotWithShape="1">
          <a:blip r:embed="rId9">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sp>
        <p:nvSpPr>
          <p:cNvPr id="555" name="Google Shape;555;p35"/>
          <p:cNvSpPr/>
          <p:nvPr/>
        </p:nvSpPr>
        <p:spPr>
          <a:xfrm>
            <a:off x="9014112" y="1375775"/>
            <a:ext cx="2408700" cy="7197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4" name="Google Shape;624;p39">
            <a:extLst>
              <a:ext uri="{FF2B5EF4-FFF2-40B4-BE49-F238E27FC236}">
                <a16:creationId xmlns:a16="http://schemas.microsoft.com/office/drawing/2014/main" id="{710554B3-619B-0174-7F37-7BDA13BBAF08}"/>
              </a:ext>
            </a:extLst>
          </p:cNvPr>
          <p:cNvPicPr preferRelativeResize="0"/>
          <p:nvPr/>
        </p:nvPicPr>
        <p:blipFill rotWithShape="1">
          <a:blip r:embed="rId9">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5" name="Google Shape;625;p39">
            <a:extLst>
              <a:ext uri="{FF2B5EF4-FFF2-40B4-BE49-F238E27FC236}">
                <a16:creationId xmlns:a16="http://schemas.microsoft.com/office/drawing/2014/main" id="{E8BF7C6B-DFF8-3594-B92C-45F4408DF412}"/>
              </a:ext>
            </a:extLst>
          </p:cNvPr>
          <p:cNvPicPr preferRelativeResize="0"/>
          <p:nvPr/>
        </p:nvPicPr>
        <p:blipFill rotWithShape="1">
          <a:blip r:embed="rId4">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6" name="Google Shape;627;p39">
            <a:extLst>
              <a:ext uri="{FF2B5EF4-FFF2-40B4-BE49-F238E27FC236}">
                <a16:creationId xmlns:a16="http://schemas.microsoft.com/office/drawing/2014/main" id="{099E88F9-EA3D-3A95-AD99-733B2A352668}"/>
              </a:ext>
            </a:extLst>
          </p:cNvPr>
          <p:cNvPicPr preferRelativeResize="0"/>
          <p:nvPr/>
        </p:nvPicPr>
        <p:blipFill rotWithShape="1">
          <a:blip r:embed="rId5">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61" name="Google Shape;61;p9"/>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62" name="Google Shape;62;p9"/>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3" name="Google Shape;63;p9"/>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4" name="Google Shape;64;p9"/>
          <p:cNvPicPr preferRelativeResize="0"/>
          <p:nvPr/>
        </p:nvPicPr>
        <p:blipFill rotWithShape="1">
          <a:blip r:embed="rId5">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65" name="Google Shape;65;p9"/>
          <p:cNvPicPr preferRelativeResize="0"/>
          <p:nvPr/>
        </p:nvPicPr>
        <p:blipFill rotWithShape="1">
          <a:blip r:embed="rId6">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66" name="Google Shape;66;p9"/>
          <p:cNvPicPr preferRelativeResize="0"/>
          <p:nvPr/>
        </p:nvPicPr>
        <p:blipFill rotWithShape="1">
          <a:blip r:embed="rId5">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67" name="Google Shape;67;p9"/>
          <p:cNvPicPr preferRelativeResize="0"/>
          <p:nvPr/>
        </p:nvPicPr>
        <p:blipFill rotWithShape="1">
          <a:blip r:embed="rId6">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68" name="Google Shape;68;p9"/>
          <p:cNvSpPr txBox="1"/>
          <p:nvPr/>
        </p:nvSpPr>
        <p:spPr>
          <a:xfrm>
            <a:off x="825831" y="2282650"/>
            <a:ext cx="5142600" cy="96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6"/>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61" name="Google Shape;561;p36"/>
          <p:cNvSpPr txBox="1"/>
          <p:nvPr/>
        </p:nvSpPr>
        <p:spPr>
          <a:xfrm>
            <a:off x="890013" y="1120100"/>
            <a:ext cx="4813500" cy="47598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Tap + Entity</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Select Entity(s)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62" name="Google Shape;562;p36"/>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66" name="Google Shape;566;p36"/>
          <p:cNvPicPr preferRelativeResize="0"/>
          <p:nvPr/>
        </p:nvPicPr>
        <p:blipFill rotWithShape="1">
          <a:blip r:embed="rId4">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568" name="Google Shape;568;p36"/>
          <p:cNvPicPr preferRelativeResize="0"/>
          <p:nvPr/>
        </p:nvPicPr>
        <p:blipFill rotWithShape="1">
          <a:blip r:embed="rId5">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569" name="Google Shape;569;p36"/>
          <p:cNvPicPr preferRelativeResize="0"/>
          <p:nvPr/>
        </p:nvPicPr>
        <p:blipFill rotWithShape="1">
          <a:blip r:embed="rId6">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70" name="Google Shape;570;p36"/>
          <p:cNvPicPr preferRelativeResize="0"/>
          <p:nvPr/>
        </p:nvPicPr>
        <p:blipFill rotWithShape="1">
          <a:blip r:embed="rId7">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71" name="Google Shape;571;p36"/>
          <p:cNvPicPr preferRelativeResize="0"/>
          <p:nvPr/>
        </p:nvPicPr>
        <p:blipFill>
          <a:blip r:embed="rId8">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572" name="Google Shape;572;p36"/>
          <p:cNvPicPr preferRelativeResize="0"/>
          <p:nvPr/>
        </p:nvPicPr>
        <p:blipFill rotWithShape="1">
          <a:blip r:embed="rId9">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573" name="Google Shape;573;p36"/>
          <p:cNvPicPr preferRelativeResize="0"/>
          <p:nvPr/>
        </p:nvPicPr>
        <p:blipFill rotWithShape="1">
          <a:blip r:embed="rId10">
            <a:alphaModFix/>
          </a:blip>
          <a:srcRect/>
          <a:stretch/>
        </p:blipFill>
        <p:spPr>
          <a:xfrm>
            <a:off x="8801957" y="2525656"/>
            <a:ext cx="231400" cy="231400"/>
          </a:xfrm>
          <a:prstGeom prst="rect">
            <a:avLst/>
          </a:prstGeom>
          <a:noFill/>
          <a:ln>
            <a:noFill/>
          </a:ln>
          <a:effectLst>
            <a:outerShdw blurRad="50800" dist="38100" dir="2700000" algn="tl" rotWithShape="0">
              <a:srgbClr val="000000">
                <a:alpha val="40000"/>
              </a:srgbClr>
            </a:outerShdw>
          </a:effectLst>
        </p:spPr>
      </p:pic>
      <p:pic>
        <p:nvPicPr>
          <p:cNvPr id="2" name="Google Shape;621;p39">
            <a:extLst>
              <a:ext uri="{FF2B5EF4-FFF2-40B4-BE49-F238E27FC236}">
                <a16:creationId xmlns:a16="http://schemas.microsoft.com/office/drawing/2014/main" id="{1A12C1CA-5FED-49A2-E569-1049FBAAEC12}"/>
              </a:ext>
            </a:extLst>
          </p:cNvPr>
          <p:cNvPicPr preferRelativeResize="0"/>
          <p:nvPr/>
        </p:nvPicPr>
        <p:blipFill rotWithShape="1">
          <a:blip r:embed="rId10">
            <a:alphaModFix/>
          </a:blip>
          <a:srcRect/>
          <a:stretch/>
        </p:blipFill>
        <p:spPr>
          <a:xfrm>
            <a:off x="535938" y="3809738"/>
            <a:ext cx="298518" cy="298518"/>
          </a:xfrm>
          <a:prstGeom prst="rect">
            <a:avLst/>
          </a:prstGeom>
          <a:noFill/>
          <a:ln>
            <a:noFill/>
          </a:ln>
          <a:effectLst>
            <a:outerShdw blurRad="50800" dist="38100" dir="2700000" algn="tl" rotWithShape="0">
              <a:srgbClr val="000000">
                <a:alpha val="40000"/>
              </a:srgbClr>
            </a:outerShdw>
          </a:effectLst>
        </p:spPr>
      </p:pic>
      <p:pic>
        <p:nvPicPr>
          <p:cNvPr id="4" name="Google Shape;624;p39">
            <a:extLst>
              <a:ext uri="{FF2B5EF4-FFF2-40B4-BE49-F238E27FC236}">
                <a16:creationId xmlns:a16="http://schemas.microsoft.com/office/drawing/2014/main" id="{96D652E1-C86F-2544-C497-5CD5576BA6E6}"/>
              </a:ext>
            </a:extLst>
          </p:cNvPr>
          <p:cNvPicPr preferRelativeResize="0"/>
          <p:nvPr/>
        </p:nvPicPr>
        <p:blipFill rotWithShape="1">
          <a:blip r:embed="rId9">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5" name="Google Shape;625;p39">
            <a:extLst>
              <a:ext uri="{FF2B5EF4-FFF2-40B4-BE49-F238E27FC236}">
                <a16:creationId xmlns:a16="http://schemas.microsoft.com/office/drawing/2014/main" id="{4680DAE3-21C8-6A3A-D9A3-D4D2C90DBADF}"/>
              </a:ext>
            </a:extLst>
          </p:cNvPr>
          <p:cNvPicPr preferRelativeResize="0"/>
          <p:nvPr/>
        </p:nvPicPr>
        <p:blipFill rotWithShape="1">
          <a:blip r:embed="rId4">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6" name="Google Shape;627;p39">
            <a:extLst>
              <a:ext uri="{FF2B5EF4-FFF2-40B4-BE49-F238E27FC236}">
                <a16:creationId xmlns:a16="http://schemas.microsoft.com/office/drawing/2014/main" id="{6C8A482C-FBE9-9C34-6236-C71C5AE35847}"/>
              </a:ext>
            </a:extLst>
          </p:cNvPr>
          <p:cNvPicPr preferRelativeResize="0"/>
          <p:nvPr/>
        </p:nvPicPr>
        <p:blipFill rotWithShape="1">
          <a:blip r:embed="rId5">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7"/>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79" name="Google Shape;579;p37"/>
          <p:cNvSpPr txBox="1"/>
          <p:nvPr/>
        </p:nvSpPr>
        <p:spPr>
          <a:xfrm>
            <a:off x="890013" y="1120100"/>
            <a:ext cx="4813500" cy="47598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Tap + Entity</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Select Entity(s)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80" name="Google Shape;580;p37"/>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84" name="Google Shape;584;p37"/>
          <p:cNvPicPr preferRelativeResize="0"/>
          <p:nvPr/>
        </p:nvPicPr>
        <p:blipFill rotWithShape="1">
          <a:blip r:embed="rId4">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586" name="Google Shape;586;p37"/>
          <p:cNvPicPr preferRelativeResize="0"/>
          <p:nvPr/>
        </p:nvPicPr>
        <p:blipFill rotWithShape="1">
          <a:blip r:embed="rId5">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587" name="Google Shape;587;p37"/>
          <p:cNvPicPr preferRelativeResize="0"/>
          <p:nvPr/>
        </p:nvPicPr>
        <p:blipFill rotWithShape="1">
          <a:blip r:embed="rId6">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88" name="Google Shape;588;p37"/>
          <p:cNvPicPr preferRelativeResize="0"/>
          <p:nvPr/>
        </p:nvPicPr>
        <p:blipFill rotWithShape="1">
          <a:blip r:embed="rId7">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589" name="Google Shape;589;p37"/>
          <p:cNvPicPr preferRelativeResize="0"/>
          <p:nvPr/>
        </p:nvPicPr>
        <p:blipFill>
          <a:blip r:embed="rId8">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590" name="Google Shape;590;p37"/>
          <p:cNvPicPr preferRelativeResize="0"/>
          <p:nvPr/>
        </p:nvPicPr>
        <p:blipFill rotWithShape="1">
          <a:blip r:embed="rId9">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591" name="Google Shape;591;p37"/>
          <p:cNvPicPr preferRelativeResize="0"/>
          <p:nvPr/>
        </p:nvPicPr>
        <p:blipFill rotWithShape="1">
          <a:blip r:embed="rId10">
            <a:alphaModFix/>
          </a:blip>
          <a:srcRect/>
          <a:stretch/>
        </p:blipFill>
        <p:spPr>
          <a:xfrm>
            <a:off x="8801957" y="2525656"/>
            <a:ext cx="231400" cy="231400"/>
          </a:xfrm>
          <a:prstGeom prst="rect">
            <a:avLst/>
          </a:prstGeom>
          <a:noFill/>
          <a:ln>
            <a:noFill/>
          </a:ln>
          <a:effectLst>
            <a:outerShdw blurRad="50800" dist="38100" dir="2700000" algn="tl" rotWithShape="0">
              <a:srgbClr val="000000">
                <a:alpha val="40000"/>
              </a:srgbClr>
            </a:outerShdw>
          </a:effectLst>
        </p:spPr>
      </p:pic>
      <p:sp>
        <p:nvSpPr>
          <p:cNvPr id="592" name="Google Shape;592;p37"/>
          <p:cNvSpPr/>
          <p:nvPr/>
        </p:nvSpPr>
        <p:spPr>
          <a:xfrm>
            <a:off x="11070139" y="1124700"/>
            <a:ext cx="392400" cy="2355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621;p39">
            <a:extLst>
              <a:ext uri="{FF2B5EF4-FFF2-40B4-BE49-F238E27FC236}">
                <a16:creationId xmlns:a16="http://schemas.microsoft.com/office/drawing/2014/main" id="{90F924B5-183F-42F4-E84B-567879AA350A}"/>
              </a:ext>
            </a:extLst>
          </p:cNvPr>
          <p:cNvPicPr preferRelativeResize="0"/>
          <p:nvPr/>
        </p:nvPicPr>
        <p:blipFill rotWithShape="1">
          <a:blip r:embed="rId10">
            <a:alphaModFix/>
          </a:blip>
          <a:srcRect/>
          <a:stretch/>
        </p:blipFill>
        <p:spPr>
          <a:xfrm>
            <a:off x="535938" y="3809738"/>
            <a:ext cx="298518" cy="298518"/>
          </a:xfrm>
          <a:prstGeom prst="rect">
            <a:avLst/>
          </a:prstGeom>
          <a:noFill/>
          <a:ln>
            <a:noFill/>
          </a:ln>
          <a:effectLst>
            <a:outerShdw blurRad="50800" dist="38100" dir="2700000" algn="tl" rotWithShape="0">
              <a:srgbClr val="000000">
                <a:alpha val="40000"/>
              </a:srgbClr>
            </a:outerShdw>
          </a:effectLst>
        </p:spPr>
      </p:pic>
      <p:pic>
        <p:nvPicPr>
          <p:cNvPr id="4" name="Google Shape;624;p39">
            <a:extLst>
              <a:ext uri="{FF2B5EF4-FFF2-40B4-BE49-F238E27FC236}">
                <a16:creationId xmlns:a16="http://schemas.microsoft.com/office/drawing/2014/main" id="{6842056F-8CCC-F548-09DF-FA1941D713EE}"/>
              </a:ext>
            </a:extLst>
          </p:cNvPr>
          <p:cNvPicPr preferRelativeResize="0"/>
          <p:nvPr/>
        </p:nvPicPr>
        <p:blipFill rotWithShape="1">
          <a:blip r:embed="rId9">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5" name="Google Shape;625;p39">
            <a:extLst>
              <a:ext uri="{FF2B5EF4-FFF2-40B4-BE49-F238E27FC236}">
                <a16:creationId xmlns:a16="http://schemas.microsoft.com/office/drawing/2014/main" id="{39FE715C-2767-0E80-28CF-0E5AB761A99C}"/>
              </a:ext>
            </a:extLst>
          </p:cNvPr>
          <p:cNvPicPr preferRelativeResize="0"/>
          <p:nvPr/>
        </p:nvPicPr>
        <p:blipFill rotWithShape="1">
          <a:blip r:embed="rId4">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6" name="Google Shape;627;p39">
            <a:extLst>
              <a:ext uri="{FF2B5EF4-FFF2-40B4-BE49-F238E27FC236}">
                <a16:creationId xmlns:a16="http://schemas.microsoft.com/office/drawing/2014/main" id="{EDC13C76-B1DB-AAF6-DDCB-208BAED46C05}"/>
              </a:ext>
            </a:extLst>
          </p:cNvPr>
          <p:cNvPicPr preferRelativeResize="0"/>
          <p:nvPr/>
        </p:nvPicPr>
        <p:blipFill rotWithShape="1">
          <a:blip r:embed="rId5">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8"/>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98" name="Google Shape;598;p38"/>
          <p:cNvSpPr txBox="1"/>
          <p:nvPr/>
        </p:nvSpPr>
        <p:spPr>
          <a:xfrm>
            <a:off x="890013" y="1120100"/>
            <a:ext cx="4813500" cy="60159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Tap Entities</a:t>
            </a:r>
            <a:endParaRPr sz="2300" b="1" dirty="0">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dirty="0">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dirty="0">
                <a:solidFill>
                  <a:srgbClr val="676767"/>
                </a:solidFill>
                <a:latin typeface="Roboto"/>
                <a:ea typeface="Roboto"/>
                <a:cs typeface="Roboto"/>
                <a:sym typeface="Roboto"/>
              </a:rPr>
              <a:t>View Participating Entities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And their privileges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Tap + Entity</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Select Entity(s)</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Grant / Edit Privileges</a:t>
            </a:r>
            <a:endParaRPr sz="2300" b="1"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View Incident Summary</a:t>
            </a:r>
            <a:endParaRPr sz="1500" dirty="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View </a:t>
            </a:r>
            <a:r>
              <a:rPr lang="en-ID" sz="1500" b="1" i="1" dirty="0">
                <a:solidFill>
                  <a:srgbClr val="676767"/>
                </a:solidFill>
                <a:latin typeface="Roboto"/>
                <a:ea typeface="Roboto"/>
                <a:cs typeface="Roboto"/>
                <a:sym typeface="Roboto"/>
              </a:rPr>
              <a:t>All</a:t>
            </a:r>
            <a:r>
              <a:rPr lang="en-ID" sz="1500" dirty="0">
                <a:solidFill>
                  <a:srgbClr val="676767"/>
                </a:solidFill>
                <a:latin typeface="Roboto"/>
                <a:ea typeface="Roboto"/>
                <a:cs typeface="Roboto"/>
                <a:sym typeface="Roboto"/>
              </a:rPr>
              <a:t> Incident Patients (and Patient Data)</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599" name="Google Shape;599;p38"/>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02" name="Google Shape;602;p38"/>
          <p:cNvPicPr preferRelativeResize="0"/>
          <p:nvPr/>
        </p:nvPicPr>
        <p:blipFill rotWithShape="1">
          <a:blip r:embed="rId4">
            <a:alphaModFix/>
          </a:blip>
          <a:srcRect t="4162" b="59261"/>
          <a:stretch/>
        </p:blipFill>
        <p:spPr>
          <a:xfrm>
            <a:off x="8991822" y="4246460"/>
            <a:ext cx="2492700" cy="1973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05" name="Google Shape;605;p38"/>
          <p:cNvPicPr preferRelativeResize="0"/>
          <p:nvPr/>
        </p:nvPicPr>
        <p:blipFill rotWithShape="1">
          <a:blip r:embed="rId5">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607" name="Google Shape;607;p38"/>
          <p:cNvPicPr preferRelativeResize="0"/>
          <p:nvPr/>
        </p:nvPicPr>
        <p:blipFill rotWithShape="1">
          <a:blip r:embed="rId6">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608" name="Google Shape;608;p38"/>
          <p:cNvPicPr preferRelativeResize="0"/>
          <p:nvPr/>
        </p:nvPicPr>
        <p:blipFill rotWithShape="1">
          <a:blip r:embed="rId7">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609" name="Google Shape;609;p38"/>
          <p:cNvPicPr preferRelativeResize="0"/>
          <p:nvPr/>
        </p:nvPicPr>
        <p:blipFill rotWithShape="1">
          <a:blip r:embed="rId8">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610" name="Google Shape;610;p38"/>
          <p:cNvPicPr preferRelativeResize="0"/>
          <p:nvPr/>
        </p:nvPicPr>
        <p:blipFill>
          <a:blip r:embed="rId9">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611" name="Google Shape;611;p38"/>
          <p:cNvPicPr preferRelativeResize="0"/>
          <p:nvPr/>
        </p:nvPicPr>
        <p:blipFill rotWithShape="1">
          <a:blip r:embed="rId10">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612" name="Google Shape;612;p38"/>
          <p:cNvPicPr preferRelativeResize="0"/>
          <p:nvPr/>
        </p:nvPicPr>
        <p:blipFill rotWithShape="1">
          <a:blip r:embed="rId11">
            <a:alphaModFix/>
          </a:blip>
          <a:srcRect/>
          <a:stretch/>
        </p:blipFill>
        <p:spPr>
          <a:xfrm>
            <a:off x="8801957" y="2525656"/>
            <a:ext cx="231400" cy="231400"/>
          </a:xfrm>
          <a:prstGeom prst="rect">
            <a:avLst/>
          </a:prstGeom>
          <a:noFill/>
          <a:ln>
            <a:noFill/>
          </a:ln>
          <a:effectLst>
            <a:outerShdw blurRad="50800" dist="38100" dir="2700000" algn="tl" rotWithShape="0">
              <a:srgbClr val="000000">
                <a:alpha val="40000"/>
              </a:srgbClr>
            </a:outerShdw>
          </a:effectLst>
        </p:spPr>
      </p:pic>
      <p:pic>
        <p:nvPicPr>
          <p:cNvPr id="613" name="Google Shape;613;p38"/>
          <p:cNvPicPr preferRelativeResize="0"/>
          <p:nvPr/>
        </p:nvPicPr>
        <p:blipFill rotWithShape="1">
          <a:blip r:embed="rId12">
            <a:alphaModFix/>
          </a:blip>
          <a:srcRect/>
          <a:stretch/>
        </p:blipFill>
        <p:spPr>
          <a:xfrm>
            <a:off x="8801957" y="5019964"/>
            <a:ext cx="231400" cy="231400"/>
          </a:xfrm>
          <a:prstGeom prst="rect">
            <a:avLst/>
          </a:prstGeom>
          <a:noFill/>
          <a:ln>
            <a:noFill/>
          </a:ln>
          <a:effectLst>
            <a:outerShdw blurRad="50800" dist="38100" dir="2700000" algn="tl" rotWithShape="0">
              <a:srgbClr val="000000">
                <a:alpha val="40000"/>
              </a:srgbClr>
            </a:outerShdw>
          </a:effectLst>
        </p:spPr>
      </p:pic>
      <p:pic>
        <p:nvPicPr>
          <p:cNvPr id="2" name="Google Shape;621;p39">
            <a:extLst>
              <a:ext uri="{FF2B5EF4-FFF2-40B4-BE49-F238E27FC236}">
                <a16:creationId xmlns:a16="http://schemas.microsoft.com/office/drawing/2014/main" id="{AAD45E1A-E106-BF22-5B98-7B00455FB732}"/>
              </a:ext>
            </a:extLst>
          </p:cNvPr>
          <p:cNvPicPr preferRelativeResize="0"/>
          <p:nvPr/>
        </p:nvPicPr>
        <p:blipFill rotWithShape="1">
          <a:blip r:embed="rId11">
            <a:alphaModFix/>
          </a:blip>
          <a:srcRect/>
          <a:stretch/>
        </p:blipFill>
        <p:spPr>
          <a:xfrm>
            <a:off x="535938" y="3809738"/>
            <a:ext cx="298518" cy="298518"/>
          </a:xfrm>
          <a:prstGeom prst="rect">
            <a:avLst/>
          </a:prstGeom>
          <a:noFill/>
          <a:ln>
            <a:noFill/>
          </a:ln>
          <a:effectLst>
            <a:outerShdw blurRad="50800" dist="38100" dir="2700000" algn="tl" rotWithShape="0">
              <a:srgbClr val="000000">
                <a:alpha val="40000"/>
              </a:srgbClr>
            </a:outerShdw>
          </a:effectLst>
        </p:spPr>
      </p:pic>
      <p:pic>
        <p:nvPicPr>
          <p:cNvPr id="3" name="Google Shape;622;p39">
            <a:extLst>
              <a:ext uri="{FF2B5EF4-FFF2-40B4-BE49-F238E27FC236}">
                <a16:creationId xmlns:a16="http://schemas.microsoft.com/office/drawing/2014/main" id="{CFD54C30-11F3-0495-4316-82923B7E5B6A}"/>
              </a:ext>
            </a:extLst>
          </p:cNvPr>
          <p:cNvPicPr preferRelativeResize="0"/>
          <p:nvPr/>
        </p:nvPicPr>
        <p:blipFill rotWithShape="1">
          <a:blip r:embed="rId12">
            <a:alphaModFix/>
          </a:blip>
          <a:srcRect/>
          <a:stretch/>
        </p:blipFill>
        <p:spPr>
          <a:xfrm>
            <a:off x="535938" y="4644055"/>
            <a:ext cx="298518" cy="298518"/>
          </a:xfrm>
          <a:prstGeom prst="rect">
            <a:avLst/>
          </a:prstGeom>
          <a:noFill/>
          <a:ln>
            <a:noFill/>
          </a:ln>
          <a:effectLst>
            <a:outerShdw blurRad="50800" dist="38100" dir="2700000" algn="tl" rotWithShape="0">
              <a:srgbClr val="000000">
                <a:alpha val="40000"/>
              </a:srgbClr>
            </a:outerShdw>
          </a:effectLst>
        </p:spPr>
      </p:pic>
      <p:pic>
        <p:nvPicPr>
          <p:cNvPr id="4" name="Google Shape;624;p39">
            <a:extLst>
              <a:ext uri="{FF2B5EF4-FFF2-40B4-BE49-F238E27FC236}">
                <a16:creationId xmlns:a16="http://schemas.microsoft.com/office/drawing/2014/main" id="{9D28EA7D-B846-982F-EB2A-8107B42D574D}"/>
              </a:ext>
            </a:extLst>
          </p:cNvPr>
          <p:cNvPicPr preferRelativeResize="0"/>
          <p:nvPr/>
        </p:nvPicPr>
        <p:blipFill rotWithShape="1">
          <a:blip r:embed="rId10">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5" name="Google Shape;625;p39">
            <a:extLst>
              <a:ext uri="{FF2B5EF4-FFF2-40B4-BE49-F238E27FC236}">
                <a16:creationId xmlns:a16="http://schemas.microsoft.com/office/drawing/2014/main" id="{3165D976-04EE-02FB-1CE6-88DA1B5A69B5}"/>
              </a:ext>
            </a:extLst>
          </p:cNvPr>
          <p:cNvPicPr preferRelativeResize="0"/>
          <p:nvPr/>
        </p:nvPicPr>
        <p:blipFill rotWithShape="1">
          <a:blip r:embed="rId5">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6" name="Google Shape;627;p39">
            <a:extLst>
              <a:ext uri="{FF2B5EF4-FFF2-40B4-BE49-F238E27FC236}">
                <a16:creationId xmlns:a16="http://schemas.microsoft.com/office/drawing/2014/main" id="{50A37B56-08CF-3CB9-F64B-339700A22283}"/>
              </a:ext>
            </a:extLst>
          </p:cNvPr>
          <p:cNvPicPr preferRelativeResize="0"/>
          <p:nvPr/>
        </p:nvPicPr>
        <p:blipFill rotWithShape="1">
          <a:blip r:embed="rId6">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9"/>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Manage Entities</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619" name="Google Shape;619;p39"/>
          <p:cNvSpPr txBox="1"/>
          <p:nvPr/>
        </p:nvSpPr>
        <p:spPr>
          <a:xfrm>
            <a:off x="890013" y="1120100"/>
            <a:ext cx="4813500" cy="60159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Tap Entities</a:t>
            </a:r>
            <a:endParaRPr sz="2300" b="1">
              <a:solidFill>
                <a:srgbClr val="51515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endParaRPr sz="2300" b="1">
              <a:solidFill>
                <a:srgbClr val="67676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300"/>
              <a:buFont typeface="Arial"/>
              <a:buNone/>
            </a:pPr>
            <a:r>
              <a:rPr lang="en-ID" sz="2300" b="1">
                <a:solidFill>
                  <a:srgbClr val="676767"/>
                </a:solidFill>
                <a:latin typeface="Roboto"/>
                <a:ea typeface="Roboto"/>
                <a:cs typeface="Roboto"/>
                <a:sym typeface="Roboto"/>
              </a:rPr>
              <a:t>View Participating Entities</a:t>
            </a:r>
            <a:endParaRPr sz="2300" b="1">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Tap + Entity</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Select Entity(s)</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Grant / Edit Privileges</a:t>
            </a:r>
            <a:endParaRPr sz="2300" b="1">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View Incident Summary</a:t>
            </a:r>
            <a:endParaRPr sz="1500">
              <a:solidFill>
                <a:srgbClr val="676767"/>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a:t>
            </a:r>
            <a:r>
              <a:rPr lang="en-ID" sz="1500" b="1" i="1">
                <a:solidFill>
                  <a:srgbClr val="676767"/>
                </a:solidFill>
                <a:latin typeface="Roboto"/>
                <a:ea typeface="Roboto"/>
                <a:cs typeface="Roboto"/>
                <a:sym typeface="Roboto"/>
              </a:rPr>
              <a:t>All</a:t>
            </a:r>
            <a:r>
              <a:rPr lang="en-ID" sz="1500">
                <a:solidFill>
                  <a:srgbClr val="676767"/>
                </a:solidFill>
                <a:latin typeface="Roboto"/>
                <a:ea typeface="Roboto"/>
                <a:cs typeface="Roboto"/>
                <a:sym typeface="Roboto"/>
              </a:rPr>
              <a:t> Incident Patients (and Patient Data)</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Save</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620" name="Google Shape;620;p39"/>
          <p:cNvPicPr preferRelativeResize="0"/>
          <p:nvPr/>
        </p:nvPicPr>
        <p:blipFill rotWithShape="1">
          <a:blip r:embed="rId3">
            <a:alphaModFix/>
          </a:blip>
          <a:srcRect t="4160" b="49088"/>
          <a:stretch/>
        </p:blipFill>
        <p:spPr>
          <a:xfrm>
            <a:off x="6105643" y="3677609"/>
            <a:ext cx="2102400" cy="2127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21" name="Google Shape;621;p39"/>
          <p:cNvPicPr preferRelativeResize="0"/>
          <p:nvPr/>
        </p:nvPicPr>
        <p:blipFill rotWithShape="1">
          <a:blip r:embed="rId4">
            <a:alphaModFix/>
          </a:blip>
          <a:srcRect/>
          <a:stretch/>
        </p:blipFill>
        <p:spPr>
          <a:xfrm>
            <a:off x="535938" y="3809738"/>
            <a:ext cx="298518" cy="298518"/>
          </a:xfrm>
          <a:prstGeom prst="rect">
            <a:avLst/>
          </a:prstGeom>
          <a:noFill/>
          <a:ln>
            <a:noFill/>
          </a:ln>
          <a:effectLst>
            <a:outerShdw blurRad="50800" dist="38100" dir="2700000" algn="tl" rotWithShape="0">
              <a:srgbClr val="000000">
                <a:alpha val="40000"/>
              </a:srgbClr>
            </a:outerShdw>
          </a:effectLst>
        </p:spPr>
      </p:pic>
      <p:pic>
        <p:nvPicPr>
          <p:cNvPr id="622" name="Google Shape;622;p39"/>
          <p:cNvPicPr preferRelativeResize="0"/>
          <p:nvPr/>
        </p:nvPicPr>
        <p:blipFill rotWithShape="1">
          <a:blip r:embed="rId5">
            <a:alphaModFix/>
          </a:blip>
          <a:srcRect/>
          <a:stretch/>
        </p:blipFill>
        <p:spPr>
          <a:xfrm>
            <a:off x="535938" y="4644055"/>
            <a:ext cx="298518" cy="298518"/>
          </a:xfrm>
          <a:prstGeom prst="rect">
            <a:avLst/>
          </a:prstGeom>
          <a:noFill/>
          <a:ln>
            <a:noFill/>
          </a:ln>
          <a:effectLst>
            <a:outerShdw blurRad="50800" dist="38100" dir="2700000" algn="tl" rotWithShape="0">
              <a:srgbClr val="000000">
                <a:alpha val="40000"/>
              </a:srgbClr>
            </a:outerShdw>
          </a:effectLst>
        </p:spPr>
      </p:pic>
      <p:pic>
        <p:nvPicPr>
          <p:cNvPr id="623" name="Google Shape;623;p39"/>
          <p:cNvPicPr preferRelativeResize="0"/>
          <p:nvPr/>
        </p:nvPicPr>
        <p:blipFill rotWithShape="1">
          <a:blip r:embed="rId6">
            <a:alphaModFix/>
          </a:blip>
          <a:srcRect t="4162" b="59261"/>
          <a:stretch/>
        </p:blipFill>
        <p:spPr>
          <a:xfrm>
            <a:off x="8991822" y="4246460"/>
            <a:ext cx="2492700" cy="1973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24" name="Google Shape;624;p39"/>
          <p:cNvPicPr preferRelativeResize="0"/>
          <p:nvPr/>
        </p:nvPicPr>
        <p:blipFill rotWithShape="1">
          <a:blip r:embed="rId7">
            <a:alphaModFix/>
          </a:blip>
          <a:srcRect/>
          <a:stretch/>
        </p:blipFill>
        <p:spPr>
          <a:xfrm>
            <a:off x="535771" y="1184491"/>
            <a:ext cx="298779" cy="298779"/>
          </a:xfrm>
          <a:prstGeom prst="rect">
            <a:avLst/>
          </a:prstGeom>
          <a:noFill/>
          <a:ln>
            <a:noFill/>
          </a:ln>
          <a:effectLst>
            <a:outerShdw blurRad="50800" dist="38100" dir="2700000" algn="tl" rotWithShape="0">
              <a:srgbClr val="000000">
                <a:alpha val="40000"/>
              </a:srgbClr>
            </a:outerShdw>
          </a:effectLst>
        </p:spPr>
      </p:pic>
      <p:pic>
        <p:nvPicPr>
          <p:cNvPr id="625" name="Google Shape;625;p39"/>
          <p:cNvPicPr preferRelativeResize="0"/>
          <p:nvPr/>
        </p:nvPicPr>
        <p:blipFill rotWithShape="1">
          <a:blip r:embed="rId8">
            <a:alphaModFix/>
          </a:blip>
          <a:srcRect/>
          <a:stretch/>
        </p:blipFill>
        <p:spPr>
          <a:xfrm>
            <a:off x="535938" y="1890847"/>
            <a:ext cx="298518" cy="298517"/>
          </a:xfrm>
          <a:prstGeom prst="rect">
            <a:avLst/>
          </a:prstGeom>
          <a:noFill/>
          <a:ln>
            <a:noFill/>
          </a:ln>
          <a:effectLst>
            <a:outerShdw blurRad="50800" dist="38100" dir="2700000" algn="tl" rotWithShape="0">
              <a:srgbClr val="000000">
                <a:alpha val="40000"/>
              </a:srgbClr>
            </a:outerShdw>
          </a:effectLst>
        </p:spPr>
      </p:pic>
      <p:pic>
        <p:nvPicPr>
          <p:cNvPr id="626" name="Google Shape;626;p39"/>
          <p:cNvPicPr preferRelativeResize="0"/>
          <p:nvPr/>
        </p:nvPicPr>
        <p:blipFill rotWithShape="1">
          <a:blip r:embed="rId8">
            <a:alphaModFix/>
          </a:blip>
          <a:srcRect/>
          <a:stretch/>
        </p:blipFill>
        <p:spPr>
          <a:xfrm>
            <a:off x="5881145" y="4473641"/>
            <a:ext cx="231400" cy="231400"/>
          </a:xfrm>
          <a:prstGeom prst="rect">
            <a:avLst/>
          </a:prstGeom>
          <a:noFill/>
          <a:ln>
            <a:noFill/>
          </a:ln>
          <a:effectLst>
            <a:outerShdw blurRad="50800" dist="38100" dir="2700000" algn="tl" rotWithShape="0">
              <a:srgbClr val="000000">
                <a:alpha val="40000"/>
              </a:srgbClr>
            </a:outerShdw>
          </a:effectLst>
        </p:spPr>
      </p:pic>
      <p:pic>
        <p:nvPicPr>
          <p:cNvPr id="627" name="Google Shape;627;p39"/>
          <p:cNvPicPr preferRelativeResize="0"/>
          <p:nvPr/>
        </p:nvPicPr>
        <p:blipFill rotWithShape="1">
          <a:blip r:embed="rId9">
            <a:alphaModFix/>
          </a:blip>
          <a:srcRect/>
          <a:stretch/>
        </p:blipFill>
        <p:spPr>
          <a:xfrm>
            <a:off x="535938" y="2985915"/>
            <a:ext cx="298518" cy="298517"/>
          </a:xfrm>
          <a:prstGeom prst="rect">
            <a:avLst/>
          </a:prstGeom>
          <a:noFill/>
          <a:ln>
            <a:noFill/>
          </a:ln>
          <a:effectLst>
            <a:outerShdw blurRad="50800" dist="38100" dir="2700000" algn="tl" rotWithShape="0">
              <a:srgbClr val="000000">
                <a:alpha val="40000"/>
              </a:srgbClr>
            </a:outerShdw>
          </a:effectLst>
        </p:spPr>
      </p:pic>
      <p:pic>
        <p:nvPicPr>
          <p:cNvPr id="628" name="Google Shape;628;p39"/>
          <p:cNvPicPr preferRelativeResize="0"/>
          <p:nvPr/>
        </p:nvPicPr>
        <p:blipFill rotWithShape="1">
          <a:blip r:embed="rId9">
            <a:alphaModFix/>
          </a:blip>
          <a:srcRect/>
          <a:stretch/>
        </p:blipFill>
        <p:spPr>
          <a:xfrm>
            <a:off x="7404770" y="5750261"/>
            <a:ext cx="231400" cy="231400"/>
          </a:xfrm>
          <a:prstGeom prst="rect">
            <a:avLst/>
          </a:prstGeom>
          <a:noFill/>
          <a:ln>
            <a:noFill/>
          </a:ln>
          <a:effectLst>
            <a:outerShdw blurRad="50800" dist="38100" dir="2700000" algn="tl" rotWithShape="0">
              <a:srgbClr val="000000">
                <a:alpha val="40000"/>
              </a:srgbClr>
            </a:outerShdw>
          </a:effectLst>
        </p:spPr>
      </p:pic>
      <p:pic>
        <p:nvPicPr>
          <p:cNvPr id="629" name="Google Shape;629;p39"/>
          <p:cNvPicPr preferRelativeResize="0"/>
          <p:nvPr/>
        </p:nvPicPr>
        <p:blipFill rotWithShape="1">
          <a:blip r:embed="rId10">
            <a:alphaModFix/>
          </a:blip>
          <a:srcRect/>
          <a:stretch/>
        </p:blipFill>
        <p:spPr>
          <a:xfrm>
            <a:off x="11484471" y="4350659"/>
            <a:ext cx="231400" cy="231400"/>
          </a:xfrm>
          <a:prstGeom prst="rect">
            <a:avLst/>
          </a:prstGeom>
          <a:noFill/>
          <a:ln>
            <a:noFill/>
          </a:ln>
          <a:effectLst>
            <a:outerShdw blurRad="50800" dist="38100" dir="2700000" algn="tl" rotWithShape="0">
              <a:srgbClr val="000000">
                <a:alpha val="40000"/>
              </a:srgbClr>
            </a:outerShdw>
          </a:effectLst>
        </p:spPr>
      </p:pic>
      <p:pic>
        <p:nvPicPr>
          <p:cNvPr id="630" name="Google Shape;630;p39"/>
          <p:cNvPicPr preferRelativeResize="0"/>
          <p:nvPr/>
        </p:nvPicPr>
        <p:blipFill rotWithShape="1">
          <a:blip r:embed="rId11">
            <a:alphaModFix/>
          </a:blip>
          <a:srcRect t="4519" b="55198"/>
          <a:stretch/>
        </p:blipFill>
        <p:spPr>
          <a:xfrm>
            <a:off x="6101125" y="1118325"/>
            <a:ext cx="2492700" cy="217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631" name="Google Shape;631;p39"/>
          <p:cNvPicPr preferRelativeResize="0"/>
          <p:nvPr/>
        </p:nvPicPr>
        <p:blipFill rotWithShape="1">
          <a:blip r:embed="rId10">
            <a:alphaModFix/>
          </a:blip>
          <a:srcRect/>
          <a:stretch/>
        </p:blipFill>
        <p:spPr>
          <a:xfrm>
            <a:off x="535938" y="5899662"/>
            <a:ext cx="298518" cy="298518"/>
          </a:xfrm>
          <a:prstGeom prst="rect">
            <a:avLst/>
          </a:prstGeom>
          <a:noFill/>
          <a:ln>
            <a:noFill/>
          </a:ln>
          <a:effectLst>
            <a:outerShdw blurRad="50800" dist="38100" dir="2700000" algn="tl" rotWithShape="0">
              <a:srgbClr val="000000">
                <a:alpha val="40000"/>
              </a:srgbClr>
            </a:outerShdw>
          </a:effectLst>
        </p:spPr>
      </p:pic>
      <p:pic>
        <p:nvPicPr>
          <p:cNvPr id="632" name="Google Shape;632;p39"/>
          <p:cNvPicPr preferRelativeResize="0"/>
          <p:nvPr/>
        </p:nvPicPr>
        <p:blipFill rotWithShape="1">
          <a:blip r:embed="rId12">
            <a:alphaModFix/>
          </a:blip>
          <a:srcRect t="5387" b="40843"/>
          <a:stretch/>
        </p:blipFill>
        <p:spPr>
          <a:xfrm>
            <a:off x="8991835" y="1082463"/>
            <a:ext cx="2492700" cy="29013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pic>
        <p:nvPicPr>
          <p:cNvPr id="633" name="Google Shape;633;p39"/>
          <p:cNvPicPr preferRelativeResize="0"/>
          <p:nvPr/>
        </p:nvPicPr>
        <p:blipFill>
          <a:blip r:embed="rId13">
            <a:alphaModFix/>
          </a:blip>
          <a:stretch>
            <a:fillRect/>
          </a:stretch>
        </p:blipFill>
        <p:spPr>
          <a:xfrm>
            <a:off x="7761814" y="5656029"/>
            <a:ext cx="607095" cy="381319"/>
          </a:xfrm>
          <a:prstGeom prst="rect">
            <a:avLst/>
          </a:prstGeom>
          <a:noFill/>
          <a:ln>
            <a:noFill/>
          </a:ln>
          <a:effectLst>
            <a:outerShdw blurRad="190500" dist="88900" dir="2700000" algn="tl" rotWithShape="0">
              <a:srgbClr val="000000">
                <a:alpha val="20000"/>
              </a:srgbClr>
            </a:outerShdw>
          </a:effectLst>
        </p:spPr>
      </p:pic>
      <p:pic>
        <p:nvPicPr>
          <p:cNvPr id="634" name="Google Shape;634;p39"/>
          <p:cNvPicPr preferRelativeResize="0"/>
          <p:nvPr/>
        </p:nvPicPr>
        <p:blipFill rotWithShape="1">
          <a:blip r:embed="rId7">
            <a:alphaModFix/>
          </a:blip>
          <a:srcRect/>
          <a:stretch/>
        </p:blipFill>
        <p:spPr>
          <a:xfrm>
            <a:off x="7051535" y="1475634"/>
            <a:ext cx="231400" cy="231400"/>
          </a:xfrm>
          <a:prstGeom prst="rect">
            <a:avLst/>
          </a:prstGeom>
          <a:noFill/>
          <a:ln>
            <a:noFill/>
          </a:ln>
          <a:effectLst>
            <a:outerShdw blurRad="50800" dist="38100" dir="2700000" algn="tl" rotWithShape="0">
              <a:srgbClr val="000000">
                <a:alpha val="40000"/>
              </a:srgbClr>
            </a:outerShdw>
          </a:effectLst>
        </p:spPr>
      </p:pic>
      <p:pic>
        <p:nvPicPr>
          <p:cNvPr id="635" name="Google Shape;635;p39"/>
          <p:cNvPicPr preferRelativeResize="0"/>
          <p:nvPr/>
        </p:nvPicPr>
        <p:blipFill rotWithShape="1">
          <a:blip r:embed="rId4">
            <a:alphaModFix/>
          </a:blip>
          <a:srcRect/>
          <a:stretch/>
        </p:blipFill>
        <p:spPr>
          <a:xfrm>
            <a:off x="8801957" y="2525656"/>
            <a:ext cx="231400" cy="231400"/>
          </a:xfrm>
          <a:prstGeom prst="rect">
            <a:avLst/>
          </a:prstGeom>
          <a:noFill/>
          <a:ln>
            <a:noFill/>
          </a:ln>
          <a:effectLst>
            <a:outerShdw blurRad="50800" dist="38100" dir="2700000" algn="tl" rotWithShape="0">
              <a:srgbClr val="000000">
                <a:alpha val="40000"/>
              </a:srgbClr>
            </a:outerShdw>
          </a:effectLst>
        </p:spPr>
      </p:pic>
      <p:pic>
        <p:nvPicPr>
          <p:cNvPr id="636" name="Google Shape;636;p39"/>
          <p:cNvPicPr preferRelativeResize="0"/>
          <p:nvPr/>
        </p:nvPicPr>
        <p:blipFill rotWithShape="1">
          <a:blip r:embed="rId5">
            <a:alphaModFix/>
          </a:blip>
          <a:srcRect/>
          <a:stretch/>
        </p:blipFill>
        <p:spPr>
          <a:xfrm>
            <a:off x="8801957" y="5019964"/>
            <a:ext cx="231400" cy="2314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40"/>
          <p:cNvPicPr preferRelativeResize="0"/>
          <p:nvPr/>
        </p:nvPicPr>
        <p:blipFill rotWithShape="1">
          <a:blip r:embed="rId3">
            <a:alphaModFix/>
          </a:blip>
          <a:srcRect t="32361" b="4934"/>
          <a:stretch/>
        </p:blipFill>
        <p:spPr>
          <a:xfrm>
            <a:off x="9708003" y="1293283"/>
            <a:ext cx="20274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642" name="Google Shape;642;p40"/>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643" name="Google Shape;643;p40"/>
          <p:cNvSpPr txBox="1"/>
          <p:nvPr/>
        </p:nvSpPr>
        <p:spPr>
          <a:xfrm>
            <a:off x="890013" y="1120100"/>
            <a:ext cx="4400400" cy="529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a:solidFill>
                  <a:srgbClr val="515151"/>
                </a:solidFill>
                <a:latin typeface="Roboto"/>
                <a:ea typeface="Roboto"/>
                <a:cs typeface="Roboto"/>
                <a:sym typeface="Roboto"/>
              </a:rPr>
              <a:t>Set Triage Condition </a:t>
            </a:r>
            <a:r>
              <a:rPr lang="en-ID" sz="1500" b="1">
                <a:solidFill>
                  <a:srgbClr val="515151"/>
                </a:solidFill>
                <a:latin typeface="Roboto"/>
                <a:ea typeface="Roboto"/>
                <a:cs typeface="Roboto"/>
                <a:sym typeface="Roboto"/>
              </a:rPr>
              <a:t>(Color)</a:t>
            </a:r>
            <a:endParaRPr sz="1500" b="1">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a:solidFill>
                  <a:srgbClr val="515151"/>
                </a:solidFill>
                <a:latin typeface="Roboto"/>
                <a:ea typeface="Roboto"/>
                <a:cs typeface="Roboto"/>
                <a:sym typeface="Roboto"/>
              </a:rPr>
              <a:t>Add Patient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Take Photos </a:t>
            </a:r>
            <a:r>
              <a:rPr lang="en-ID" sz="1500" b="1">
                <a:solidFill>
                  <a:srgbClr val="515151"/>
                </a:solidFill>
                <a:latin typeface="Roboto"/>
                <a:ea typeface="Roboto"/>
                <a:cs typeface="Roboto"/>
                <a:sym typeface="Roboto"/>
              </a:rPr>
              <a:t>(Optional)</a:t>
            </a:r>
            <a:endParaRPr sz="15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Chief Complaint </a:t>
            </a:r>
            <a:r>
              <a:rPr lang="en-ID" sz="1500" b="1">
                <a:solidFill>
                  <a:srgbClr val="515151"/>
                </a:solidFill>
                <a:latin typeface="Roboto"/>
                <a:ea typeface="Roboto"/>
                <a:cs typeface="Roboto"/>
                <a:sym typeface="Roboto"/>
              </a:rPr>
              <a:t>(Optional)</a:t>
            </a:r>
            <a:endParaRPr sz="9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a:t>
            </a:r>
            <a:endParaRPr sz="19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644" name="Google Shape;644;p40"/>
          <p:cNvPicPr preferRelativeResize="0"/>
          <p:nvPr/>
        </p:nvPicPr>
        <p:blipFill rotWithShape="1">
          <a:blip r:embed="rId4">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45" name="Google Shape;645;p40"/>
          <p:cNvPicPr preferRelativeResize="0"/>
          <p:nvPr/>
        </p:nvPicPr>
        <p:blipFill rotWithShape="1">
          <a:blip r:embed="rId5">
            <a:alphaModFix/>
          </a:blip>
          <a:srcRect/>
          <a:stretch/>
        </p:blipFill>
        <p:spPr>
          <a:xfrm>
            <a:off x="508911" y="3669247"/>
            <a:ext cx="353886" cy="353886"/>
          </a:xfrm>
          <a:prstGeom prst="rect">
            <a:avLst/>
          </a:prstGeom>
          <a:noFill/>
          <a:ln>
            <a:noFill/>
          </a:ln>
          <a:effectLst>
            <a:outerShdw blurRad="50800" dist="38100" dir="2700000" algn="tl" rotWithShape="0">
              <a:srgbClr val="000000">
                <a:alpha val="40000"/>
              </a:srgbClr>
            </a:outerShdw>
          </a:effectLst>
        </p:spPr>
      </p:pic>
      <p:pic>
        <p:nvPicPr>
          <p:cNvPr id="646" name="Google Shape;646;p40"/>
          <p:cNvPicPr preferRelativeResize="0"/>
          <p:nvPr/>
        </p:nvPicPr>
        <p:blipFill rotWithShape="1">
          <a:blip r:embed="rId6">
            <a:alphaModFix/>
          </a:blip>
          <a:srcRect/>
          <a:stretch/>
        </p:blipFill>
        <p:spPr>
          <a:xfrm>
            <a:off x="487308" y="4535910"/>
            <a:ext cx="353886" cy="353886"/>
          </a:xfrm>
          <a:prstGeom prst="rect">
            <a:avLst/>
          </a:prstGeom>
          <a:noFill/>
          <a:ln>
            <a:noFill/>
          </a:ln>
          <a:effectLst>
            <a:outerShdw blurRad="50800" dist="38100" dir="2700000" algn="tl" rotWithShape="0">
              <a:srgbClr val="000000">
                <a:alpha val="40000"/>
              </a:srgbClr>
            </a:outerShdw>
          </a:effectLst>
        </p:spPr>
      </p:pic>
      <p:pic>
        <p:nvPicPr>
          <p:cNvPr id="647" name="Google Shape;647;p40"/>
          <p:cNvPicPr preferRelativeResize="0"/>
          <p:nvPr/>
        </p:nvPicPr>
        <p:blipFill rotWithShape="1">
          <a:blip r:embed="rId7">
            <a:alphaModFix/>
          </a:blip>
          <a:srcRect/>
          <a:stretch/>
        </p:blipFill>
        <p:spPr>
          <a:xfrm>
            <a:off x="509061" y="5402582"/>
            <a:ext cx="353886" cy="353886"/>
          </a:xfrm>
          <a:prstGeom prst="rect">
            <a:avLst/>
          </a:prstGeom>
          <a:noFill/>
          <a:ln>
            <a:noFill/>
          </a:ln>
          <a:effectLst>
            <a:outerShdw blurRad="50800" dist="38100" dir="2700000" algn="tl" rotWithShape="0">
              <a:srgbClr val="000000">
                <a:alpha val="40000"/>
              </a:srgbClr>
            </a:outerShdw>
          </a:effectLst>
        </p:spPr>
      </p:pic>
      <p:pic>
        <p:nvPicPr>
          <p:cNvPr id="648" name="Google Shape;648;p40"/>
          <p:cNvPicPr preferRelativeResize="0"/>
          <p:nvPr/>
        </p:nvPicPr>
        <p:blipFill rotWithShape="1">
          <a:blip r:embed="rId6">
            <a:alphaModFix/>
          </a:blip>
          <a:srcRect/>
          <a:stretch/>
        </p:blipFill>
        <p:spPr>
          <a:xfrm>
            <a:off x="10584483" y="1289064"/>
            <a:ext cx="274320" cy="274320"/>
          </a:xfrm>
          <a:prstGeom prst="rect">
            <a:avLst/>
          </a:prstGeom>
          <a:noFill/>
          <a:ln>
            <a:noFill/>
          </a:ln>
          <a:effectLst>
            <a:outerShdw blurRad="50800" dist="38100" dir="2700000" algn="tl" rotWithShape="0">
              <a:srgbClr val="000000">
                <a:alpha val="40000"/>
              </a:srgbClr>
            </a:outerShdw>
          </a:effectLst>
        </p:spPr>
      </p:pic>
      <p:pic>
        <p:nvPicPr>
          <p:cNvPr id="649" name="Google Shape;649;p40"/>
          <p:cNvPicPr preferRelativeResize="0"/>
          <p:nvPr/>
        </p:nvPicPr>
        <p:blipFill rotWithShape="1">
          <a:blip r:embed="rId8">
            <a:alphaModFix/>
          </a:blip>
          <a:srcRect t="5433" b="12112"/>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50" name="Google Shape;650;p40"/>
          <p:cNvPicPr preferRelativeResize="0"/>
          <p:nvPr/>
        </p:nvPicPr>
        <p:blipFill rotWithShape="1">
          <a:blip r:embed="rId9">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651" name="Google Shape;651;p40"/>
          <p:cNvPicPr preferRelativeResize="0"/>
          <p:nvPr/>
        </p:nvPicPr>
        <p:blipFill rotWithShape="1">
          <a:blip r:embed="rId9">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652" name="Google Shape;652;p40"/>
          <p:cNvPicPr preferRelativeResize="0"/>
          <p:nvPr/>
        </p:nvPicPr>
        <p:blipFill rotWithShape="1">
          <a:blip r:embed="rId10">
            <a:alphaModFix/>
          </a:blip>
          <a:srcRect/>
          <a:stretch/>
        </p:blipFill>
        <p:spPr>
          <a:xfrm>
            <a:off x="508911" y="2299638"/>
            <a:ext cx="353886" cy="353886"/>
          </a:xfrm>
          <a:prstGeom prst="rect">
            <a:avLst/>
          </a:prstGeom>
          <a:noFill/>
          <a:ln>
            <a:noFill/>
          </a:ln>
          <a:effectLst>
            <a:outerShdw blurRad="50800" dist="38100" dir="2700000" algn="tl" rotWithShape="0">
              <a:srgbClr val="000000">
                <a:alpha val="40000"/>
              </a:srgbClr>
            </a:outerShdw>
          </a:effectLst>
        </p:spPr>
      </p:pic>
      <p:pic>
        <p:nvPicPr>
          <p:cNvPr id="653" name="Google Shape;653;p40"/>
          <p:cNvPicPr preferRelativeResize="0"/>
          <p:nvPr/>
        </p:nvPicPr>
        <p:blipFill rotWithShape="1">
          <a:blip r:embed="rId11">
            <a:alphaModFix/>
          </a:blip>
          <a:srcRect/>
          <a:stretch/>
        </p:blipFill>
        <p:spPr>
          <a:xfrm>
            <a:off x="508911" y="2763277"/>
            <a:ext cx="353886" cy="353886"/>
          </a:xfrm>
          <a:prstGeom prst="rect">
            <a:avLst/>
          </a:prstGeom>
          <a:noFill/>
          <a:ln>
            <a:noFill/>
          </a:ln>
          <a:effectLst>
            <a:outerShdw blurRad="50800" dist="38100" dir="2700000" algn="tl" rotWithShape="0">
              <a:srgbClr val="000000">
                <a:alpha val="40000"/>
              </a:srgbClr>
            </a:outerShdw>
          </a:effectLst>
        </p:spPr>
      </p:pic>
      <p:pic>
        <p:nvPicPr>
          <p:cNvPr id="654" name="Google Shape;654;p40"/>
          <p:cNvPicPr preferRelativeResize="0"/>
          <p:nvPr/>
        </p:nvPicPr>
        <p:blipFill rotWithShape="1">
          <a:blip r:embed="rId11">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655" name="Google Shape;655;p40"/>
          <p:cNvPicPr preferRelativeResize="0"/>
          <p:nvPr/>
        </p:nvPicPr>
        <p:blipFill rotWithShape="1">
          <a:blip r:embed="rId7">
            <a:alphaModFix/>
          </a:blip>
          <a:srcRect/>
          <a:stretch/>
        </p:blipFill>
        <p:spPr>
          <a:xfrm>
            <a:off x="10584483" y="3435409"/>
            <a:ext cx="274320" cy="274320"/>
          </a:xfrm>
          <a:prstGeom prst="rect">
            <a:avLst/>
          </a:prstGeom>
          <a:noFill/>
          <a:ln>
            <a:noFill/>
          </a:ln>
          <a:effectLst>
            <a:outerShdw blurRad="50800" dist="38100" dir="2700000" algn="tl" rotWithShape="0">
              <a:srgbClr val="000000">
                <a:alpha val="40000"/>
              </a:srgbClr>
            </a:outerShdw>
          </a:effectLst>
        </p:spPr>
      </p:pic>
      <p:pic>
        <p:nvPicPr>
          <p:cNvPr id="656" name="Google Shape;656;p40"/>
          <p:cNvPicPr preferRelativeResize="0"/>
          <p:nvPr/>
        </p:nvPicPr>
        <p:blipFill rotWithShape="1">
          <a:blip r:embed="rId5">
            <a:alphaModFix/>
          </a:blip>
          <a:srcRect/>
          <a:stretch/>
        </p:blipFill>
        <p:spPr>
          <a:xfrm>
            <a:off x="8412969" y="4350669"/>
            <a:ext cx="274320" cy="274320"/>
          </a:xfrm>
          <a:prstGeom prst="rect">
            <a:avLst/>
          </a:prstGeom>
          <a:noFill/>
          <a:ln>
            <a:noFill/>
          </a:ln>
          <a:effectLst>
            <a:outerShdw blurRad="50800" dist="38100" dir="2700000" algn="tl" rotWithShape="0">
              <a:srgbClr val="000000">
                <a:alpha val="40000"/>
              </a:srgbClr>
            </a:outerShdw>
          </a:effectLst>
        </p:spPr>
      </p:pic>
      <p:pic>
        <p:nvPicPr>
          <p:cNvPr id="657" name="Google Shape;657;p40"/>
          <p:cNvPicPr preferRelativeResize="0"/>
          <p:nvPr/>
        </p:nvPicPr>
        <p:blipFill>
          <a:blip r:embed="rId12">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658" name="Google Shape;658;p40"/>
          <p:cNvPicPr preferRelativeResize="0"/>
          <p:nvPr/>
        </p:nvPicPr>
        <p:blipFill rotWithShape="1">
          <a:blip r:embed="rId13">
            <a:alphaModFix/>
          </a:blip>
          <a:srcRect t="4166" b="73856"/>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659" name="Google Shape;659;p40"/>
          <p:cNvSpPr txBox="1"/>
          <p:nvPr/>
        </p:nvSpPr>
        <p:spPr>
          <a:xfrm>
            <a:off x="9692640" y="4272925"/>
            <a:ext cx="1976100" cy="1723800"/>
          </a:xfrm>
          <a:prstGeom prst="rect">
            <a:avLst/>
          </a:prstGeom>
          <a:noFill/>
          <a:ln w="28575" cap="flat" cmpd="sng">
            <a:solidFill>
              <a:srgbClr val="434343"/>
            </a:solidFill>
            <a:prstDash val="dash"/>
            <a:round/>
            <a:headEnd type="none" w="sm" len="sm"/>
            <a:tailEnd type="none" w="sm" len="sm"/>
          </a:ln>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Quick Add</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Wristband</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Triage Color</a:t>
            </a:r>
            <a:endParaRPr sz="1500" b="1" i="1">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Unknown</a:t>
            </a:r>
            <a:endParaRPr sz="1500" b="1" i="1">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a:t>
            </a:r>
            <a:endParaRPr sz="1500" b="1" i="1">
              <a:solidFill>
                <a:srgbClr val="676767"/>
              </a:solidFill>
              <a:latin typeface="Roboto"/>
              <a:ea typeface="Roboto"/>
              <a:cs typeface="Roboto"/>
              <a:sym typeface="Roboto"/>
            </a:endParaRPr>
          </a:p>
        </p:txBody>
      </p:sp>
      <p:pic>
        <p:nvPicPr>
          <p:cNvPr id="660" name="Google Shape;660;p40"/>
          <p:cNvPicPr preferRelativeResize="0"/>
          <p:nvPr/>
        </p:nvPicPr>
        <p:blipFill rotWithShape="1">
          <a:blip r:embed="rId10">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pic>
        <p:nvPicPr>
          <p:cNvPr id="661" name="Google Shape;661;p40"/>
          <p:cNvPicPr preferRelativeResize="0"/>
          <p:nvPr/>
        </p:nvPicPr>
        <p:blipFill rotWithShape="1">
          <a:blip r:embed="rId9">
            <a:alphaModFix/>
          </a:blip>
          <a:srcRect/>
          <a:stretch/>
        </p:blipFill>
        <p:spPr>
          <a:xfrm>
            <a:off x="9764677" y="4676087"/>
            <a:ext cx="274320" cy="274320"/>
          </a:xfrm>
          <a:prstGeom prst="rect">
            <a:avLst/>
          </a:prstGeom>
          <a:noFill/>
          <a:ln>
            <a:noFill/>
          </a:ln>
          <a:effectLst>
            <a:outerShdw blurRad="50800" dist="38100" dir="2700000" algn="tl" rotWithShape="0">
              <a:srgbClr val="000000">
                <a:alpha val="40000"/>
              </a:srgbClr>
            </a:outerShdw>
          </a:effectLst>
        </p:spPr>
      </p:pic>
      <p:pic>
        <p:nvPicPr>
          <p:cNvPr id="662" name="Google Shape;662;p40"/>
          <p:cNvPicPr preferRelativeResize="0"/>
          <p:nvPr/>
        </p:nvPicPr>
        <p:blipFill rotWithShape="1">
          <a:blip r:embed="rId10">
            <a:alphaModFix/>
          </a:blip>
          <a:srcRect/>
          <a:stretch/>
        </p:blipFill>
        <p:spPr>
          <a:xfrm>
            <a:off x="9764677" y="4988475"/>
            <a:ext cx="274320" cy="274320"/>
          </a:xfrm>
          <a:prstGeom prst="rect">
            <a:avLst/>
          </a:prstGeom>
          <a:noFill/>
          <a:ln>
            <a:noFill/>
          </a:ln>
          <a:effectLst>
            <a:outerShdw blurRad="50800" dist="38100" dir="2700000" algn="tl" rotWithShape="0">
              <a:srgbClr val="000000">
                <a:alpha val="40000"/>
              </a:srgbClr>
            </a:outerShdw>
          </a:effectLst>
        </p:spPr>
      </p:pic>
      <p:pic>
        <p:nvPicPr>
          <p:cNvPr id="663" name="Google Shape;663;p40"/>
          <p:cNvPicPr preferRelativeResize="0"/>
          <p:nvPr/>
        </p:nvPicPr>
        <p:blipFill rotWithShape="1">
          <a:blip r:embed="rId11">
            <a:alphaModFix/>
          </a:blip>
          <a:srcRect/>
          <a:stretch/>
        </p:blipFill>
        <p:spPr>
          <a:xfrm>
            <a:off x="9764675" y="5305059"/>
            <a:ext cx="274320" cy="274320"/>
          </a:xfrm>
          <a:prstGeom prst="rect">
            <a:avLst/>
          </a:prstGeom>
          <a:noFill/>
          <a:ln>
            <a:noFill/>
          </a:ln>
          <a:effectLst>
            <a:outerShdw blurRad="50800" dist="38100" dir="2700000" algn="tl" rotWithShape="0">
              <a:srgbClr val="000000">
                <a:alpha val="40000"/>
              </a:srgbClr>
            </a:outerShdw>
          </a:effectLst>
        </p:spPr>
      </p:pic>
      <p:pic>
        <p:nvPicPr>
          <p:cNvPr id="664" name="Google Shape;664;p40"/>
          <p:cNvPicPr preferRelativeResize="0"/>
          <p:nvPr/>
        </p:nvPicPr>
        <p:blipFill rotWithShape="1">
          <a:blip r:embed="rId7">
            <a:alphaModFix/>
          </a:blip>
          <a:srcRect/>
          <a:stretch/>
        </p:blipFill>
        <p:spPr>
          <a:xfrm>
            <a:off x="9764677" y="5631473"/>
            <a:ext cx="274320" cy="274320"/>
          </a:xfrm>
          <a:prstGeom prst="rect">
            <a:avLst/>
          </a:prstGeom>
          <a:noFill/>
          <a:ln>
            <a:noFill/>
          </a:ln>
          <a:effectLst>
            <a:outerShdw blurRad="50800" dist="38100" dir="2700000" algn="tl" rotWithShape="0">
              <a:srgbClr val="000000">
                <a:alpha val="40000"/>
              </a:srgbClr>
            </a:outerShdw>
          </a:effectLst>
        </p:spPr>
      </p:pic>
      <p:sp>
        <p:nvSpPr>
          <p:cNvPr id="665" name="Google Shape;665;p40"/>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1"/>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671" name="Google Shape;671;p41"/>
          <p:cNvPicPr preferRelativeResize="0"/>
          <p:nvPr/>
        </p:nvPicPr>
        <p:blipFill rotWithShape="1">
          <a:blip r:embed="rId3">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72" name="Google Shape;672;p41"/>
          <p:cNvPicPr preferRelativeResize="0"/>
          <p:nvPr/>
        </p:nvPicPr>
        <p:blipFill rotWithShape="1">
          <a:blip r:embed="rId4">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673" name="Google Shape;673;p41"/>
          <p:cNvPicPr preferRelativeResize="0"/>
          <p:nvPr/>
        </p:nvPicPr>
        <p:blipFill>
          <a:blip r:embed="rId5">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sp>
        <p:nvSpPr>
          <p:cNvPr id="674" name="Google Shape;674;p41"/>
          <p:cNvSpPr txBox="1"/>
          <p:nvPr/>
        </p:nvSpPr>
        <p:spPr>
          <a:xfrm>
            <a:off x="890013" y="1120100"/>
            <a:ext cx="4813200" cy="12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2200" b="1">
              <a:solidFill>
                <a:srgbClr val="676767"/>
              </a:solidFill>
              <a:latin typeface="Roboto"/>
              <a:ea typeface="Roboto"/>
              <a:cs typeface="Roboto"/>
              <a:sym typeface="Roboto"/>
            </a:endParaRPr>
          </a:p>
        </p:txBody>
      </p:sp>
      <p:pic>
        <p:nvPicPr>
          <p:cNvPr id="675" name="Google Shape;675;p41"/>
          <p:cNvPicPr preferRelativeResize="0"/>
          <p:nvPr/>
        </p:nvPicPr>
        <p:blipFill rotWithShape="1">
          <a:blip r:embed="rId4">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sp>
        <p:nvSpPr>
          <p:cNvPr id="676" name="Google Shape;676;p41"/>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2"/>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682" name="Google Shape;682;p42"/>
          <p:cNvPicPr preferRelativeResize="0"/>
          <p:nvPr/>
        </p:nvPicPr>
        <p:blipFill rotWithShape="1">
          <a:blip r:embed="rId3">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83" name="Google Shape;683;p42"/>
          <p:cNvPicPr preferRelativeResize="0"/>
          <p:nvPr/>
        </p:nvPicPr>
        <p:blipFill rotWithShape="1">
          <a:blip r:embed="rId4">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684" name="Google Shape;684;p42"/>
          <p:cNvPicPr preferRelativeResize="0"/>
          <p:nvPr/>
        </p:nvPicPr>
        <p:blipFill>
          <a:blip r:embed="rId5">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685" name="Google Shape;685;p42"/>
          <p:cNvPicPr preferRelativeResize="0"/>
          <p:nvPr/>
        </p:nvPicPr>
        <p:blipFill rotWithShape="1">
          <a:blip r:embed="rId6">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86" name="Google Shape;686;p42"/>
          <p:cNvPicPr preferRelativeResize="0"/>
          <p:nvPr/>
        </p:nvPicPr>
        <p:blipFill rotWithShape="1">
          <a:blip r:embed="rId7">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sp>
        <p:nvSpPr>
          <p:cNvPr id="687" name="Google Shape;687;p42"/>
          <p:cNvSpPr txBox="1"/>
          <p:nvPr/>
        </p:nvSpPr>
        <p:spPr>
          <a:xfrm>
            <a:off x="890013" y="1120100"/>
            <a:ext cx="48132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p:txBody>
      </p:sp>
      <p:pic>
        <p:nvPicPr>
          <p:cNvPr id="688" name="Google Shape;688;p42"/>
          <p:cNvPicPr preferRelativeResize="0"/>
          <p:nvPr/>
        </p:nvPicPr>
        <p:blipFill rotWithShape="1">
          <a:blip r:embed="rId4">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689" name="Google Shape;689;p42"/>
          <p:cNvPicPr preferRelativeResize="0"/>
          <p:nvPr/>
        </p:nvPicPr>
        <p:blipFill rotWithShape="1">
          <a:blip r:embed="rId7">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sp>
        <p:nvSpPr>
          <p:cNvPr id="690" name="Google Shape;690;p42"/>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43"/>
          <p:cNvPicPr preferRelativeResize="0"/>
          <p:nvPr/>
        </p:nvPicPr>
        <p:blipFill rotWithShape="1">
          <a:blip r:embed="rId3">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696" name="Google Shape;696;p43"/>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697" name="Google Shape;697;p43"/>
          <p:cNvPicPr preferRelativeResize="0"/>
          <p:nvPr/>
        </p:nvPicPr>
        <p:blipFill rotWithShape="1">
          <a:blip r:embed="rId4">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98" name="Google Shape;698;p43"/>
          <p:cNvPicPr preferRelativeResize="0"/>
          <p:nvPr/>
        </p:nvPicPr>
        <p:blipFill rotWithShape="1">
          <a:blip r:embed="rId5">
            <a:alphaModFix/>
          </a:blip>
          <a:srcRect t="4782" b="12763"/>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99" name="Google Shape;699;p43"/>
          <p:cNvPicPr preferRelativeResize="0"/>
          <p:nvPr/>
        </p:nvPicPr>
        <p:blipFill rotWithShape="1">
          <a:blip r:embed="rId6">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700" name="Google Shape;700;p43"/>
          <p:cNvPicPr preferRelativeResize="0"/>
          <p:nvPr/>
        </p:nvPicPr>
        <p:blipFill rotWithShape="1">
          <a:blip r:embed="rId7">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701" name="Google Shape;701;p43"/>
          <p:cNvPicPr preferRelativeResize="0"/>
          <p:nvPr/>
        </p:nvPicPr>
        <p:blipFill>
          <a:blip r:embed="rId8">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702" name="Google Shape;702;p43"/>
          <p:cNvPicPr preferRelativeResize="0"/>
          <p:nvPr/>
        </p:nvPicPr>
        <p:blipFill rotWithShape="1">
          <a:blip r:embed="rId9">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sp>
        <p:nvSpPr>
          <p:cNvPr id="703" name="Google Shape;703;p43"/>
          <p:cNvSpPr/>
          <p:nvPr/>
        </p:nvSpPr>
        <p:spPr>
          <a:xfrm>
            <a:off x="7543992" y="2428525"/>
            <a:ext cx="2027400" cy="1648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4" name="Google Shape;704;p43"/>
          <p:cNvSpPr/>
          <p:nvPr/>
        </p:nvSpPr>
        <p:spPr>
          <a:xfrm>
            <a:off x="8876249" y="1556900"/>
            <a:ext cx="674700" cy="274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5" name="Google Shape;705;p43"/>
          <p:cNvSpPr txBox="1"/>
          <p:nvPr/>
        </p:nvSpPr>
        <p:spPr>
          <a:xfrm>
            <a:off x="890013" y="1120100"/>
            <a:ext cx="4813200" cy="258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2200" b="1">
              <a:solidFill>
                <a:srgbClr val="676767"/>
              </a:solidFill>
              <a:latin typeface="Roboto"/>
              <a:ea typeface="Roboto"/>
              <a:cs typeface="Roboto"/>
              <a:sym typeface="Roboto"/>
            </a:endParaRPr>
          </a:p>
        </p:txBody>
      </p:sp>
      <p:pic>
        <p:nvPicPr>
          <p:cNvPr id="706" name="Google Shape;706;p43"/>
          <p:cNvPicPr preferRelativeResize="0"/>
          <p:nvPr/>
        </p:nvPicPr>
        <p:blipFill rotWithShape="1">
          <a:blip r:embed="rId6">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707" name="Google Shape;707;p43"/>
          <p:cNvPicPr preferRelativeResize="0"/>
          <p:nvPr/>
        </p:nvPicPr>
        <p:blipFill rotWithShape="1">
          <a:blip r:embed="rId9">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pic>
        <p:nvPicPr>
          <p:cNvPr id="708" name="Google Shape;708;p43"/>
          <p:cNvPicPr preferRelativeResize="0"/>
          <p:nvPr/>
        </p:nvPicPr>
        <p:blipFill rotWithShape="1">
          <a:blip r:embed="rId7">
            <a:alphaModFix/>
          </a:blip>
          <a:srcRect/>
          <a:stretch/>
        </p:blipFill>
        <p:spPr>
          <a:xfrm>
            <a:off x="508911" y="2711243"/>
            <a:ext cx="353886" cy="353886"/>
          </a:xfrm>
          <a:prstGeom prst="rect">
            <a:avLst/>
          </a:prstGeom>
          <a:noFill/>
          <a:ln>
            <a:noFill/>
          </a:ln>
          <a:effectLst>
            <a:outerShdw blurRad="50800" dist="38100" dir="2700000" algn="tl" rotWithShape="0">
              <a:srgbClr val="000000">
                <a:alpha val="40000"/>
              </a:srgbClr>
            </a:outerShdw>
          </a:effectLst>
        </p:spPr>
      </p:pic>
      <p:sp>
        <p:nvSpPr>
          <p:cNvPr id="709" name="Google Shape;709;p43"/>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44"/>
          <p:cNvPicPr preferRelativeResize="0"/>
          <p:nvPr/>
        </p:nvPicPr>
        <p:blipFill rotWithShape="1">
          <a:blip r:embed="rId3">
            <a:alphaModFix/>
          </a:blip>
          <a:srcRect t="4782" b="12763"/>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15" name="Google Shape;715;p44"/>
          <p:cNvSpPr/>
          <p:nvPr/>
        </p:nvSpPr>
        <p:spPr>
          <a:xfrm>
            <a:off x="7543992" y="2428525"/>
            <a:ext cx="2027400" cy="1648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6" name="Google Shape;716;p44"/>
          <p:cNvSpPr/>
          <p:nvPr/>
        </p:nvSpPr>
        <p:spPr>
          <a:xfrm>
            <a:off x="8876249" y="1556900"/>
            <a:ext cx="674700" cy="274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17" name="Google Shape;717;p44"/>
          <p:cNvPicPr preferRelativeResize="0"/>
          <p:nvPr/>
        </p:nvPicPr>
        <p:blipFill rotWithShape="1">
          <a:blip r:embed="rId4">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18" name="Google Shape;718;p44"/>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719" name="Google Shape;719;p44"/>
          <p:cNvPicPr preferRelativeResize="0"/>
          <p:nvPr/>
        </p:nvPicPr>
        <p:blipFill rotWithShape="1">
          <a:blip r:embed="rId5">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20" name="Google Shape;720;p44"/>
          <p:cNvPicPr preferRelativeResize="0"/>
          <p:nvPr/>
        </p:nvPicPr>
        <p:blipFill rotWithShape="1">
          <a:blip r:embed="rId6">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721" name="Google Shape;721;p44"/>
          <p:cNvPicPr preferRelativeResize="0"/>
          <p:nvPr/>
        </p:nvPicPr>
        <p:blipFill rotWithShape="1">
          <a:blip r:embed="rId7">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722" name="Google Shape;722;p44"/>
          <p:cNvPicPr preferRelativeResize="0"/>
          <p:nvPr/>
        </p:nvPicPr>
        <p:blipFill rotWithShape="1">
          <a:blip r:embed="rId8">
            <a:alphaModFix/>
          </a:blip>
          <a:srcRect/>
          <a:stretch/>
        </p:blipFill>
        <p:spPr>
          <a:xfrm>
            <a:off x="8412969" y="4350669"/>
            <a:ext cx="274320" cy="274320"/>
          </a:xfrm>
          <a:prstGeom prst="rect">
            <a:avLst/>
          </a:prstGeom>
          <a:noFill/>
          <a:ln>
            <a:noFill/>
          </a:ln>
          <a:effectLst>
            <a:outerShdw blurRad="50800" dist="38100" dir="2700000" algn="tl" rotWithShape="0">
              <a:srgbClr val="000000">
                <a:alpha val="40000"/>
              </a:srgbClr>
            </a:outerShdw>
          </a:effectLst>
        </p:spPr>
      </p:pic>
      <p:pic>
        <p:nvPicPr>
          <p:cNvPr id="723" name="Google Shape;723;p44"/>
          <p:cNvPicPr preferRelativeResize="0"/>
          <p:nvPr/>
        </p:nvPicPr>
        <p:blipFill>
          <a:blip r:embed="rId9">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724" name="Google Shape;724;p44"/>
          <p:cNvPicPr preferRelativeResize="0"/>
          <p:nvPr/>
        </p:nvPicPr>
        <p:blipFill rotWithShape="1">
          <a:blip r:embed="rId10">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sp>
        <p:nvSpPr>
          <p:cNvPr id="725" name="Google Shape;725;p44"/>
          <p:cNvSpPr txBox="1"/>
          <p:nvPr/>
        </p:nvSpPr>
        <p:spPr>
          <a:xfrm>
            <a:off x="890013" y="1120100"/>
            <a:ext cx="4813200" cy="326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2200" b="1">
              <a:solidFill>
                <a:srgbClr val="676767"/>
              </a:solidFill>
              <a:latin typeface="Roboto"/>
              <a:ea typeface="Roboto"/>
              <a:cs typeface="Roboto"/>
              <a:sym typeface="Roboto"/>
            </a:endParaRPr>
          </a:p>
        </p:txBody>
      </p:sp>
      <p:pic>
        <p:nvPicPr>
          <p:cNvPr id="726" name="Google Shape;726;p44"/>
          <p:cNvPicPr preferRelativeResize="0"/>
          <p:nvPr/>
        </p:nvPicPr>
        <p:blipFill rotWithShape="1">
          <a:blip r:embed="rId8">
            <a:alphaModFix/>
          </a:blip>
          <a:srcRect/>
          <a:stretch/>
        </p:blipFill>
        <p:spPr>
          <a:xfrm>
            <a:off x="508911" y="3669247"/>
            <a:ext cx="353886" cy="353886"/>
          </a:xfrm>
          <a:prstGeom prst="rect">
            <a:avLst/>
          </a:prstGeom>
          <a:noFill/>
          <a:ln>
            <a:noFill/>
          </a:ln>
          <a:effectLst>
            <a:outerShdw blurRad="50800" dist="38100" dir="2700000" algn="tl" rotWithShape="0">
              <a:srgbClr val="000000">
                <a:alpha val="40000"/>
              </a:srgbClr>
            </a:outerShdw>
          </a:effectLst>
        </p:spPr>
      </p:pic>
      <p:pic>
        <p:nvPicPr>
          <p:cNvPr id="727" name="Google Shape;727;p44"/>
          <p:cNvPicPr preferRelativeResize="0"/>
          <p:nvPr/>
        </p:nvPicPr>
        <p:blipFill rotWithShape="1">
          <a:blip r:embed="rId6">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728" name="Google Shape;728;p44"/>
          <p:cNvPicPr preferRelativeResize="0"/>
          <p:nvPr/>
        </p:nvPicPr>
        <p:blipFill rotWithShape="1">
          <a:blip r:embed="rId10">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pic>
        <p:nvPicPr>
          <p:cNvPr id="729" name="Google Shape;729;p44"/>
          <p:cNvPicPr preferRelativeResize="0"/>
          <p:nvPr/>
        </p:nvPicPr>
        <p:blipFill rotWithShape="1">
          <a:blip r:embed="rId7">
            <a:alphaModFix/>
          </a:blip>
          <a:srcRect/>
          <a:stretch/>
        </p:blipFill>
        <p:spPr>
          <a:xfrm>
            <a:off x="508911" y="2711243"/>
            <a:ext cx="353886" cy="353886"/>
          </a:xfrm>
          <a:prstGeom prst="rect">
            <a:avLst/>
          </a:prstGeom>
          <a:noFill/>
          <a:ln>
            <a:noFill/>
          </a:ln>
          <a:effectLst>
            <a:outerShdw blurRad="50800" dist="38100" dir="2700000" algn="tl" rotWithShape="0">
              <a:srgbClr val="000000">
                <a:alpha val="40000"/>
              </a:srgbClr>
            </a:outerShdw>
          </a:effectLst>
        </p:spPr>
      </p:pic>
      <p:sp>
        <p:nvSpPr>
          <p:cNvPr id="730" name="Google Shape;730;p44"/>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45"/>
          <p:cNvPicPr preferRelativeResize="0"/>
          <p:nvPr/>
        </p:nvPicPr>
        <p:blipFill rotWithShape="1">
          <a:blip r:embed="rId3">
            <a:alphaModFix/>
          </a:blip>
          <a:srcRect t="4782" b="12763"/>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36" name="Google Shape;736;p45"/>
          <p:cNvPicPr preferRelativeResize="0"/>
          <p:nvPr/>
        </p:nvPicPr>
        <p:blipFill rotWithShape="1">
          <a:blip r:embed="rId4">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37" name="Google Shape;737;p45"/>
          <p:cNvPicPr preferRelativeResize="0"/>
          <p:nvPr/>
        </p:nvPicPr>
        <p:blipFill rotWithShape="1">
          <a:blip r:embed="rId5">
            <a:alphaModFix/>
          </a:blip>
          <a:srcRect t="32545" b="4746"/>
          <a:stretch/>
        </p:blipFill>
        <p:spPr>
          <a:xfrm>
            <a:off x="9708003" y="1293283"/>
            <a:ext cx="20274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38" name="Google Shape;738;p45"/>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739" name="Google Shape;739;p45"/>
          <p:cNvPicPr preferRelativeResize="0"/>
          <p:nvPr/>
        </p:nvPicPr>
        <p:blipFill rotWithShape="1">
          <a:blip r:embed="rId6">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40" name="Google Shape;740;p45"/>
          <p:cNvPicPr preferRelativeResize="0"/>
          <p:nvPr/>
        </p:nvPicPr>
        <p:blipFill rotWithShape="1">
          <a:blip r:embed="rId7">
            <a:alphaModFix/>
          </a:blip>
          <a:srcRect/>
          <a:stretch/>
        </p:blipFill>
        <p:spPr>
          <a:xfrm>
            <a:off x="10521601" y="1249264"/>
            <a:ext cx="274320" cy="274320"/>
          </a:xfrm>
          <a:prstGeom prst="rect">
            <a:avLst/>
          </a:prstGeom>
          <a:noFill/>
          <a:ln>
            <a:noFill/>
          </a:ln>
          <a:effectLst>
            <a:outerShdw blurRad="50800" dist="38100" dir="2700000" algn="tl" rotWithShape="0">
              <a:srgbClr val="000000">
                <a:alpha val="40000"/>
              </a:srgbClr>
            </a:outerShdw>
          </a:effectLst>
        </p:spPr>
      </p:pic>
      <p:pic>
        <p:nvPicPr>
          <p:cNvPr id="741" name="Google Shape;741;p45"/>
          <p:cNvPicPr preferRelativeResize="0"/>
          <p:nvPr/>
        </p:nvPicPr>
        <p:blipFill rotWithShape="1">
          <a:blip r:embed="rId8">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742" name="Google Shape;742;p45"/>
          <p:cNvPicPr preferRelativeResize="0"/>
          <p:nvPr/>
        </p:nvPicPr>
        <p:blipFill rotWithShape="1">
          <a:blip r:embed="rId9">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743" name="Google Shape;743;p45"/>
          <p:cNvPicPr preferRelativeResize="0"/>
          <p:nvPr/>
        </p:nvPicPr>
        <p:blipFill rotWithShape="1">
          <a:blip r:embed="rId10">
            <a:alphaModFix/>
          </a:blip>
          <a:srcRect/>
          <a:stretch/>
        </p:blipFill>
        <p:spPr>
          <a:xfrm>
            <a:off x="8412969" y="4350669"/>
            <a:ext cx="274320" cy="274320"/>
          </a:xfrm>
          <a:prstGeom prst="rect">
            <a:avLst/>
          </a:prstGeom>
          <a:noFill/>
          <a:ln>
            <a:noFill/>
          </a:ln>
          <a:effectLst>
            <a:outerShdw blurRad="50800" dist="38100" dir="2700000" algn="tl" rotWithShape="0">
              <a:srgbClr val="000000">
                <a:alpha val="40000"/>
              </a:srgbClr>
            </a:outerShdw>
          </a:effectLst>
        </p:spPr>
      </p:pic>
      <p:pic>
        <p:nvPicPr>
          <p:cNvPr id="744" name="Google Shape;744;p45"/>
          <p:cNvPicPr preferRelativeResize="0"/>
          <p:nvPr/>
        </p:nvPicPr>
        <p:blipFill>
          <a:blip r:embed="rId11">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745" name="Google Shape;745;p45"/>
          <p:cNvPicPr preferRelativeResize="0"/>
          <p:nvPr/>
        </p:nvPicPr>
        <p:blipFill rotWithShape="1">
          <a:blip r:embed="rId12">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sp>
        <p:nvSpPr>
          <p:cNvPr id="746" name="Google Shape;746;p45"/>
          <p:cNvSpPr txBox="1"/>
          <p:nvPr/>
        </p:nvSpPr>
        <p:spPr>
          <a:xfrm>
            <a:off x="890013" y="1120100"/>
            <a:ext cx="48132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2200" b="1">
              <a:solidFill>
                <a:srgbClr val="676767"/>
              </a:solidFill>
              <a:latin typeface="Roboto"/>
              <a:ea typeface="Roboto"/>
              <a:cs typeface="Roboto"/>
              <a:sym typeface="Roboto"/>
            </a:endParaRPr>
          </a:p>
        </p:txBody>
      </p:sp>
      <p:pic>
        <p:nvPicPr>
          <p:cNvPr id="747" name="Google Shape;747;p45"/>
          <p:cNvPicPr preferRelativeResize="0"/>
          <p:nvPr/>
        </p:nvPicPr>
        <p:blipFill rotWithShape="1">
          <a:blip r:embed="rId10">
            <a:alphaModFix/>
          </a:blip>
          <a:srcRect/>
          <a:stretch/>
        </p:blipFill>
        <p:spPr>
          <a:xfrm>
            <a:off x="508911" y="3669247"/>
            <a:ext cx="353886" cy="353886"/>
          </a:xfrm>
          <a:prstGeom prst="rect">
            <a:avLst/>
          </a:prstGeom>
          <a:noFill/>
          <a:ln>
            <a:noFill/>
          </a:ln>
          <a:effectLst>
            <a:outerShdw blurRad="50800" dist="38100" dir="2700000" algn="tl" rotWithShape="0">
              <a:srgbClr val="000000">
                <a:alpha val="40000"/>
              </a:srgbClr>
            </a:outerShdw>
          </a:effectLst>
        </p:spPr>
      </p:pic>
      <p:pic>
        <p:nvPicPr>
          <p:cNvPr id="748" name="Google Shape;748;p45"/>
          <p:cNvPicPr preferRelativeResize="0"/>
          <p:nvPr/>
        </p:nvPicPr>
        <p:blipFill rotWithShape="1">
          <a:blip r:embed="rId7">
            <a:alphaModFix/>
          </a:blip>
          <a:srcRect/>
          <a:stretch/>
        </p:blipFill>
        <p:spPr>
          <a:xfrm>
            <a:off x="508911" y="4348398"/>
            <a:ext cx="353886" cy="353886"/>
          </a:xfrm>
          <a:prstGeom prst="rect">
            <a:avLst/>
          </a:prstGeom>
          <a:noFill/>
          <a:ln>
            <a:noFill/>
          </a:ln>
          <a:effectLst>
            <a:outerShdw blurRad="50800" dist="38100" dir="2700000" algn="tl" rotWithShape="0">
              <a:srgbClr val="000000">
                <a:alpha val="40000"/>
              </a:srgbClr>
            </a:outerShdw>
          </a:effectLst>
        </p:spPr>
      </p:pic>
      <p:pic>
        <p:nvPicPr>
          <p:cNvPr id="749" name="Google Shape;749;p45"/>
          <p:cNvPicPr preferRelativeResize="0"/>
          <p:nvPr/>
        </p:nvPicPr>
        <p:blipFill rotWithShape="1">
          <a:blip r:embed="rId8">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750" name="Google Shape;750;p45"/>
          <p:cNvPicPr preferRelativeResize="0"/>
          <p:nvPr/>
        </p:nvPicPr>
        <p:blipFill rotWithShape="1">
          <a:blip r:embed="rId12">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pic>
        <p:nvPicPr>
          <p:cNvPr id="751" name="Google Shape;751;p45"/>
          <p:cNvPicPr preferRelativeResize="0"/>
          <p:nvPr/>
        </p:nvPicPr>
        <p:blipFill rotWithShape="1">
          <a:blip r:embed="rId9">
            <a:alphaModFix/>
          </a:blip>
          <a:srcRect/>
          <a:stretch/>
        </p:blipFill>
        <p:spPr>
          <a:xfrm>
            <a:off x="508911" y="2711243"/>
            <a:ext cx="353886" cy="353886"/>
          </a:xfrm>
          <a:prstGeom prst="rect">
            <a:avLst/>
          </a:prstGeom>
          <a:noFill/>
          <a:ln>
            <a:noFill/>
          </a:ln>
          <a:effectLst>
            <a:outerShdw blurRad="50800" dist="38100" dir="2700000" algn="tl" rotWithShape="0">
              <a:srgbClr val="000000">
                <a:alpha val="40000"/>
              </a:srgbClr>
            </a:outerShdw>
          </a:effectLst>
        </p:spPr>
      </p:pic>
      <p:sp>
        <p:nvSpPr>
          <p:cNvPr id="752" name="Google Shape;752;p45"/>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74" name="Google Shape;74;p10"/>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75" name="Google Shape;75;p10"/>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6" name="Google Shape;76;p10"/>
          <p:cNvPicPr preferRelativeResize="0"/>
          <p:nvPr/>
        </p:nvPicPr>
        <p:blipFill rotWithShape="1">
          <a:blip r:embed="rId4">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77" name="Google Shape;77;p10"/>
          <p:cNvPicPr preferRelativeResize="0"/>
          <p:nvPr/>
        </p:nvPicPr>
        <p:blipFill rotWithShape="1">
          <a:blip r:embed="rId5">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78" name="Google Shape;78;p10"/>
          <p:cNvPicPr preferRelativeResize="0"/>
          <p:nvPr/>
        </p:nvPicPr>
        <p:blipFill rotWithShape="1">
          <a:blip r:embed="rId4">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79" name="Google Shape;79;p10"/>
          <p:cNvPicPr preferRelativeResize="0"/>
          <p:nvPr/>
        </p:nvPicPr>
        <p:blipFill rotWithShape="1">
          <a:blip r:embed="rId6">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80" name="Google Shape;80;p10"/>
          <p:cNvSpPr txBox="1"/>
          <p:nvPr/>
        </p:nvSpPr>
        <p:spPr>
          <a:xfrm>
            <a:off x="825831" y="2282650"/>
            <a:ext cx="51426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endParaRPr sz="1500" b="0" i="0" u="none" strike="noStrike" cap="none">
              <a:solidFill>
                <a:srgbClr val="000000"/>
              </a:solidFill>
              <a:latin typeface="Arial"/>
              <a:ea typeface="Arial"/>
              <a:cs typeface="Arial"/>
              <a:sym typeface="Arial"/>
            </a:endParaRPr>
          </a:p>
        </p:txBody>
      </p:sp>
      <p:pic>
        <p:nvPicPr>
          <p:cNvPr id="3" name="Google Shape;42;p7">
            <a:extLst>
              <a:ext uri="{FF2B5EF4-FFF2-40B4-BE49-F238E27FC236}">
                <a16:creationId xmlns:a16="http://schemas.microsoft.com/office/drawing/2014/main" id="{8CC6FC36-8651-A5D8-2EF2-3491C9791CA3}"/>
              </a:ext>
            </a:extLst>
          </p:cNvPr>
          <p:cNvPicPr preferRelativeResize="0"/>
          <p:nvPr/>
        </p:nvPicPr>
        <p:blipFill rotWithShape="1">
          <a:blip r:embed="rId5">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46"/>
          <p:cNvPicPr preferRelativeResize="0"/>
          <p:nvPr/>
        </p:nvPicPr>
        <p:blipFill rotWithShape="1">
          <a:blip r:embed="rId3">
            <a:alphaModFix/>
          </a:blip>
          <a:srcRect t="32545" b="4746"/>
          <a:stretch/>
        </p:blipFill>
        <p:spPr>
          <a:xfrm>
            <a:off x="9708003" y="1293283"/>
            <a:ext cx="20274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58" name="Google Shape;758;p46"/>
          <p:cNvPicPr preferRelativeResize="0"/>
          <p:nvPr/>
        </p:nvPicPr>
        <p:blipFill rotWithShape="1">
          <a:blip r:embed="rId4">
            <a:alphaModFix/>
          </a:blip>
          <a:srcRect t="4782" b="12763"/>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59" name="Google Shape;759;p46"/>
          <p:cNvPicPr preferRelativeResize="0"/>
          <p:nvPr/>
        </p:nvPicPr>
        <p:blipFill rotWithShape="1">
          <a:blip r:embed="rId5">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60" name="Google Shape;760;p46"/>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761" name="Google Shape;761;p46"/>
          <p:cNvPicPr preferRelativeResize="0"/>
          <p:nvPr/>
        </p:nvPicPr>
        <p:blipFill rotWithShape="1">
          <a:blip r:embed="rId6">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62" name="Google Shape;762;p46"/>
          <p:cNvPicPr preferRelativeResize="0"/>
          <p:nvPr/>
        </p:nvPicPr>
        <p:blipFill rotWithShape="1">
          <a:blip r:embed="rId7">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763" name="Google Shape;763;p46"/>
          <p:cNvPicPr preferRelativeResize="0"/>
          <p:nvPr/>
        </p:nvPicPr>
        <p:blipFill rotWithShape="1">
          <a:blip r:embed="rId8">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764" name="Google Shape;764;p46"/>
          <p:cNvPicPr preferRelativeResize="0"/>
          <p:nvPr/>
        </p:nvPicPr>
        <p:blipFill rotWithShape="1">
          <a:blip r:embed="rId9">
            <a:alphaModFix/>
          </a:blip>
          <a:srcRect/>
          <a:stretch/>
        </p:blipFill>
        <p:spPr>
          <a:xfrm>
            <a:off x="10584483" y="3435409"/>
            <a:ext cx="274320" cy="274320"/>
          </a:xfrm>
          <a:prstGeom prst="rect">
            <a:avLst/>
          </a:prstGeom>
          <a:noFill/>
          <a:ln>
            <a:noFill/>
          </a:ln>
          <a:effectLst>
            <a:outerShdw blurRad="50800" dist="38100" dir="2700000" algn="tl" rotWithShape="0">
              <a:srgbClr val="000000">
                <a:alpha val="40000"/>
              </a:srgbClr>
            </a:outerShdw>
          </a:effectLst>
        </p:spPr>
      </p:pic>
      <p:pic>
        <p:nvPicPr>
          <p:cNvPr id="765" name="Google Shape;765;p46"/>
          <p:cNvPicPr preferRelativeResize="0"/>
          <p:nvPr/>
        </p:nvPicPr>
        <p:blipFill rotWithShape="1">
          <a:blip r:embed="rId10">
            <a:alphaModFix/>
          </a:blip>
          <a:srcRect/>
          <a:stretch/>
        </p:blipFill>
        <p:spPr>
          <a:xfrm>
            <a:off x="8412969" y="4350669"/>
            <a:ext cx="274320" cy="274320"/>
          </a:xfrm>
          <a:prstGeom prst="rect">
            <a:avLst/>
          </a:prstGeom>
          <a:noFill/>
          <a:ln>
            <a:noFill/>
          </a:ln>
          <a:effectLst>
            <a:outerShdw blurRad="50800" dist="38100" dir="2700000" algn="tl" rotWithShape="0">
              <a:srgbClr val="000000">
                <a:alpha val="40000"/>
              </a:srgbClr>
            </a:outerShdw>
          </a:effectLst>
        </p:spPr>
      </p:pic>
      <p:pic>
        <p:nvPicPr>
          <p:cNvPr id="766" name="Google Shape;766;p46"/>
          <p:cNvPicPr preferRelativeResize="0"/>
          <p:nvPr/>
        </p:nvPicPr>
        <p:blipFill>
          <a:blip r:embed="rId11">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767" name="Google Shape;767;p46"/>
          <p:cNvPicPr preferRelativeResize="0"/>
          <p:nvPr/>
        </p:nvPicPr>
        <p:blipFill rotWithShape="1">
          <a:blip r:embed="rId12">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pic>
        <p:nvPicPr>
          <p:cNvPr id="768" name="Google Shape;768;p46"/>
          <p:cNvPicPr preferRelativeResize="0"/>
          <p:nvPr/>
        </p:nvPicPr>
        <p:blipFill rotWithShape="1">
          <a:blip r:embed="rId13">
            <a:alphaModFix/>
          </a:blip>
          <a:srcRect/>
          <a:stretch/>
        </p:blipFill>
        <p:spPr>
          <a:xfrm>
            <a:off x="10521601" y="1249264"/>
            <a:ext cx="274320" cy="274320"/>
          </a:xfrm>
          <a:prstGeom prst="rect">
            <a:avLst/>
          </a:prstGeom>
          <a:noFill/>
          <a:ln>
            <a:noFill/>
          </a:ln>
          <a:effectLst>
            <a:outerShdw blurRad="50800" dist="38100" dir="2700000" algn="tl" rotWithShape="0">
              <a:srgbClr val="000000">
                <a:alpha val="40000"/>
              </a:srgbClr>
            </a:outerShdw>
          </a:effectLst>
        </p:spPr>
      </p:pic>
      <p:sp>
        <p:nvSpPr>
          <p:cNvPr id="769" name="Google Shape;769;p46"/>
          <p:cNvSpPr txBox="1"/>
          <p:nvPr/>
        </p:nvSpPr>
        <p:spPr>
          <a:xfrm>
            <a:off x="890013" y="1120100"/>
            <a:ext cx="48132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Create Patient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770" name="Google Shape;770;p46"/>
          <p:cNvPicPr preferRelativeResize="0"/>
          <p:nvPr/>
        </p:nvPicPr>
        <p:blipFill rotWithShape="1">
          <a:blip r:embed="rId10">
            <a:alphaModFix/>
          </a:blip>
          <a:srcRect/>
          <a:stretch/>
        </p:blipFill>
        <p:spPr>
          <a:xfrm>
            <a:off x="508911" y="3669247"/>
            <a:ext cx="353886" cy="353886"/>
          </a:xfrm>
          <a:prstGeom prst="rect">
            <a:avLst/>
          </a:prstGeom>
          <a:noFill/>
          <a:ln>
            <a:noFill/>
          </a:ln>
          <a:effectLst>
            <a:outerShdw blurRad="50800" dist="38100" dir="2700000" algn="tl" rotWithShape="0">
              <a:srgbClr val="000000">
                <a:alpha val="40000"/>
              </a:srgbClr>
            </a:outerShdw>
          </a:effectLst>
        </p:spPr>
      </p:pic>
      <p:pic>
        <p:nvPicPr>
          <p:cNvPr id="771" name="Google Shape;771;p46"/>
          <p:cNvPicPr preferRelativeResize="0"/>
          <p:nvPr/>
        </p:nvPicPr>
        <p:blipFill rotWithShape="1">
          <a:blip r:embed="rId13">
            <a:alphaModFix/>
          </a:blip>
          <a:srcRect/>
          <a:stretch/>
        </p:blipFill>
        <p:spPr>
          <a:xfrm>
            <a:off x="508911" y="4348398"/>
            <a:ext cx="353886" cy="353886"/>
          </a:xfrm>
          <a:prstGeom prst="rect">
            <a:avLst/>
          </a:prstGeom>
          <a:noFill/>
          <a:ln>
            <a:noFill/>
          </a:ln>
          <a:effectLst>
            <a:outerShdw blurRad="50800" dist="38100" dir="2700000" algn="tl" rotWithShape="0">
              <a:srgbClr val="000000">
                <a:alpha val="40000"/>
              </a:srgbClr>
            </a:outerShdw>
          </a:effectLst>
        </p:spPr>
      </p:pic>
      <p:pic>
        <p:nvPicPr>
          <p:cNvPr id="772" name="Google Shape;772;p46"/>
          <p:cNvPicPr preferRelativeResize="0"/>
          <p:nvPr/>
        </p:nvPicPr>
        <p:blipFill rotWithShape="1">
          <a:blip r:embed="rId9">
            <a:alphaModFix/>
          </a:blip>
          <a:srcRect/>
          <a:stretch/>
        </p:blipFill>
        <p:spPr>
          <a:xfrm>
            <a:off x="508911" y="5282432"/>
            <a:ext cx="353886" cy="353886"/>
          </a:xfrm>
          <a:prstGeom prst="rect">
            <a:avLst/>
          </a:prstGeom>
          <a:noFill/>
          <a:ln>
            <a:noFill/>
          </a:ln>
          <a:effectLst>
            <a:outerShdw blurRad="50800" dist="38100" dir="2700000" algn="tl" rotWithShape="0">
              <a:srgbClr val="000000">
                <a:alpha val="40000"/>
              </a:srgbClr>
            </a:outerShdw>
          </a:effectLst>
        </p:spPr>
      </p:pic>
      <p:pic>
        <p:nvPicPr>
          <p:cNvPr id="773" name="Google Shape;773;p46"/>
          <p:cNvPicPr preferRelativeResize="0"/>
          <p:nvPr/>
        </p:nvPicPr>
        <p:blipFill rotWithShape="1">
          <a:blip r:embed="rId7">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774" name="Google Shape;774;p46"/>
          <p:cNvPicPr preferRelativeResize="0"/>
          <p:nvPr/>
        </p:nvPicPr>
        <p:blipFill rotWithShape="1">
          <a:blip r:embed="rId12">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pic>
        <p:nvPicPr>
          <p:cNvPr id="775" name="Google Shape;775;p46"/>
          <p:cNvPicPr preferRelativeResize="0"/>
          <p:nvPr/>
        </p:nvPicPr>
        <p:blipFill rotWithShape="1">
          <a:blip r:embed="rId8">
            <a:alphaModFix/>
          </a:blip>
          <a:srcRect/>
          <a:stretch/>
        </p:blipFill>
        <p:spPr>
          <a:xfrm>
            <a:off x="508911" y="2711243"/>
            <a:ext cx="353886" cy="353886"/>
          </a:xfrm>
          <a:prstGeom prst="rect">
            <a:avLst/>
          </a:prstGeom>
          <a:noFill/>
          <a:ln>
            <a:noFill/>
          </a:ln>
          <a:effectLst>
            <a:outerShdw blurRad="50800" dist="38100" dir="2700000" algn="tl" rotWithShape="0">
              <a:srgbClr val="000000">
                <a:alpha val="40000"/>
              </a:srgbClr>
            </a:outerShdw>
          </a:effectLst>
        </p:spPr>
      </p:pic>
      <p:sp>
        <p:nvSpPr>
          <p:cNvPr id="776" name="Google Shape;776;p46"/>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7"/>
          <p:cNvPicPr preferRelativeResize="0"/>
          <p:nvPr/>
        </p:nvPicPr>
        <p:blipFill rotWithShape="1">
          <a:blip r:embed="rId3">
            <a:alphaModFix/>
          </a:blip>
          <a:srcRect t="32545" b="4746"/>
          <a:stretch/>
        </p:blipFill>
        <p:spPr>
          <a:xfrm>
            <a:off x="9708003" y="1293283"/>
            <a:ext cx="20274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2" name="Google Shape;782;p47"/>
          <p:cNvPicPr preferRelativeResize="0"/>
          <p:nvPr/>
        </p:nvPicPr>
        <p:blipFill rotWithShape="1">
          <a:blip r:embed="rId4">
            <a:alphaModFix/>
          </a:blip>
          <a:srcRect/>
          <a:stretch/>
        </p:blipFill>
        <p:spPr>
          <a:xfrm>
            <a:off x="10521601" y="1249264"/>
            <a:ext cx="274320" cy="274320"/>
          </a:xfrm>
          <a:prstGeom prst="rect">
            <a:avLst/>
          </a:prstGeom>
          <a:noFill/>
          <a:ln>
            <a:noFill/>
          </a:ln>
          <a:effectLst>
            <a:outerShdw blurRad="50800" dist="38100" dir="2700000" algn="tl" rotWithShape="0">
              <a:srgbClr val="000000">
                <a:alpha val="40000"/>
              </a:srgbClr>
            </a:outerShdw>
          </a:effectLst>
        </p:spPr>
      </p:pic>
      <p:pic>
        <p:nvPicPr>
          <p:cNvPr id="783" name="Google Shape;783;p47"/>
          <p:cNvPicPr preferRelativeResize="0"/>
          <p:nvPr/>
        </p:nvPicPr>
        <p:blipFill rotWithShape="1">
          <a:blip r:embed="rId5">
            <a:alphaModFix/>
          </a:blip>
          <a:srcRect t="4782" b="12763"/>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4" name="Google Shape;784;p47"/>
          <p:cNvPicPr preferRelativeResize="0"/>
          <p:nvPr/>
        </p:nvPicPr>
        <p:blipFill rotWithShape="1">
          <a:blip r:embed="rId6">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85" name="Google Shape;785;p47"/>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786" name="Google Shape;786;p47"/>
          <p:cNvPicPr preferRelativeResize="0"/>
          <p:nvPr/>
        </p:nvPicPr>
        <p:blipFill rotWithShape="1">
          <a:blip r:embed="rId7">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7" name="Google Shape;787;p47"/>
          <p:cNvPicPr preferRelativeResize="0"/>
          <p:nvPr/>
        </p:nvPicPr>
        <p:blipFill rotWithShape="1">
          <a:blip r:embed="rId8">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788" name="Google Shape;788;p47"/>
          <p:cNvPicPr preferRelativeResize="0"/>
          <p:nvPr/>
        </p:nvPicPr>
        <p:blipFill rotWithShape="1">
          <a:blip r:embed="rId9">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789" name="Google Shape;789;p47"/>
          <p:cNvPicPr preferRelativeResize="0"/>
          <p:nvPr/>
        </p:nvPicPr>
        <p:blipFill rotWithShape="1">
          <a:blip r:embed="rId10">
            <a:alphaModFix/>
          </a:blip>
          <a:srcRect/>
          <a:stretch/>
        </p:blipFill>
        <p:spPr>
          <a:xfrm>
            <a:off x="10584483" y="3435409"/>
            <a:ext cx="274320" cy="274320"/>
          </a:xfrm>
          <a:prstGeom prst="rect">
            <a:avLst/>
          </a:prstGeom>
          <a:noFill/>
          <a:ln>
            <a:noFill/>
          </a:ln>
          <a:effectLst>
            <a:outerShdw blurRad="50800" dist="38100" dir="2700000" algn="tl" rotWithShape="0">
              <a:srgbClr val="000000">
                <a:alpha val="40000"/>
              </a:srgbClr>
            </a:outerShdw>
          </a:effectLst>
        </p:spPr>
      </p:pic>
      <p:pic>
        <p:nvPicPr>
          <p:cNvPr id="790" name="Google Shape;790;p47"/>
          <p:cNvPicPr preferRelativeResize="0"/>
          <p:nvPr/>
        </p:nvPicPr>
        <p:blipFill rotWithShape="1">
          <a:blip r:embed="rId11">
            <a:alphaModFix/>
          </a:blip>
          <a:srcRect/>
          <a:stretch/>
        </p:blipFill>
        <p:spPr>
          <a:xfrm>
            <a:off x="8412969" y="4350669"/>
            <a:ext cx="274320" cy="274320"/>
          </a:xfrm>
          <a:prstGeom prst="rect">
            <a:avLst/>
          </a:prstGeom>
          <a:noFill/>
          <a:ln>
            <a:noFill/>
          </a:ln>
          <a:effectLst>
            <a:outerShdw blurRad="50800" dist="38100" dir="2700000" algn="tl" rotWithShape="0">
              <a:srgbClr val="000000">
                <a:alpha val="40000"/>
              </a:srgbClr>
            </a:outerShdw>
          </a:effectLst>
        </p:spPr>
      </p:pic>
      <p:pic>
        <p:nvPicPr>
          <p:cNvPr id="791" name="Google Shape;791;p47"/>
          <p:cNvPicPr preferRelativeResize="0"/>
          <p:nvPr/>
        </p:nvPicPr>
        <p:blipFill>
          <a:blip r:embed="rId12">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pic>
        <p:nvPicPr>
          <p:cNvPr id="792" name="Google Shape;792;p47"/>
          <p:cNvPicPr preferRelativeResize="0"/>
          <p:nvPr/>
        </p:nvPicPr>
        <p:blipFill rotWithShape="1">
          <a:blip r:embed="rId13">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sp>
        <p:nvSpPr>
          <p:cNvPr id="793" name="Google Shape;793;p47"/>
          <p:cNvSpPr/>
          <p:nvPr/>
        </p:nvSpPr>
        <p:spPr>
          <a:xfrm>
            <a:off x="9715081" y="2303000"/>
            <a:ext cx="2027400" cy="274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4" name="Google Shape;794;p47"/>
          <p:cNvSpPr txBox="1"/>
          <p:nvPr/>
        </p:nvSpPr>
        <p:spPr>
          <a:xfrm>
            <a:off x="890013" y="1120100"/>
            <a:ext cx="48132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Create Patient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795" name="Google Shape;795;p47"/>
          <p:cNvPicPr preferRelativeResize="0"/>
          <p:nvPr/>
        </p:nvPicPr>
        <p:blipFill rotWithShape="1">
          <a:blip r:embed="rId11">
            <a:alphaModFix/>
          </a:blip>
          <a:srcRect/>
          <a:stretch/>
        </p:blipFill>
        <p:spPr>
          <a:xfrm>
            <a:off x="508911" y="3669247"/>
            <a:ext cx="353886" cy="353886"/>
          </a:xfrm>
          <a:prstGeom prst="rect">
            <a:avLst/>
          </a:prstGeom>
          <a:noFill/>
          <a:ln>
            <a:noFill/>
          </a:ln>
          <a:effectLst>
            <a:outerShdw blurRad="50800" dist="38100" dir="2700000" algn="tl" rotWithShape="0">
              <a:srgbClr val="000000">
                <a:alpha val="40000"/>
              </a:srgbClr>
            </a:outerShdw>
          </a:effectLst>
        </p:spPr>
      </p:pic>
      <p:pic>
        <p:nvPicPr>
          <p:cNvPr id="796" name="Google Shape;796;p47"/>
          <p:cNvPicPr preferRelativeResize="0"/>
          <p:nvPr/>
        </p:nvPicPr>
        <p:blipFill rotWithShape="1">
          <a:blip r:embed="rId4">
            <a:alphaModFix/>
          </a:blip>
          <a:srcRect/>
          <a:stretch/>
        </p:blipFill>
        <p:spPr>
          <a:xfrm>
            <a:off x="508911" y="4348398"/>
            <a:ext cx="353886" cy="353886"/>
          </a:xfrm>
          <a:prstGeom prst="rect">
            <a:avLst/>
          </a:prstGeom>
          <a:noFill/>
          <a:ln>
            <a:noFill/>
          </a:ln>
          <a:effectLst>
            <a:outerShdw blurRad="50800" dist="38100" dir="2700000" algn="tl" rotWithShape="0">
              <a:srgbClr val="000000">
                <a:alpha val="40000"/>
              </a:srgbClr>
            </a:outerShdw>
          </a:effectLst>
        </p:spPr>
      </p:pic>
      <p:pic>
        <p:nvPicPr>
          <p:cNvPr id="797" name="Google Shape;797;p47"/>
          <p:cNvPicPr preferRelativeResize="0"/>
          <p:nvPr/>
        </p:nvPicPr>
        <p:blipFill rotWithShape="1">
          <a:blip r:embed="rId10">
            <a:alphaModFix/>
          </a:blip>
          <a:srcRect/>
          <a:stretch/>
        </p:blipFill>
        <p:spPr>
          <a:xfrm>
            <a:off x="508911" y="5282432"/>
            <a:ext cx="353886" cy="353886"/>
          </a:xfrm>
          <a:prstGeom prst="rect">
            <a:avLst/>
          </a:prstGeom>
          <a:noFill/>
          <a:ln>
            <a:noFill/>
          </a:ln>
          <a:effectLst>
            <a:outerShdw blurRad="50800" dist="38100" dir="2700000" algn="tl" rotWithShape="0">
              <a:srgbClr val="000000">
                <a:alpha val="40000"/>
              </a:srgbClr>
            </a:outerShdw>
          </a:effectLst>
        </p:spPr>
      </p:pic>
      <p:pic>
        <p:nvPicPr>
          <p:cNvPr id="798" name="Google Shape;798;p47"/>
          <p:cNvPicPr preferRelativeResize="0"/>
          <p:nvPr/>
        </p:nvPicPr>
        <p:blipFill rotWithShape="1">
          <a:blip r:embed="rId8">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799" name="Google Shape;799;p47"/>
          <p:cNvPicPr preferRelativeResize="0"/>
          <p:nvPr/>
        </p:nvPicPr>
        <p:blipFill rotWithShape="1">
          <a:blip r:embed="rId13">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pic>
        <p:nvPicPr>
          <p:cNvPr id="800" name="Google Shape;800;p47"/>
          <p:cNvPicPr preferRelativeResize="0"/>
          <p:nvPr/>
        </p:nvPicPr>
        <p:blipFill rotWithShape="1">
          <a:blip r:embed="rId9">
            <a:alphaModFix/>
          </a:blip>
          <a:srcRect/>
          <a:stretch/>
        </p:blipFill>
        <p:spPr>
          <a:xfrm>
            <a:off x="508911" y="2711243"/>
            <a:ext cx="353886" cy="353886"/>
          </a:xfrm>
          <a:prstGeom prst="rect">
            <a:avLst/>
          </a:prstGeom>
          <a:noFill/>
          <a:ln>
            <a:noFill/>
          </a:ln>
          <a:effectLst>
            <a:outerShdw blurRad="50800" dist="38100" dir="2700000" algn="tl" rotWithShape="0">
              <a:srgbClr val="000000">
                <a:alpha val="40000"/>
              </a:srgbClr>
            </a:outerShdw>
          </a:effectLst>
        </p:spPr>
      </p:pic>
      <p:sp>
        <p:nvSpPr>
          <p:cNvPr id="801" name="Google Shape;801;p47"/>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48"/>
          <p:cNvPicPr preferRelativeResize="0"/>
          <p:nvPr/>
        </p:nvPicPr>
        <p:blipFill rotWithShape="1">
          <a:blip r:embed="rId3">
            <a:alphaModFix/>
          </a:blip>
          <a:srcRect t="32545" b="4746"/>
          <a:stretch/>
        </p:blipFill>
        <p:spPr>
          <a:xfrm>
            <a:off x="9708003" y="1293283"/>
            <a:ext cx="2027400" cy="275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07" name="Google Shape;807;p48"/>
          <p:cNvPicPr preferRelativeResize="0"/>
          <p:nvPr/>
        </p:nvPicPr>
        <p:blipFill rotWithShape="1">
          <a:blip r:embed="rId4">
            <a:alphaModFix/>
          </a:blip>
          <a:srcRect/>
          <a:stretch/>
        </p:blipFill>
        <p:spPr>
          <a:xfrm>
            <a:off x="10521601" y="1249264"/>
            <a:ext cx="274320" cy="274320"/>
          </a:xfrm>
          <a:prstGeom prst="rect">
            <a:avLst/>
          </a:prstGeom>
          <a:noFill/>
          <a:ln>
            <a:noFill/>
          </a:ln>
          <a:effectLst>
            <a:outerShdw blurRad="50800" dist="38100" dir="2700000" algn="tl" rotWithShape="0">
              <a:srgbClr val="000000">
                <a:alpha val="40000"/>
              </a:srgbClr>
            </a:outerShdw>
          </a:effectLst>
        </p:spPr>
      </p:pic>
      <p:pic>
        <p:nvPicPr>
          <p:cNvPr id="808" name="Google Shape;808;p48"/>
          <p:cNvPicPr preferRelativeResize="0"/>
          <p:nvPr/>
        </p:nvPicPr>
        <p:blipFill rotWithShape="1">
          <a:blip r:embed="rId5">
            <a:alphaModFix/>
          </a:blip>
          <a:srcRect t="4782" b="12763"/>
          <a:stretch/>
        </p:blipFill>
        <p:spPr>
          <a:xfrm>
            <a:off x="7523665" y="1294076"/>
            <a:ext cx="20274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09" name="Google Shape;809;p48"/>
          <p:cNvPicPr preferRelativeResize="0"/>
          <p:nvPr/>
        </p:nvPicPr>
        <p:blipFill rotWithShape="1">
          <a:blip r:embed="rId6">
            <a:alphaModFix/>
          </a:blip>
          <a:srcRect l="1050" t="4029" r="-1050" b="73999"/>
          <a:stretch/>
        </p:blipFill>
        <p:spPr>
          <a:xfrm>
            <a:off x="5339313" y="3953497"/>
            <a:ext cx="2027400" cy="964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10" name="Google Shape;810;p48"/>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811" name="Google Shape;811;p48"/>
          <p:cNvPicPr preferRelativeResize="0"/>
          <p:nvPr/>
        </p:nvPicPr>
        <p:blipFill rotWithShape="1">
          <a:blip r:embed="rId7">
            <a:alphaModFix/>
          </a:blip>
          <a:srcRect t="4160" b="42015"/>
          <a:stretch/>
        </p:blipFill>
        <p:spPr>
          <a:xfrm>
            <a:off x="5339325" y="1289075"/>
            <a:ext cx="20274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12" name="Google Shape;812;p48"/>
          <p:cNvPicPr preferRelativeResize="0"/>
          <p:nvPr/>
        </p:nvPicPr>
        <p:blipFill rotWithShape="1">
          <a:blip r:embed="rId8">
            <a:alphaModFix/>
          </a:blip>
          <a:srcRect/>
          <a:stretch/>
        </p:blipFill>
        <p:spPr>
          <a:xfrm>
            <a:off x="6476210" y="3016340"/>
            <a:ext cx="274320" cy="274320"/>
          </a:xfrm>
          <a:prstGeom prst="rect">
            <a:avLst/>
          </a:prstGeom>
          <a:noFill/>
          <a:ln>
            <a:noFill/>
          </a:ln>
          <a:effectLst>
            <a:outerShdw blurRad="50800" dist="38100" dir="2700000" algn="tl" rotWithShape="0">
              <a:srgbClr val="000000">
                <a:alpha val="40000"/>
              </a:srgbClr>
            </a:outerShdw>
          </a:effectLst>
        </p:spPr>
      </p:pic>
      <p:pic>
        <p:nvPicPr>
          <p:cNvPr id="813" name="Google Shape;813;p48"/>
          <p:cNvPicPr preferRelativeResize="0"/>
          <p:nvPr/>
        </p:nvPicPr>
        <p:blipFill rotWithShape="1">
          <a:blip r:embed="rId9">
            <a:alphaModFix/>
          </a:blip>
          <a:srcRect/>
          <a:stretch/>
        </p:blipFill>
        <p:spPr>
          <a:xfrm>
            <a:off x="8416855" y="2871661"/>
            <a:ext cx="274320" cy="274320"/>
          </a:xfrm>
          <a:prstGeom prst="rect">
            <a:avLst/>
          </a:prstGeom>
          <a:noFill/>
          <a:ln>
            <a:noFill/>
          </a:ln>
          <a:effectLst>
            <a:outerShdw blurRad="50800" dist="38100" dir="2700000" algn="tl" rotWithShape="0">
              <a:srgbClr val="000000">
                <a:alpha val="40000"/>
              </a:srgbClr>
            </a:outerShdw>
          </a:effectLst>
        </p:spPr>
      </p:pic>
      <p:pic>
        <p:nvPicPr>
          <p:cNvPr id="814" name="Google Shape;814;p48"/>
          <p:cNvPicPr preferRelativeResize="0"/>
          <p:nvPr/>
        </p:nvPicPr>
        <p:blipFill rotWithShape="1">
          <a:blip r:embed="rId10">
            <a:alphaModFix/>
          </a:blip>
          <a:srcRect/>
          <a:stretch/>
        </p:blipFill>
        <p:spPr>
          <a:xfrm>
            <a:off x="10584483" y="3435409"/>
            <a:ext cx="274320" cy="274320"/>
          </a:xfrm>
          <a:prstGeom prst="rect">
            <a:avLst/>
          </a:prstGeom>
          <a:noFill/>
          <a:ln>
            <a:noFill/>
          </a:ln>
          <a:effectLst>
            <a:outerShdw blurRad="50800" dist="38100" dir="2700000" algn="tl" rotWithShape="0">
              <a:srgbClr val="000000">
                <a:alpha val="40000"/>
              </a:srgbClr>
            </a:outerShdw>
          </a:effectLst>
        </p:spPr>
      </p:pic>
      <p:pic>
        <p:nvPicPr>
          <p:cNvPr id="815" name="Google Shape;815;p48"/>
          <p:cNvPicPr preferRelativeResize="0"/>
          <p:nvPr/>
        </p:nvPicPr>
        <p:blipFill rotWithShape="1">
          <a:blip r:embed="rId11">
            <a:alphaModFix/>
          </a:blip>
          <a:srcRect/>
          <a:stretch/>
        </p:blipFill>
        <p:spPr>
          <a:xfrm>
            <a:off x="8412969" y="4350669"/>
            <a:ext cx="274320" cy="274320"/>
          </a:xfrm>
          <a:prstGeom prst="rect">
            <a:avLst/>
          </a:prstGeom>
          <a:noFill/>
          <a:ln>
            <a:noFill/>
          </a:ln>
          <a:effectLst>
            <a:outerShdw blurRad="50800" dist="38100" dir="2700000" algn="tl" rotWithShape="0">
              <a:srgbClr val="000000">
                <a:alpha val="40000"/>
              </a:srgbClr>
            </a:outerShdw>
          </a:effectLst>
        </p:spPr>
      </p:pic>
      <p:pic>
        <p:nvPicPr>
          <p:cNvPr id="816" name="Google Shape;816;p48"/>
          <p:cNvPicPr preferRelativeResize="0"/>
          <p:nvPr/>
        </p:nvPicPr>
        <p:blipFill>
          <a:blip r:embed="rId12">
            <a:alphaModFix/>
          </a:blip>
          <a:stretch>
            <a:fillRect/>
          </a:stretch>
        </p:blipFill>
        <p:spPr>
          <a:xfrm>
            <a:off x="6741588" y="3000926"/>
            <a:ext cx="559125" cy="585000"/>
          </a:xfrm>
          <a:prstGeom prst="rect">
            <a:avLst/>
          </a:prstGeom>
          <a:noFill/>
          <a:ln>
            <a:noFill/>
          </a:ln>
          <a:effectLst>
            <a:outerShdw blurRad="190500" dist="88900" dir="2700000" algn="tl" rotWithShape="0">
              <a:srgbClr val="000000">
                <a:alpha val="20000"/>
              </a:srgbClr>
            </a:outerShdw>
          </a:effectLst>
        </p:spPr>
      </p:pic>
      <p:sp>
        <p:nvSpPr>
          <p:cNvPr id="817" name="Google Shape;817;p48"/>
          <p:cNvSpPr txBox="1"/>
          <p:nvPr/>
        </p:nvSpPr>
        <p:spPr>
          <a:xfrm>
            <a:off x="9733658" y="4272925"/>
            <a:ext cx="1976100" cy="1723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Quick Add</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Wristband</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Triage Color</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Unknown</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Create</a:t>
            </a:r>
            <a:endParaRPr sz="1500">
              <a:solidFill>
                <a:srgbClr val="676767"/>
              </a:solidFill>
              <a:latin typeface="Roboto"/>
              <a:ea typeface="Roboto"/>
              <a:cs typeface="Roboto"/>
              <a:sym typeface="Roboto"/>
            </a:endParaRPr>
          </a:p>
        </p:txBody>
      </p:sp>
      <p:pic>
        <p:nvPicPr>
          <p:cNvPr id="818" name="Google Shape;818;p48"/>
          <p:cNvPicPr preferRelativeResize="0"/>
          <p:nvPr/>
        </p:nvPicPr>
        <p:blipFill rotWithShape="1">
          <a:blip r:embed="rId13">
            <a:alphaModFix/>
          </a:blip>
          <a:srcRect/>
          <a:stretch/>
        </p:blipFill>
        <p:spPr>
          <a:xfrm>
            <a:off x="5161074" y="4621766"/>
            <a:ext cx="274320" cy="274320"/>
          </a:xfrm>
          <a:prstGeom prst="rect">
            <a:avLst/>
          </a:prstGeom>
          <a:noFill/>
          <a:ln>
            <a:noFill/>
          </a:ln>
          <a:effectLst>
            <a:outerShdw blurRad="50800" dist="38100" dir="2700000" algn="tl" rotWithShape="0">
              <a:srgbClr val="000000">
                <a:alpha val="40000"/>
              </a:srgbClr>
            </a:outerShdw>
          </a:effectLst>
        </p:spPr>
      </p:pic>
      <p:pic>
        <p:nvPicPr>
          <p:cNvPr id="819" name="Google Shape;819;p48"/>
          <p:cNvPicPr preferRelativeResize="0"/>
          <p:nvPr/>
        </p:nvPicPr>
        <p:blipFill rotWithShape="1">
          <a:blip r:embed="rId8">
            <a:alphaModFix/>
          </a:blip>
          <a:srcRect/>
          <a:stretch/>
        </p:blipFill>
        <p:spPr>
          <a:xfrm>
            <a:off x="9764677" y="4676087"/>
            <a:ext cx="274320" cy="274320"/>
          </a:xfrm>
          <a:prstGeom prst="rect">
            <a:avLst/>
          </a:prstGeom>
          <a:noFill/>
          <a:ln>
            <a:noFill/>
          </a:ln>
          <a:effectLst>
            <a:outerShdw blurRad="50800" dist="38100" dir="2700000" algn="tl" rotWithShape="0">
              <a:srgbClr val="000000">
                <a:alpha val="40000"/>
              </a:srgbClr>
            </a:outerShdw>
          </a:effectLst>
        </p:spPr>
      </p:pic>
      <p:pic>
        <p:nvPicPr>
          <p:cNvPr id="820" name="Google Shape;820;p48"/>
          <p:cNvPicPr preferRelativeResize="0"/>
          <p:nvPr/>
        </p:nvPicPr>
        <p:blipFill rotWithShape="1">
          <a:blip r:embed="rId13">
            <a:alphaModFix/>
          </a:blip>
          <a:srcRect/>
          <a:stretch/>
        </p:blipFill>
        <p:spPr>
          <a:xfrm>
            <a:off x="9764677" y="4988475"/>
            <a:ext cx="274320" cy="274320"/>
          </a:xfrm>
          <a:prstGeom prst="rect">
            <a:avLst/>
          </a:prstGeom>
          <a:noFill/>
          <a:ln>
            <a:noFill/>
          </a:ln>
          <a:effectLst>
            <a:outerShdw blurRad="50800" dist="38100" dir="2700000" algn="tl" rotWithShape="0">
              <a:srgbClr val="000000">
                <a:alpha val="40000"/>
              </a:srgbClr>
            </a:outerShdw>
          </a:effectLst>
        </p:spPr>
      </p:pic>
      <p:pic>
        <p:nvPicPr>
          <p:cNvPr id="821" name="Google Shape;821;p48"/>
          <p:cNvPicPr preferRelativeResize="0"/>
          <p:nvPr/>
        </p:nvPicPr>
        <p:blipFill rotWithShape="1">
          <a:blip r:embed="rId9">
            <a:alphaModFix/>
          </a:blip>
          <a:srcRect/>
          <a:stretch/>
        </p:blipFill>
        <p:spPr>
          <a:xfrm>
            <a:off x="9764675" y="5305059"/>
            <a:ext cx="274320" cy="274320"/>
          </a:xfrm>
          <a:prstGeom prst="rect">
            <a:avLst/>
          </a:prstGeom>
          <a:noFill/>
          <a:ln>
            <a:noFill/>
          </a:ln>
          <a:effectLst>
            <a:outerShdw blurRad="50800" dist="38100" dir="2700000" algn="tl" rotWithShape="0">
              <a:srgbClr val="000000">
                <a:alpha val="40000"/>
              </a:srgbClr>
            </a:outerShdw>
          </a:effectLst>
        </p:spPr>
      </p:pic>
      <p:pic>
        <p:nvPicPr>
          <p:cNvPr id="822" name="Google Shape;822;p48"/>
          <p:cNvPicPr preferRelativeResize="0"/>
          <p:nvPr/>
        </p:nvPicPr>
        <p:blipFill rotWithShape="1">
          <a:blip r:embed="rId10">
            <a:alphaModFix/>
          </a:blip>
          <a:srcRect/>
          <a:stretch/>
        </p:blipFill>
        <p:spPr>
          <a:xfrm>
            <a:off x="9764677" y="5631473"/>
            <a:ext cx="274320" cy="274320"/>
          </a:xfrm>
          <a:prstGeom prst="rect">
            <a:avLst/>
          </a:prstGeom>
          <a:noFill/>
          <a:ln>
            <a:noFill/>
          </a:ln>
          <a:effectLst>
            <a:outerShdw blurRad="50800" dist="38100" dir="2700000" algn="tl" rotWithShape="0">
              <a:srgbClr val="000000">
                <a:alpha val="40000"/>
              </a:srgbClr>
            </a:outerShdw>
          </a:effectLst>
        </p:spPr>
      </p:pic>
      <p:sp>
        <p:nvSpPr>
          <p:cNvPr id="823" name="Google Shape;823;p48"/>
          <p:cNvSpPr txBox="1"/>
          <p:nvPr/>
        </p:nvSpPr>
        <p:spPr>
          <a:xfrm>
            <a:off x="890013" y="1120100"/>
            <a:ext cx="48132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the risk of a duplicate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Take Photos </a:t>
            </a:r>
            <a:r>
              <a:rPr lang="en-ID" sz="1500" b="1">
                <a:solidFill>
                  <a:srgbClr val="676767"/>
                </a:solidFill>
                <a:latin typeface="Roboto"/>
                <a:ea typeface="Roboto"/>
                <a:cs typeface="Roboto"/>
                <a:sym typeface="Roboto"/>
              </a:rPr>
              <a:t>(Optional)</a:t>
            </a:r>
            <a:endParaRPr sz="700" b="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Face, injury, DL, belongings, family member, etc.</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Chief Complaint </a:t>
            </a:r>
            <a:r>
              <a:rPr lang="en-ID" b="1">
                <a:solidFill>
                  <a:srgbClr val="676767"/>
                </a:solidFill>
                <a:latin typeface="Roboto"/>
                <a:ea typeface="Roboto"/>
                <a:cs typeface="Roboto"/>
                <a:sym typeface="Roboto"/>
              </a:rPr>
              <a:t>(Optional)</a:t>
            </a:r>
            <a:endParaRPr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Use voice-to-text to describe major injury, </a:t>
            </a:r>
            <a:br>
              <a:rPr lang="en-ID" sz="1500">
                <a:solidFill>
                  <a:srgbClr val="676767"/>
                </a:solidFill>
                <a:latin typeface="Roboto"/>
                <a:ea typeface="Roboto"/>
                <a:cs typeface="Roboto"/>
                <a:sym typeface="Roboto"/>
              </a:rPr>
            </a:br>
            <a:r>
              <a:rPr lang="en-ID" sz="1500">
                <a:solidFill>
                  <a:srgbClr val="676767"/>
                </a:solidFill>
                <a:latin typeface="Roboto"/>
                <a:ea typeface="Roboto"/>
                <a:cs typeface="Roboto"/>
                <a:sym typeface="Roboto"/>
              </a:rPr>
              <a:t>vitals, intervention</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Create Patient</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If you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prior to hitting </a:t>
            </a:r>
            <a:r>
              <a:rPr lang="en-ID" sz="1500" b="1" i="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you can immediately alert the receiving facility</a:t>
            </a:r>
            <a:endParaRPr sz="2200" b="1">
              <a:solidFill>
                <a:srgbClr val="676767"/>
              </a:solidFill>
              <a:latin typeface="Roboto"/>
              <a:ea typeface="Roboto"/>
              <a:cs typeface="Roboto"/>
              <a:sym typeface="Roboto"/>
            </a:endParaRPr>
          </a:p>
        </p:txBody>
      </p:sp>
      <p:pic>
        <p:nvPicPr>
          <p:cNvPr id="824" name="Google Shape;824;p48"/>
          <p:cNvPicPr preferRelativeResize="0"/>
          <p:nvPr/>
        </p:nvPicPr>
        <p:blipFill rotWithShape="1">
          <a:blip r:embed="rId11">
            <a:alphaModFix/>
          </a:blip>
          <a:srcRect/>
          <a:stretch/>
        </p:blipFill>
        <p:spPr>
          <a:xfrm>
            <a:off x="508911" y="3669247"/>
            <a:ext cx="353886" cy="353886"/>
          </a:xfrm>
          <a:prstGeom prst="rect">
            <a:avLst/>
          </a:prstGeom>
          <a:noFill/>
          <a:ln>
            <a:noFill/>
          </a:ln>
          <a:effectLst>
            <a:outerShdw blurRad="50800" dist="38100" dir="2700000" algn="tl" rotWithShape="0">
              <a:srgbClr val="000000">
                <a:alpha val="40000"/>
              </a:srgbClr>
            </a:outerShdw>
          </a:effectLst>
        </p:spPr>
      </p:pic>
      <p:pic>
        <p:nvPicPr>
          <p:cNvPr id="825" name="Google Shape;825;p48"/>
          <p:cNvPicPr preferRelativeResize="0"/>
          <p:nvPr/>
        </p:nvPicPr>
        <p:blipFill rotWithShape="1">
          <a:blip r:embed="rId4">
            <a:alphaModFix/>
          </a:blip>
          <a:srcRect/>
          <a:stretch/>
        </p:blipFill>
        <p:spPr>
          <a:xfrm>
            <a:off x="508911" y="4348398"/>
            <a:ext cx="353886" cy="353886"/>
          </a:xfrm>
          <a:prstGeom prst="rect">
            <a:avLst/>
          </a:prstGeom>
          <a:noFill/>
          <a:ln>
            <a:noFill/>
          </a:ln>
          <a:effectLst>
            <a:outerShdw blurRad="50800" dist="38100" dir="2700000" algn="tl" rotWithShape="0">
              <a:srgbClr val="000000">
                <a:alpha val="40000"/>
              </a:srgbClr>
            </a:outerShdw>
          </a:effectLst>
        </p:spPr>
      </p:pic>
      <p:pic>
        <p:nvPicPr>
          <p:cNvPr id="826" name="Google Shape;826;p48"/>
          <p:cNvPicPr preferRelativeResize="0"/>
          <p:nvPr/>
        </p:nvPicPr>
        <p:blipFill rotWithShape="1">
          <a:blip r:embed="rId10">
            <a:alphaModFix/>
          </a:blip>
          <a:srcRect/>
          <a:stretch/>
        </p:blipFill>
        <p:spPr>
          <a:xfrm>
            <a:off x="508911" y="5282432"/>
            <a:ext cx="353886" cy="353886"/>
          </a:xfrm>
          <a:prstGeom prst="rect">
            <a:avLst/>
          </a:prstGeom>
          <a:noFill/>
          <a:ln>
            <a:noFill/>
          </a:ln>
          <a:effectLst>
            <a:outerShdw blurRad="50800" dist="38100" dir="2700000" algn="tl" rotWithShape="0">
              <a:srgbClr val="000000">
                <a:alpha val="40000"/>
              </a:srgbClr>
            </a:outerShdw>
          </a:effectLst>
        </p:spPr>
      </p:pic>
      <p:pic>
        <p:nvPicPr>
          <p:cNvPr id="827" name="Google Shape;827;p48"/>
          <p:cNvPicPr preferRelativeResize="0"/>
          <p:nvPr/>
        </p:nvPicPr>
        <p:blipFill rotWithShape="1">
          <a:blip r:embed="rId8">
            <a:alphaModFix/>
          </a:blip>
          <a:srcRect/>
          <a:stretch/>
        </p:blipFill>
        <p:spPr>
          <a:xfrm>
            <a:off x="508911" y="1157038"/>
            <a:ext cx="354196" cy="354196"/>
          </a:xfrm>
          <a:prstGeom prst="rect">
            <a:avLst/>
          </a:prstGeom>
          <a:noFill/>
          <a:ln>
            <a:noFill/>
          </a:ln>
          <a:effectLst>
            <a:outerShdw blurRad="50800" dist="38100" dir="2700000" algn="tl" rotWithShape="0">
              <a:srgbClr val="000000">
                <a:alpha val="40000"/>
              </a:srgbClr>
            </a:outerShdw>
          </a:effectLst>
        </p:spPr>
      </p:pic>
      <p:pic>
        <p:nvPicPr>
          <p:cNvPr id="828" name="Google Shape;828;p48"/>
          <p:cNvPicPr preferRelativeResize="0"/>
          <p:nvPr/>
        </p:nvPicPr>
        <p:blipFill rotWithShape="1">
          <a:blip r:embed="rId13">
            <a:alphaModFix/>
          </a:blip>
          <a:srcRect/>
          <a:stretch/>
        </p:blipFill>
        <p:spPr>
          <a:xfrm>
            <a:off x="508911" y="2287555"/>
            <a:ext cx="353886" cy="353886"/>
          </a:xfrm>
          <a:prstGeom prst="rect">
            <a:avLst/>
          </a:prstGeom>
          <a:noFill/>
          <a:ln>
            <a:noFill/>
          </a:ln>
          <a:effectLst>
            <a:outerShdw blurRad="50800" dist="38100" dir="2700000" algn="tl" rotWithShape="0">
              <a:srgbClr val="000000">
                <a:alpha val="40000"/>
              </a:srgbClr>
            </a:outerShdw>
          </a:effectLst>
        </p:spPr>
      </p:pic>
      <p:pic>
        <p:nvPicPr>
          <p:cNvPr id="829" name="Google Shape;829;p48"/>
          <p:cNvPicPr preferRelativeResize="0"/>
          <p:nvPr/>
        </p:nvPicPr>
        <p:blipFill rotWithShape="1">
          <a:blip r:embed="rId9">
            <a:alphaModFix/>
          </a:blip>
          <a:srcRect/>
          <a:stretch/>
        </p:blipFill>
        <p:spPr>
          <a:xfrm>
            <a:off x="508911" y="2711243"/>
            <a:ext cx="353886" cy="353886"/>
          </a:xfrm>
          <a:prstGeom prst="rect">
            <a:avLst/>
          </a:prstGeom>
          <a:noFill/>
          <a:ln>
            <a:noFill/>
          </a:ln>
          <a:effectLst>
            <a:outerShdw blurRad="50800" dist="38100" dir="2700000" algn="tl" rotWithShape="0">
              <a:srgbClr val="000000">
                <a:alpha val="40000"/>
              </a:srgbClr>
            </a:outerShdw>
          </a:effectLst>
        </p:spPr>
      </p:pic>
      <p:sp>
        <p:nvSpPr>
          <p:cNvPr id="830" name="Google Shape;830;p48"/>
          <p:cNvSpPr txBox="1"/>
          <p:nvPr/>
        </p:nvSpPr>
        <p:spPr>
          <a:xfrm>
            <a:off x="5339325" y="887650"/>
            <a:ext cx="63702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p49"/>
          <p:cNvPicPr preferRelativeResize="0"/>
          <p:nvPr/>
        </p:nvPicPr>
        <p:blipFill rotWithShape="1">
          <a:blip r:embed="rId3">
            <a:alphaModFix/>
          </a:blip>
          <a:srcRect t="12087" b="77070"/>
          <a:stretch/>
        </p:blipFill>
        <p:spPr>
          <a:xfrm>
            <a:off x="8883124" y="1857153"/>
            <a:ext cx="2492700" cy="585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6" name="Google Shape;836;p49"/>
          <p:cNvPicPr preferRelativeResize="0"/>
          <p:nvPr/>
        </p:nvPicPr>
        <p:blipFill rotWithShape="1">
          <a:blip r:embed="rId4">
            <a:alphaModFix/>
          </a:blip>
          <a:srcRect t="4992" b="50188"/>
          <a:stretch/>
        </p:blipFill>
        <p:spPr>
          <a:xfrm>
            <a:off x="8883124" y="2500894"/>
            <a:ext cx="2492700" cy="24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7" name="Google Shape;837;p49"/>
          <p:cNvPicPr preferRelativeResize="0"/>
          <p:nvPr/>
        </p:nvPicPr>
        <p:blipFill rotWithShape="1">
          <a:blip r:embed="rId5">
            <a:alphaModFix/>
          </a:blip>
          <a:srcRect t="5024" b="67593"/>
          <a:stretch/>
        </p:blipFill>
        <p:spPr>
          <a:xfrm>
            <a:off x="8883124" y="4978242"/>
            <a:ext cx="2492700" cy="1477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8" name="Google Shape;838;p49"/>
          <p:cNvPicPr preferRelativeResize="0"/>
          <p:nvPr/>
        </p:nvPicPr>
        <p:blipFill rotWithShape="1">
          <a:blip r:embed="rId6">
            <a:alphaModFix/>
          </a:blip>
          <a:srcRect t="22925" b="66232"/>
          <a:stretch/>
        </p:blipFill>
        <p:spPr>
          <a:xfrm>
            <a:off x="8883124" y="1213460"/>
            <a:ext cx="2492700" cy="585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9" name="Google Shape;839;p49"/>
          <p:cNvPicPr preferRelativeResize="0"/>
          <p:nvPr/>
        </p:nvPicPr>
        <p:blipFill rotWithShape="1">
          <a:blip r:embed="rId7">
            <a:alphaModFix/>
          </a:blip>
          <a:srcRect t="26024" b="49921"/>
          <a:stretch/>
        </p:blipFill>
        <p:spPr>
          <a:xfrm>
            <a:off x="6088624" y="5150655"/>
            <a:ext cx="2492700" cy="1297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40" name="Google Shape;840;p49"/>
          <p:cNvSpPr txBox="1"/>
          <p:nvPr/>
        </p:nvSpPr>
        <p:spPr>
          <a:xfrm>
            <a:off x="6088699" y="4824080"/>
            <a:ext cx="2492700" cy="4002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ID" b="1">
                <a:solidFill>
                  <a:schemeClr val="accent1"/>
                </a:solidFill>
                <a:latin typeface="Roboto"/>
                <a:ea typeface="Roboto"/>
                <a:cs typeface="Roboto"/>
                <a:sym typeface="Roboto"/>
              </a:rPr>
              <a:t>Destination already set</a:t>
            </a:r>
            <a:endParaRPr sz="600">
              <a:solidFill>
                <a:schemeClr val="accent1"/>
              </a:solidFill>
            </a:endParaRPr>
          </a:p>
        </p:txBody>
      </p:sp>
      <p:sp>
        <p:nvSpPr>
          <p:cNvPr id="841" name="Google Shape;841;p49"/>
          <p:cNvSpPr txBox="1"/>
          <p:nvPr/>
        </p:nvSpPr>
        <p:spPr>
          <a:xfrm>
            <a:off x="290867" y="302638"/>
            <a:ext cx="7388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842" name="Google Shape;842;p49"/>
          <p:cNvSpPr txBox="1"/>
          <p:nvPr/>
        </p:nvSpPr>
        <p:spPr>
          <a:xfrm>
            <a:off x="890013" y="1120100"/>
            <a:ext cx="5016300" cy="457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85750" marR="0" lvl="0" indent="-27940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85750" marR="0" lvl="0" indent="-27940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Transport Destination</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  </a:t>
            </a:r>
            <a:r>
              <a:rPr lang="en-ID" sz="2200" b="1">
                <a:solidFill>
                  <a:schemeClr val="accent1"/>
                </a:solidFill>
                <a:latin typeface="Roboto"/>
                <a:ea typeface="Roboto"/>
                <a:cs typeface="Roboto"/>
                <a:sym typeface="Roboto"/>
              </a:rPr>
              <a:t>Destination already set</a:t>
            </a:r>
            <a:endParaRPr sz="2200" b="1">
              <a:solidFill>
                <a:schemeClr val="accent1"/>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  </a:t>
            </a:r>
            <a:r>
              <a:rPr lang="en-ID" sz="2200" b="1">
                <a:solidFill>
                  <a:schemeClr val="accent1"/>
                </a:solidFill>
                <a:latin typeface="Roboto"/>
                <a:ea typeface="Roboto"/>
                <a:cs typeface="Roboto"/>
                <a:sym typeface="Roboto"/>
              </a:rPr>
              <a:t>Set Transport Destination</a:t>
            </a:r>
            <a:endParaRPr sz="2200" b="1">
              <a:solidFill>
                <a:schemeClr val="accent1"/>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Hospital</a:t>
            </a:r>
            <a:endParaRPr sz="15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Alert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843" name="Google Shape;843;p49"/>
          <p:cNvPicPr preferRelativeResize="0"/>
          <p:nvPr/>
        </p:nvPicPr>
        <p:blipFill rotWithShape="1">
          <a:blip r:embed="rId8">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44" name="Google Shape;844;p49"/>
          <p:cNvPicPr preferRelativeResize="0"/>
          <p:nvPr/>
        </p:nvPicPr>
        <p:blipFill rotWithShape="1">
          <a:blip r:embed="rId9">
            <a:alphaModFix/>
          </a:blip>
          <a:srcRect/>
          <a:stretch/>
        </p:blipFill>
        <p:spPr>
          <a:xfrm>
            <a:off x="8751044" y="934628"/>
            <a:ext cx="353886" cy="353886"/>
          </a:xfrm>
          <a:prstGeom prst="rect">
            <a:avLst/>
          </a:prstGeom>
          <a:noFill/>
          <a:ln>
            <a:noFill/>
          </a:ln>
          <a:effectLst>
            <a:outerShdw blurRad="50800" dist="38100" dir="2700000" algn="tl" rotWithShape="0">
              <a:srgbClr val="000000">
                <a:alpha val="40000"/>
              </a:srgbClr>
            </a:outerShdw>
          </a:effectLst>
        </p:spPr>
      </p:pic>
      <p:pic>
        <p:nvPicPr>
          <p:cNvPr id="845" name="Google Shape;845;p49"/>
          <p:cNvPicPr preferRelativeResize="0"/>
          <p:nvPr/>
        </p:nvPicPr>
        <p:blipFill rotWithShape="1">
          <a:blip r:embed="rId10">
            <a:alphaModFix/>
          </a:blip>
          <a:srcRect/>
          <a:stretch/>
        </p:blipFill>
        <p:spPr>
          <a:xfrm>
            <a:off x="8421179" y="5720117"/>
            <a:ext cx="274320" cy="274320"/>
          </a:xfrm>
          <a:prstGeom prst="rect">
            <a:avLst/>
          </a:prstGeom>
          <a:noFill/>
          <a:ln>
            <a:noFill/>
          </a:ln>
          <a:effectLst>
            <a:outerShdw blurRad="50800" dist="38100" dir="2700000" algn="tl" rotWithShape="0">
              <a:srgbClr val="000000">
                <a:alpha val="40000"/>
              </a:srgbClr>
            </a:outerShdw>
          </a:effectLst>
        </p:spPr>
      </p:pic>
      <p:pic>
        <p:nvPicPr>
          <p:cNvPr id="846" name="Google Shape;846;p49"/>
          <p:cNvPicPr preferRelativeResize="0"/>
          <p:nvPr/>
        </p:nvPicPr>
        <p:blipFill rotWithShape="1">
          <a:blip r:embed="rId11">
            <a:alphaModFix/>
          </a:blip>
          <a:srcRect/>
          <a:stretch/>
        </p:blipFill>
        <p:spPr>
          <a:xfrm>
            <a:off x="906880" y="3312479"/>
            <a:ext cx="274320" cy="274320"/>
          </a:xfrm>
          <a:prstGeom prst="rect">
            <a:avLst/>
          </a:prstGeom>
          <a:noFill/>
          <a:ln>
            <a:noFill/>
          </a:ln>
          <a:effectLst>
            <a:outerShdw blurRad="50800" dist="38100" dir="2700000" algn="tl" rotWithShape="0">
              <a:srgbClr val="000000">
                <a:alpha val="40000"/>
              </a:srgbClr>
            </a:outerShdw>
          </a:effectLst>
        </p:spPr>
      </p:pic>
      <p:pic>
        <p:nvPicPr>
          <p:cNvPr id="847" name="Google Shape;847;p49"/>
          <p:cNvPicPr preferRelativeResize="0"/>
          <p:nvPr/>
        </p:nvPicPr>
        <p:blipFill rotWithShape="1">
          <a:blip r:embed="rId12">
            <a:alphaModFix/>
          </a:blip>
          <a:srcRect/>
          <a:stretch/>
        </p:blipFill>
        <p:spPr>
          <a:xfrm>
            <a:off x="906880" y="4340685"/>
            <a:ext cx="274320" cy="274320"/>
          </a:xfrm>
          <a:prstGeom prst="rect">
            <a:avLst/>
          </a:prstGeom>
          <a:noFill/>
          <a:ln>
            <a:noFill/>
          </a:ln>
          <a:effectLst>
            <a:outerShdw blurRad="50800" dist="38100" dir="2700000" algn="tl" rotWithShape="0">
              <a:srgbClr val="000000">
                <a:alpha val="40000"/>
              </a:srgbClr>
            </a:outerShdw>
          </a:effectLst>
        </p:spPr>
      </p:pic>
      <p:pic>
        <p:nvPicPr>
          <p:cNvPr id="848" name="Google Shape;848;p49"/>
          <p:cNvPicPr preferRelativeResize="0"/>
          <p:nvPr/>
        </p:nvPicPr>
        <p:blipFill rotWithShape="1">
          <a:blip r:embed="rId13">
            <a:alphaModFix/>
          </a:blip>
          <a:srcRect/>
          <a:stretch/>
        </p:blipFill>
        <p:spPr>
          <a:xfrm>
            <a:off x="11375761" y="4442111"/>
            <a:ext cx="274320" cy="274320"/>
          </a:xfrm>
          <a:prstGeom prst="rect">
            <a:avLst/>
          </a:prstGeom>
          <a:noFill/>
          <a:ln>
            <a:noFill/>
          </a:ln>
          <a:effectLst>
            <a:outerShdw blurRad="50800" dist="38100" dir="2700000" algn="tl" rotWithShape="0">
              <a:srgbClr val="000000">
                <a:alpha val="40000"/>
              </a:srgbClr>
            </a:outerShdw>
          </a:effectLst>
        </p:spPr>
      </p:pic>
      <p:pic>
        <p:nvPicPr>
          <p:cNvPr id="849" name="Google Shape;849;p49"/>
          <p:cNvPicPr preferRelativeResize="0"/>
          <p:nvPr/>
        </p:nvPicPr>
        <p:blipFill rotWithShape="1">
          <a:blip r:embed="rId14">
            <a:alphaModFix/>
          </a:blip>
          <a:srcRect/>
          <a:stretch/>
        </p:blipFill>
        <p:spPr>
          <a:xfrm>
            <a:off x="11375761" y="5019956"/>
            <a:ext cx="274320" cy="274320"/>
          </a:xfrm>
          <a:prstGeom prst="rect">
            <a:avLst/>
          </a:prstGeom>
          <a:noFill/>
          <a:ln>
            <a:noFill/>
          </a:ln>
          <a:effectLst>
            <a:outerShdw blurRad="50800" dist="38100" dir="2700000" algn="tl" rotWithShape="0">
              <a:srgbClr val="000000">
                <a:alpha val="40000"/>
              </a:srgbClr>
            </a:outerShdw>
          </a:effectLst>
        </p:spPr>
      </p:pic>
      <p:pic>
        <p:nvPicPr>
          <p:cNvPr id="850" name="Google Shape;850;p49"/>
          <p:cNvPicPr preferRelativeResize="0"/>
          <p:nvPr/>
        </p:nvPicPr>
        <p:blipFill rotWithShape="1">
          <a:blip r:embed="rId15">
            <a:alphaModFix/>
          </a:blip>
          <a:srcRect/>
          <a:stretch/>
        </p:blipFill>
        <p:spPr>
          <a:xfrm>
            <a:off x="457248" y="2513748"/>
            <a:ext cx="457200" cy="457200"/>
          </a:xfrm>
          <a:prstGeom prst="rect">
            <a:avLst/>
          </a:prstGeom>
          <a:noFill/>
          <a:ln>
            <a:noFill/>
          </a:ln>
          <a:effectLst>
            <a:outerShdw blurRad="50800" dist="38100" dir="2700000" algn="tl" rotWithShape="0">
              <a:srgbClr val="000000">
                <a:alpha val="40000"/>
              </a:srgbClr>
            </a:outerShdw>
          </a:effectLst>
        </p:spPr>
      </p:pic>
      <p:pic>
        <p:nvPicPr>
          <p:cNvPr id="851" name="Google Shape;851;p49"/>
          <p:cNvPicPr preferRelativeResize="0"/>
          <p:nvPr/>
        </p:nvPicPr>
        <p:blipFill rotWithShape="1">
          <a:blip r:embed="rId16">
            <a:alphaModFix/>
          </a:blip>
          <a:srcRect/>
          <a:stretch/>
        </p:blipFill>
        <p:spPr>
          <a:xfrm>
            <a:off x="457048" y="1113424"/>
            <a:ext cx="457601" cy="457601"/>
          </a:xfrm>
          <a:prstGeom prst="rect">
            <a:avLst/>
          </a:prstGeom>
          <a:noFill/>
          <a:ln>
            <a:noFill/>
          </a:ln>
          <a:effectLst>
            <a:outerShdw blurRad="50800" dist="38100" dir="2700000" algn="tl" rotWithShape="0">
              <a:srgbClr val="000000">
                <a:alpha val="40000"/>
              </a:srgbClr>
            </a:outerShdw>
          </a:effectLst>
        </p:spPr>
      </p:pic>
      <p:pic>
        <p:nvPicPr>
          <p:cNvPr id="852" name="Google Shape;852;p49"/>
          <p:cNvPicPr preferRelativeResize="0"/>
          <p:nvPr/>
        </p:nvPicPr>
        <p:blipFill rotWithShape="1">
          <a:blip r:embed="rId11">
            <a:alphaModFix/>
          </a:blip>
          <a:srcRect/>
          <a:stretch/>
        </p:blipFill>
        <p:spPr>
          <a:xfrm>
            <a:off x="8428746" y="6027006"/>
            <a:ext cx="274320" cy="274320"/>
          </a:xfrm>
          <a:prstGeom prst="rect">
            <a:avLst/>
          </a:prstGeom>
          <a:noFill/>
          <a:ln>
            <a:noFill/>
          </a:ln>
          <a:effectLst>
            <a:outerShdw blurRad="50800" dist="38100" dir="2700000" algn="tl" rotWithShape="0">
              <a:srgbClr val="000000">
                <a:alpha val="40000"/>
              </a:srgbClr>
            </a:outerShdw>
          </a:effectLst>
        </p:spPr>
      </p:pic>
      <p:pic>
        <p:nvPicPr>
          <p:cNvPr id="853" name="Google Shape;853;p49"/>
          <p:cNvPicPr preferRelativeResize="0"/>
          <p:nvPr/>
        </p:nvPicPr>
        <p:blipFill rotWithShape="1">
          <a:blip r:embed="rId17">
            <a:alphaModFix/>
          </a:blip>
          <a:srcRect/>
          <a:stretch/>
        </p:blipFill>
        <p:spPr>
          <a:xfrm>
            <a:off x="906880" y="4002594"/>
            <a:ext cx="274320" cy="274320"/>
          </a:xfrm>
          <a:prstGeom prst="rect">
            <a:avLst/>
          </a:prstGeom>
          <a:noFill/>
          <a:ln>
            <a:noFill/>
          </a:ln>
          <a:effectLst>
            <a:outerShdw blurRad="50800" dist="38100" dir="2700000" algn="tl" rotWithShape="0">
              <a:srgbClr val="000000">
                <a:alpha val="40000"/>
              </a:srgbClr>
            </a:outerShdw>
          </a:effectLst>
        </p:spPr>
      </p:pic>
      <p:pic>
        <p:nvPicPr>
          <p:cNvPr id="854" name="Google Shape;854;p49"/>
          <p:cNvPicPr preferRelativeResize="0"/>
          <p:nvPr/>
        </p:nvPicPr>
        <p:blipFill rotWithShape="1">
          <a:blip r:embed="rId17">
            <a:alphaModFix/>
          </a:blip>
          <a:srcRect/>
          <a:stretch/>
        </p:blipFill>
        <p:spPr>
          <a:xfrm>
            <a:off x="11375761" y="1461359"/>
            <a:ext cx="274320" cy="274320"/>
          </a:xfrm>
          <a:prstGeom prst="rect">
            <a:avLst/>
          </a:prstGeom>
          <a:noFill/>
          <a:ln>
            <a:noFill/>
          </a:ln>
          <a:effectLst>
            <a:outerShdw blurRad="50800" dist="38100" dir="2700000" algn="tl" rotWithShape="0">
              <a:srgbClr val="000000">
                <a:alpha val="40000"/>
              </a:srgbClr>
            </a:outerShdw>
          </a:effectLst>
        </p:spPr>
      </p:pic>
      <p:pic>
        <p:nvPicPr>
          <p:cNvPr id="855" name="Google Shape;855;p49"/>
          <p:cNvPicPr preferRelativeResize="0"/>
          <p:nvPr/>
        </p:nvPicPr>
        <p:blipFill rotWithShape="1">
          <a:blip r:embed="rId12">
            <a:alphaModFix/>
          </a:blip>
          <a:srcRect/>
          <a:stretch/>
        </p:blipFill>
        <p:spPr>
          <a:xfrm>
            <a:off x="11375761" y="2167828"/>
            <a:ext cx="274320" cy="274320"/>
          </a:xfrm>
          <a:prstGeom prst="rect">
            <a:avLst/>
          </a:prstGeom>
          <a:noFill/>
          <a:ln>
            <a:noFill/>
          </a:ln>
          <a:effectLst>
            <a:outerShdw blurRad="50800" dist="38100" dir="2700000" algn="tl" rotWithShape="0">
              <a:srgbClr val="000000">
                <a:alpha val="40000"/>
              </a:srgbClr>
            </a:outerShdw>
          </a:effectLst>
        </p:spPr>
      </p:pic>
      <p:pic>
        <p:nvPicPr>
          <p:cNvPr id="856" name="Google Shape;856;p49"/>
          <p:cNvPicPr preferRelativeResize="0"/>
          <p:nvPr/>
        </p:nvPicPr>
        <p:blipFill>
          <a:blip r:embed="rId18">
            <a:alphaModFix/>
          </a:blip>
          <a:stretch>
            <a:fillRect/>
          </a:stretch>
        </p:blipFill>
        <p:spPr>
          <a:xfrm>
            <a:off x="7888358" y="3971722"/>
            <a:ext cx="540344" cy="585000"/>
          </a:xfrm>
          <a:prstGeom prst="rect">
            <a:avLst/>
          </a:prstGeom>
          <a:noFill/>
          <a:ln>
            <a:noFill/>
          </a:ln>
        </p:spPr>
      </p:pic>
      <p:sp>
        <p:nvSpPr>
          <p:cNvPr id="857" name="Google Shape;857;p49"/>
          <p:cNvSpPr txBox="1"/>
          <p:nvPr/>
        </p:nvSpPr>
        <p:spPr>
          <a:xfrm>
            <a:off x="8883124" y="911475"/>
            <a:ext cx="2492700" cy="4002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ID" b="1">
                <a:solidFill>
                  <a:schemeClr val="accent1"/>
                </a:solidFill>
                <a:latin typeface="Roboto"/>
                <a:ea typeface="Roboto"/>
                <a:cs typeface="Roboto"/>
                <a:sym typeface="Roboto"/>
              </a:rPr>
              <a:t>Set Transport Destination</a:t>
            </a:r>
            <a:endParaRPr/>
          </a:p>
        </p:txBody>
      </p:sp>
      <p:pic>
        <p:nvPicPr>
          <p:cNvPr id="858" name="Google Shape;858;p49"/>
          <p:cNvPicPr preferRelativeResize="0"/>
          <p:nvPr/>
        </p:nvPicPr>
        <p:blipFill rotWithShape="1">
          <a:blip r:embed="rId16">
            <a:alphaModFix/>
          </a:blip>
          <a:srcRect/>
          <a:stretch/>
        </p:blipFill>
        <p:spPr>
          <a:xfrm>
            <a:off x="8421182" y="4015949"/>
            <a:ext cx="274320" cy="274320"/>
          </a:xfrm>
          <a:prstGeom prst="rect">
            <a:avLst/>
          </a:prstGeom>
          <a:noFill/>
          <a:ln>
            <a:noFill/>
          </a:ln>
          <a:effectLst>
            <a:outerShdw blurRad="50800" dist="38100" dir="2700000" algn="tl" rotWithShape="0">
              <a:srgbClr val="000000">
                <a:alpha val="40000"/>
              </a:srgbClr>
            </a:outerShdw>
          </a:effectLst>
        </p:spPr>
      </p:pic>
      <p:pic>
        <p:nvPicPr>
          <p:cNvPr id="859" name="Google Shape;859;p49"/>
          <p:cNvPicPr preferRelativeResize="0"/>
          <p:nvPr/>
        </p:nvPicPr>
        <p:blipFill rotWithShape="1">
          <a:blip r:embed="rId15">
            <a:alphaModFix/>
          </a:blip>
          <a:srcRect/>
          <a:stretch/>
        </p:blipFill>
        <p:spPr>
          <a:xfrm>
            <a:off x="6026229" y="4847232"/>
            <a:ext cx="353886" cy="353886"/>
          </a:xfrm>
          <a:prstGeom prst="rect">
            <a:avLst/>
          </a:prstGeom>
          <a:noFill/>
          <a:ln>
            <a:noFill/>
          </a:ln>
          <a:effectLst>
            <a:outerShdw blurRad="50800" dist="38100" dir="2700000" algn="tl" rotWithShape="0">
              <a:srgbClr val="000000">
                <a:alpha val="40000"/>
              </a:srgbClr>
            </a:outerShdw>
          </a:effectLst>
        </p:spPr>
      </p:pic>
      <p:pic>
        <p:nvPicPr>
          <p:cNvPr id="860" name="Google Shape;860;p49"/>
          <p:cNvPicPr preferRelativeResize="0"/>
          <p:nvPr/>
        </p:nvPicPr>
        <p:blipFill rotWithShape="1">
          <a:blip r:embed="rId10">
            <a:alphaModFix/>
          </a:blip>
          <a:srcRect/>
          <a:stretch/>
        </p:blipFill>
        <p:spPr>
          <a:xfrm>
            <a:off x="906880" y="2973456"/>
            <a:ext cx="274320" cy="274320"/>
          </a:xfrm>
          <a:prstGeom prst="rect">
            <a:avLst/>
          </a:prstGeom>
          <a:noFill/>
          <a:ln>
            <a:noFill/>
          </a:ln>
          <a:effectLst>
            <a:outerShdw blurRad="50800" dist="38100" dir="2700000" algn="tl" rotWithShape="0">
              <a:srgbClr val="000000">
                <a:alpha val="40000"/>
              </a:srgbClr>
            </a:outerShdw>
          </a:effectLst>
        </p:spPr>
      </p:pic>
      <p:pic>
        <p:nvPicPr>
          <p:cNvPr id="861" name="Google Shape;861;p49"/>
          <p:cNvPicPr preferRelativeResize="0"/>
          <p:nvPr/>
        </p:nvPicPr>
        <p:blipFill rotWithShape="1">
          <a:blip r:embed="rId14">
            <a:alphaModFix/>
          </a:blip>
          <a:srcRect/>
          <a:stretch/>
        </p:blipFill>
        <p:spPr>
          <a:xfrm>
            <a:off x="906880" y="5004282"/>
            <a:ext cx="274320" cy="274320"/>
          </a:xfrm>
          <a:prstGeom prst="rect">
            <a:avLst/>
          </a:prstGeom>
          <a:noFill/>
          <a:ln>
            <a:noFill/>
          </a:ln>
          <a:effectLst>
            <a:outerShdw blurRad="50800" dist="38100" dir="2700000" algn="tl" rotWithShape="0">
              <a:srgbClr val="000000">
                <a:alpha val="40000"/>
              </a:srgbClr>
            </a:outerShdw>
          </a:effectLst>
        </p:spPr>
      </p:pic>
      <p:pic>
        <p:nvPicPr>
          <p:cNvPr id="862" name="Google Shape;862;p49"/>
          <p:cNvPicPr preferRelativeResize="0"/>
          <p:nvPr/>
        </p:nvPicPr>
        <p:blipFill rotWithShape="1">
          <a:blip r:embed="rId13">
            <a:alphaModFix/>
          </a:blip>
          <a:srcRect/>
          <a:stretch/>
        </p:blipFill>
        <p:spPr>
          <a:xfrm>
            <a:off x="906880" y="4666137"/>
            <a:ext cx="274320" cy="274320"/>
          </a:xfrm>
          <a:prstGeom prst="rect">
            <a:avLst/>
          </a:prstGeom>
          <a:noFill/>
          <a:ln>
            <a:noFill/>
          </a:ln>
          <a:effectLst>
            <a:outerShdw blurRad="50800" dist="38100" dir="2700000" algn="tl" rotWithShape="0">
              <a:srgbClr val="000000">
                <a:alpha val="40000"/>
              </a:srgbClr>
            </a:outerShdw>
          </a:effectLst>
        </p:spPr>
      </p:pic>
      <p:pic>
        <p:nvPicPr>
          <p:cNvPr id="863" name="Google Shape;863;p49"/>
          <p:cNvPicPr preferRelativeResize="0"/>
          <p:nvPr/>
        </p:nvPicPr>
        <p:blipFill rotWithShape="1">
          <a:blip r:embed="rId9">
            <a:alphaModFix/>
          </a:blip>
          <a:srcRect/>
          <a:stretch/>
        </p:blipFill>
        <p:spPr>
          <a:xfrm>
            <a:off x="457248" y="3497302"/>
            <a:ext cx="457200" cy="457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50"/>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869" name="Google Shape;869;p50"/>
          <p:cNvSpPr txBox="1"/>
          <p:nvPr/>
        </p:nvSpPr>
        <p:spPr>
          <a:xfrm>
            <a:off x="890013" y="1120100"/>
            <a:ext cx="5016000" cy="14475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870" name="Google Shape;870;p50"/>
          <p:cNvPicPr preferRelativeResize="0"/>
          <p:nvPr/>
        </p:nvPicPr>
        <p:blipFill rotWithShape="1">
          <a:blip r:embed="rId3">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71" name="Google Shape;871;p50"/>
          <p:cNvPicPr preferRelativeResize="0"/>
          <p:nvPr/>
        </p:nvPicPr>
        <p:blipFill rotWithShape="1">
          <a:blip r:embed="rId4">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872" name="Google Shape;872;p50"/>
          <p:cNvPicPr preferRelativeResize="0"/>
          <p:nvPr/>
        </p:nvPicPr>
        <p:blipFill>
          <a:blip r:embed="rId5">
            <a:alphaModFix/>
          </a:blip>
          <a:stretch>
            <a:fillRect/>
          </a:stretch>
        </p:blipFill>
        <p:spPr>
          <a:xfrm>
            <a:off x="7888358" y="3971722"/>
            <a:ext cx="455801" cy="493470"/>
          </a:xfrm>
          <a:prstGeom prst="rect">
            <a:avLst/>
          </a:prstGeom>
          <a:noFill/>
          <a:ln>
            <a:noFill/>
          </a:ln>
        </p:spPr>
      </p:pic>
      <p:pic>
        <p:nvPicPr>
          <p:cNvPr id="873" name="Google Shape;873;p50"/>
          <p:cNvPicPr preferRelativeResize="0"/>
          <p:nvPr/>
        </p:nvPicPr>
        <p:blipFill rotWithShape="1">
          <a:blip r:embed="rId4">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Google Shape;878;p51"/>
          <p:cNvPicPr preferRelativeResize="0"/>
          <p:nvPr/>
        </p:nvPicPr>
        <p:blipFill rotWithShape="1">
          <a:blip r:embed="rId3">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79" name="Google Shape;879;p51"/>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880" name="Google Shape;880;p51"/>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881" name="Google Shape;881;p51"/>
          <p:cNvSpPr txBox="1"/>
          <p:nvPr/>
        </p:nvSpPr>
        <p:spPr>
          <a:xfrm>
            <a:off x="890013" y="1120100"/>
            <a:ext cx="5016000" cy="27219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Scan Wristband</a:t>
            </a:r>
            <a:endParaRPr sz="1200" b="0" i="0" u="none" strike="noStrike" cap="none" dirty="0">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If recognized, patient channel will open</a:t>
            </a:r>
            <a:endParaRPr sz="1500" b="0" i="0" u="none" strike="noStrike" cap="none" dirty="0">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If not recognized, you will be prompted to Create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Transport Destination</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  </a:t>
            </a:r>
            <a:r>
              <a:rPr lang="en-ID" sz="2300" b="1" dirty="0">
                <a:solidFill>
                  <a:schemeClr val="accent1"/>
                </a:solidFill>
                <a:latin typeface="Roboto"/>
                <a:ea typeface="Roboto"/>
                <a:cs typeface="Roboto"/>
                <a:sym typeface="Roboto"/>
              </a:rPr>
              <a:t>Destination already set</a:t>
            </a:r>
            <a:endParaRPr sz="2300" b="1" dirty="0">
              <a:solidFill>
                <a:schemeClr val="accent1"/>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 </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882" name="Google Shape;882;p51"/>
          <p:cNvPicPr preferRelativeResize="0"/>
          <p:nvPr/>
        </p:nvPicPr>
        <p:blipFill rotWithShape="1">
          <a:blip r:embed="rId4">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84" name="Google Shape;884;p51"/>
          <p:cNvPicPr preferRelativeResize="0"/>
          <p:nvPr/>
        </p:nvPicPr>
        <p:blipFill rotWithShape="1">
          <a:blip r:embed="rId5">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885" name="Google Shape;885;p51"/>
          <p:cNvPicPr preferRelativeResize="0"/>
          <p:nvPr/>
        </p:nvPicPr>
        <p:blipFill>
          <a:blip r:embed="rId6">
            <a:alphaModFix/>
          </a:blip>
          <a:stretch>
            <a:fillRect/>
          </a:stretch>
        </p:blipFill>
        <p:spPr>
          <a:xfrm>
            <a:off x="7888358" y="3971722"/>
            <a:ext cx="455801" cy="493470"/>
          </a:xfrm>
          <a:prstGeom prst="rect">
            <a:avLst/>
          </a:prstGeom>
          <a:noFill/>
          <a:ln>
            <a:noFill/>
          </a:ln>
        </p:spPr>
      </p:pic>
      <p:pic>
        <p:nvPicPr>
          <p:cNvPr id="886" name="Google Shape;886;p51"/>
          <p:cNvPicPr preferRelativeResize="0"/>
          <p:nvPr/>
        </p:nvPicPr>
        <p:blipFill rotWithShape="1">
          <a:blip r:embed="rId5">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887" name="Google Shape;887;p51"/>
          <p:cNvPicPr preferRelativeResize="0"/>
          <p:nvPr/>
        </p:nvPicPr>
        <p:blipFill rotWithShape="1">
          <a:blip r:embed="rId7">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pic>
        <p:nvPicPr>
          <p:cNvPr id="2" name="Google Shape;1163;p62">
            <a:extLst>
              <a:ext uri="{FF2B5EF4-FFF2-40B4-BE49-F238E27FC236}">
                <a16:creationId xmlns:a16="http://schemas.microsoft.com/office/drawing/2014/main" id="{743EAB8D-1F55-D50A-DA13-70C77ACA7A45}"/>
              </a:ext>
            </a:extLst>
          </p:cNvPr>
          <p:cNvPicPr preferRelativeResize="0"/>
          <p:nvPr/>
        </p:nvPicPr>
        <p:blipFill rotWithShape="1">
          <a:blip r:embed="rId7">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Google Shape;892;p52"/>
          <p:cNvPicPr preferRelativeResize="0"/>
          <p:nvPr/>
        </p:nvPicPr>
        <p:blipFill rotWithShape="1">
          <a:blip r:embed="rId3">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93" name="Google Shape;893;p52"/>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894" name="Google Shape;894;p52"/>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895" name="Google Shape;895;p52"/>
          <p:cNvSpPr txBox="1"/>
          <p:nvPr/>
        </p:nvSpPr>
        <p:spPr>
          <a:xfrm>
            <a:off x="890013" y="1120100"/>
            <a:ext cx="5016000" cy="33684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0" lvl="0" indent="0" algn="l" rtl="0">
              <a:lnSpc>
                <a:spcPct val="140000"/>
              </a:lnSpc>
              <a:spcBef>
                <a:spcPts val="0"/>
              </a:spcBef>
              <a:spcAft>
                <a:spcPts val="0"/>
              </a:spcAft>
              <a:buNone/>
            </a:pP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896" name="Google Shape;896;p52"/>
          <p:cNvPicPr preferRelativeResize="0"/>
          <p:nvPr/>
        </p:nvPicPr>
        <p:blipFill rotWithShape="1">
          <a:blip r:embed="rId4">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97" name="Google Shape;897;p52"/>
          <p:cNvPicPr preferRelativeResize="0"/>
          <p:nvPr/>
        </p:nvPicPr>
        <p:blipFill rotWithShape="1">
          <a:blip r:embed="rId5">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899" name="Google Shape;899;p52"/>
          <p:cNvPicPr preferRelativeResize="0"/>
          <p:nvPr/>
        </p:nvPicPr>
        <p:blipFill rotWithShape="1">
          <a:blip r:embed="rId6">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900" name="Google Shape;900;p52"/>
          <p:cNvPicPr preferRelativeResize="0"/>
          <p:nvPr/>
        </p:nvPicPr>
        <p:blipFill>
          <a:blip r:embed="rId7">
            <a:alphaModFix/>
          </a:blip>
          <a:stretch>
            <a:fillRect/>
          </a:stretch>
        </p:blipFill>
        <p:spPr>
          <a:xfrm>
            <a:off x="7888358" y="3971722"/>
            <a:ext cx="455801" cy="493470"/>
          </a:xfrm>
          <a:prstGeom prst="rect">
            <a:avLst/>
          </a:prstGeom>
          <a:noFill/>
          <a:ln>
            <a:noFill/>
          </a:ln>
        </p:spPr>
      </p:pic>
      <p:pic>
        <p:nvPicPr>
          <p:cNvPr id="901" name="Google Shape;901;p52"/>
          <p:cNvPicPr preferRelativeResize="0"/>
          <p:nvPr/>
        </p:nvPicPr>
        <p:blipFill rotWithShape="1">
          <a:blip r:embed="rId6">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902" name="Google Shape;902;p52"/>
          <p:cNvPicPr preferRelativeResize="0"/>
          <p:nvPr/>
        </p:nvPicPr>
        <p:blipFill rotWithShape="1">
          <a:blip r:embed="rId8">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904" name="Google Shape;904;p52"/>
          <p:cNvSpPr/>
          <p:nvPr/>
        </p:nvSpPr>
        <p:spPr>
          <a:xfrm>
            <a:off x="7136902" y="5721050"/>
            <a:ext cx="1221600" cy="3540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63;p62">
            <a:extLst>
              <a:ext uri="{FF2B5EF4-FFF2-40B4-BE49-F238E27FC236}">
                <a16:creationId xmlns:a16="http://schemas.microsoft.com/office/drawing/2014/main" id="{35C4845C-779D-E17A-FD09-0392A6074FFA}"/>
              </a:ext>
            </a:extLst>
          </p:cNvPr>
          <p:cNvPicPr preferRelativeResize="0"/>
          <p:nvPr/>
        </p:nvPicPr>
        <p:blipFill rotWithShape="1">
          <a:blip r:embed="rId8">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3" name="Google Shape;1173;p62">
            <a:extLst>
              <a:ext uri="{FF2B5EF4-FFF2-40B4-BE49-F238E27FC236}">
                <a16:creationId xmlns:a16="http://schemas.microsoft.com/office/drawing/2014/main" id="{66B39815-3158-3C56-6BCE-B1E8D5A66453}"/>
              </a:ext>
            </a:extLst>
          </p:cNvPr>
          <p:cNvPicPr preferRelativeResize="0"/>
          <p:nvPr/>
        </p:nvPicPr>
        <p:blipFill rotWithShape="1">
          <a:blip r:embed="rId5">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909" name="Google Shape;909;p53"/>
          <p:cNvPicPr preferRelativeResize="0"/>
          <p:nvPr/>
        </p:nvPicPr>
        <p:blipFill rotWithShape="1">
          <a:blip r:embed="rId3">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10" name="Google Shape;910;p53"/>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911" name="Google Shape;911;p53"/>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912" name="Google Shape;912;p53"/>
          <p:cNvSpPr txBox="1"/>
          <p:nvPr/>
        </p:nvSpPr>
        <p:spPr>
          <a:xfrm>
            <a:off x="890013" y="1120100"/>
            <a:ext cx="5016000" cy="33684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913" name="Google Shape;913;p53"/>
          <p:cNvPicPr preferRelativeResize="0"/>
          <p:nvPr/>
        </p:nvPicPr>
        <p:blipFill rotWithShape="1">
          <a:blip r:embed="rId4">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14" name="Google Shape;914;p53"/>
          <p:cNvPicPr preferRelativeResize="0"/>
          <p:nvPr/>
        </p:nvPicPr>
        <p:blipFill rotWithShape="1">
          <a:blip r:embed="rId5">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917" name="Google Shape;917;p53"/>
          <p:cNvPicPr preferRelativeResize="0"/>
          <p:nvPr/>
        </p:nvPicPr>
        <p:blipFill rotWithShape="1">
          <a:blip r:embed="rId6">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918" name="Google Shape;918;p53"/>
          <p:cNvPicPr preferRelativeResize="0"/>
          <p:nvPr/>
        </p:nvPicPr>
        <p:blipFill rotWithShape="1">
          <a:blip r:embed="rId7">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919" name="Google Shape;919;p53"/>
          <p:cNvPicPr preferRelativeResize="0"/>
          <p:nvPr/>
        </p:nvPicPr>
        <p:blipFill>
          <a:blip r:embed="rId8">
            <a:alphaModFix/>
          </a:blip>
          <a:stretch>
            <a:fillRect/>
          </a:stretch>
        </p:blipFill>
        <p:spPr>
          <a:xfrm>
            <a:off x="7888358" y="3971722"/>
            <a:ext cx="455801" cy="493470"/>
          </a:xfrm>
          <a:prstGeom prst="rect">
            <a:avLst/>
          </a:prstGeom>
          <a:noFill/>
          <a:ln>
            <a:noFill/>
          </a:ln>
        </p:spPr>
      </p:pic>
      <p:pic>
        <p:nvPicPr>
          <p:cNvPr id="920" name="Google Shape;920;p53"/>
          <p:cNvPicPr preferRelativeResize="0"/>
          <p:nvPr/>
        </p:nvPicPr>
        <p:blipFill rotWithShape="1">
          <a:blip r:embed="rId6">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921" name="Google Shape;921;p53"/>
          <p:cNvPicPr preferRelativeResize="0"/>
          <p:nvPr/>
        </p:nvPicPr>
        <p:blipFill rotWithShape="1">
          <a:blip r:embed="rId9">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923" name="Google Shape;923;p53"/>
          <p:cNvSpPr/>
          <p:nvPr/>
        </p:nvSpPr>
        <p:spPr>
          <a:xfrm>
            <a:off x="7336472" y="6029475"/>
            <a:ext cx="1084800" cy="2745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59;p62">
            <a:extLst>
              <a:ext uri="{FF2B5EF4-FFF2-40B4-BE49-F238E27FC236}">
                <a16:creationId xmlns:a16="http://schemas.microsoft.com/office/drawing/2014/main" id="{17CEB678-FF10-8A63-C19C-587743E151FF}"/>
              </a:ext>
            </a:extLst>
          </p:cNvPr>
          <p:cNvPicPr preferRelativeResize="0"/>
          <p:nvPr/>
        </p:nvPicPr>
        <p:blipFill rotWithShape="1">
          <a:blip r:embed="rId7">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3;p62">
            <a:extLst>
              <a:ext uri="{FF2B5EF4-FFF2-40B4-BE49-F238E27FC236}">
                <a16:creationId xmlns:a16="http://schemas.microsoft.com/office/drawing/2014/main" id="{D8E97BB3-04B0-67BD-19BE-F04C994FB2BC}"/>
              </a:ext>
            </a:extLst>
          </p:cNvPr>
          <p:cNvPicPr preferRelativeResize="0"/>
          <p:nvPr/>
        </p:nvPicPr>
        <p:blipFill rotWithShape="1">
          <a:blip r:embed="rId9">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4" name="Google Shape;1173;p62">
            <a:extLst>
              <a:ext uri="{FF2B5EF4-FFF2-40B4-BE49-F238E27FC236}">
                <a16:creationId xmlns:a16="http://schemas.microsoft.com/office/drawing/2014/main" id="{B80F3542-085C-FEEA-ECCC-31713771B5FF}"/>
              </a:ext>
            </a:extLst>
          </p:cNvPr>
          <p:cNvPicPr preferRelativeResize="0"/>
          <p:nvPr/>
        </p:nvPicPr>
        <p:blipFill rotWithShape="1">
          <a:blip r:embed="rId5">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pic>
        <p:nvPicPr>
          <p:cNvPr id="928" name="Google Shape;928;p54"/>
          <p:cNvPicPr preferRelativeResize="0"/>
          <p:nvPr/>
        </p:nvPicPr>
        <p:blipFill rotWithShape="1">
          <a:blip r:embed="rId3">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29" name="Google Shape;929;p54"/>
          <p:cNvPicPr preferRelativeResize="0"/>
          <p:nvPr/>
        </p:nvPicPr>
        <p:blipFill rotWithShape="1">
          <a:blip r:embed="rId4">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30" name="Google Shape;930;p54"/>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931" name="Google Shape;931;p54"/>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932" name="Google Shape;932;p54"/>
          <p:cNvSpPr txBox="1"/>
          <p:nvPr/>
        </p:nvSpPr>
        <p:spPr>
          <a:xfrm>
            <a:off x="890013" y="1120100"/>
            <a:ext cx="5016000" cy="33684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endParaRPr sz="2300" b="1">
              <a:solidFill>
                <a:srgbClr val="676767"/>
              </a:solidFill>
              <a:latin typeface="Roboto"/>
              <a:ea typeface="Roboto"/>
              <a:cs typeface="Roboto"/>
              <a:sym typeface="Roboto"/>
            </a:endParaRPr>
          </a:p>
        </p:txBody>
      </p:sp>
      <p:pic>
        <p:nvPicPr>
          <p:cNvPr id="933" name="Google Shape;933;p54"/>
          <p:cNvPicPr preferRelativeResize="0"/>
          <p:nvPr/>
        </p:nvPicPr>
        <p:blipFill rotWithShape="1">
          <a:blip r:embed="rId5">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34" name="Google Shape;934;p54"/>
          <p:cNvPicPr preferRelativeResize="0"/>
          <p:nvPr/>
        </p:nvPicPr>
        <p:blipFill rotWithShape="1">
          <a:blip r:embed="rId6">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935" name="Google Shape;935;p54"/>
          <p:cNvPicPr preferRelativeResize="0"/>
          <p:nvPr/>
        </p:nvPicPr>
        <p:blipFill rotWithShape="1">
          <a:blip r:embed="rId7">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938" name="Google Shape;938;p54"/>
          <p:cNvPicPr preferRelativeResize="0"/>
          <p:nvPr/>
        </p:nvPicPr>
        <p:blipFill rotWithShape="1">
          <a:blip r:embed="rId8">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939" name="Google Shape;939;p54"/>
          <p:cNvPicPr preferRelativeResize="0"/>
          <p:nvPr/>
        </p:nvPicPr>
        <p:blipFill rotWithShape="1">
          <a:blip r:embed="rId9">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940" name="Google Shape;940;p54"/>
          <p:cNvPicPr preferRelativeResize="0"/>
          <p:nvPr/>
        </p:nvPicPr>
        <p:blipFill>
          <a:blip r:embed="rId10">
            <a:alphaModFix/>
          </a:blip>
          <a:stretch>
            <a:fillRect/>
          </a:stretch>
        </p:blipFill>
        <p:spPr>
          <a:xfrm>
            <a:off x="7888358" y="3971722"/>
            <a:ext cx="455801" cy="493470"/>
          </a:xfrm>
          <a:prstGeom prst="rect">
            <a:avLst/>
          </a:prstGeom>
          <a:noFill/>
          <a:ln>
            <a:noFill/>
          </a:ln>
        </p:spPr>
      </p:pic>
      <p:sp>
        <p:nvSpPr>
          <p:cNvPr id="941" name="Google Shape;941;p54"/>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942" name="Google Shape;942;p54"/>
          <p:cNvPicPr preferRelativeResize="0"/>
          <p:nvPr/>
        </p:nvPicPr>
        <p:blipFill rotWithShape="1">
          <a:blip r:embed="rId8">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943" name="Google Shape;943;p54"/>
          <p:cNvPicPr preferRelativeResize="0"/>
          <p:nvPr/>
        </p:nvPicPr>
        <p:blipFill rotWithShape="1">
          <a:blip r:embed="rId11">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pic>
        <p:nvPicPr>
          <p:cNvPr id="2" name="Google Shape;1159;p62">
            <a:extLst>
              <a:ext uri="{FF2B5EF4-FFF2-40B4-BE49-F238E27FC236}">
                <a16:creationId xmlns:a16="http://schemas.microsoft.com/office/drawing/2014/main" id="{419D5579-7F28-FF45-4D82-FDC5CBF37330}"/>
              </a:ext>
            </a:extLst>
          </p:cNvPr>
          <p:cNvPicPr preferRelativeResize="0"/>
          <p:nvPr/>
        </p:nvPicPr>
        <p:blipFill rotWithShape="1">
          <a:blip r:embed="rId9">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36F87CAA-D515-54E9-92DE-8FB339A4D93A}"/>
              </a:ext>
            </a:extLst>
          </p:cNvPr>
          <p:cNvPicPr preferRelativeResize="0"/>
          <p:nvPr/>
        </p:nvPicPr>
        <p:blipFill rotWithShape="1">
          <a:blip r:embed="rId11">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CED123F6-85DD-B1CF-D939-48D7F5956186}"/>
              </a:ext>
            </a:extLst>
          </p:cNvPr>
          <p:cNvPicPr preferRelativeResize="0"/>
          <p:nvPr/>
        </p:nvPicPr>
        <p:blipFill rotWithShape="1">
          <a:blip r:embed="rId7">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3F8762B3-6A6F-A9A5-D961-3DFBE6E7F845}"/>
              </a:ext>
            </a:extLst>
          </p:cNvPr>
          <p:cNvPicPr preferRelativeResize="0"/>
          <p:nvPr/>
        </p:nvPicPr>
        <p:blipFill rotWithShape="1">
          <a:blip r:embed="rId6">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0" name="Google Shape;950;p55"/>
          <p:cNvPicPr preferRelativeResize="0"/>
          <p:nvPr/>
        </p:nvPicPr>
        <p:blipFill rotWithShape="1">
          <a:blip r:embed="rId3">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51" name="Google Shape;951;p55"/>
          <p:cNvPicPr preferRelativeResize="0"/>
          <p:nvPr/>
        </p:nvPicPr>
        <p:blipFill rotWithShape="1">
          <a:blip r:embed="rId4">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52" name="Google Shape;952;p55"/>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953" name="Google Shape;953;p55"/>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954" name="Google Shape;954;p55"/>
          <p:cNvSpPr txBox="1"/>
          <p:nvPr/>
        </p:nvSpPr>
        <p:spPr>
          <a:xfrm>
            <a:off x="890013" y="1120100"/>
            <a:ext cx="5016000" cy="40149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Scan Wristband</a:t>
            </a:r>
            <a:endParaRPr sz="1200" b="0" i="0" u="none" strike="noStrike" cap="none" dirty="0">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If recognized, patient channel will open</a:t>
            </a:r>
            <a:endParaRPr sz="1500" b="0" i="0" u="none" strike="noStrike" cap="none" dirty="0">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If not recognized, you will be prompted to Create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Transport Destination</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  </a:t>
            </a:r>
            <a:r>
              <a:rPr lang="en-ID" sz="2300" b="1" dirty="0">
                <a:solidFill>
                  <a:schemeClr val="accent1"/>
                </a:solidFill>
                <a:latin typeface="Roboto"/>
                <a:ea typeface="Roboto"/>
                <a:cs typeface="Roboto"/>
                <a:sym typeface="Roboto"/>
              </a:rPr>
              <a:t>Destination already set</a:t>
            </a:r>
            <a:endParaRPr sz="2300" b="1" dirty="0">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Displays </a:t>
            </a:r>
            <a:r>
              <a:rPr lang="en-ID" sz="1500" i="1" dirty="0">
                <a:solidFill>
                  <a:srgbClr val="676767"/>
                </a:solidFill>
                <a:latin typeface="Roboto"/>
                <a:ea typeface="Roboto"/>
                <a:cs typeface="Roboto"/>
                <a:sym typeface="Roboto"/>
              </a:rPr>
              <a:t>assigned</a:t>
            </a:r>
            <a:r>
              <a:rPr lang="en-ID" sz="1500" dirty="0">
                <a:solidFill>
                  <a:srgbClr val="676767"/>
                </a:solidFill>
                <a:latin typeface="Roboto"/>
                <a:ea typeface="Roboto"/>
                <a:cs typeface="Roboto"/>
                <a:sym typeface="Roboto"/>
              </a:rPr>
              <a:t> receiving facility</a:t>
            </a:r>
            <a:endParaRPr sz="1500" dirty="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Able to </a:t>
            </a:r>
            <a:r>
              <a:rPr lang="en-ID" sz="1500" b="1" i="1" dirty="0">
                <a:solidFill>
                  <a:srgbClr val="676767"/>
                </a:solidFill>
                <a:latin typeface="Roboto"/>
                <a:ea typeface="Roboto"/>
                <a:cs typeface="Roboto"/>
                <a:sym typeface="Roboto"/>
              </a:rPr>
              <a:t>Change Destination</a:t>
            </a:r>
            <a:r>
              <a:rPr lang="en-ID" sz="1500" dirty="0">
                <a:solidFill>
                  <a:srgbClr val="676767"/>
                </a:solidFill>
                <a:latin typeface="Roboto"/>
                <a:ea typeface="Roboto"/>
                <a:cs typeface="Roboto"/>
                <a:sym typeface="Roboto"/>
              </a:rPr>
              <a:t> if appropriate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  </a:t>
            </a:r>
            <a:r>
              <a:rPr lang="en-ID" sz="2300" b="1" dirty="0">
                <a:solidFill>
                  <a:schemeClr val="accent1"/>
                </a:solidFill>
                <a:latin typeface="Roboto"/>
                <a:ea typeface="Roboto"/>
                <a:cs typeface="Roboto"/>
                <a:sym typeface="Roboto"/>
              </a:rPr>
              <a:t>Set Transport Destination</a:t>
            </a:r>
            <a:endParaRPr sz="2300" b="1" dirty="0">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Transport</a:t>
            </a:r>
            <a:endParaRPr sz="1500" dirty="0">
              <a:solidFill>
                <a:srgbClr val="676767"/>
              </a:solidFill>
              <a:latin typeface="Roboto"/>
              <a:ea typeface="Roboto"/>
              <a:cs typeface="Roboto"/>
              <a:sym typeface="Roboto"/>
            </a:endParaRPr>
          </a:p>
          <a:p>
            <a:pPr marL="0" lvl="0" indent="0" algn="l" rtl="0">
              <a:lnSpc>
                <a:spcPct val="140000"/>
              </a:lnSpc>
              <a:spcBef>
                <a:spcPts val="0"/>
              </a:spcBef>
              <a:spcAft>
                <a:spcPts val="0"/>
              </a:spcAft>
              <a:buNone/>
            </a:pP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955" name="Google Shape;955;p55"/>
          <p:cNvPicPr preferRelativeResize="0"/>
          <p:nvPr/>
        </p:nvPicPr>
        <p:blipFill rotWithShape="1">
          <a:blip r:embed="rId5">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56" name="Google Shape;956;p55"/>
          <p:cNvPicPr preferRelativeResize="0"/>
          <p:nvPr/>
        </p:nvPicPr>
        <p:blipFill rotWithShape="1">
          <a:blip r:embed="rId6">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957" name="Google Shape;957;p55"/>
          <p:cNvPicPr preferRelativeResize="0"/>
          <p:nvPr/>
        </p:nvPicPr>
        <p:blipFill rotWithShape="1">
          <a:blip r:embed="rId7">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960" name="Google Shape;960;p55"/>
          <p:cNvPicPr preferRelativeResize="0"/>
          <p:nvPr/>
        </p:nvPicPr>
        <p:blipFill rotWithShape="1">
          <a:blip r:embed="rId8">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961" name="Google Shape;961;p55"/>
          <p:cNvPicPr preferRelativeResize="0"/>
          <p:nvPr/>
        </p:nvPicPr>
        <p:blipFill rotWithShape="1">
          <a:blip r:embed="rId9">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963" name="Google Shape;963;p55"/>
          <p:cNvPicPr preferRelativeResize="0"/>
          <p:nvPr/>
        </p:nvPicPr>
        <p:blipFill rotWithShape="1">
          <a:blip r:embed="rId10">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964" name="Google Shape;964;p55"/>
          <p:cNvPicPr preferRelativeResize="0"/>
          <p:nvPr/>
        </p:nvPicPr>
        <p:blipFill>
          <a:blip r:embed="rId11">
            <a:alphaModFix/>
          </a:blip>
          <a:stretch>
            <a:fillRect/>
          </a:stretch>
        </p:blipFill>
        <p:spPr>
          <a:xfrm>
            <a:off x="7888358" y="3971722"/>
            <a:ext cx="455801" cy="493470"/>
          </a:xfrm>
          <a:prstGeom prst="rect">
            <a:avLst/>
          </a:prstGeom>
          <a:noFill/>
          <a:ln>
            <a:noFill/>
          </a:ln>
        </p:spPr>
      </p:pic>
      <p:sp>
        <p:nvSpPr>
          <p:cNvPr id="965" name="Google Shape;965;p55"/>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966" name="Google Shape;966;p55"/>
          <p:cNvPicPr preferRelativeResize="0"/>
          <p:nvPr/>
        </p:nvPicPr>
        <p:blipFill rotWithShape="1">
          <a:blip r:embed="rId8">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967" name="Google Shape;967;p55"/>
          <p:cNvPicPr preferRelativeResize="0"/>
          <p:nvPr/>
        </p:nvPicPr>
        <p:blipFill rotWithShape="1">
          <a:blip r:embed="rId12">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970" name="Google Shape;970;p55"/>
          <p:cNvSpPr/>
          <p:nvPr/>
        </p:nvSpPr>
        <p:spPr>
          <a:xfrm>
            <a:off x="8933204" y="1493750"/>
            <a:ext cx="798600" cy="2208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59;p62">
            <a:extLst>
              <a:ext uri="{FF2B5EF4-FFF2-40B4-BE49-F238E27FC236}">
                <a16:creationId xmlns:a16="http://schemas.microsoft.com/office/drawing/2014/main" id="{F455C5B1-53BF-0334-AB56-F116E16306A0}"/>
              </a:ext>
            </a:extLst>
          </p:cNvPr>
          <p:cNvPicPr preferRelativeResize="0"/>
          <p:nvPr/>
        </p:nvPicPr>
        <p:blipFill rotWithShape="1">
          <a:blip r:embed="rId9">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92C2F51D-EE4A-9245-CA9A-0BC568A2DEB0}"/>
              </a:ext>
            </a:extLst>
          </p:cNvPr>
          <p:cNvPicPr preferRelativeResize="0"/>
          <p:nvPr/>
        </p:nvPicPr>
        <p:blipFill rotWithShape="1">
          <a:blip r:embed="rId12">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115A75C1-3AB1-66FC-899F-15045C682F70}"/>
              </a:ext>
            </a:extLst>
          </p:cNvPr>
          <p:cNvPicPr preferRelativeResize="0"/>
          <p:nvPr/>
        </p:nvPicPr>
        <p:blipFill rotWithShape="1">
          <a:blip r:embed="rId10">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B006EF07-3094-76DA-8779-381A5276B36F}"/>
              </a:ext>
            </a:extLst>
          </p:cNvPr>
          <p:cNvPicPr preferRelativeResize="0"/>
          <p:nvPr/>
        </p:nvPicPr>
        <p:blipFill rotWithShape="1">
          <a:blip r:embed="rId7">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BA94848D-8565-56CC-FFC5-0433C56E4E4F}"/>
              </a:ext>
            </a:extLst>
          </p:cNvPr>
          <p:cNvPicPr preferRelativeResize="0"/>
          <p:nvPr/>
        </p:nvPicPr>
        <p:blipFill rotWithShape="1">
          <a:blip r:embed="rId6">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87" name="Google Shape;87;p11"/>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88" name="Google Shape;88;p11"/>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9" name="Google Shape;89;p11"/>
          <p:cNvPicPr preferRelativeResize="0"/>
          <p:nvPr/>
        </p:nvPicPr>
        <p:blipFill rotWithShape="1">
          <a:blip r:embed="rId4">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0" name="Google Shape;90;p11"/>
          <p:cNvPicPr preferRelativeResize="0"/>
          <p:nvPr/>
        </p:nvPicPr>
        <p:blipFill rotWithShape="1">
          <a:blip r:embed="rId5">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91" name="Google Shape;91;p11"/>
          <p:cNvPicPr preferRelativeResize="0"/>
          <p:nvPr/>
        </p:nvPicPr>
        <p:blipFill rotWithShape="1">
          <a:blip r:embed="rId6">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92" name="Google Shape;92;p11"/>
          <p:cNvPicPr preferRelativeResize="0"/>
          <p:nvPr/>
        </p:nvPicPr>
        <p:blipFill rotWithShape="1">
          <a:blip r:embed="rId7">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93" name="Google Shape;93;p11"/>
          <p:cNvPicPr preferRelativeResize="0"/>
          <p:nvPr/>
        </p:nvPicPr>
        <p:blipFill rotWithShape="1">
          <a:blip r:embed="rId5">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94" name="Google Shape;94;p11"/>
          <p:cNvPicPr preferRelativeResize="0"/>
          <p:nvPr/>
        </p:nvPicPr>
        <p:blipFill rotWithShape="1">
          <a:blip r:embed="rId8">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95" name="Google Shape;95;p11"/>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pic>
        <p:nvPicPr>
          <p:cNvPr id="2" name="Google Shape;31;p7">
            <a:extLst>
              <a:ext uri="{FF2B5EF4-FFF2-40B4-BE49-F238E27FC236}">
                <a16:creationId xmlns:a16="http://schemas.microsoft.com/office/drawing/2014/main" id="{6ECD6D43-7459-0B11-E0AA-83A66FFA2BD3}"/>
              </a:ext>
            </a:extLst>
          </p:cNvPr>
          <p:cNvPicPr preferRelativeResize="0"/>
          <p:nvPr/>
        </p:nvPicPr>
        <p:blipFill rotWithShape="1">
          <a:blip r:embed="rId7">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0514E90B-2122-9693-A381-8D0C44FF8E00}"/>
              </a:ext>
            </a:extLst>
          </p:cNvPr>
          <p:cNvPicPr preferRelativeResize="0"/>
          <p:nvPr/>
        </p:nvPicPr>
        <p:blipFill rotWithShape="1">
          <a:blip r:embed="rId6">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p56"/>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76" name="Google Shape;976;p56"/>
          <p:cNvPicPr preferRelativeResize="0"/>
          <p:nvPr/>
        </p:nvPicPr>
        <p:blipFill rotWithShape="1">
          <a:blip r:embed="rId4">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77" name="Google Shape;977;p56"/>
          <p:cNvPicPr preferRelativeResize="0"/>
          <p:nvPr/>
        </p:nvPicPr>
        <p:blipFill rotWithShape="1">
          <a:blip r:embed="rId5">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78" name="Google Shape;978;p56"/>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979" name="Google Shape;979;p56"/>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980" name="Google Shape;980;p56"/>
          <p:cNvSpPr txBox="1"/>
          <p:nvPr/>
        </p:nvSpPr>
        <p:spPr>
          <a:xfrm>
            <a:off x="890013" y="1120100"/>
            <a:ext cx="5016000" cy="40149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dirty="0">
                <a:solidFill>
                  <a:srgbClr val="515151"/>
                </a:solidFill>
                <a:latin typeface="Roboto"/>
                <a:ea typeface="Roboto"/>
                <a:cs typeface="Roboto"/>
                <a:sym typeface="Roboto"/>
              </a:rPr>
              <a:t>Scan Wristband</a:t>
            </a:r>
            <a:endParaRPr sz="1200" b="0" i="0" u="none" strike="noStrike" cap="none" dirty="0">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If recognized, patient channel will open</a:t>
            </a:r>
            <a:endParaRPr sz="1500" b="0" i="0" u="none" strike="noStrike" cap="none" dirty="0">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If not recognized, you will be prompted to Create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Transport Destination</a:t>
            </a:r>
            <a:endParaRPr sz="23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  </a:t>
            </a:r>
            <a:r>
              <a:rPr lang="en-ID" sz="2300" b="1" dirty="0">
                <a:solidFill>
                  <a:schemeClr val="accent1"/>
                </a:solidFill>
                <a:latin typeface="Roboto"/>
                <a:ea typeface="Roboto"/>
                <a:cs typeface="Roboto"/>
                <a:sym typeface="Roboto"/>
              </a:rPr>
              <a:t>Destination already set</a:t>
            </a:r>
            <a:endParaRPr sz="2300" b="1" dirty="0">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Displays </a:t>
            </a:r>
            <a:r>
              <a:rPr lang="en-ID" sz="1500" i="1" dirty="0">
                <a:solidFill>
                  <a:srgbClr val="676767"/>
                </a:solidFill>
                <a:latin typeface="Roboto"/>
                <a:ea typeface="Roboto"/>
                <a:cs typeface="Roboto"/>
                <a:sym typeface="Roboto"/>
              </a:rPr>
              <a:t>assigned</a:t>
            </a:r>
            <a:r>
              <a:rPr lang="en-ID" sz="1500" dirty="0">
                <a:solidFill>
                  <a:srgbClr val="676767"/>
                </a:solidFill>
                <a:latin typeface="Roboto"/>
                <a:ea typeface="Roboto"/>
                <a:cs typeface="Roboto"/>
                <a:sym typeface="Roboto"/>
              </a:rPr>
              <a:t> receiving facility</a:t>
            </a:r>
            <a:endParaRPr sz="1500" dirty="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Able to </a:t>
            </a:r>
            <a:r>
              <a:rPr lang="en-ID" sz="1500" b="1" i="1" dirty="0">
                <a:solidFill>
                  <a:srgbClr val="676767"/>
                </a:solidFill>
                <a:latin typeface="Roboto"/>
                <a:ea typeface="Roboto"/>
                <a:cs typeface="Roboto"/>
                <a:sym typeface="Roboto"/>
              </a:rPr>
              <a:t>Change Destination</a:t>
            </a:r>
            <a:r>
              <a:rPr lang="en-ID" sz="1500" dirty="0">
                <a:solidFill>
                  <a:srgbClr val="676767"/>
                </a:solidFill>
                <a:latin typeface="Roboto"/>
                <a:ea typeface="Roboto"/>
                <a:cs typeface="Roboto"/>
                <a:sym typeface="Roboto"/>
              </a:rPr>
              <a:t> if appropriate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dirty="0">
                <a:solidFill>
                  <a:srgbClr val="676767"/>
                </a:solidFill>
                <a:latin typeface="Roboto"/>
                <a:ea typeface="Roboto"/>
                <a:cs typeface="Roboto"/>
                <a:sym typeface="Roboto"/>
              </a:rPr>
              <a:t>  </a:t>
            </a:r>
            <a:r>
              <a:rPr lang="en-ID" sz="2300" b="1" dirty="0">
                <a:solidFill>
                  <a:schemeClr val="accent1"/>
                </a:solidFill>
                <a:latin typeface="Roboto"/>
                <a:ea typeface="Roboto"/>
                <a:cs typeface="Roboto"/>
                <a:sym typeface="Roboto"/>
              </a:rPr>
              <a:t>Set Transport Destination</a:t>
            </a:r>
            <a:endParaRPr sz="2300" b="1" dirty="0">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Transport</a:t>
            </a:r>
            <a:endParaRPr sz="1500" dirty="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Select Destination</a:t>
            </a:r>
            <a:endParaRPr sz="1500" dirty="0">
              <a:solidFill>
                <a:srgbClr val="676767"/>
              </a:solidFill>
              <a:latin typeface="Roboto"/>
              <a:ea typeface="Roboto"/>
              <a:cs typeface="Roboto"/>
              <a:sym typeface="Roboto"/>
            </a:endParaRPr>
          </a:p>
          <a:p>
            <a:pPr marL="0" lvl="0" indent="0" algn="l" rtl="0">
              <a:lnSpc>
                <a:spcPct val="140000"/>
              </a:lnSpc>
              <a:spcBef>
                <a:spcPts val="0"/>
              </a:spcBef>
              <a:spcAft>
                <a:spcPts val="0"/>
              </a:spcAft>
              <a:buNone/>
            </a:pPr>
            <a:endParaRPr sz="2300" b="1" dirty="0">
              <a:solidFill>
                <a:srgbClr val="676767"/>
              </a:solidFill>
              <a:latin typeface="Roboto"/>
              <a:ea typeface="Roboto"/>
              <a:cs typeface="Roboto"/>
              <a:sym typeface="Roboto"/>
            </a:endParaRPr>
          </a:p>
        </p:txBody>
      </p:sp>
      <p:pic>
        <p:nvPicPr>
          <p:cNvPr id="981" name="Google Shape;981;p56"/>
          <p:cNvPicPr preferRelativeResize="0"/>
          <p:nvPr/>
        </p:nvPicPr>
        <p:blipFill rotWithShape="1">
          <a:blip r:embed="rId6">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82" name="Google Shape;982;p56"/>
          <p:cNvPicPr preferRelativeResize="0"/>
          <p:nvPr/>
        </p:nvPicPr>
        <p:blipFill rotWithShape="1">
          <a:blip r:embed="rId7">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983" name="Google Shape;983;p56"/>
          <p:cNvPicPr preferRelativeResize="0"/>
          <p:nvPr/>
        </p:nvPicPr>
        <p:blipFill rotWithShape="1">
          <a:blip r:embed="rId8">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987" name="Google Shape;987;p56"/>
          <p:cNvPicPr preferRelativeResize="0"/>
          <p:nvPr/>
        </p:nvPicPr>
        <p:blipFill rotWithShape="1">
          <a:blip r:embed="rId9">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988" name="Google Shape;988;p56"/>
          <p:cNvPicPr preferRelativeResize="0"/>
          <p:nvPr/>
        </p:nvPicPr>
        <p:blipFill rotWithShape="1">
          <a:blip r:embed="rId10">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990" name="Google Shape;990;p56"/>
          <p:cNvPicPr preferRelativeResize="0"/>
          <p:nvPr/>
        </p:nvPicPr>
        <p:blipFill rotWithShape="1">
          <a:blip r:embed="rId11">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991" name="Google Shape;991;p56"/>
          <p:cNvPicPr preferRelativeResize="0"/>
          <p:nvPr/>
        </p:nvPicPr>
        <p:blipFill rotWithShape="1">
          <a:blip r:embed="rId12">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992" name="Google Shape;992;p56"/>
          <p:cNvPicPr preferRelativeResize="0"/>
          <p:nvPr/>
        </p:nvPicPr>
        <p:blipFill>
          <a:blip r:embed="rId13">
            <a:alphaModFix/>
          </a:blip>
          <a:stretch>
            <a:fillRect/>
          </a:stretch>
        </p:blipFill>
        <p:spPr>
          <a:xfrm>
            <a:off x="7888358" y="3971722"/>
            <a:ext cx="455801" cy="493470"/>
          </a:xfrm>
          <a:prstGeom prst="rect">
            <a:avLst/>
          </a:prstGeom>
          <a:noFill/>
          <a:ln>
            <a:noFill/>
          </a:ln>
        </p:spPr>
      </p:pic>
      <p:sp>
        <p:nvSpPr>
          <p:cNvPr id="993" name="Google Shape;993;p56"/>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994" name="Google Shape;994;p56"/>
          <p:cNvPicPr preferRelativeResize="0"/>
          <p:nvPr/>
        </p:nvPicPr>
        <p:blipFill rotWithShape="1">
          <a:blip r:embed="rId9">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995" name="Google Shape;995;p56"/>
          <p:cNvPicPr preferRelativeResize="0"/>
          <p:nvPr/>
        </p:nvPicPr>
        <p:blipFill rotWithShape="1">
          <a:blip r:embed="rId14">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pic>
        <p:nvPicPr>
          <p:cNvPr id="2" name="Google Shape;1159;p62">
            <a:extLst>
              <a:ext uri="{FF2B5EF4-FFF2-40B4-BE49-F238E27FC236}">
                <a16:creationId xmlns:a16="http://schemas.microsoft.com/office/drawing/2014/main" id="{52FDAA9C-CF9F-F916-BDCF-02013E8970E4}"/>
              </a:ext>
            </a:extLst>
          </p:cNvPr>
          <p:cNvPicPr preferRelativeResize="0"/>
          <p:nvPr/>
        </p:nvPicPr>
        <p:blipFill rotWithShape="1">
          <a:blip r:embed="rId10">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0;p62">
            <a:extLst>
              <a:ext uri="{FF2B5EF4-FFF2-40B4-BE49-F238E27FC236}">
                <a16:creationId xmlns:a16="http://schemas.microsoft.com/office/drawing/2014/main" id="{888306C8-981B-5DC5-5E56-88375BC57442}"/>
              </a:ext>
            </a:extLst>
          </p:cNvPr>
          <p:cNvPicPr preferRelativeResize="0"/>
          <p:nvPr/>
        </p:nvPicPr>
        <p:blipFill rotWithShape="1">
          <a:blip r:embed="rId12">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87288946-8885-3C08-F875-506AD3F7B853}"/>
              </a:ext>
            </a:extLst>
          </p:cNvPr>
          <p:cNvPicPr preferRelativeResize="0"/>
          <p:nvPr/>
        </p:nvPicPr>
        <p:blipFill rotWithShape="1">
          <a:blip r:embed="rId14">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974D48AB-5649-6554-34D4-8E9041E57FC2}"/>
              </a:ext>
            </a:extLst>
          </p:cNvPr>
          <p:cNvPicPr preferRelativeResize="0"/>
          <p:nvPr/>
        </p:nvPicPr>
        <p:blipFill rotWithShape="1">
          <a:blip r:embed="rId11">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3CF9AA96-4AFE-9CC5-DB17-B56FAD94767F}"/>
              </a:ext>
            </a:extLst>
          </p:cNvPr>
          <p:cNvPicPr preferRelativeResize="0"/>
          <p:nvPr/>
        </p:nvPicPr>
        <p:blipFill rotWithShape="1">
          <a:blip r:embed="rId8">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136B96A9-6744-9081-7C7B-8506A9FB40E7}"/>
              </a:ext>
            </a:extLst>
          </p:cNvPr>
          <p:cNvPicPr preferRelativeResize="0"/>
          <p:nvPr/>
        </p:nvPicPr>
        <p:blipFill rotWithShape="1">
          <a:blip r:embed="rId7">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57"/>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03" name="Google Shape;1003;p57"/>
          <p:cNvPicPr preferRelativeResize="0"/>
          <p:nvPr/>
        </p:nvPicPr>
        <p:blipFill rotWithShape="1">
          <a:blip r:embed="rId4">
            <a:alphaModFix/>
          </a:blip>
          <a:srcRect t="4992" b="50188"/>
          <a:stretch/>
        </p:blipFill>
        <p:spPr>
          <a:xfrm>
            <a:off x="8883124" y="2500894"/>
            <a:ext cx="2492700" cy="24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04" name="Google Shape;1004;p57"/>
          <p:cNvPicPr preferRelativeResize="0"/>
          <p:nvPr/>
        </p:nvPicPr>
        <p:blipFill rotWithShape="1">
          <a:blip r:embed="rId5">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05" name="Google Shape;1005;p57"/>
          <p:cNvPicPr preferRelativeResize="0"/>
          <p:nvPr/>
        </p:nvPicPr>
        <p:blipFill rotWithShape="1">
          <a:blip r:embed="rId6">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06" name="Google Shape;1006;p57"/>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1007" name="Google Shape;1007;p57"/>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008" name="Google Shape;1008;p57"/>
          <p:cNvSpPr txBox="1"/>
          <p:nvPr/>
        </p:nvSpPr>
        <p:spPr>
          <a:xfrm>
            <a:off x="890013" y="1120100"/>
            <a:ext cx="5016000" cy="43380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marL="0" lvl="0" indent="0" algn="l" rtl="0">
              <a:lnSpc>
                <a:spcPct val="140000"/>
              </a:lnSpc>
              <a:spcBef>
                <a:spcPts val="0"/>
              </a:spcBef>
              <a:spcAft>
                <a:spcPts val="0"/>
              </a:spcAft>
              <a:buNone/>
            </a:pP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1009" name="Google Shape;1009;p57"/>
          <p:cNvPicPr preferRelativeResize="0"/>
          <p:nvPr/>
        </p:nvPicPr>
        <p:blipFill rotWithShape="1">
          <a:blip r:embed="rId7">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10" name="Google Shape;1010;p57"/>
          <p:cNvPicPr preferRelativeResize="0"/>
          <p:nvPr/>
        </p:nvPicPr>
        <p:blipFill rotWithShape="1">
          <a:blip r:embed="rId8">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1011" name="Google Shape;1011;p57"/>
          <p:cNvPicPr preferRelativeResize="0"/>
          <p:nvPr/>
        </p:nvPicPr>
        <p:blipFill rotWithShape="1">
          <a:blip r:embed="rId9">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1015" name="Google Shape;1015;p57"/>
          <p:cNvPicPr preferRelativeResize="0"/>
          <p:nvPr/>
        </p:nvPicPr>
        <p:blipFill rotWithShape="1">
          <a:blip r:embed="rId10">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1016" name="Google Shape;1016;p57"/>
          <p:cNvPicPr preferRelativeResize="0"/>
          <p:nvPr/>
        </p:nvPicPr>
        <p:blipFill rotWithShape="1">
          <a:blip r:embed="rId11">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1018" name="Google Shape;1018;p57"/>
          <p:cNvPicPr preferRelativeResize="0"/>
          <p:nvPr/>
        </p:nvPicPr>
        <p:blipFill rotWithShape="1">
          <a:blip r:embed="rId12">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1019" name="Google Shape;1019;p57"/>
          <p:cNvPicPr preferRelativeResize="0"/>
          <p:nvPr/>
        </p:nvPicPr>
        <p:blipFill rotWithShape="1">
          <a:blip r:embed="rId13">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1020" name="Google Shape;1020;p57"/>
          <p:cNvPicPr preferRelativeResize="0"/>
          <p:nvPr/>
        </p:nvPicPr>
        <p:blipFill>
          <a:blip r:embed="rId14">
            <a:alphaModFix/>
          </a:blip>
          <a:stretch>
            <a:fillRect/>
          </a:stretch>
        </p:blipFill>
        <p:spPr>
          <a:xfrm>
            <a:off x="7888358" y="3971722"/>
            <a:ext cx="455801" cy="493470"/>
          </a:xfrm>
          <a:prstGeom prst="rect">
            <a:avLst/>
          </a:prstGeom>
          <a:noFill/>
          <a:ln>
            <a:noFill/>
          </a:ln>
        </p:spPr>
      </p:pic>
      <p:sp>
        <p:nvSpPr>
          <p:cNvPr id="1021" name="Google Shape;1021;p57"/>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1022" name="Google Shape;1022;p57"/>
          <p:cNvPicPr preferRelativeResize="0"/>
          <p:nvPr/>
        </p:nvPicPr>
        <p:blipFill rotWithShape="1">
          <a:blip r:embed="rId10">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1023" name="Google Shape;1023;p57"/>
          <p:cNvPicPr preferRelativeResize="0"/>
          <p:nvPr/>
        </p:nvPicPr>
        <p:blipFill rotWithShape="1">
          <a:blip r:embed="rId15">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pic>
        <p:nvPicPr>
          <p:cNvPr id="2" name="Google Shape;1159;p62">
            <a:extLst>
              <a:ext uri="{FF2B5EF4-FFF2-40B4-BE49-F238E27FC236}">
                <a16:creationId xmlns:a16="http://schemas.microsoft.com/office/drawing/2014/main" id="{B29DBBCC-84BC-672E-73F2-E7B430F7B393}"/>
              </a:ext>
            </a:extLst>
          </p:cNvPr>
          <p:cNvPicPr preferRelativeResize="0"/>
          <p:nvPr/>
        </p:nvPicPr>
        <p:blipFill rotWithShape="1">
          <a:blip r:embed="rId11">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0;p62">
            <a:extLst>
              <a:ext uri="{FF2B5EF4-FFF2-40B4-BE49-F238E27FC236}">
                <a16:creationId xmlns:a16="http://schemas.microsoft.com/office/drawing/2014/main" id="{10713D81-5883-AF05-C6C5-AB2663E93CBF}"/>
              </a:ext>
            </a:extLst>
          </p:cNvPr>
          <p:cNvPicPr preferRelativeResize="0"/>
          <p:nvPr/>
        </p:nvPicPr>
        <p:blipFill rotWithShape="1">
          <a:blip r:embed="rId13">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B29020D1-3531-6502-1CF6-B3455DA377FA}"/>
              </a:ext>
            </a:extLst>
          </p:cNvPr>
          <p:cNvPicPr preferRelativeResize="0"/>
          <p:nvPr/>
        </p:nvPicPr>
        <p:blipFill rotWithShape="1">
          <a:blip r:embed="rId15">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6182450C-76F2-AFC6-15DA-FBC7D40B32D8}"/>
              </a:ext>
            </a:extLst>
          </p:cNvPr>
          <p:cNvPicPr preferRelativeResize="0"/>
          <p:nvPr/>
        </p:nvPicPr>
        <p:blipFill rotWithShape="1">
          <a:blip r:embed="rId12">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5AF162CE-CF68-5E3D-FF41-AE0170B90A11}"/>
              </a:ext>
            </a:extLst>
          </p:cNvPr>
          <p:cNvPicPr preferRelativeResize="0"/>
          <p:nvPr/>
        </p:nvPicPr>
        <p:blipFill rotWithShape="1">
          <a:blip r:embed="rId9">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933294D7-E1B4-05C6-F07A-0FBA941DF002}"/>
              </a:ext>
            </a:extLst>
          </p:cNvPr>
          <p:cNvPicPr preferRelativeResize="0"/>
          <p:nvPr/>
        </p:nvPicPr>
        <p:blipFill rotWithShape="1">
          <a:blip r:embed="rId8">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030" name="Google Shape;1030;p58"/>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31" name="Google Shape;1031;p58"/>
          <p:cNvPicPr preferRelativeResize="0"/>
          <p:nvPr/>
        </p:nvPicPr>
        <p:blipFill rotWithShape="1">
          <a:blip r:embed="rId4">
            <a:alphaModFix/>
          </a:blip>
          <a:srcRect t="4992" b="50188"/>
          <a:stretch/>
        </p:blipFill>
        <p:spPr>
          <a:xfrm>
            <a:off x="8883124" y="2500894"/>
            <a:ext cx="2492700" cy="24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32" name="Google Shape;1032;p58"/>
          <p:cNvPicPr preferRelativeResize="0"/>
          <p:nvPr/>
        </p:nvPicPr>
        <p:blipFill rotWithShape="1">
          <a:blip r:embed="rId5">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33" name="Google Shape;1033;p58"/>
          <p:cNvPicPr preferRelativeResize="0"/>
          <p:nvPr/>
        </p:nvPicPr>
        <p:blipFill rotWithShape="1">
          <a:blip r:embed="rId6">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34" name="Google Shape;1034;p58"/>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1035" name="Google Shape;1035;p58"/>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036" name="Google Shape;1036;p58"/>
          <p:cNvSpPr txBox="1"/>
          <p:nvPr/>
        </p:nvSpPr>
        <p:spPr>
          <a:xfrm>
            <a:off x="890013" y="1120100"/>
            <a:ext cx="5016000" cy="35685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2300" b="1">
              <a:solidFill>
                <a:srgbClr val="676767"/>
              </a:solidFill>
              <a:latin typeface="Roboto"/>
              <a:ea typeface="Roboto"/>
              <a:cs typeface="Roboto"/>
              <a:sym typeface="Roboto"/>
            </a:endParaRPr>
          </a:p>
        </p:txBody>
      </p:sp>
      <p:pic>
        <p:nvPicPr>
          <p:cNvPr id="1037" name="Google Shape;1037;p58"/>
          <p:cNvPicPr preferRelativeResize="0"/>
          <p:nvPr/>
        </p:nvPicPr>
        <p:blipFill rotWithShape="1">
          <a:blip r:embed="rId7">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38" name="Google Shape;1038;p58"/>
          <p:cNvPicPr preferRelativeResize="0"/>
          <p:nvPr/>
        </p:nvPicPr>
        <p:blipFill rotWithShape="1">
          <a:blip r:embed="rId8">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1039" name="Google Shape;1039;p58"/>
          <p:cNvPicPr preferRelativeResize="0"/>
          <p:nvPr/>
        </p:nvPicPr>
        <p:blipFill rotWithShape="1">
          <a:blip r:embed="rId9">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1043" name="Google Shape;1043;p58"/>
          <p:cNvPicPr preferRelativeResize="0"/>
          <p:nvPr/>
        </p:nvPicPr>
        <p:blipFill rotWithShape="1">
          <a:blip r:embed="rId10">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1044" name="Google Shape;1044;p58"/>
          <p:cNvPicPr preferRelativeResize="0"/>
          <p:nvPr/>
        </p:nvPicPr>
        <p:blipFill rotWithShape="1">
          <a:blip r:embed="rId11">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1046" name="Google Shape;1046;p58"/>
          <p:cNvPicPr preferRelativeResize="0"/>
          <p:nvPr/>
        </p:nvPicPr>
        <p:blipFill rotWithShape="1">
          <a:blip r:embed="rId12">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1047" name="Google Shape;1047;p58"/>
          <p:cNvPicPr preferRelativeResize="0"/>
          <p:nvPr/>
        </p:nvPicPr>
        <p:blipFill rotWithShape="1">
          <a:blip r:embed="rId13">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1048" name="Google Shape;1048;p58"/>
          <p:cNvPicPr preferRelativeResize="0"/>
          <p:nvPr/>
        </p:nvPicPr>
        <p:blipFill>
          <a:blip r:embed="rId14">
            <a:alphaModFix/>
          </a:blip>
          <a:stretch>
            <a:fillRect/>
          </a:stretch>
        </p:blipFill>
        <p:spPr>
          <a:xfrm>
            <a:off x="7888358" y="3971722"/>
            <a:ext cx="455801" cy="493470"/>
          </a:xfrm>
          <a:prstGeom prst="rect">
            <a:avLst/>
          </a:prstGeom>
          <a:noFill/>
          <a:ln>
            <a:noFill/>
          </a:ln>
        </p:spPr>
      </p:pic>
      <p:sp>
        <p:nvSpPr>
          <p:cNvPr id="1049" name="Google Shape;1049;p58"/>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1050" name="Google Shape;1050;p58"/>
          <p:cNvPicPr preferRelativeResize="0"/>
          <p:nvPr/>
        </p:nvPicPr>
        <p:blipFill rotWithShape="1">
          <a:blip r:embed="rId10">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1051" name="Google Shape;1051;p58"/>
          <p:cNvPicPr preferRelativeResize="0"/>
          <p:nvPr/>
        </p:nvPicPr>
        <p:blipFill rotWithShape="1">
          <a:blip r:embed="rId15">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1054" name="Google Shape;1054;p58"/>
          <p:cNvSpPr/>
          <p:nvPr/>
        </p:nvSpPr>
        <p:spPr>
          <a:xfrm>
            <a:off x="10185202" y="2800050"/>
            <a:ext cx="1190400" cy="3540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59;p62">
            <a:extLst>
              <a:ext uri="{FF2B5EF4-FFF2-40B4-BE49-F238E27FC236}">
                <a16:creationId xmlns:a16="http://schemas.microsoft.com/office/drawing/2014/main" id="{0CE9FA95-9E7A-0124-73D9-B0A09B5E93DB}"/>
              </a:ext>
            </a:extLst>
          </p:cNvPr>
          <p:cNvPicPr preferRelativeResize="0"/>
          <p:nvPr/>
        </p:nvPicPr>
        <p:blipFill rotWithShape="1">
          <a:blip r:embed="rId11">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0;p62">
            <a:extLst>
              <a:ext uri="{FF2B5EF4-FFF2-40B4-BE49-F238E27FC236}">
                <a16:creationId xmlns:a16="http://schemas.microsoft.com/office/drawing/2014/main" id="{67083098-AAA8-0D8B-506E-A0BF936CD24A}"/>
              </a:ext>
            </a:extLst>
          </p:cNvPr>
          <p:cNvPicPr preferRelativeResize="0"/>
          <p:nvPr/>
        </p:nvPicPr>
        <p:blipFill rotWithShape="1">
          <a:blip r:embed="rId13">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6ACEB66D-6565-5FAE-30B7-D9EBFC542D71}"/>
              </a:ext>
            </a:extLst>
          </p:cNvPr>
          <p:cNvPicPr preferRelativeResize="0"/>
          <p:nvPr/>
        </p:nvPicPr>
        <p:blipFill rotWithShape="1">
          <a:blip r:embed="rId15">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AD522ACF-0170-7414-EBE8-88ADACA9A6EF}"/>
              </a:ext>
            </a:extLst>
          </p:cNvPr>
          <p:cNvPicPr preferRelativeResize="0"/>
          <p:nvPr/>
        </p:nvPicPr>
        <p:blipFill rotWithShape="1">
          <a:blip r:embed="rId12">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F1A15BE8-3679-5D86-C667-87C3DCFE25BB}"/>
              </a:ext>
            </a:extLst>
          </p:cNvPr>
          <p:cNvPicPr preferRelativeResize="0"/>
          <p:nvPr/>
        </p:nvPicPr>
        <p:blipFill rotWithShape="1">
          <a:blip r:embed="rId9">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CDA0022C-7D94-54EB-A7FC-4874F96AED1C}"/>
              </a:ext>
            </a:extLst>
          </p:cNvPr>
          <p:cNvPicPr preferRelativeResize="0"/>
          <p:nvPr/>
        </p:nvPicPr>
        <p:blipFill rotWithShape="1">
          <a:blip r:embed="rId8">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pic>
        <p:nvPicPr>
          <p:cNvPr id="1059" name="Google Shape;1059;p59"/>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0" name="Google Shape;1060;p59"/>
          <p:cNvPicPr preferRelativeResize="0"/>
          <p:nvPr/>
        </p:nvPicPr>
        <p:blipFill rotWithShape="1">
          <a:blip r:embed="rId4">
            <a:alphaModFix/>
          </a:blip>
          <a:srcRect t="4992" b="50188"/>
          <a:stretch/>
        </p:blipFill>
        <p:spPr>
          <a:xfrm>
            <a:off x="8883124" y="2500894"/>
            <a:ext cx="2492700" cy="24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1" name="Google Shape;1061;p59"/>
          <p:cNvPicPr preferRelativeResize="0"/>
          <p:nvPr/>
        </p:nvPicPr>
        <p:blipFill rotWithShape="1">
          <a:blip r:embed="rId5">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2" name="Google Shape;1062;p59"/>
          <p:cNvPicPr preferRelativeResize="0"/>
          <p:nvPr/>
        </p:nvPicPr>
        <p:blipFill rotWithShape="1">
          <a:blip r:embed="rId6">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63" name="Google Shape;1063;p59"/>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1064" name="Google Shape;1064;p59"/>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065" name="Google Shape;1065;p59"/>
          <p:cNvSpPr txBox="1"/>
          <p:nvPr/>
        </p:nvSpPr>
        <p:spPr>
          <a:xfrm>
            <a:off x="890013" y="1120100"/>
            <a:ext cx="5016000" cy="35685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2300" b="1">
              <a:solidFill>
                <a:srgbClr val="676767"/>
              </a:solidFill>
              <a:latin typeface="Roboto"/>
              <a:ea typeface="Roboto"/>
              <a:cs typeface="Roboto"/>
              <a:sym typeface="Roboto"/>
            </a:endParaRPr>
          </a:p>
        </p:txBody>
      </p:sp>
      <p:pic>
        <p:nvPicPr>
          <p:cNvPr id="1066" name="Google Shape;1066;p59"/>
          <p:cNvPicPr preferRelativeResize="0"/>
          <p:nvPr/>
        </p:nvPicPr>
        <p:blipFill rotWithShape="1">
          <a:blip r:embed="rId7">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7" name="Google Shape;1067;p59"/>
          <p:cNvPicPr preferRelativeResize="0"/>
          <p:nvPr/>
        </p:nvPicPr>
        <p:blipFill rotWithShape="1">
          <a:blip r:embed="rId8">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1068" name="Google Shape;1068;p59"/>
          <p:cNvPicPr preferRelativeResize="0"/>
          <p:nvPr/>
        </p:nvPicPr>
        <p:blipFill rotWithShape="1">
          <a:blip r:embed="rId9">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1072" name="Google Shape;1072;p59"/>
          <p:cNvPicPr preferRelativeResize="0"/>
          <p:nvPr/>
        </p:nvPicPr>
        <p:blipFill rotWithShape="1">
          <a:blip r:embed="rId10">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1073" name="Google Shape;1073;p59"/>
          <p:cNvPicPr preferRelativeResize="0"/>
          <p:nvPr/>
        </p:nvPicPr>
        <p:blipFill rotWithShape="1">
          <a:blip r:embed="rId11">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1075" name="Google Shape;1075;p59"/>
          <p:cNvPicPr preferRelativeResize="0"/>
          <p:nvPr/>
        </p:nvPicPr>
        <p:blipFill rotWithShape="1">
          <a:blip r:embed="rId12">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1076" name="Google Shape;1076;p59"/>
          <p:cNvPicPr preferRelativeResize="0"/>
          <p:nvPr/>
        </p:nvPicPr>
        <p:blipFill rotWithShape="1">
          <a:blip r:embed="rId13">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1077" name="Google Shape;1077;p59"/>
          <p:cNvPicPr preferRelativeResize="0"/>
          <p:nvPr/>
        </p:nvPicPr>
        <p:blipFill>
          <a:blip r:embed="rId14">
            <a:alphaModFix/>
          </a:blip>
          <a:stretch>
            <a:fillRect/>
          </a:stretch>
        </p:blipFill>
        <p:spPr>
          <a:xfrm>
            <a:off x="7888358" y="3971722"/>
            <a:ext cx="455801" cy="493470"/>
          </a:xfrm>
          <a:prstGeom prst="rect">
            <a:avLst/>
          </a:prstGeom>
          <a:noFill/>
          <a:ln>
            <a:noFill/>
          </a:ln>
        </p:spPr>
      </p:pic>
      <p:sp>
        <p:nvSpPr>
          <p:cNvPr id="1078" name="Google Shape;1078;p59"/>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1079" name="Google Shape;1079;p59"/>
          <p:cNvPicPr preferRelativeResize="0"/>
          <p:nvPr/>
        </p:nvPicPr>
        <p:blipFill rotWithShape="1">
          <a:blip r:embed="rId10">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1080" name="Google Shape;1080;p59"/>
          <p:cNvPicPr preferRelativeResize="0"/>
          <p:nvPr/>
        </p:nvPicPr>
        <p:blipFill rotWithShape="1">
          <a:blip r:embed="rId15">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1083" name="Google Shape;1083;p59"/>
          <p:cNvSpPr/>
          <p:nvPr/>
        </p:nvSpPr>
        <p:spPr>
          <a:xfrm>
            <a:off x="10221481" y="3108475"/>
            <a:ext cx="1143300" cy="2721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59;p62">
            <a:extLst>
              <a:ext uri="{FF2B5EF4-FFF2-40B4-BE49-F238E27FC236}">
                <a16:creationId xmlns:a16="http://schemas.microsoft.com/office/drawing/2014/main" id="{8080EC26-7A16-A8F0-81A7-DE11E84ADD98}"/>
              </a:ext>
            </a:extLst>
          </p:cNvPr>
          <p:cNvPicPr preferRelativeResize="0"/>
          <p:nvPr/>
        </p:nvPicPr>
        <p:blipFill rotWithShape="1">
          <a:blip r:embed="rId11">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0;p62">
            <a:extLst>
              <a:ext uri="{FF2B5EF4-FFF2-40B4-BE49-F238E27FC236}">
                <a16:creationId xmlns:a16="http://schemas.microsoft.com/office/drawing/2014/main" id="{84B25B35-A88B-5D37-2374-BD87AA4105D0}"/>
              </a:ext>
            </a:extLst>
          </p:cNvPr>
          <p:cNvPicPr preferRelativeResize="0"/>
          <p:nvPr/>
        </p:nvPicPr>
        <p:blipFill rotWithShape="1">
          <a:blip r:embed="rId13">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3264489B-D160-A9A5-992E-9B8B8361AB09}"/>
              </a:ext>
            </a:extLst>
          </p:cNvPr>
          <p:cNvPicPr preferRelativeResize="0"/>
          <p:nvPr/>
        </p:nvPicPr>
        <p:blipFill rotWithShape="1">
          <a:blip r:embed="rId15">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69B2158C-4E36-3EEA-254E-8BDAB922AF74}"/>
              </a:ext>
            </a:extLst>
          </p:cNvPr>
          <p:cNvPicPr preferRelativeResize="0"/>
          <p:nvPr/>
        </p:nvPicPr>
        <p:blipFill rotWithShape="1">
          <a:blip r:embed="rId12">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EB174DC7-80C9-0CA4-B335-C7C8E5193D7F}"/>
              </a:ext>
            </a:extLst>
          </p:cNvPr>
          <p:cNvPicPr preferRelativeResize="0"/>
          <p:nvPr/>
        </p:nvPicPr>
        <p:blipFill rotWithShape="1">
          <a:blip r:embed="rId9">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092A09B9-8BF5-8963-F827-E58D4AF3D2B0}"/>
              </a:ext>
            </a:extLst>
          </p:cNvPr>
          <p:cNvPicPr preferRelativeResize="0"/>
          <p:nvPr/>
        </p:nvPicPr>
        <p:blipFill rotWithShape="1">
          <a:blip r:embed="rId8">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pic>
        <p:nvPicPr>
          <p:cNvPr id="1088" name="Google Shape;1088;p60"/>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89" name="Google Shape;1089;p60"/>
          <p:cNvPicPr preferRelativeResize="0"/>
          <p:nvPr/>
        </p:nvPicPr>
        <p:blipFill rotWithShape="1">
          <a:blip r:embed="rId4">
            <a:alphaModFix/>
          </a:blip>
          <a:srcRect t="4992" b="50188"/>
          <a:stretch/>
        </p:blipFill>
        <p:spPr>
          <a:xfrm>
            <a:off x="8883124" y="2500894"/>
            <a:ext cx="2492700" cy="24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90" name="Google Shape;1090;p60"/>
          <p:cNvPicPr preferRelativeResize="0"/>
          <p:nvPr/>
        </p:nvPicPr>
        <p:blipFill rotWithShape="1">
          <a:blip r:embed="rId5">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91" name="Google Shape;1091;p60"/>
          <p:cNvPicPr preferRelativeResize="0"/>
          <p:nvPr/>
        </p:nvPicPr>
        <p:blipFill rotWithShape="1">
          <a:blip r:embed="rId6">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92" name="Google Shape;1092;p60"/>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1093" name="Google Shape;1093;p60"/>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094" name="Google Shape;1094;p60"/>
          <p:cNvSpPr txBox="1"/>
          <p:nvPr/>
        </p:nvSpPr>
        <p:spPr>
          <a:xfrm>
            <a:off x="890013" y="1120100"/>
            <a:ext cx="5016000" cy="43380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marL="457200" lvl="0" indent="0" algn="l" rtl="0">
              <a:lnSpc>
                <a:spcPct val="140000"/>
              </a:lnSpc>
              <a:spcBef>
                <a:spcPts val="0"/>
              </a:spcBef>
              <a:spcAft>
                <a:spcPts val="0"/>
              </a:spcAft>
              <a:buNone/>
            </a:pP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1095" name="Google Shape;1095;p60"/>
          <p:cNvPicPr preferRelativeResize="0"/>
          <p:nvPr/>
        </p:nvPicPr>
        <p:blipFill rotWithShape="1">
          <a:blip r:embed="rId7">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96" name="Google Shape;1096;p60"/>
          <p:cNvPicPr preferRelativeResize="0"/>
          <p:nvPr/>
        </p:nvPicPr>
        <p:blipFill rotWithShape="1">
          <a:blip r:embed="rId8">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1097" name="Google Shape;1097;p60"/>
          <p:cNvPicPr preferRelativeResize="0"/>
          <p:nvPr/>
        </p:nvPicPr>
        <p:blipFill rotWithShape="1">
          <a:blip r:embed="rId9">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1101" name="Google Shape;1101;p60"/>
          <p:cNvPicPr preferRelativeResize="0"/>
          <p:nvPr/>
        </p:nvPicPr>
        <p:blipFill rotWithShape="1">
          <a:blip r:embed="rId10">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1102" name="Google Shape;1102;p60"/>
          <p:cNvPicPr preferRelativeResize="0"/>
          <p:nvPr/>
        </p:nvPicPr>
        <p:blipFill rotWithShape="1">
          <a:blip r:embed="rId11">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1104" name="Google Shape;1104;p60"/>
          <p:cNvPicPr preferRelativeResize="0"/>
          <p:nvPr/>
        </p:nvPicPr>
        <p:blipFill rotWithShape="1">
          <a:blip r:embed="rId12">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1105" name="Google Shape;1105;p60"/>
          <p:cNvPicPr preferRelativeResize="0"/>
          <p:nvPr/>
        </p:nvPicPr>
        <p:blipFill rotWithShape="1">
          <a:blip r:embed="rId13">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1106" name="Google Shape;1106;p60"/>
          <p:cNvPicPr preferRelativeResize="0"/>
          <p:nvPr/>
        </p:nvPicPr>
        <p:blipFill>
          <a:blip r:embed="rId14">
            <a:alphaModFix/>
          </a:blip>
          <a:stretch>
            <a:fillRect/>
          </a:stretch>
        </p:blipFill>
        <p:spPr>
          <a:xfrm>
            <a:off x="7888358" y="3971722"/>
            <a:ext cx="455801" cy="493470"/>
          </a:xfrm>
          <a:prstGeom prst="rect">
            <a:avLst/>
          </a:prstGeom>
          <a:noFill/>
          <a:ln>
            <a:noFill/>
          </a:ln>
        </p:spPr>
      </p:pic>
      <p:sp>
        <p:nvSpPr>
          <p:cNvPr id="1107" name="Google Shape;1107;p60"/>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1108" name="Google Shape;1108;p60"/>
          <p:cNvPicPr preferRelativeResize="0"/>
          <p:nvPr/>
        </p:nvPicPr>
        <p:blipFill rotWithShape="1">
          <a:blip r:embed="rId10">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1109" name="Google Shape;1109;p60"/>
          <p:cNvPicPr preferRelativeResize="0"/>
          <p:nvPr/>
        </p:nvPicPr>
        <p:blipFill rotWithShape="1">
          <a:blip r:embed="rId15">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1112" name="Google Shape;1112;p60"/>
          <p:cNvSpPr/>
          <p:nvPr/>
        </p:nvSpPr>
        <p:spPr>
          <a:xfrm>
            <a:off x="8878774" y="3435050"/>
            <a:ext cx="2485800" cy="2541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59;p62">
            <a:extLst>
              <a:ext uri="{FF2B5EF4-FFF2-40B4-BE49-F238E27FC236}">
                <a16:creationId xmlns:a16="http://schemas.microsoft.com/office/drawing/2014/main" id="{23B8A104-B15B-64C1-9A09-C4AE346FF850}"/>
              </a:ext>
            </a:extLst>
          </p:cNvPr>
          <p:cNvPicPr preferRelativeResize="0"/>
          <p:nvPr/>
        </p:nvPicPr>
        <p:blipFill rotWithShape="1">
          <a:blip r:embed="rId11">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0;p62">
            <a:extLst>
              <a:ext uri="{FF2B5EF4-FFF2-40B4-BE49-F238E27FC236}">
                <a16:creationId xmlns:a16="http://schemas.microsoft.com/office/drawing/2014/main" id="{A9B7B139-4CE2-14CE-E066-051FBC15E283}"/>
              </a:ext>
            </a:extLst>
          </p:cNvPr>
          <p:cNvPicPr preferRelativeResize="0"/>
          <p:nvPr/>
        </p:nvPicPr>
        <p:blipFill rotWithShape="1">
          <a:blip r:embed="rId13">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8BF31B82-02F0-6BD7-826A-154CD1EDAEC7}"/>
              </a:ext>
            </a:extLst>
          </p:cNvPr>
          <p:cNvPicPr preferRelativeResize="0"/>
          <p:nvPr/>
        </p:nvPicPr>
        <p:blipFill rotWithShape="1">
          <a:blip r:embed="rId15">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65FDB194-AA19-ECBE-FA39-FCAABA24A9F6}"/>
              </a:ext>
            </a:extLst>
          </p:cNvPr>
          <p:cNvPicPr preferRelativeResize="0"/>
          <p:nvPr/>
        </p:nvPicPr>
        <p:blipFill rotWithShape="1">
          <a:blip r:embed="rId12">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BC4B1A93-F26D-C630-0408-43FA7399837B}"/>
              </a:ext>
            </a:extLst>
          </p:cNvPr>
          <p:cNvPicPr preferRelativeResize="0"/>
          <p:nvPr/>
        </p:nvPicPr>
        <p:blipFill rotWithShape="1">
          <a:blip r:embed="rId9">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CD2B8F93-8C94-C76C-AB78-FFF39ACA5123}"/>
              </a:ext>
            </a:extLst>
          </p:cNvPr>
          <p:cNvPicPr preferRelativeResize="0"/>
          <p:nvPr/>
        </p:nvPicPr>
        <p:blipFill rotWithShape="1">
          <a:blip r:embed="rId8">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1117" name="Google Shape;1117;p61"/>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18" name="Google Shape;1118;p61"/>
          <p:cNvPicPr preferRelativeResize="0"/>
          <p:nvPr/>
        </p:nvPicPr>
        <p:blipFill rotWithShape="1">
          <a:blip r:embed="rId4">
            <a:alphaModFix/>
          </a:blip>
          <a:srcRect t="4992" b="50188"/>
          <a:stretch/>
        </p:blipFill>
        <p:spPr>
          <a:xfrm>
            <a:off x="8883124" y="2500894"/>
            <a:ext cx="2492700" cy="24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19" name="Google Shape;1119;p61"/>
          <p:cNvPicPr preferRelativeResize="0"/>
          <p:nvPr/>
        </p:nvPicPr>
        <p:blipFill rotWithShape="1">
          <a:blip r:embed="rId5">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20" name="Google Shape;1120;p61"/>
          <p:cNvPicPr preferRelativeResize="0"/>
          <p:nvPr/>
        </p:nvPicPr>
        <p:blipFill rotWithShape="1">
          <a:blip r:embed="rId6">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21" name="Google Shape;1121;p61"/>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1122" name="Google Shape;1122;p61"/>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123" name="Google Shape;1123;p61"/>
          <p:cNvSpPr txBox="1"/>
          <p:nvPr/>
        </p:nvSpPr>
        <p:spPr>
          <a:xfrm>
            <a:off x="890013" y="1120100"/>
            <a:ext cx="5016000" cy="46614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Hospital</a:t>
            </a:r>
            <a:endParaRPr sz="1500">
              <a:solidFill>
                <a:srgbClr val="676767"/>
              </a:solidFill>
              <a:latin typeface="Roboto"/>
              <a:ea typeface="Roboto"/>
              <a:cs typeface="Roboto"/>
              <a:sym typeface="Roboto"/>
            </a:endParaRPr>
          </a:p>
          <a:p>
            <a:pPr marL="0" lvl="0" indent="0" algn="l" rtl="0">
              <a:lnSpc>
                <a:spcPct val="140000"/>
              </a:lnSpc>
              <a:spcBef>
                <a:spcPts val="0"/>
              </a:spcBef>
              <a:spcAft>
                <a:spcPts val="0"/>
              </a:spcAft>
              <a:buNone/>
            </a:pP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1124" name="Google Shape;1124;p61"/>
          <p:cNvPicPr preferRelativeResize="0"/>
          <p:nvPr/>
        </p:nvPicPr>
        <p:blipFill rotWithShape="1">
          <a:blip r:embed="rId7">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25" name="Google Shape;1125;p61"/>
          <p:cNvPicPr preferRelativeResize="0"/>
          <p:nvPr/>
        </p:nvPicPr>
        <p:blipFill rotWithShape="1">
          <a:blip r:embed="rId8">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1126" name="Google Shape;1126;p61"/>
          <p:cNvPicPr preferRelativeResize="0"/>
          <p:nvPr/>
        </p:nvPicPr>
        <p:blipFill rotWithShape="1">
          <a:blip r:embed="rId9">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1129" name="Google Shape;1129;p61"/>
          <p:cNvPicPr preferRelativeResize="0"/>
          <p:nvPr/>
        </p:nvPicPr>
        <p:blipFill rotWithShape="1">
          <a:blip r:embed="rId10">
            <a:alphaModFix/>
          </a:blip>
          <a:srcRect/>
          <a:stretch/>
        </p:blipFill>
        <p:spPr>
          <a:xfrm>
            <a:off x="11375761" y="4442111"/>
            <a:ext cx="231400" cy="231400"/>
          </a:xfrm>
          <a:prstGeom prst="rect">
            <a:avLst/>
          </a:prstGeom>
          <a:noFill/>
          <a:ln>
            <a:noFill/>
          </a:ln>
          <a:effectLst>
            <a:outerShdw blurRad="50800" dist="38100" dir="2700000" algn="tl" rotWithShape="0">
              <a:srgbClr val="000000">
                <a:alpha val="40000"/>
              </a:srgbClr>
            </a:outerShdw>
          </a:effectLst>
        </p:spPr>
      </p:pic>
      <p:pic>
        <p:nvPicPr>
          <p:cNvPr id="1131" name="Google Shape;1131;p61"/>
          <p:cNvPicPr preferRelativeResize="0"/>
          <p:nvPr/>
        </p:nvPicPr>
        <p:blipFill rotWithShape="1">
          <a:blip r:embed="rId11">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1132" name="Google Shape;1132;p61"/>
          <p:cNvPicPr preferRelativeResize="0"/>
          <p:nvPr/>
        </p:nvPicPr>
        <p:blipFill rotWithShape="1">
          <a:blip r:embed="rId12">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1134" name="Google Shape;1134;p61"/>
          <p:cNvPicPr preferRelativeResize="0"/>
          <p:nvPr/>
        </p:nvPicPr>
        <p:blipFill rotWithShape="1">
          <a:blip r:embed="rId13">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1135" name="Google Shape;1135;p61"/>
          <p:cNvPicPr preferRelativeResize="0"/>
          <p:nvPr/>
        </p:nvPicPr>
        <p:blipFill rotWithShape="1">
          <a:blip r:embed="rId14">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1136" name="Google Shape;1136;p61"/>
          <p:cNvPicPr preferRelativeResize="0"/>
          <p:nvPr/>
        </p:nvPicPr>
        <p:blipFill>
          <a:blip r:embed="rId15">
            <a:alphaModFix/>
          </a:blip>
          <a:stretch>
            <a:fillRect/>
          </a:stretch>
        </p:blipFill>
        <p:spPr>
          <a:xfrm>
            <a:off x="7888358" y="3971722"/>
            <a:ext cx="455801" cy="493470"/>
          </a:xfrm>
          <a:prstGeom prst="rect">
            <a:avLst/>
          </a:prstGeom>
          <a:noFill/>
          <a:ln>
            <a:noFill/>
          </a:ln>
        </p:spPr>
      </p:pic>
      <p:sp>
        <p:nvSpPr>
          <p:cNvPr id="1137" name="Google Shape;1137;p61"/>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1138" name="Google Shape;1138;p61"/>
          <p:cNvPicPr preferRelativeResize="0"/>
          <p:nvPr/>
        </p:nvPicPr>
        <p:blipFill rotWithShape="1">
          <a:blip r:embed="rId11">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1139" name="Google Shape;1139;p61"/>
          <p:cNvPicPr preferRelativeResize="0"/>
          <p:nvPr/>
        </p:nvPicPr>
        <p:blipFill rotWithShape="1">
          <a:blip r:embed="rId16">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sp>
        <p:nvSpPr>
          <p:cNvPr id="1143" name="Google Shape;1143;p61"/>
          <p:cNvSpPr/>
          <p:nvPr/>
        </p:nvSpPr>
        <p:spPr>
          <a:xfrm>
            <a:off x="8896933" y="4215200"/>
            <a:ext cx="2492700" cy="7197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pic>
        <p:nvPicPr>
          <p:cNvPr id="2" name="Google Shape;1159;p62">
            <a:extLst>
              <a:ext uri="{FF2B5EF4-FFF2-40B4-BE49-F238E27FC236}">
                <a16:creationId xmlns:a16="http://schemas.microsoft.com/office/drawing/2014/main" id="{3BC4638F-ACDB-4E0D-A97B-D86209AF8DB2}"/>
              </a:ext>
            </a:extLst>
          </p:cNvPr>
          <p:cNvPicPr preferRelativeResize="0"/>
          <p:nvPr/>
        </p:nvPicPr>
        <p:blipFill rotWithShape="1">
          <a:blip r:embed="rId12">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3" name="Google Shape;1160;p62">
            <a:extLst>
              <a:ext uri="{FF2B5EF4-FFF2-40B4-BE49-F238E27FC236}">
                <a16:creationId xmlns:a16="http://schemas.microsoft.com/office/drawing/2014/main" id="{1EF5EC10-70A6-F95D-BEA7-9E455C7A9130}"/>
              </a:ext>
            </a:extLst>
          </p:cNvPr>
          <p:cNvPicPr preferRelativeResize="0"/>
          <p:nvPr/>
        </p:nvPicPr>
        <p:blipFill rotWithShape="1">
          <a:blip r:embed="rId14">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4" name="Google Shape;1163;p62">
            <a:extLst>
              <a:ext uri="{FF2B5EF4-FFF2-40B4-BE49-F238E27FC236}">
                <a16:creationId xmlns:a16="http://schemas.microsoft.com/office/drawing/2014/main" id="{9AC27159-1A99-E8DC-1501-D3C05A8DC34E}"/>
              </a:ext>
            </a:extLst>
          </p:cNvPr>
          <p:cNvPicPr preferRelativeResize="0"/>
          <p:nvPr/>
        </p:nvPicPr>
        <p:blipFill rotWithShape="1">
          <a:blip r:embed="rId16">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5" name="Google Shape;1166;p62">
            <a:extLst>
              <a:ext uri="{FF2B5EF4-FFF2-40B4-BE49-F238E27FC236}">
                <a16:creationId xmlns:a16="http://schemas.microsoft.com/office/drawing/2014/main" id="{287442C4-5C41-25BA-6EFB-DA0D98382832}"/>
              </a:ext>
            </a:extLst>
          </p:cNvPr>
          <p:cNvPicPr preferRelativeResize="0"/>
          <p:nvPr/>
        </p:nvPicPr>
        <p:blipFill rotWithShape="1">
          <a:blip r:embed="rId13">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6" name="Google Shape;1173;p62">
            <a:extLst>
              <a:ext uri="{FF2B5EF4-FFF2-40B4-BE49-F238E27FC236}">
                <a16:creationId xmlns:a16="http://schemas.microsoft.com/office/drawing/2014/main" id="{22E501F5-CF1A-460D-AA9D-83D5C36BCCE7}"/>
              </a:ext>
            </a:extLst>
          </p:cNvPr>
          <p:cNvPicPr preferRelativeResize="0"/>
          <p:nvPr/>
        </p:nvPicPr>
        <p:blipFill rotWithShape="1">
          <a:blip r:embed="rId9">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8" name="Google Shape;1175;p62">
            <a:extLst>
              <a:ext uri="{FF2B5EF4-FFF2-40B4-BE49-F238E27FC236}">
                <a16:creationId xmlns:a16="http://schemas.microsoft.com/office/drawing/2014/main" id="{92F9B959-7F66-5D8A-495B-D8C34F96B759}"/>
              </a:ext>
            </a:extLst>
          </p:cNvPr>
          <p:cNvPicPr preferRelativeResize="0"/>
          <p:nvPr/>
        </p:nvPicPr>
        <p:blipFill rotWithShape="1">
          <a:blip r:embed="rId10">
            <a:alphaModFix/>
          </a:blip>
          <a:srcRect/>
          <a:stretch/>
        </p:blipFill>
        <p:spPr>
          <a:xfrm>
            <a:off x="906880" y="4739707"/>
            <a:ext cx="231400" cy="231400"/>
          </a:xfrm>
          <a:prstGeom prst="rect">
            <a:avLst/>
          </a:prstGeom>
          <a:noFill/>
          <a:ln>
            <a:noFill/>
          </a:ln>
          <a:effectLst>
            <a:outerShdw blurRad="50800" dist="38100" dir="2700000" algn="tl" rotWithShape="0">
              <a:srgbClr val="000000">
                <a:alpha val="40000"/>
              </a:srgbClr>
            </a:outerShdw>
          </a:effectLst>
        </p:spPr>
      </p:pic>
      <p:pic>
        <p:nvPicPr>
          <p:cNvPr id="9" name="Google Shape;1176;p62">
            <a:extLst>
              <a:ext uri="{FF2B5EF4-FFF2-40B4-BE49-F238E27FC236}">
                <a16:creationId xmlns:a16="http://schemas.microsoft.com/office/drawing/2014/main" id="{0D183D7F-DA1B-0D68-0CB2-CB76D3BBC1EC}"/>
              </a:ext>
            </a:extLst>
          </p:cNvPr>
          <p:cNvPicPr preferRelativeResize="0"/>
          <p:nvPr/>
        </p:nvPicPr>
        <p:blipFill rotWithShape="1">
          <a:blip r:embed="rId8">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pic>
        <p:nvPicPr>
          <p:cNvPr id="1148" name="Google Shape;1148;p62"/>
          <p:cNvPicPr preferRelativeResize="0"/>
          <p:nvPr/>
        </p:nvPicPr>
        <p:blipFill rotWithShape="1">
          <a:blip r:embed="rId3">
            <a:alphaModFix/>
          </a:blip>
          <a:srcRect t="12087" b="77070"/>
          <a:stretch/>
        </p:blipFill>
        <p:spPr>
          <a:xfrm>
            <a:off x="8883124" y="1857153"/>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49" name="Google Shape;1149;p62"/>
          <p:cNvPicPr preferRelativeResize="0"/>
          <p:nvPr/>
        </p:nvPicPr>
        <p:blipFill rotWithShape="1">
          <a:blip r:embed="rId4">
            <a:alphaModFix/>
          </a:blip>
          <a:srcRect t="4992" b="50188"/>
          <a:stretch/>
        </p:blipFill>
        <p:spPr>
          <a:xfrm>
            <a:off x="8883124" y="2500894"/>
            <a:ext cx="2492700" cy="24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50" name="Google Shape;1150;p62"/>
          <p:cNvPicPr preferRelativeResize="0"/>
          <p:nvPr/>
        </p:nvPicPr>
        <p:blipFill rotWithShape="1">
          <a:blip r:embed="rId5">
            <a:alphaModFix/>
          </a:blip>
          <a:srcRect t="5024" b="67593"/>
          <a:stretch/>
        </p:blipFill>
        <p:spPr>
          <a:xfrm>
            <a:off x="8883124" y="4978242"/>
            <a:ext cx="2492700" cy="1477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51" name="Google Shape;1151;p62"/>
          <p:cNvPicPr preferRelativeResize="0"/>
          <p:nvPr/>
        </p:nvPicPr>
        <p:blipFill rotWithShape="1">
          <a:blip r:embed="rId6">
            <a:alphaModFix/>
          </a:blip>
          <a:srcRect t="22925" b="66232"/>
          <a:stretch/>
        </p:blipFill>
        <p:spPr>
          <a:xfrm>
            <a:off x="8883124" y="1213460"/>
            <a:ext cx="2492700" cy="585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52" name="Google Shape;1152;p62"/>
          <p:cNvPicPr preferRelativeResize="0"/>
          <p:nvPr/>
        </p:nvPicPr>
        <p:blipFill rotWithShape="1">
          <a:blip r:embed="rId7">
            <a:alphaModFix/>
          </a:blip>
          <a:srcRect t="26024" b="49921"/>
          <a:stretch/>
        </p:blipFill>
        <p:spPr>
          <a:xfrm>
            <a:off x="6088624" y="5150655"/>
            <a:ext cx="2492700" cy="1298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53" name="Google Shape;1153;p62"/>
          <p:cNvSpPr txBox="1"/>
          <p:nvPr/>
        </p:nvSpPr>
        <p:spPr>
          <a:xfrm>
            <a:off x="6088699" y="4824080"/>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Destination already set</a:t>
            </a:r>
            <a:endParaRPr sz="700">
              <a:solidFill>
                <a:schemeClr val="accent1"/>
              </a:solidFill>
            </a:endParaRPr>
          </a:p>
        </p:txBody>
      </p:sp>
      <p:sp>
        <p:nvSpPr>
          <p:cNvPr id="1154" name="Google Shape;1154;p62"/>
          <p:cNvSpPr txBox="1"/>
          <p:nvPr/>
        </p:nvSpPr>
        <p:spPr>
          <a:xfrm>
            <a:off x="290867" y="302638"/>
            <a:ext cx="7388400" cy="5856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Transport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155" name="Google Shape;1155;p62"/>
          <p:cNvSpPr txBox="1"/>
          <p:nvPr/>
        </p:nvSpPr>
        <p:spPr>
          <a:xfrm>
            <a:off x="890013" y="1120100"/>
            <a:ext cx="5016000" cy="4661400"/>
          </a:xfrm>
          <a:prstGeom prst="rect">
            <a:avLst/>
          </a:prstGeom>
          <a:noFill/>
          <a:ln>
            <a:noFill/>
          </a:ln>
        </p:spPr>
        <p:txBody>
          <a:bodyPr spcFirstLastPara="1" wrap="square" lIns="91975" tIns="46000" rIns="91975" bIns="460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ID" sz="2300" b="1">
                <a:solidFill>
                  <a:srgbClr val="515151"/>
                </a:solidFill>
                <a:latin typeface="Roboto"/>
                <a:ea typeface="Roboto"/>
                <a:cs typeface="Roboto"/>
                <a:sym typeface="Roboto"/>
              </a:rPr>
              <a:t>Scan Wristband</a:t>
            </a:r>
            <a:endParaRPr sz="12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sz="1500" b="0" i="0" u="none" strike="noStrike" cap="none">
              <a:solidFill>
                <a:srgbClr val="000000"/>
              </a:solidFill>
              <a:latin typeface="Arial"/>
              <a:ea typeface="Arial"/>
              <a:cs typeface="Arial"/>
              <a:sym typeface="Arial"/>
            </a:endParaRPr>
          </a:p>
          <a:p>
            <a:pPr marL="292100" marR="0" lvl="0" indent="-285750" algn="l" rtl="0">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Transport Destination</a:t>
            </a:r>
            <a:endParaRPr sz="23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Destination already set</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lang="en-ID" sz="1500" i="1">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lang="en-ID" sz="1500" b="1" i="1">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300" b="1">
                <a:solidFill>
                  <a:srgbClr val="676767"/>
                </a:solidFill>
                <a:latin typeface="Roboto"/>
                <a:ea typeface="Roboto"/>
                <a:cs typeface="Roboto"/>
                <a:sym typeface="Roboto"/>
              </a:rPr>
              <a:t>  </a:t>
            </a:r>
            <a:r>
              <a:rPr lang="en-ID" sz="2300" b="1">
                <a:solidFill>
                  <a:schemeClr val="accent1"/>
                </a:solidFill>
                <a:latin typeface="Roboto"/>
                <a:ea typeface="Roboto"/>
                <a:cs typeface="Roboto"/>
                <a:sym typeface="Roboto"/>
              </a:rPr>
              <a:t>Set Transport Destination</a:t>
            </a:r>
            <a:endParaRPr sz="2300" b="1">
              <a:solidFill>
                <a:schemeClr val="accent1"/>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Hospital</a:t>
            </a:r>
            <a:endParaRPr sz="1500">
              <a:solidFill>
                <a:srgbClr val="676767"/>
              </a:solidFill>
              <a:latin typeface="Roboto"/>
              <a:ea typeface="Roboto"/>
              <a:cs typeface="Roboto"/>
              <a:sym typeface="Roboto"/>
            </a:endParaRPr>
          </a:p>
          <a:p>
            <a:pPr marL="292100" lvl="0" indent="-285750" algn="l" rtl="0">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Alert</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300" b="1">
              <a:solidFill>
                <a:srgbClr val="676767"/>
              </a:solidFill>
              <a:latin typeface="Roboto"/>
              <a:ea typeface="Roboto"/>
              <a:cs typeface="Roboto"/>
              <a:sym typeface="Roboto"/>
            </a:endParaRPr>
          </a:p>
        </p:txBody>
      </p:sp>
      <p:pic>
        <p:nvPicPr>
          <p:cNvPr id="1156" name="Google Shape;1156;p62"/>
          <p:cNvPicPr preferRelativeResize="0"/>
          <p:nvPr/>
        </p:nvPicPr>
        <p:blipFill rotWithShape="1">
          <a:blip r:embed="rId8">
            <a:alphaModFix/>
          </a:blip>
          <a:srcRect t="4160" b="28512"/>
          <a:stretch/>
        </p:blipFill>
        <p:spPr>
          <a:xfrm>
            <a:off x="6088624" y="1078068"/>
            <a:ext cx="2492700" cy="3632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57" name="Google Shape;1157;p62"/>
          <p:cNvPicPr preferRelativeResize="0"/>
          <p:nvPr/>
        </p:nvPicPr>
        <p:blipFill rotWithShape="1">
          <a:blip r:embed="rId9">
            <a:alphaModFix/>
          </a:blip>
          <a:srcRect/>
          <a:stretch/>
        </p:blipFill>
        <p:spPr>
          <a:xfrm>
            <a:off x="8751044" y="934628"/>
            <a:ext cx="298518" cy="298517"/>
          </a:xfrm>
          <a:prstGeom prst="rect">
            <a:avLst/>
          </a:prstGeom>
          <a:noFill/>
          <a:ln>
            <a:noFill/>
          </a:ln>
          <a:effectLst>
            <a:outerShdw blurRad="50800" dist="38100" dir="2700000" algn="tl" rotWithShape="0">
              <a:srgbClr val="000000">
                <a:alpha val="40000"/>
              </a:srgbClr>
            </a:outerShdw>
          </a:effectLst>
        </p:spPr>
      </p:pic>
      <p:pic>
        <p:nvPicPr>
          <p:cNvPr id="1158" name="Google Shape;1158;p62"/>
          <p:cNvPicPr preferRelativeResize="0"/>
          <p:nvPr/>
        </p:nvPicPr>
        <p:blipFill rotWithShape="1">
          <a:blip r:embed="rId10">
            <a:alphaModFix/>
          </a:blip>
          <a:srcRect/>
          <a:stretch/>
        </p:blipFill>
        <p:spPr>
          <a:xfrm>
            <a:off x="8421179" y="5720117"/>
            <a:ext cx="231400" cy="231400"/>
          </a:xfrm>
          <a:prstGeom prst="rect">
            <a:avLst/>
          </a:prstGeom>
          <a:noFill/>
          <a:ln>
            <a:noFill/>
          </a:ln>
          <a:effectLst>
            <a:outerShdw blurRad="50800" dist="38100" dir="2700000" algn="tl" rotWithShape="0">
              <a:srgbClr val="000000">
                <a:alpha val="40000"/>
              </a:srgbClr>
            </a:outerShdw>
          </a:effectLst>
        </p:spPr>
      </p:pic>
      <p:pic>
        <p:nvPicPr>
          <p:cNvPr id="1159" name="Google Shape;1159;p62"/>
          <p:cNvPicPr preferRelativeResize="0"/>
          <p:nvPr/>
        </p:nvPicPr>
        <p:blipFill rotWithShape="1">
          <a:blip r:embed="rId11">
            <a:alphaModFix/>
          </a:blip>
          <a:srcRect/>
          <a:stretch/>
        </p:blipFill>
        <p:spPr>
          <a:xfrm>
            <a:off x="906880" y="3375539"/>
            <a:ext cx="231400" cy="231400"/>
          </a:xfrm>
          <a:prstGeom prst="rect">
            <a:avLst/>
          </a:prstGeom>
          <a:noFill/>
          <a:ln>
            <a:noFill/>
          </a:ln>
          <a:effectLst>
            <a:outerShdw blurRad="50800" dist="38100" dir="2700000" algn="tl" rotWithShape="0">
              <a:srgbClr val="000000">
                <a:alpha val="40000"/>
              </a:srgbClr>
            </a:outerShdw>
          </a:effectLst>
        </p:spPr>
      </p:pic>
      <p:pic>
        <p:nvPicPr>
          <p:cNvPr id="1160" name="Google Shape;1160;p62"/>
          <p:cNvPicPr preferRelativeResize="0"/>
          <p:nvPr/>
        </p:nvPicPr>
        <p:blipFill rotWithShape="1">
          <a:blip r:embed="rId12">
            <a:alphaModFix/>
          </a:blip>
          <a:srcRect/>
          <a:stretch/>
        </p:blipFill>
        <p:spPr>
          <a:xfrm>
            <a:off x="906880" y="4424765"/>
            <a:ext cx="231400" cy="231400"/>
          </a:xfrm>
          <a:prstGeom prst="rect">
            <a:avLst/>
          </a:prstGeom>
          <a:noFill/>
          <a:ln>
            <a:noFill/>
          </a:ln>
          <a:effectLst>
            <a:outerShdw blurRad="50800" dist="38100" dir="2700000" algn="tl" rotWithShape="0">
              <a:srgbClr val="000000">
                <a:alpha val="40000"/>
              </a:srgbClr>
            </a:outerShdw>
          </a:effectLst>
        </p:spPr>
      </p:pic>
      <p:pic>
        <p:nvPicPr>
          <p:cNvPr id="1161" name="Google Shape;1161;p62"/>
          <p:cNvPicPr preferRelativeResize="0"/>
          <p:nvPr/>
        </p:nvPicPr>
        <p:blipFill rotWithShape="1">
          <a:blip r:embed="rId13">
            <a:alphaModFix/>
          </a:blip>
          <a:srcRect/>
          <a:stretch/>
        </p:blipFill>
        <p:spPr>
          <a:xfrm>
            <a:off x="11375761" y="4442111"/>
            <a:ext cx="231400" cy="231400"/>
          </a:xfrm>
          <a:prstGeom prst="rect">
            <a:avLst/>
          </a:prstGeom>
          <a:noFill/>
          <a:ln>
            <a:noFill/>
          </a:ln>
          <a:effectLst>
            <a:outerShdw blurRad="50800" dist="38100" dir="2700000" algn="tl" rotWithShape="0">
              <a:srgbClr val="000000">
                <a:alpha val="40000"/>
              </a:srgbClr>
            </a:outerShdw>
          </a:effectLst>
        </p:spPr>
      </p:pic>
      <p:pic>
        <p:nvPicPr>
          <p:cNvPr id="1162" name="Google Shape;1162;p62"/>
          <p:cNvPicPr preferRelativeResize="0"/>
          <p:nvPr/>
        </p:nvPicPr>
        <p:blipFill rotWithShape="1">
          <a:blip r:embed="rId14">
            <a:alphaModFix/>
          </a:blip>
          <a:srcRect/>
          <a:stretch/>
        </p:blipFill>
        <p:spPr>
          <a:xfrm>
            <a:off x="11375761" y="5019956"/>
            <a:ext cx="231400" cy="231400"/>
          </a:xfrm>
          <a:prstGeom prst="rect">
            <a:avLst/>
          </a:prstGeom>
          <a:noFill/>
          <a:ln>
            <a:noFill/>
          </a:ln>
          <a:effectLst>
            <a:outerShdw blurRad="50800" dist="38100" dir="2700000" algn="tl" rotWithShape="0">
              <a:srgbClr val="000000">
                <a:alpha val="40000"/>
              </a:srgbClr>
            </a:outerShdw>
          </a:effectLst>
        </p:spPr>
      </p:pic>
      <p:pic>
        <p:nvPicPr>
          <p:cNvPr id="1163" name="Google Shape;1163;p62"/>
          <p:cNvPicPr preferRelativeResize="0"/>
          <p:nvPr/>
        </p:nvPicPr>
        <p:blipFill rotWithShape="1">
          <a:blip r:embed="rId15">
            <a:alphaModFix/>
          </a:blip>
          <a:srcRect/>
          <a:stretch/>
        </p:blipFill>
        <p:spPr>
          <a:xfrm>
            <a:off x="457248" y="2597831"/>
            <a:ext cx="385666" cy="385666"/>
          </a:xfrm>
          <a:prstGeom prst="rect">
            <a:avLst/>
          </a:prstGeom>
          <a:noFill/>
          <a:ln>
            <a:noFill/>
          </a:ln>
          <a:effectLst>
            <a:outerShdw blurRad="50800" dist="38100" dir="2700000" algn="tl" rotWithShape="0">
              <a:srgbClr val="000000">
                <a:alpha val="40000"/>
              </a:srgbClr>
            </a:outerShdw>
          </a:effectLst>
        </p:spPr>
      </p:pic>
      <p:pic>
        <p:nvPicPr>
          <p:cNvPr id="1164" name="Google Shape;1164;p62"/>
          <p:cNvPicPr preferRelativeResize="0"/>
          <p:nvPr/>
        </p:nvPicPr>
        <p:blipFill rotWithShape="1">
          <a:blip r:embed="rId16">
            <a:alphaModFix/>
          </a:blip>
          <a:srcRect/>
          <a:stretch/>
        </p:blipFill>
        <p:spPr>
          <a:xfrm>
            <a:off x="457048" y="1134443"/>
            <a:ext cx="386005" cy="386005"/>
          </a:xfrm>
          <a:prstGeom prst="rect">
            <a:avLst/>
          </a:prstGeom>
          <a:noFill/>
          <a:ln>
            <a:noFill/>
          </a:ln>
          <a:effectLst>
            <a:outerShdw blurRad="50800" dist="38100" dir="2700000" algn="tl" rotWithShape="0">
              <a:srgbClr val="000000">
                <a:alpha val="40000"/>
              </a:srgbClr>
            </a:outerShdw>
          </a:effectLst>
        </p:spPr>
      </p:pic>
      <p:pic>
        <p:nvPicPr>
          <p:cNvPr id="1165" name="Google Shape;1165;p62"/>
          <p:cNvPicPr preferRelativeResize="0"/>
          <p:nvPr/>
        </p:nvPicPr>
        <p:blipFill rotWithShape="1">
          <a:blip r:embed="rId11">
            <a:alphaModFix/>
          </a:blip>
          <a:srcRect/>
          <a:stretch/>
        </p:blipFill>
        <p:spPr>
          <a:xfrm>
            <a:off x="8428746" y="6027006"/>
            <a:ext cx="231400" cy="231400"/>
          </a:xfrm>
          <a:prstGeom prst="rect">
            <a:avLst/>
          </a:prstGeom>
          <a:noFill/>
          <a:ln>
            <a:noFill/>
          </a:ln>
          <a:effectLst>
            <a:outerShdw blurRad="50800" dist="38100" dir="2700000" algn="tl" rotWithShape="0">
              <a:srgbClr val="000000">
                <a:alpha val="40000"/>
              </a:srgbClr>
            </a:outerShdw>
          </a:effectLst>
        </p:spPr>
      </p:pic>
      <p:pic>
        <p:nvPicPr>
          <p:cNvPr id="1166" name="Google Shape;1166;p62"/>
          <p:cNvPicPr preferRelativeResize="0"/>
          <p:nvPr/>
        </p:nvPicPr>
        <p:blipFill rotWithShape="1">
          <a:blip r:embed="rId17">
            <a:alphaModFix/>
          </a:blip>
          <a:srcRect/>
          <a:stretch/>
        </p:blipFill>
        <p:spPr>
          <a:xfrm>
            <a:off x="906880" y="4118204"/>
            <a:ext cx="231400" cy="231400"/>
          </a:xfrm>
          <a:prstGeom prst="rect">
            <a:avLst/>
          </a:prstGeom>
          <a:noFill/>
          <a:ln>
            <a:noFill/>
          </a:ln>
          <a:effectLst>
            <a:outerShdw blurRad="50800" dist="38100" dir="2700000" algn="tl" rotWithShape="0">
              <a:srgbClr val="000000">
                <a:alpha val="40000"/>
              </a:srgbClr>
            </a:outerShdw>
          </a:effectLst>
        </p:spPr>
      </p:pic>
      <p:pic>
        <p:nvPicPr>
          <p:cNvPr id="1167" name="Google Shape;1167;p62"/>
          <p:cNvPicPr preferRelativeResize="0"/>
          <p:nvPr/>
        </p:nvPicPr>
        <p:blipFill rotWithShape="1">
          <a:blip r:embed="rId17">
            <a:alphaModFix/>
          </a:blip>
          <a:srcRect/>
          <a:stretch/>
        </p:blipFill>
        <p:spPr>
          <a:xfrm>
            <a:off x="11375761" y="1461359"/>
            <a:ext cx="231400" cy="231400"/>
          </a:xfrm>
          <a:prstGeom prst="rect">
            <a:avLst/>
          </a:prstGeom>
          <a:noFill/>
          <a:ln>
            <a:noFill/>
          </a:ln>
          <a:effectLst>
            <a:outerShdw blurRad="50800" dist="38100" dir="2700000" algn="tl" rotWithShape="0">
              <a:srgbClr val="000000">
                <a:alpha val="40000"/>
              </a:srgbClr>
            </a:outerShdw>
          </a:effectLst>
        </p:spPr>
      </p:pic>
      <p:pic>
        <p:nvPicPr>
          <p:cNvPr id="1168" name="Google Shape;1168;p62"/>
          <p:cNvPicPr preferRelativeResize="0"/>
          <p:nvPr/>
        </p:nvPicPr>
        <p:blipFill rotWithShape="1">
          <a:blip r:embed="rId12">
            <a:alphaModFix/>
          </a:blip>
          <a:srcRect/>
          <a:stretch/>
        </p:blipFill>
        <p:spPr>
          <a:xfrm>
            <a:off x="11375761" y="2167829"/>
            <a:ext cx="231400" cy="231400"/>
          </a:xfrm>
          <a:prstGeom prst="rect">
            <a:avLst/>
          </a:prstGeom>
          <a:noFill/>
          <a:ln>
            <a:noFill/>
          </a:ln>
          <a:effectLst>
            <a:outerShdw blurRad="50800" dist="38100" dir="2700000" algn="tl" rotWithShape="0">
              <a:srgbClr val="000000">
                <a:alpha val="40000"/>
              </a:srgbClr>
            </a:outerShdw>
          </a:effectLst>
        </p:spPr>
      </p:pic>
      <p:pic>
        <p:nvPicPr>
          <p:cNvPr id="1169" name="Google Shape;1169;p62"/>
          <p:cNvPicPr preferRelativeResize="0"/>
          <p:nvPr/>
        </p:nvPicPr>
        <p:blipFill>
          <a:blip r:embed="rId18">
            <a:alphaModFix/>
          </a:blip>
          <a:stretch>
            <a:fillRect/>
          </a:stretch>
        </p:blipFill>
        <p:spPr>
          <a:xfrm>
            <a:off x="7888358" y="3971722"/>
            <a:ext cx="455801" cy="493470"/>
          </a:xfrm>
          <a:prstGeom prst="rect">
            <a:avLst/>
          </a:prstGeom>
          <a:noFill/>
          <a:ln>
            <a:noFill/>
          </a:ln>
        </p:spPr>
      </p:pic>
      <p:sp>
        <p:nvSpPr>
          <p:cNvPr id="1170" name="Google Shape;1170;p62"/>
          <p:cNvSpPr txBox="1"/>
          <p:nvPr/>
        </p:nvSpPr>
        <p:spPr>
          <a:xfrm>
            <a:off x="8883124" y="911475"/>
            <a:ext cx="2492700" cy="385800"/>
          </a:xfrm>
          <a:prstGeom prst="rect">
            <a:avLst/>
          </a:prstGeom>
          <a:noFill/>
          <a:ln>
            <a:noFill/>
          </a:ln>
        </p:spPr>
        <p:txBody>
          <a:bodyPr spcFirstLastPara="1" wrap="square" lIns="91975" tIns="91975" rIns="91975" bIns="91975" anchor="t" anchorCtr="0">
            <a:spAutoFit/>
          </a:bodyPr>
          <a:lstStyle/>
          <a:p>
            <a:pPr marL="0" lvl="0" indent="0" algn="ctr" rtl="0">
              <a:lnSpc>
                <a:spcPct val="120000"/>
              </a:lnSpc>
              <a:spcBef>
                <a:spcPts val="0"/>
              </a:spcBef>
              <a:spcAft>
                <a:spcPts val="0"/>
              </a:spcAft>
              <a:buNone/>
            </a:pPr>
            <a:r>
              <a:rPr lang="en-ID" sz="1300" b="1">
                <a:solidFill>
                  <a:schemeClr val="accent1"/>
                </a:solidFill>
                <a:latin typeface="Roboto"/>
                <a:ea typeface="Roboto"/>
                <a:cs typeface="Roboto"/>
                <a:sym typeface="Roboto"/>
              </a:rPr>
              <a:t>Set Transport Destination</a:t>
            </a:r>
            <a:endParaRPr sz="1300"/>
          </a:p>
        </p:txBody>
      </p:sp>
      <p:pic>
        <p:nvPicPr>
          <p:cNvPr id="1171" name="Google Shape;1171;p62"/>
          <p:cNvPicPr preferRelativeResize="0"/>
          <p:nvPr/>
        </p:nvPicPr>
        <p:blipFill rotWithShape="1">
          <a:blip r:embed="rId16">
            <a:alphaModFix/>
          </a:blip>
          <a:srcRect/>
          <a:stretch/>
        </p:blipFill>
        <p:spPr>
          <a:xfrm>
            <a:off x="8421182" y="4015949"/>
            <a:ext cx="231400" cy="231400"/>
          </a:xfrm>
          <a:prstGeom prst="rect">
            <a:avLst/>
          </a:prstGeom>
          <a:noFill/>
          <a:ln>
            <a:noFill/>
          </a:ln>
          <a:effectLst>
            <a:outerShdw blurRad="50800" dist="38100" dir="2700000" algn="tl" rotWithShape="0">
              <a:srgbClr val="000000">
                <a:alpha val="40000"/>
              </a:srgbClr>
            </a:outerShdw>
          </a:effectLst>
        </p:spPr>
      </p:pic>
      <p:pic>
        <p:nvPicPr>
          <p:cNvPr id="1172" name="Google Shape;1172;p62"/>
          <p:cNvPicPr preferRelativeResize="0"/>
          <p:nvPr/>
        </p:nvPicPr>
        <p:blipFill rotWithShape="1">
          <a:blip r:embed="rId15">
            <a:alphaModFix/>
          </a:blip>
          <a:srcRect/>
          <a:stretch/>
        </p:blipFill>
        <p:spPr>
          <a:xfrm>
            <a:off x="6026229" y="4847232"/>
            <a:ext cx="298518" cy="298518"/>
          </a:xfrm>
          <a:prstGeom prst="rect">
            <a:avLst/>
          </a:prstGeom>
          <a:noFill/>
          <a:ln>
            <a:noFill/>
          </a:ln>
          <a:effectLst>
            <a:outerShdw blurRad="50800" dist="38100" dir="2700000" algn="tl" rotWithShape="0">
              <a:srgbClr val="000000">
                <a:alpha val="40000"/>
              </a:srgbClr>
            </a:outerShdw>
          </a:effectLst>
        </p:spPr>
      </p:pic>
      <p:pic>
        <p:nvPicPr>
          <p:cNvPr id="1173" name="Google Shape;1173;p62"/>
          <p:cNvPicPr preferRelativeResize="0"/>
          <p:nvPr/>
        </p:nvPicPr>
        <p:blipFill rotWithShape="1">
          <a:blip r:embed="rId10">
            <a:alphaModFix/>
          </a:blip>
          <a:srcRect/>
          <a:stretch/>
        </p:blipFill>
        <p:spPr>
          <a:xfrm>
            <a:off x="906880" y="3057536"/>
            <a:ext cx="231400" cy="231400"/>
          </a:xfrm>
          <a:prstGeom prst="rect">
            <a:avLst/>
          </a:prstGeom>
          <a:noFill/>
          <a:ln>
            <a:noFill/>
          </a:ln>
          <a:effectLst>
            <a:outerShdw blurRad="50800" dist="38100" dir="2700000" algn="tl" rotWithShape="0">
              <a:srgbClr val="000000">
                <a:alpha val="40000"/>
              </a:srgbClr>
            </a:outerShdw>
          </a:effectLst>
        </p:spPr>
      </p:pic>
      <p:pic>
        <p:nvPicPr>
          <p:cNvPr id="1174" name="Google Shape;1174;p62"/>
          <p:cNvPicPr preferRelativeResize="0"/>
          <p:nvPr/>
        </p:nvPicPr>
        <p:blipFill rotWithShape="1">
          <a:blip r:embed="rId14">
            <a:alphaModFix/>
          </a:blip>
          <a:srcRect/>
          <a:stretch/>
        </p:blipFill>
        <p:spPr>
          <a:xfrm>
            <a:off x="906880" y="5056832"/>
            <a:ext cx="231400" cy="231400"/>
          </a:xfrm>
          <a:prstGeom prst="rect">
            <a:avLst/>
          </a:prstGeom>
          <a:noFill/>
          <a:ln>
            <a:noFill/>
          </a:ln>
          <a:effectLst>
            <a:outerShdw blurRad="50800" dist="38100" dir="2700000" algn="tl" rotWithShape="0">
              <a:srgbClr val="000000">
                <a:alpha val="40000"/>
              </a:srgbClr>
            </a:outerShdw>
          </a:effectLst>
        </p:spPr>
      </p:pic>
      <p:pic>
        <p:nvPicPr>
          <p:cNvPr id="1175" name="Google Shape;1175;p62"/>
          <p:cNvPicPr preferRelativeResize="0"/>
          <p:nvPr/>
        </p:nvPicPr>
        <p:blipFill rotWithShape="1">
          <a:blip r:embed="rId13">
            <a:alphaModFix/>
          </a:blip>
          <a:srcRect/>
          <a:stretch/>
        </p:blipFill>
        <p:spPr>
          <a:xfrm>
            <a:off x="906880" y="4739707"/>
            <a:ext cx="231400" cy="231400"/>
          </a:xfrm>
          <a:prstGeom prst="rect">
            <a:avLst/>
          </a:prstGeom>
          <a:noFill/>
          <a:ln>
            <a:noFill/>
          </a:ln>
          <a:effectLst>
            <a:outerShdw blurRad="50800" dist="38100" dir="2700000" algn="tl" rotWithShape="0">
              <a:srgbClr val="000000">
                <a:alpha val="40000"/>
              </a:srgbClr>
            </a:outerShdw>
          </a:effectLst>
        </p:spPr>
      </p:pic>
      <p:pic>
        <p:nvPicPr>
          <p:cNvPr id="1176" name="Google Shape;1176;p62"/>
          <p:cNvPicPr preferRelativeResize="0"/>
          <p:nvPr/>
        </p:nvPicPr>
        <p:blipFill rotWithShape="1">
          <a:blip r:embed="rId9">
            <a:alphaModFix/>
          </a:blip>
          <a:srcRect/>
          <a:stretch/>
        </p:blipFill>
        <p:spPr>
          <a:xfrm>
            <a:off x="457248" y="3654955"/>
            <a:ext cx="385666" cy="385666"/>
          </a:xfrm>
          <a:prstGeom prst="rect">
            <a:avLst/>
          </a:prstGeom>
          <a:noFill/>
          <a:ln>
            <a:noFill/>
          </a:ln>
          <a:effectLst>
            <a:outerShdw blurRad="50800" dist="38100" dir="2700000" algn="tl" rotWithShape="0">
              <a:srgbClr val="000000">
                <a:alpha val="40000"/>
              </a:srgbClr>
            </a:outerShdw>
          </a:effectLst>
        </p:spPr>
      </p:pic>
      <p:sp>
        <p:nvSpPr>
          <p:cNvPr id="1177" name="Google Shape;1177;p62"/>
          <p:cNvSpPr/>
          <p:nvPr/>
        </p:nvSpPr>
        <p:spPr>
          <a:xfrm>
            <a:off x="10874695" y="5013475"/>
            <a:ext cx="471900" cy="290400"/>
          </a:xfrm>
          <a:prstGeom prst="rect">
            <a:avLst/>
          </a:prstGeom>
          <a:noFill/>
          <a:ln w="38100" cap="flat" cmpd="sng">
            <a:solidFill>
              <a:srgbClr val="FFFF00"/>
            </a:solidFill>
            <a:prstDash val="solid"/>
            <a:round/>
            <a:headEnd type="none" w="sm" len="sm"/>
            <a:tailEnd type="none" w="sm" len="sm"/>
          </a:ln>
        </p:spPr>
        <p:txBody>
          <a:bodyPr spcFirstLastPara="1" wrap="square" lIns="91975" tIns="91975" rIns="91975" bIns="91975" anchor="ctr" anchorCtr="0">
            <a:noAutofit/>
          </a:bodyPr>
          <a:lstStyle/>
          <a:p>
            <a:pPr marL="0" lvl="0" indent="0" algn="ctr" rtl="0">
              <a:spcBef>
                <a:spcPts val="0"/>
              </a:spcBef>
              <a:spcAft>
                <a:spcPts val="0"/>
              </a:spcAft>
              <a:buNone/>
            </a:pPr>
            <a:endParaRPr sz="13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sp>
        <p:nvSpPr>
          <p:cNvPr id="13" name="Google Shape;13;p3"/>
          <p:cNvSpPr txBox="1"/>
          <p:nvPr/>
        </p:nvSpPr>
        <p:spPr>
          <a:xfrm>
            <a:off x="291632" y="302638"/>
            <a:ext cx="7387500" cy="585000"/>
          </a:xfrm>
          <a:prstGeom prst="rect">
            <a:avLst/>
          </a:prstGeom>
          <a:noFill/>
          <a:ln>
            <a:noFill/>
          </a:ln>
        </p:spPr>
        <p:txBody>
          <a:bodyPr spcFirstLastPara="1" wrap="square" lIns="91425" tIns="45700" rIns="91425" bIns="45700" anchor="t" anchorCtr="0">
            <a:spAutoFit/>
          </a:bodyPr>
          <a:lstStyle/>
          <a:p>
            <a:pPr>
              <a:buSzPts val="3200"/>
            </a:pPr>
            <a:r>
              <a:rPr lang="en-ID" sz="3200" b="1">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Incident Owner Privileges </a:t>
            </a:r>
            <a:endParaRPr sz="3200" b="1">
              <a:solidFill>
                <a:srgbClr val="0E0E0E"/>
              </a:solidFill>
              <a:latin typeface="Roboto"/>
              <a:ea typeface="Roboto"/>
              <a:cs typeface="Roboto"/>
              <a:sym typeface="Roboto"/>
            </a:endParaRPr>
          </a:p>
        </p:txBody>
      </p:sp>
      <p:sp>
        <p:nvSpPr>
          <p:cNvPr id="14" name="Google Shape;14;p3"/>
          <p:cNvSpPr txBox="1"/>
          <p:nvPr/>
        </p:nvSpPr>
        <p:spPr>
          <a:xfrm>
            <a:off x="890719" y="1120101"/>
            <a:ext cx="4812600" cy="3794845"/>
          </a:xfrm>
          <a:prstGeom prst="rect">
            <a:avLst/>
          </a:prstGeom>
          <a:noFill/>
          <a:ln>
            <a:noFill/>
          </a:ln>
        </p:spPr>
        <p:txBody>
          <a:bodyPr spcFirstLastPara="1" wrap="square" lIns="91425" tIns="45700" rIns="91425" bIns="45700" anchor="t" anchorCtr="0">
            <a:spAutoFit/>
          </a:bodyPr>
          <a:lstStyle/>
          <a:p>
            <a:pPr>
              <a:buSzPts val="2200"/>
            </a:pPr>
            <a:r>
              <a:rPr lang="en-ID" sz="2200" b="1">
                <a:solidFill>
                  <a:srgbClr val="515151"/>
                </a:solidFill>
                <a:latin typeface="Roboto"/>
                <a:ea typeface="Roboto"/>
                <a:cs typeface="Roboto"/>
                <a:sym typeface="Roboto"/>
              </a:rPr>
              <a:t>Manage Entities</a:t>
            </a:r>
            <a:endParaRPr sz="12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Others in region can See, Join, and Add Patients</a:t>
            </a:r>
            <a:endParaRPr sz="15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Only able to see their patients unless granted additional privileges by Incident Owner</a:t>
            </a:r>
            <a:endParaRPr sz="1500">
              <a:solidFill>
                <a:srgbClr val="676767"/>
              </a:solidFill>
              <a:latin typeface="Roboto"/>
              <a:ea typeface="Roboto"/>
              <a:cs typeface="Roboto"/>
              <a:sym typeface="Roboto"/>
            </a:endParaRPr>
          </a:p>
          <a:p>
            <a:pPr marL="285750" indent="-279400">
              <a:lnSpc>
                <a:spcPct val="120000"/>
              </a:lnSpc>
              <a:buClr>
                <a:srgbClr val="676767"/>
              </a:buClr>
              <a:buSzPts val="1500"/>
              <a:buFont typeface="Roboto"/>
              <a:buChar char="•"/>
            </a:pPr>
            <a:r>
              <a:rPr lang="en-ID" sz="1500">
                <a:solidFill>
                  <a:srgbClr val="676767"/>
                </a:solidFill>
                <a:latin typeface="Roboto"/>
                <a:ea typeface="Roboto"/>
                <a:cs typeface="Roboto"/>
                <a:sym typeface="Roboto"/>
              </a:rPr>
              <a:t>Separate tutorial will review in detail</a:t>
            </a:r>
            <a:endParaRPr sz="2200" b="1">
              <a:solidFill>
                <a:srgbClr val="676767"/>
              </a:solidFill>
              <a:latin typeface="Roboto"/>
              <a:ea typeface="Roboto"/>
              <a:cs typeface="Roboto"/>
              <a:sym typeface="Roboto"/>
            </a:endParaRPr>
          </a:p>
          <a:p>
            <a:pPr>
              <a:lnSpc>
                <a:spcPct val="120000"/>
              </a:lnSpc>
            </a:pPr>
            <a:r>
              <a:rPr lang="en-ID" sz="2200" b="1">
                <a:solidFill>
                  <a:srgbClr val="676767"/>
                </a:solidFill>
                <a:latin typeface="Roboto"/>
                <a:ea typeface="Roboto"/>
                <a:cs typeface="Roboto"/>
                <a:sym typeface="Roboto"/>
              </a:rPr>
              <a:t>Edit Incident</a:t>
            </a:r>
            <a:endParaRPr sz="2200" b="1">
              <a:solidFill>
                <a:srgbClr val="676767"/>
              </a:solidFill>
              <a:latin typeface="Roboto"/>
              <a:ea typeface="Roboto"/>
              <a:cs typeface="Roboto"/>
              <a:sym typeface="Roboto"/>
            </a:endParaRPr>
          </a:p>
          <a:p>
            <a:pPr marL="285750" indent="-279400">
              <a:lnSpc>
                <a:spcPct val="140000"/>
              </a:lnSpc>
              <a:buClr>
                <a:srgbClr val="676767"/>
              </a:buClr>
              <a:buSzPts val="1500"/>
              <a:buChar char="•"/>
            </a:pPr>
            <a:r>
              <a:rPr lang="en-ID" sz="1500">
                <a:solidFill>
                  <a:srgbClr val="676767"/>
                </a:solidFill>
                <a:latin typeface="Roboto"/>
                <a:ea typeface="Roboto"/>
                <a:cs typeface="Roboto"/>
                <a:sym typeface="Roboto"/>
              </a:rPr>
              <a:t>Edit details</a:t>
            </a:r>
            <a:endParaRPr sz="1500">
              <a:solidFill>
                <a:srgbClr val="676767"/>
              </a:solidFill>
              <a:latin typeface="Roboto"/>
              <a:ea typeface="Roboto"/>
              <a:cs typeface="Roboto"/>
              <a:sym typeface="Roboto"/>
            </a:endParaRPr>
          </a:p>
          <a:p>
            <a:pPr marL="285750" indent="-279400">
              <a:lnSpc>
                <a:spcPct val="140000"/>
              </a:lnSpc>
              <a:buClr>
                <a:srgbClr val="676767"/>
              </a:buClr>
              <a:buSzPts val="1500"/>
              <a:buFont typeface="Roboto"/>
              <a:buChar char="•"/>
            </a:pPr>
            <a:r>
              <a:rPr lang="en-ID" sz="1500">
                <a:solidFill>
                  <a:srgbClr val="676767"/>
                </a:solidFill>
                <a:latin typeface="Roboto"/>
                <a:ea typeface="Roboto"/>
                <a:cs typeface="Roboto"/>
                <a:sym typeface="Roboto"/>
              </a:rPr>
              <a:t>Change Owning Entity</a:t>
            </a:r>
            <a:endParaRPr sz="1500">
              <a:solidFill>
                <a:srgbClr val="676767"/>
              </a:solidFill>
              <a:latin typeface="Roboto"/>
              <a:ea typeface="Roboto"/>
              <a:cs typeface="Roboto"/>
              <a:sym typeface="Roboto"/>
            </a:endParaRPr>
          </a:p>
          <a:p>
            <a:pPr marL="285750" indent="-279400">
              <a:lnSpc>
                <a:spcPct val="140000"/>
              </a:lnSpc>
              <a:buClr>
                <a:srgbClr val="676767"/>
              </a:buClr>
              <a:buSzPts val="1500"/>
              <a:buFont typeface="Roboto"/>
              <a:buChar char="•"/>
            </a:pPr>
            <a:r>
              <a:rPr lang="en-ID" sz="1500">
                <a:solidFill>
                  <a:srgbClr val="676767"/>
                </a:solidFill>
                <a:latin typeface="Roboto"/>
                <a:ea typeface="Roboto"/>
                <a:cs typeface="Roboto"/>
                <a:sym typeface="Roboto"/>
              </a:rPr>
              <a:t>Stop Incident</a:t>
            </a:r>
            <a:endParaRPr sz="1500">
              <a:solidFill>
                <a:srgbClr val="676767"/>
              </a:solidFill>
              <a:latin typeface="Roboto"/>
              <a:ea typeface="Roboto"/>
              <a:cs typeface="Roboto"/>
              <a:sym typeface="Roboto"/>
            </a:endParaRPr>
          </a:p>
          <a:p>
            <a:pPr>
              <a:lnSpc>
                <a:spcPct val="140000"/>
              </a:lnSpc>
            </a:pPr>
            <a:endParaRPr sz="2200" b="1">
              <a:solidFill>
                <a:srgbClr val="676767"/>
              </a:solidFill>
              <a:latin typeface="Roboto"/>
              <a:ea typeface="Roboto"/>
              <a:cs typeface="Roboto"/>
              <a:sym typeface="Roboto"/>
            </a:endParaRPr>
          </a:p>
          <a:p>
            <a:pPr>
              <a:lnSpc>
                <a:spcPct val="120000"/>
              </a:lnSpc>
            </a:pPr>
            <a:endParaRPr sz="2200" b="1">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t="4159"/>
          <a:stretch/>
        </p:blipFill>
        <p:spPr>
          <a:xfrm>
            <a:off x="6055169" y="1249275"/>
            <a:ext cx="2492400" cy="513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 name="Google Shape;16;p3"/>
          <p:cNvPicPr preferRelativeResize="0"/>
          <p:nvPr/>
        </p:nvPicPr>
        <p:blipFill rotWithShape="1">
          <a:blip r:embed="rId4">
            <a:alphaModFix/>
          </a:blip>
          <a:srcRect/>
          <a:stretch/>
        </p:blipFill>
        <p:spPr>
          <a:xfrm>
            <a:off x="907585" y="3600789"/>
            <a:ext cx="274320" cy="274320"/>
          </a:xfrm>
          <a:prstGeom prst="rect">
            <a:avLst/>
          </a:prstGeom>
          <a:noFill/>
          <a:ln>
            <a:noFill/>
          </a:ln>
          <a:effectLst>
            <a:outerShdw blurRad="50800" dist="38100" dir="2700000" algn="tl" rotWithShape="0">
              <a:srgbClr val="000000">
                <a:alpha val="40000"/>
              </a:srgbClr>
            </a:outerShdw>
          </a:effectLst>
        </p:spPr>
      </p:pic>
      <p:pic>
        <p:nvPicPr>
          <p:cNvPr id="17" name="Google Shape;17;p3"/>
          <p:cNvPicPr preferRelativeResize="0"/>
          <p:nvPr/>
        </p:nvPicPr>
        <p:blipFill rotWithShape="1">
          <a:blip r:embed="rId5">
            <a:alphaModFix/>
          </a:blip>
          <a:srcRect t="4159"/>
          <a:stretch/>
        </p:blipFill>
        <p:spPr>
          <a:xfrm>
            <a:off x="8899419" y="1240125"/>
            <a:ext cx="2492400" cy="5171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 name="Google Shape;18;p3"/>
          <p:cNvPicPr preferRelativeResize="0"/>
          <p:nvPr/>
        </p:nvPicPr>
        <p:blipFill rotWithShape="1">
          <a:blip r:embed="rId6">
            <a:alphaModFix/>
          </a:blip>
          <a:srcRect/>
          <a:stretch/>
        </p:blipFill>
        <p:spPr>
          <a:xfrm>
            <a:off x="536512" y="1121431"/>
            <a:ext cx="354196" cy="354196"/>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7">
            <a:alphaModFix/>
          </a:blip>
          <a:srcRect/>
          <a:stretch/>
        </p:blipFill>
        <p:spPr>
          <a:xfrm>
            <a:off x="536680" y="2563394"/>
            <a:ext cx="353886" cy="353886"/>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8">
            <a:alphaModFix/>
          </a:blip>
          <a:srcRect/>
          <a:stretch/>
        </p:blipFill>
        <p:spPr>
          <a:xfrm>
            <a:off x="907585" y="2982861"/>
            <a:ext cx="274320" cy="274320"/>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9">
            <a:alphaModFix/>
          </a:blip>
          <a:srcRect/>
          <a:stretch/>
        </p:blipFill>
        <p:spPr>
          <a:xfrm>
            <a:off x="907585" y="3291831"/>
            <a:ext cx="274320" cy="27432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6">
            <a:alphaModFix/>
          </a:blip>
          <a:srcRect/>
          <a:stretch/>
        </p:blipFill>
        <p:spPr>
          <a:xfrm>
            <a:off x="6928935" y="1664634"/>
            <a:ext cx="274320" cy="274320"/>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7">
            <a:alphaModFix/>
          </a:blip>
          <a:srcRect/>
          <a:stretch/>
        </p:blipFill>
        <p:spPr>
          <a:xfrm>
            <a:off x="8496807" y="1664628"/>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8">
            <a:alphaModFix/>
          </a:blip>
          <a:srcRect/>
          <a:stretch/>
        </p:blipFill>
        <p:spPr>
          <a:xfrm>
            <a:off x="11484135" y="3150074"/>
            <a:ext cx="274320" cy="274320"/>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9">
            <a:alphaModFix/>
          </a:blip>
          <a:srcRect/>
          <a:stretch/>
        </p:blipFill>
        <p:spPr>
          <a:xfrm>
            <a:off x="11484135" y="5597794"/>
            <a:ext cx="274320" cy="274320"/>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4">
            <a:alphaModFix/>
          </a:blip>
          <a:srcRect/>
          <a:stretch/>
        </p:blipFill>
        <p:spPr>
          <a:xfrm>
            <a:off x="11484135" y="611123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4"/>
          <p:cNvSpPr txBox="1"/>
          <p:nvPr/>
        </p:nvSpPr>
        <p:spPr>
          <a:xfrm>
            <a:off x="291632" y="302638"/>
            <a:ext cx="7387500" cy="585000"/>
          </a:xfrm>
          <a:prstGeom prst="rect">
            <a:avLst/>
          </a:prstGeom>
          <a:noFill/>
          <a:ln>
            <a:noFill/>
          </a:ln>
        </p:spPr>
        <p:txBody>
          <a:bodyPr spcFirstLastPara="1" wrap="square" lIns="91425" tIns="45700" rIns="91425" bIns="45700" anchor="t" anchorCtr="0">
            <a:spAutoFit/>
          </a:bodyPr>
          <a:lstStyle/>
          <a:p>
            <a:pPr>
              <a:buSzPts val="3200"/>
            </a:pPr>
            <a:r>
              <a:rPr lang="en-ID" sz="3200" b="1">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Incident Owner Privileges </a:t>
            </a:r>
            <a:endParaRPr sz="3200" b="1">
              <a:solidFill>
                <a:srgbClr val="0E0E0E"/>
              </a:solidFill>
              <a:latin typeface="Roboto"/>
              <a:ea typeface="Roboto"/>
              <a:cs typeface="Roboto"/>
              <a:sym typeface="Roboto"/>
            </a:endParaRPr>
          </a:p>
        </p:txBody>
      </p:sp>
      <p:sp>
        <p:nvSpPr>
          <p:cNvPr id="32" name="Google Shape;32;p4"/>
          <p:cNvSpPr txBox="1"/>
          <p:nvPr/>
        </p:nvSpPr>
        <p:spPr>
          <a:xfrm>
            <a:off x="890719" y="1120101"/>
            <a:ext cx="4812600" cy="2419083"/>
          </a:xfrm>
          <a:prstGeom prst="rect">
            <a:avLst/>
          </a:prstGeom>
          <a:noFill/>
          <a:ln>
            <a:noFill/>
          </a:ln>
        </p:spPr>
        <p:txBody>
          <a:bodyPr spcFirstLastPara="1" wrap="square" lIns="91425" tIns="45700" rIns="91425" bIns="45700" anchor="t" anchorCtr="0">
            <a:spAutoFit/>
          </a:bodyPr>
          <a:lstStyle/>
          <a:p>
            <a:pPr>
              <a:buSzPts val="2200"/>
            </a:pPr>
            <a:r>
              <a:rPr lang="en-ID" sz="2200" b="1">
                <a:solidFill>
                  <a:srgbClr val="515151"/>
                </a:solidFill>
                <a:latin typeface="Roboto"/>
                <a:ea typeface="Roboto"/>
                <a:cs typeface="Roboto"/>
                <a:sym typeface="Roboto"/>
              </a:rPr>
              <a:t>Manage Entities</a:t>
            </a:r>
            <a:endParaRPr sz="12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Others in region can See, Join, and Add Patients</a:t>
            </a:r>
            <a:endParaRPr sz="15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Only able to see their patients unless granted additional privileges by Incident Owner</a:t>
            </a:r>
            <a:endParaRPr sz="1500">
              <a:solidFill>
                <a:srgbClr val="676767"/>
              </a:solidFill>
              <a:latin typeface="Roboto"/>
              <a:ea typeface="Roboto"/>
              <a:cs typeface="Roboto"/>
              <a:sym typeface="Roboto"/>
            </a:endParaRPr>
          </a:p>
          <a:p>
            <a:pPr marL="285750" indent="-279400">
              <a:lnSpc>
                <a:spcPct val="120000"/>
              </a:lnSpc>
              <a:buClr>
                <a:srgbClr val="676767"/>
              </a:buClr>
              <a:buSzPts val="1500"/>
              <a:buFont typeface="Roboto"/>
              <a:buChar char="•"/>
            </a:pPr>
            <a:r>
              <a:rPr lang="en-ID" sz="1500">
                <a:solidFill>
                  <a:srgbClr val="676767"/>
                </a:solidFill>
                <a:latin typeface="Roboto"/>
                <a:ea typeface="Roboto"/>
                <a:cs typeface="Roboto"/>
                <a:sym typeface="Roboto"/>
              </a:rPr>
              <a:t>Separate tutorial will review in detail</a:t>
            </a:r>
            <a:endParaRPr sz="1500">
              <a:solidFill>
                <a:srgbClr val="676767"/>
              </a:solidFill>
              <a:latin typeface="Roboto"/>
              <a:ea typeface="Roboto"/>
              <a:cs typeface="Roboto"/>
              <a:sym typeface="Roboto"/>
            </a:endParaRPr>
          </a:p>
          <a:p>
            <a:pPr>
              <a:lnSpc>
                <a:spcPct val="140000"/>
              </a:lnSpc>
            </a:pPr>
            <a:endParaRPr sz="2200" b="1">
              <a:solidFill>
                <a:srgbClr val="676767"/>
              </a:solidFill>
              <a:latin typeface="Roboto"/>
              <a:ea typeface="Roboto"/>
              <a:cs typeface="Roboto"/>
              <a:sym typeface="Roboto"/>
            </a:endParaRPr>
          </a:p>
          <a:p>
            <a:pPr>
              <a:lnSpc>
                <a:spcPct val="120000"/>
              </a:lnSpc>
            </a:pPr>
            <a:endParaRPr sz="2200" b="1">
              <a:solidFill>
                <a:srgbClr val="676767"/>
              </a:solidFill>
              <a:latin typeface="Roboto"/>
              <a:ea typeface="Roboto"/>
              <a:cs typeface="Roboto"/>
              <a:sym typeface="Roboto"/>
            </a:endParaRPr>
          </a:p>
        </p:txBody>
      </p:sp>
      <p:pic>
        <p:nvPicPr>
          <p:cNvPr id="33" name="Google Shape;33;p4"/>
          <p:cNvPicPr preferRelativeResize="0"/>
          <p:nvPr/>
        </p:nvPicPr>
        <p:blipFill rotWithShape="1">
          <a:blip r:embed="rId3">
            <a:alphaModFix/>
          </a:blip>
          <a:srcRect t="4159"/>
          <a:stretch/>
        </p:blipFill>
        <p:spPr>
          <a:xfrm>
            <a:off x="6055169" y="1249275"/>
            <a:ext cx="2492400" cy="513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4" name="Google Shape;34;p4"/>
          <p:cNvPicPr preferRelativeResize="0"/>
          <p:nvPr/>
        </p:nvPicPr>
        <p:blipFill rotWithShape="1">
          <a:blip r:embed="rId4">
            <a:alphaModFix/>
          </a:blip>
          <a:srcRect/>
          <a:stretch/>
        </p:blipFill>
        <p:spPr>
          <a:xfrm>
            <a:off x="536512" y="1121431"/>
            <a:ext cx="354196" cy="354196"/>
          </a:xfrm>
          <a:prstGeom prst="rect">
            <a:avLst/>
          </a:prstGeom>
          <a:noFill/>
          <a:ln>
            <a:noFill/>
          </a:ln>
          <a:effectLst>
            <a:outerShdw blurRad="50800" dist="38100" dir="2700000" algn="tl" rotWithShape="0">
              <a:srgbClr val="000000">
                <a:alpha val="40000"/>
              </a:srgbClr>
            </a:outerShdw>
          </a:effectLst>
        </p:spPr>
      </p:pic>
      <p:pic>
        <p:nvPicPr>
          <p:cNvPr id="35" name="Google Shape;35;p4"/>
          <p:cNvPicPr preferRelativeResize="0"/>
          <p:nvPr/>
        </p:nvPicPr>
        <p:blipFill rotWithShape="1">
          <a:blip r:embed="rId4">
            <a:alphaModFix/>
          </a:blip>
          <a:srcRect/>
          <a:stretch/>
        </p:blipFill>
        <p:spPr>
          <a:xfrm>
            <a:off x="6928935" y="1664634"/>
            <a:ext cx="274320" cy="27432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7240594" y="1662550"/>
            <a:ext cx="696000" cy="261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5"/>
          <p:cNvSpPr txBox="1"/>
          <p:nvPr/>
        </p:nvSpPr>
        <p:spPr>
          <a:xfrm>
            <a:off x="291632" y="302638"/>
            <a:ext cx="7387500" cy="585000"/>
          </a:xfrm>
          <a:prstGeom prst="rect">
            <a:avLst/>
          </a:prstGeom>
          <a:noFill/>
          <a:ln>
            <a:noFill/>
          </a:ln>
        </p:spPr>
        <p:txBody>
          <a:bodyPr spcFirstLastPara="1" wrap="square" lIns="91425" tIns="45700" rIns="91425" bIns="45700" anchor="t" anchorCtr="0">
            <a:spAutoFit/>
          </a:bodyPr>
          <a:lstStyle/>
          <a:p>
            <a:pPr>
              <a:buSzPts val="3200"/>
            </a:pPr>
            <a:r>
              <a:rPr lang="en-ID" sz="3200" b="1">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Incident Owner Privileges </a:t>
            </a:r>
            <a:endParaRPr sz="3200" b="1">
              <a:solidFill>
                <a:srgbClr val="0E0E0E"/>
              </a:solidFill>
              <a:latin typeface="Roboto"/>
              <a:ea typeface="Roboto"/>
              <a:cs typeface="Roboto"/>
              <a:sym typeface="Roboto"/>
            </a:endParaRPr>
          </a:p>
        </p:txBody>
      </p:sp>
      <p:sp>
        <p:nvSpPr>
          <p:cNvPr id="42" name="Google Shape;42;p5"/>
          <p:cNvSpPr txBox="1"/>
          <p:nvPr/>
        </p:nvSpPr>
        <p:spPr>
          <a:xfrm>
            <a:off x="890719" y="1120100"/>
            <a:ext cx="4812600" cy="2825348"/>
          </a:xfrm>
          <a:prstGeom prst="rect">
            <a:avLst/>
          </a:prstGeom>
          <a:noFill/>
          <a:ln>
            <a:noFill/>
          </a:ln>
        </p:spPr>
        <p:txBody>
          <a:bodyPr spcFirstLastPara="1" wrap="square" lIns="91425" tIns="45700" rIns="91425" bIns="45700" anchor="t" anchorCtr="0">
            <a:spAutoFit/>
          </a:bodyPr>
          <a:lstStyle/>
          <a:p>
            <a:pPr>
              <a:buSzPts val="2200"/>
            </a:pPr>
            <a:r>
              <a:rPr lang="en-ID" sz="2200" b="1">
                <a:solidFill>
                  <a:srgbClr val="515151"/>
                </a:solidFill>
                <a:latin typeface="Roboto"/>
                <a:ea typeface="Roboto"/>
                <a:cs typeface="Roboto"/>
                <a:sym typeface="Roboto"/>
              </a:rPr>
              <a:t>Manage Entities</a:t>
            </a:r>
            <a:endParaRPr sz="12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Others in region can See, Join, and Add Patients</a:t>
            </a:r>
            <a:endParaRPr sz="15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Only able to see their patients unless granted additional privileges by Incident Owner</a:t>
            </a:r>
            <a:endParaRPr sz="1500">
              <a:solidFill>
                <a:srgbClr val="676767"/>
              </a:solidFill>
              <a:latin typeface="Roboto"/>
              <a:ea typeface="Roboto"/>
              <a:cs typeface="Roboto"/>
              <a:sym typeface="Roboto"/>
            </a:endParaRPr>
          </a:p>
          <a:p>
            <a:pPr marL="285750" indent="-279400">
              <a:lnSpc>
                <a:spcPct val="120000"/>
              </a:lnSpc>
              <a:buClr>
                <a:srgbClr val="676767"/>
              </a:buClr>
              <a:buSzPts val="1500"/>
              <a:buFont typeface="Roboto"/>
              <a:buChar char="•"/>
            </a:pPr>
            <a:r>
              <a:rPr lang="en-ID" sz="1500">
                <a:solidFill>
                  <a:srgbClr val="676767"/>
                </a:solidFill>
                <a:latin typeface="Roboto"/>
                <a:ea typeface="Roboto"/>
                <a:cs typeface="Roboto"/>
                <a:sym typeface="Roboto"/>
              </a:rPr>
              <a:t>Separate tutorial will review in detail</a:t>
            </a:r>
            <a:endParaRPr sz="2200" b="1">
              <a:solidFill>
                <a:srgbClr val="676767"/>
              </a:solidFill>
              <a:latin typeface="Roboto"/>
              <a:ea typeface="Roboto"/>
              <a:cs typeface="Roboto"/>
              <a:sym typeface="Roboto"/>
            </a:endParaRPr>
          </a:p>
          <a:p>
            <a:pPr>
              <a:lnSpc>
                <a:spcPct val="120000"/>
              </a:lnSpc>
            </a:pPr>
            <a:r>
              <a:rPr lang="en-ID" sz="2200" b="1">
                <a:solidFill>
                  <a:srgbClr val="676767"/>
                </a:solidFill>
                <a:latin typeface="Roboto"/>
                <a:ea typeface="Roboto"/>
                <a:cs typeface="Roboto"/>
                <a:sym typeface="Roboto"/>
              </a:rPr>
              <a:t>Edit Incident</a:t>
            </a:r>
            <a:endParaRPr sz="1500">
              <a:solidFill>
                <a:srgbClr val="676767"/>
              </a:solidFill>
              <a:latin typeface="Roboto"/>
              <a:ea typeface="Roboto"/>
              <a:cs typeface="Roboto"/>
              <a:sym typeface="Roboto"/>
            </a:endParaRPr>
          </a:p>
          <a:p>
            <a:pPr>
              <a:lnSpc>
                <a:spcPct val="140000"/>
              </a:lnSpc>
            </a:pPr>
            <a:endParaRPr sz="2200" b="1">
              <a:solidFill>
                <a:srgbClr val="676767"/>
              </a:solidFill>
              <a:latin typeface="Roboto"/>
              <a:ea typeface="Roboto"/>
              <a:cs typeface="Roboto"/>
              <a:sym typeface="Roboto"/>
            </a:endParaRPr>
          </a:p>
          <a:p>
            <a:pPr>
              <a:lnSpc>
                <a:spcPct val="120000"/>
              </a:lnSpc>
            </a:pPr>
            <a:endParaRPr sz="2200" b="1">
              <a:solidFill>
                <a:srgbClr val="676767"/>
              </a:solidFill>
              <a:latin typeface="Roboto"/>
              <a:ea typeface="Roboto"/>
              <a:cs typeface="Roboto"/>
              <a:sym typeface="Roboto"/>
            </a:endParaRPr>
          </a:p>
        </p:txBody>
      </p:sp>
      <p:pic>
        <p:nvPicPr>
          <p:cNvPr id="43" name="Google Shape;43;p5"/>
          <p:cNvPicPr preferRelativeResize="0"/>
          <p:nvPr/>
        </p:nvPicPr>
        <p:blipFill rotWithShape="1">
          <a:blip r:embed="rId3">
            <a:alphaModFix/>
          </a:blip>
          <a:srcRect t="4159"/>
          <a:stretch/>
        </p:blipFill>
        <p:spPr>
          <a:xfrm>
            <a:off x="6055169" y="1249275"/>
            <a:ext cx="2492400" cy="513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4" name="Google Shape;44;p5"/>
          <p:cNvPicPr preferRelativeResize="0"/>
          <p:nvPr/>
        </p:nvPicPr>
        <p:blipFill rotWithShape="1">
          <a:blip r:embed="rId4">
            <a:alphaModFix/>
          </a:blip>
          <a:srcRect/>
          <a:stretch/>
        </p:blipFill>
        <p:spPr>
          <a:xfrm>
            <a:off x="536512" y="1121431"/>
            <a:ext cx="354196" cy="354196"/>
          </a:xfrm>
          <a:prstGeom prst="rect">
            <a:avLst/>
          </a:prstGeom>
          <a:noFill/>
          <a:ln>
            <a:noFill/>
          </a:ln>
          <a:effectLst>
            <a:outerShdw blurRad="50800" dist="38100" dir="2700000" algn="tl" rotWithShape="0">
              <a:srgbClr val="000000">
                <a:alpha val="40000"/>
              </a:srgbClr>
            </a:outerShdw>
          </a:effectLst>
        </p:spPr>
      </p:pic>
      <p:pic>
        <p:nvPicPr>
          <p:cNvPr id="45" name="Google Shape;45;p5"/>
          <p:cNvPicPr preferRelativeResize="0"/>
          <p:nvPr/>
        </p:nvPicPr>
        <p:blipFill rotWithShape="1">
          <a:blip r:embed="rId5">
            <a:alphaModFix/>
          </a:blip>
          <a:srcRect/>
          <a:stretch/>
        </p:blipFill>
        <p:spPr>
          <a:xfrm>
            <a:off x="536680" y="2563394"/>
            <a:ext cx="353886" cy="353886"/>
          </a:xfrm>
          <a:prstGeom prst="rect">
            <a:avLst/>
          </a:prstGeom>
          <a:noFill/>
          <a:ln>
            <a:noFill/>
          </a:ln>
          <a:effectLst>
            <a:outerShdw blurRad="50800" dist="38100" dir="2700000" algn="tl" rotWithShape="0">
              <a:srgbClr val="000000">
                <a:alpha val="40000"/>
              </a:srgbClr>
            </a:outerShdw>
          </a:effectLst>
        </p:spPr>
      </p:pic>
      <p:pic>
        <p:nvPicPr>
          <p:cNvPr id="46" name="Google Shape;46;p5"/>
          <p:cNvPicPr preferRelativeResize="0"/>
          <p:nvPr/>
        </p:nvPicPr>
        <p:blipFill rotWithShape="1">
          <a:blip r:embed="rId4">
            <a:alphaModFix/>
          </a:blip>
          <a:srcRect/>
          <a:stretch/>
        </p:blipFill>
        <p:spPr>
          <a:xfrm>
            <a:off x="6928935" y="1664634"/>
            <a:ext cx="274320" cy="274320"/>
          </a:xfrm>
          <a:prstGeom prst="rect">
            <a:avLst/>
          </a:prstGeom>
          <a:noFill/>
          <a:ln>
            <a:noFill/>
          </a:ln>
          <a:effectLst>
            <a:outerShdw blurRad="50800" dist="38100" dir="2700000" algn="tl" rotWithShape="0">
              <a:srgbClr val="000000">
                <a:alpha val="40000"/>
              </a:srgbClr>
            </a:outerShdw>
          </a:effectLst>
        </p:spPr>
      </p:pic>
      <p:pic>
        <p:nvPicPr>
          <p:cNvPr id="47" name="Google Shape;47;p5"/>
          <p:cNvPicPr preferRelativeResize="0"/>
          <p:nvPr/>
        </p:nvPicPr>
        <p:blipFill rotWithShape="1">
          <a:blip r:embed="rId5">
            <a:alphaModFix/>
          </a:blip>
          <a:srcRect/>
          <a:stretch/>
        </p:blipFill>
        <p:spPr>
          <a:xfrm>
            <a:off x="8496807" y="1664628"/>
            <a:ext cx="274320" cy="274320"/>
          </a:xfrm>
          <a:prstGeom prst="rect">
            <a:avLst/>
          </a:prstGeom>
          <a:noFill/>
          <a:ln>
            <a:noFill/>
          </a:ln>
          <a:effectLst>
            <a:outerShdw blurRad="50800" dist="38100" dir="2700000" algn="tl" rotWithShape="0">
              <a:srgbClr val="000000">
                <a:alpha val="40000"/>
              </a:srgbClr>
            </a:outerShdw>
          </a:effectLst>
        </p:spPr>
      </p:pic>
      <p:sp>
        <p:nvSpPr>
          <p:cNvPr id="48" name="Google Shape;48;p5"/>
          <p:cNvSpPr/>
          <p:nvPr/>
        </p:nvSpPr>
        <p:spPr>
          <a:xfrm>
            <a:off x="7936544" y="1677050"/>
            <a:ext cx="551100" cy="231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103" name="Google Shape;103;p12"/>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104" name="Google Shape;104;p12"/>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5" name="Google Shape;105;p12"/>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 name="Google Shape;106;p12"/>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7" name="Google Shape;107;p12"/>
          <p:cNvPicPr preferRelativeResize="0"/>
          <p:nvPr/>
        </p:nvPicPr>
        <p:blipFill rotWithShape="1">
          <a:blip r:embed="rId6">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108" name="Google Shape;108;p12"/>
          <p:cNvPicPr preferRelativeResize="0"/>
          <p:nvPr/>
        </p:nvPicPr>
        <p:blipFill rotWithShape="1">
          <a:blip r:embed="rId7">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109" name="Google Shape;109;p12"/>
          <p:cNvPicPr preferRelativeResize="0"/>
          <p:nvPr/>
        </p:nvPicPr>
        <p:blipFill rotWithShape="1">
          <a:blip r:embed="rId8">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110" name="Google Shape;110;p12"/>
          <p:cNvPicPr preferRelativeResize="0"/>
          <p:nvPr/>
        </p:nvPicPr>
        <p:blipFill rotWithShape="1">
          <a:blip r:embed="rId9">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111" name="Google Shape;111;p12"/>
          <p:cNvPicPr preferRelativeResize="0"/>
          <p:nvPr/>
        </p:nvPicPr>
        <p:blipFill rotWithShape="1">
          <a:blip r:embed="rId6">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112" name="Google Shape;112;p12"/>
          <p:cNvPicPr preferRelativeResize="0"/>
          <p:nvPr/>
        </p:nvPicPr>
        <p:blipFill rotWithShape="1">
          <a:blip r:embed="rId7">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113" name="Google Shape;113;p12"/>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pic>
        <p:nvPicPr>
          <p:cNvPr id="2" name="Google Shape;31;p7">
            <a:extLst>
              <a:ext uri="{FF2B5EF4-FFF2-40B4-BE49-F238E27FC236}">
                <a16:creationId xmlns:a16="http://schemas.microsoft.com/office/drawing/2014/main" id="{C5A31783-1479-F0FB-9FBA-E8DE18DDBBBC}"/>
              </a:ext>
            </a:extLst>
          </p:cNvPr>
          <p:cNvPicPr preferRelativeResize="0"/>
          <p:nvPr/>
        </p:nvPicPr>
        <p:blipFill rotWithShape="1">
          <a:blip r:embed="rId9">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ED03E857-AD4B-36B4-269F-C3A734CEE03B}"/>
              </a:ext>
            </a:extLst>
          </p:cNvPr>
          <p:cNvPicPr preferRelativeResize="0"/>
          <p:nvPr/>
        </p:nvPicPr>
        <p:blipFill rotWithShape="1">
          <a:blip r:embed="rId8">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6"/>
          <p:cNvSpPr txBox="1"/>
          <p:nvPr/>
        </p:nvSpPr>
        <p:spPr>
          <a:xfrm>
            <a:off x="291632" y="302638"/>
            <a:ext cx="7387500" cy="585000"/>
          </a:xfrm>
          <a:prstGeom prst="rect">
            <a:avLst/>
          </a:prstGeom>
          <a:noFill/>
          <a:ln>
            <a:noFill/>
          </a:ln>
        </p:spPr>
        <p:txBody>
          <a:bodyPr spcFirstLastPara="1" wrap="square" lIns="91425" tIns="45700" rIns="91425" bIns="45700" anchor="t" anchorCtr="0">
            <a:spAutoFit/>
          </a:bodyPr>
          <a:lstStyle/>
          <a:p>
            <a:pPr>
              <a:buSzPts val="3200"/>
            </a:pPr>
            <a:r>
              <a:rPr lang="en-ID" sz="3200" b="1">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Incident Owner Privileges </a:t>
            </a:r>
            <a:endParaRPr sz="3200" b="1">
              <a:solidFill>
                <a:srgbClr val="0E0E0E"/>
              </a:solidFill>
              <a:latin typeface="Roboto"/>
              <a:ea typeface="Roboto"/>
              <a:cs typeface="Roboto"/>
              <a:sym typeface="Roboto"/>
            </a:endParaRPr>
          </a:p>
        </p:txBody>
      </p:sp>
      <p:sp>
        <p:nvSpPr>
          <p:cNvPr id="54" name="Google Shape;54;p6"/>
          <p:cNvSpPr txBox="1"/>
          <p:nvPr/>
        </p:nvSpPr>
        <p:spPr>
          <a:xfrm>
            <a:off x="890719" y="1120100"/>
            <a:ext cx="4812600" cy="3148514"/>
          </a:xfrm>
          <a:prstGeom prst="rect">
            <a:avLst/>
          </a:prstGeom>
          <a:noFill/>
          <a:ln>
            <a:noFill/>
          </a:ln>
        </p:spPr>
        <p:txBody>
          <a:bodyPr spcFirstLastPara="1" wrap="square" lIns="91425" tIns="45700" rIns="91425" bIns="45700" anchor="t" anchorCtr="0">
            <a:spAutoFit/>
          </a:bodyPr>
          <a:lstStyle/>
          <a:p>
            <a:pPr>
              <a:buSzPts val="2200"/>
            </a:pPr>
            <a:r>
              <a:rPr lang="en-ID" sz="2200" b="1">
                <a:solidFill>
                  <a:srgbClr val="515151"/>
                </a:solidFill>
                <a:latin typeface="Roboto"/>
                <a:ea typeface="Roboto"/>
                <a:cs typeface="Roboto"/>
                <a:sym typeface="Roboto"/>
              </a:rPr>
              <a:t>Manage Entities</a:t>
            </a:r>
            <a:endParaRPr sz="12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Others in region can See, Join, and Add Patients</a:t>
            </a:r>
            <a:endParaRPr sz="15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Only able to see their patients unless granted additional privileges by Incident Owner</a:t>
            </a:r>
            <a:endParaRPr sz="1500">
              <a:solidFill>
                <a:srgbClr val="676767"/>
              </a:solidFill>
              <a:latin typeface="Roboto"/>
              <a:ea typeface="Roboto"/>
              <a:cs typeface="Roboto"/>
              <a:sym typeface="Roboto"/>
            </a:endParaRPr>
          </a:p>
          <a:p>
            <a:pPr marL="285750" indent="-279400">
              <a:lnSpc>
                <a:spcPct val="120000"/>
              </a:lnSpc>
              <a:buClr>
                <a:srgbClr val="676767"/>
              </a:buClr>
              <a:buSzPts val="1500"/>
              <a:buFont typeface="Roboto"/>
              <a:buChar char="•"/>
            </a:pPr>
            <a:r>
              <a:rPr lang="en-ID" sz="1500">
                <a:solidFill>
                  <a:srgbClr val="676767"/>
                </a:solidFill>
                <a:latin typeface="Roboto"/>
                <a:ea typeface="Roboto"/>
                <a:cs typeface="Roboto"/>
                <a:sym typeface="Roboto"/>
              </a:rPr>
              <a:t>Separate tutorial will review in detail</a:t>
            </a:r>
            <a:endParaRPr sz="2200" b="1">
              <a:solidFill>
                <a:srgbClr val="676767"/>
              </a:solidFill>
              <a:latin typeface="Roboto"/>
              <a:ea typeface="Roboto"/>
              <a:cs typeface="Roboto"/>
              <a:sym typeface="Roboto"/>
            </a:endParaRPr>
          </a:p>
          <a:p>
            <a:pPr>
              <a:lnSpc>
                <a:spcPct val="120000"/>
              </a:lnSpc>
            </a:pPr>
            <a:r>
              <a:rPr lang="en-ID" sz="2200" b="1">
                <a:solidFill>
                  <a:srgbClr val="676767"/>
                </a:solidFill>
                <a:latin typeface="Roboto"/>
                <a:ea typeface="Roboto"/>
                <a:cs typeface="Roboto"/>
                <a:sym typeface="Roboto"/>
              </a:rPr>
              <a:t>Edit Incident</a:t>
            </a:r>
            <a:endParaRPr sz="2200" b="1">
              <a:solidFill>
                <a:srgbClr val="676767"/>
              </a:solidFill>
              <a:latin typeface="Roboto"/>
              <a:ea typeface="Roboto"/>
              <a:cs typeface="Roboto"/>
              <a:sym typeface="Roboto"/>
            </a:endParaRPr>
          </a:p>
          <a:p>
            <a:pPr marL="285750" indent="-279400">
              <a:lnSpc>
                <a:spcPct val="140000"/>
              </a:lnSpc>
              <a:buClr>
                <a:srgbClr val="676767"/>
              </a:buClr>
              <a:buSzPts val="1500"/>
              <a:buChar char="•"/>
            </a:pPr>
            <a:r>
              <a:rPr lang="en-ID" sz="1500">
                <a:solidFill>
                  <a:srgbClr val="676767"/>
                </a:solidFill>
                <a:latin typeface="Roboto"/>
                <a:ea typeface="Roboto"/>
                <a:cs typeface="Roboto"/>
                <a:sym typeface="Roboto"/>
              </a:rPr>
              <a:t>Edit details</a:t>
            </a:r>
            <a:endParaRPr sz="1500">
              <a:solidFill>
                <a:srgbClr val="676767"/>
              </a:solidFill>
              <a:latin typeface="Roboto"/>
              <a:ea typeface="Roboto"/>
              <a:cs typeface="Roboto"/>
              <a:sym typeface="Roboto"/>
            </a:endParaRPr>
          </a:p>
          <a:p>
            <a:pPr>
              <a:lnSpc>
                <a:spcPct val="140000"/>
              </a:lnSpc>
            </a:pPr>
            <a:endParaRPr sz="2200" b="1">
              <a:solidFill>
                <a:srgbClr val="676767"/>
              </a:solidFill>
              <a:latin typeface="Roboto"/>
              <a:ea typeface="Roboto"/>
              <a:cs typeface="Roboto"/>
              <a:sym typeface="Roboto"/>
            </a:endParaRPr>
          </a:p>
          <a:p>
            <a:pPr>
              <a:lnSpc>
                <a:spcPct val="120000"/>
              </a:lnSpc>
            </a:pPr>
            <a:endParaRPr sz="2200" b="1">
              <a:solidFill>
                <a:srgbClr val="676767"/>
              </a:solidFill>
              <a:latin typeface="Roboto"/>
              <a:ea typeface="Roboto"/>
              <a:cs typeface="Roboto"/>
              <a:sym typeface="Roboto"/>
            </a:endParaRPr>
          </a:p>
        </p:txBody>
      </p:sp>
      <p:pic>
        <p:nvPicPr>
          <p:cNvPr id="55" name="Google Shape;55;p6"/>
          <p:cNvPicPr preferRelativeResize="0"/>
          <p:nvPr/>
        </p:nvPicPr>
        <p:blipFill rotWithShape="1">
          <a:blip r:embed="rId3">
            <a:alphaModFix/>
          </a:blip>
          <a:srcRect t="4159"/>
          <a:stretch/>
        </p:blipFill>
        <p:spPr>
          <a:xfrm>
            <a:off x="6055169" y="1249275"/>
            <a:ext cx="2492400" cy="513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6" name="Google Shape;56;p6"/>
          <p:cNvPicPr preferRelativeResize="0"/>
          <p:nvPr/>
        </p:nvPicPr>
        <p:blipFill rotWithShape="1">
          <a:blip r:embed="rId4">
            <a:alphaModFix/>
          </a:blip>
          <a:srcRect t="4159"/>
          <a:stretch/>
        </p:blipFill>
        <p:spPr>
          <a:xfrm>
            <a:off x="8899419" y="1240125"/>
            <a:ext cx="2492400" cy="5171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7" name="Google Shape;57;p6"/>
          <p:cNvPicPr preferRelativeResize="0"/>
          <p:nvPr/>
        </p:nvPicPr>
        <p:blipFill rotWithShape="1">
          <a:blip r:embed="rId5">
            <a:alphaModFix/>
          </a:blip>
          <a:srcRect/>
          <a:stretch/>
        </p:blipFill>
        <p:spPr>
          <a:xfrm>
            <a:off x="536512" y="1121431"/>
            <a:ext cx="354196" cy="354196"/>
          </a:xfrm>
          <a:prstGeom prst="rect">
            <a:avLst/>
          </a:prstGeom>
          <a:noFill/>
          <a:ln>
            <a:noFill/>
          </a:ln>
          <a:effectLst>
            <a:outerShdw blurRad="50800" dist="38100" dir="2700000" algn="tl" rotWithShape="0">
              <a:srgbClr val="000000">
                <a:alpha val="40000"/>
              </a:srgbClr>
            </a:outerShdw>
          </a:effectLst>
        </p:spPr>
      </p:pic>
      <p:pic>
        <p:nvPicPr>
          <p:cNvPr id="58" name="Google Shape;58;p6"/>
          <p:cNvPicPr preferRelativeResize="0"/>
          <p:nvPr/>
        </p:nvPicPr>
        <p:blipFill rotWithShape="1">
          <a:blip r:embed="rId6">
            <a:alphaModFix/>
          </a:blip>
          <a:srcRect/>
          <a:stretch/>
        </p:blipFill>
        <p:spPr>
          <a:xfrm>
            <a:off x="536680" y="2563394"/>
            <a:ext cx="353886" cy="353886"/>
          </a:xfrm>
          <a:prstGeom prst="rect">
            <a:avLst/>
          </a:prstGeom>
          <a:noFill/>
          <a:ln>
            <a:noFill/>
          </a:ln>
          <a:effectLst>
            <a:outerShdw blurRad="50800" dist="38100" dir="2700000" algn="tl" rotWithShape="0">
              <a:srgbClr val="000000">
                <a:alpha val="40000"/>
              </a:srgbClr>
            </a:outerShdw>
          </a:effectLst>
        </p:spPr>
      </p:pic>
      <p:pic>
        <p:nvPicPr>
          <p:cNvPr id="59" name="Google Shape;59;p6"/>
          <p:cNvPicPr preferRelativeResize="0"/>
          <p:nvPr/>
        </p:nvPicPr>
        <p:blipFill rotWithShape="1">
          <a:blip r:embed="rId7">
            <a:alphaModFix/>
          </a:blip>
          <a:srcRect/>
          <a:stretch/>
        </p:blipFill>
        <p:spPr>
          <a:xfrm>
            <a:off x="907585" y="2982861"/>
            <a:ext cx="274320" cy="274320"/>
          </a:xfrm>
          <a:prstGeom prst="rect">
            <a:avLst/>
          </a:prstGeom>
          <a:noFill/>
          <a:ln>
            <a:noFill/>
          </a:ln>
          <a:effectLst>
            <a:outerShdw blurRad="50800" dist="38100" dir="2700000" algn="tl" rotWithShape="0">
              <a:srgbClr val="000000">
                <a:alpha val="40000"/>
              </a:srgbClr>
            </a:outerShdw>
          </a:effectLst>
        </p:spPr>
      </p:pic>
      <p:pic>
        <p:nvPicPr>
          <p:cNvPr id="60" name="Google Shape;60;p6"/>
          <p:cNvPicPr preferRelativeResize="0"/>
          <p:nvPr/>
        </p:nvPicPr>
        <p:blipFill rotWithShape="1">
          <a:blip r:embed="rId5">
            <a:alphaModFix/>
          </a:blip>
          <a:srcRect/>
          <a:stretch/>
        </p:blipFill>
        <p:spPr>
          <a:xfrm>
            <a:off x="6928935" y="1664634"/>
            <a:ext cx="274320" cy="274320"/>
          </a:xfrm>
          <a:prstGeom prst="rect">
            <a:avLst/>
          </a:prstGeom>
          <a:noFill/>
          <a:ln>
            <a:noFill/>
          </a:ln>
          <a:effectLst>
            <a:outerShdw blurRad="50800" dist="38100" dir="2700000" algn="tl" rotWithShape="0">
              <a:srgbClr val="000000">
                <a:alpha val="40000"/>
              </a:srgbClr>
            </a:outerShdw>
          </a:effectLst>
        </p:spPr>
      </p:pic>
      <p:pic>
        <p:nvPicPr>
          <p:cNvPr id="61" name="Google Shape;61;p6"/>
          <p:cNvPicPr preferRelativeResize="0"/>
          <p:nvPr/>
        </p:nvPicPr>
        <p:blipFill rotWithShape="1">
          <a:blip r:embed="rId6">
            <a:alphaModFix/>
          </a:blip>
          <a:srcRect/>
          <a:stretch/>
        </p:blipFill>
        <p:spPr>
          <a:xfrm>
            <a:off x="8496807" y="1664628"/>
            <a:ext cx="274320" cy="274320"/>
          </a:xfrm>
          <a:prstGeom prst="rect">
            <a:avLst/>
          </a:prstGeom>
          <a:noFill/>
          <a:ln>
            <a:noFill/>
          </a:ln>
          <a:effectLst>
            <a:outerShdw blurRad="50800" dist="38100" dir="2700000" algn="tl" rotWithShape="0">
              <a:srgbClr val="000000">
                <a:alpha val="40000"/>
              </a:srgbClr>
            </a:outerShdw>
          </a:effectLst>
        </p:spPr>
      </p:pic>
      <p:pic>
        <p:nvPicPr>
          <p:cNvPr id="62" name="Google Shape;62;p6"/>
          <p:cNvPicPr preferRelativeResize="0"/>
          <p:nvPr/>
        </p:nvPicPr>
        <p:blipFill rotWithShape="1">
          <a:blip r:embed="rId7">
            <a:alphaModFix/>
          </a:blip>
          <a:srcRect/>
          <a:stretch/>
        </p:blipFill>
        <p:spPr>
          <a:xfrm>
            <a:off x="11484135" y="3150074"/>
            <a:ext cx="274320" cy="274320"/>
          </a:xfrm>
          <a:prstGeom prst="rect">
            <a:avLst/>
          </a:prstGeom>
          <a:noFill/>
          <a:ln>
            <a:noFill/>
          </a:ln>
          <a:effectLst>
            <a:outerShdw blurRad="50800" dist="38100" dir="2700000" algn="tl" rotWithShape="0">
              <a:srgbClr val="000000">
                <a:alpha val="40000"/>
              </a:srgbClr>
            </a:outerShdw>
          </a:effectLst>
        </p:spPr>
      </p:pic>
      <p:sp>
        <p:nvSpPr>
          <p:cNvPr id="63" name="Google Shape;63;p6"/>
          <p:cNvSpPr/>
          <p:nvPr/>
        </p:nvSpPr>
        <p:spPr>
          <a:xfrm>
            <a:off x="8907969" y="1662550"/>
            <a:ext cx="2492400" cy="3631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7"/>
          <p:cNvSpPr txBox="1"/>
          <p:nvPr/>
        </p:nvSpPr>
        <p:spPr>
          <a:xfrm>
            <a:off x="291632" y="302638"/>
            <a:ext cx="7387500" cy="585000"/>
          </a:xfrm>
          <a:prstGeom prst="rect">
            <a:avLst/>
          </a:prstGeom>
          <a:noFill/>
          <a:ln>
            <a:noFill/>
          </a:ln>
        </p:spPr>
        <p:txBody>
          <a:bodyPr spcFirstLastPara="1" wrap="square" lIns="91425" tIns="45700" rIns="91425" bIns="45700" anchor="t" anchorCtr="0">
            <a:spAutoFit/>
          </a:bodyPr>
          <a:lstStyle/>
          <a:p>
            <a:pPr>
              <a:buSzPts val="3200"/>
            </a:pPr>
            <a:r>
              <a:rPr lang="en-ID" sz="3200" b="1">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Incident Owner Privileges </a:t>
            </a:r>
            <a:endParaRPr sz="3200" b="1">
              <a:solidFill>
                <a:srgbClr val="0E0E0E"/>
              </a:solidFill>
              <a:latin typeface="Roboto"/>
              <a:ea typeface="Roboto"/>
              <a:cs typeface="Roboto"/>
              <a:sym typeface="Roboto"/>
            </a:endParaRPr>
          </a:p>
        </p:txBody>
      </p:sp>
      <p:sp>
        <p:nvSpPr>
          <p:cNvPr id="69" name="Google Shape;69;p7"/>
          <p:cNvSpPr txBox="1"/>
          <p:nvPr/>
        </p:nvSpPr>
        <p:spPr>
          <a:xfrm>
            <a:off x="890719" y="1120101"/>
            <a:ext cx="4812600" cy="3471679"/>
          </a:xfrm>
          <a:prstGeom prst="rect">
            <a:avLst/>
          </a:prstGeom>
          <a:noFill/>
          <a:ln>
            <a:noFill/>
          </a:ln>
        </p:spPr>
        <p:txBody>
          <a:bodyPr spcFirstLastPara="1" wrap="square" lIns="91425" tIns="45700" rIns="91425" bIns="45700" anchor="t" anchorCtr="0">
            <a:spAutoFit/>
          </a:bodyPr>
          <a:lstStyle/>
          <a:p>
            <a:pPr>
              <a:buSzPts val="2200"/>
            </a:pPr>
            <a:r>
              <a:rPr lang="en-ID" sz="2200" b="1">
                <a:solidFill>
                  <a:srgbClr val="515151"/>
                </a:solidFill>
                <a:latin typeface="Roboto"/>
                <a:ea typeface="Roboto"/>
                <a:cs typeface="Roboto"/>
                <a:sym typeface="Roboto"/>
              </a:rPr>
              <a:t>Manage Entities</a:t>
            </a:r>
            <a:endParaRPr sz="12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Others in region can See, Join, and Add Patients</a:t>
            </a:r>
            <a:endParaRPr sz="15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Only able to see their patients unless granted additional privileges by Incident Owner</a:t>
            </a:r>
            <a:endParaRPr sz="1500">
              <a:solidFill>
                <a:srgbClr val="676767"/>
              </a:solidFill>
              <a:latin typeface="Roboto"/>
              <a:ea typeface="Roboto"/>
              <a:cs typeface="Roboto"/>
              <a:sym typeface="Roboto"/>
            </a:endParaRPr>
          </a:p>
          <a:p>
            <a:pPr marL="285750" indent="-279400">
              <a:lnSpc>
                <a:spcPct val="120000"/>
              </a:lnSpc>
              <a:buClr>
                <a:srgbClr val="676767"/>
              </a:buClr>
              <a:buSzPts val="1500"/>
              <a:buFont typeface="Roboto"/>
              <a:buChar char="•"/>
            </a:pPr>
            <a:r>
              <a:rPr lang="en-ID" sz="1500">
                <a:solidFill>
                  <a:srgbClr val="676767"/>
                </a:solidFill>
                <a:latin typeface="Roboto"/>
                <a:ea typeface="Roboto"/>
                <a:cs typeface="Roboto"/>
                <a:sym typeface="Roboto"/>
              </a:rPr>
              <a:t>Separate tutorial will review in detail</a:t>
            </a:r>
            <a:endParaRPr sz="2200" b="1">
              <a:solidFill>
                <a:srgbClr val="676767"/>
              </a:solidFill>
              <a:latin typeface="Roboto"/>
              <a:ea typeface="Roboto"/>
              <a:cs typeface="Roboto"/>
              <a:sym typeface="Roboto"/>
            </a:endParaRPr>
          </a:p>
          <a:p>
            <a:pPr>
              <a:lnSpc>
                <a:spcPct val="120000"/>
              </a:lnSpc>
            </a:pPr>
            <a:r>
              <a:rPr lang="en-ID" sz="2200" b="1">
                <a:solidFill>
                  <a:srgbClr val="676767"/>
                </a:solidFill>
                <a:latin typeface="Roboto"/>
                <a:ea typeface="Roboto"/>
                <a:cs typeface="Roboto"/>
                <a:sym typeface="Roboto"/>
              </a:rPr>
              <a:t>Edit Incident</a:t>
            </a:r>
            <a:endParaRPr sz="2200" b="1">
              <a:solidFill>
                <a:srgbClr val="676767"/>
              </a:solidFill>
              <a:latin typeface="Roboto"/>
              <a:ea typeface="Roboto"/>
              <a:cs typeface="Roboto"/>
              <a:sym typeface="Roboto"/>
            </a:endParaRPr>
          </a:p>
          <a:p>
            <a:pPr marL="285750" indent="-279400">
              <a:lnSpc>
                <a:spcPct val="140000"/>
              </a:lnSpc>
              <a:buClr>
                <a:srgbClr val="676767"/>
              </a:buClr>
              <a:buSzPts val="1500"/>
              <a:buChar char="•"/>
            </a:pPr>
            <a:r>
              <a:rPr lang="en-ID" sz="1500">
                <a:solidFill>
                  <a:srgbClr val="676767"/>
                </a:solidFill>
                <a:latin typeface="Roboto"/>
                <a:ea typeface="Roboto"/>
                <a:cs typeface="Roboto"/>
                <a:sym typeface="Roboto"/>
              </a:rPr>
              <a:t>Edit details</a:t>
            </a:r>
            <a:endParaRPr sz="1500">
              <a:solidFill>
                <a:srgbClr val="676767"/>
              </a:solidFill>
              <a:latin typeface="Roboto"/>
              <a:ea typeface="Roboto"/>
              <a:cs typeface="Roboto"/>
              <a:sym typeface="Roboto"/>
            </a:endParaRPr>
          </a:p>
          <a:p>
            <a:pPr marL="285750" indent="-279400">
              <a:lnSpc>
                <a:spcPct val="140000"/>
              </a:lnSpc>
              <a:buClr>
                <a:srgbClr val="676767"/>
              </a:buClr>
              <a:buSzPts val="1500"/>
              <a:buFont typeface="Roboto"/>
              <a:buChar char="•"/>
            </a:pPr>
            <a:r>
              <a:rPr lang="en-ID" sz="1500">
                <a:solidFill>
                  <a:srgbClr val="676767"/>
                </a:solidFill>
                <a:latin typeface="Roboto"/>
                <a:ea typeface="Roboto"/>
                <a:cs typeface="Roboto"/>
                <a:sym typeface="Roboto"/>
              </a:rPr>
              <a:t>Change Owning Entity</a:t>
            </a:r>
            <a:endParaRPr sz="1500">
              <a:solidFill>
                <a:srgbClr val="676767"/>
              </a:solidFill>
              <a:latin typeface="Roboto"/>
              <a:ea typeface="Roboto"/>
              <a:cs typeface="Roboto"/>
              <a:sym typeface="Roboto"/>
            </a:endParaRPr>
          </a:p>
          <a:p>
            <a:pPr>
              <a:lnSpc>
                <a:spcPct val="140000"/>
              </a:lnSpc>
            </a:pPr>
            <a:endParaRPr sz="2200" b="1">
              <a:solidFill>
                <a:srgbClr val="676767"/>
              </a:solidFill>
              <a:latin typeface="Roboto"/>
              <a:ea typeface="Roboto"/>
              <a:cs typeface="Roboto"/>
              <a:sym typeface="Roboto"/>
            </a:endParaRPr>
          </a:p>
          <a:p>
            <a:pPr>
              <a:lnSpc>
                <a:spcPct val="120000"/>
              </a:lnSpc>
            </a:pPr>
            <a:endParaRPr sz="2200" b="1">
              <a:solidFill>
                <a:srgbClr val="676767"/>
              </a:solidFill>
              <a:latin typeface="Roboto"/>
              <a:ea typeface="Roboto"/>
              <a:cs typeface="Roboto"/>
              <a:sym typeface="Roboto"/>
            </a:endParaRPr>
          </a:p>
        </p:txBody>
      </p:sp>
      <p:pic>
        <p:nvPicPr>
          <p:cNvPr id="70" name="Google Shape;70;p7"/>
          <p:cNvPicPr preferRelativeResize="0"/>
          <p:nvPr/>
        </p:nvPicPr>
        <p:blipFill rotWithShape="1">
          <a:blip r:embed="rId3">
            <a:alphaModFix/>
          </a:blip>
          <a:srcRect t="4159"/>
          <a:stretch/>
        </p:blipFill>
        <p:spPr>
          <a:xfrm>
            <a:off x="6055169" y="1249275"/>
            <a:ext cx="2492400" cy="513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1" name="Google Shape;71;p7"/>
          <p:cNvPicPr preferRelativeResize="0"/>
          <p:nvPr/>
        </p:nvPicPr>
        <p:blipFill rotWithShape="1">
          <a:blip r:embed="rId4">
            <a:alphaModFix/>
          </a:blip>
          <a:srcRect t="4159"/>
          <a:stretch/>
        </p:blipFill>
        <p:spPr>
          <a:xfrm>
            <a:off x="8899419" y="1240125"/>
            <a:ext cx="2492400" cy="5171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2" name="Google Shape;72;p7"/>
          <p:cNvPicPr preferRelativeResize="0"/>
          <p:nvPr/>
        </p:nvPicPr>
        <p:blipFill rotWithShape="1">
          <a:blip r:embed="rId5">
            <a:alphaModFix/>
          </a:blip>
          <a:srcRect/>
          <a:stretch/>
        </p:blipFill>
        <p:spPr>
          <a:xfrm>
            <a:off x="536512" y="1121431"/>
            <a:ext cx="354196" cy="354196"/>
          </a:xfrm>
          <a:prstGeom prst="rect">
            <a:avLst/>
          </a:prstGeom>
          <a:noFill/>
          <a:ln>
            <a:noFill/>
          </a:ln>
          <a:effectLst>
            <a:outerShdw blurRad="50800" dist="38100" dir="2700000" algn="tl" rotWithShape="0">
              <a:srgbClr val="000000">
                <a:alpha val="40000"/>
              </a:srgbClr>
            </a:outerShdw>
          </a:effectLst>
        </p:spPr>
      </p:pic>
      <p:pic>
        <p:nvPicPr>
          <p:cNvPr id="73" name="Google Shape;73;p7"/>
          <p:cNvPicPr preferRelativeResize="0"/>
          <p:nvPr/>
        </p:nvPicPr>
        <p:blipFill rotWithShape="1">
          <a:blip r:embed="rId6">
            <a:alphaModFix/>
          </a:blip>
          <a:srcRect/>
          <a:stretch/>
        </p:blipFill>
        <p:spPr>
          <a:xfrm>
            <a:off x="536680" y="2563394"/>
            <a:ext cx="353886" cy="353886"/>
          </a:xfrm>
          <a:prstGeom prst="rect">
            <a:avLst/>
          </a:prstGeom>
          <a:noFill/>
          <a:ln>
            <a:noFill/>
          </a:ln>
          <a:effectLst>
            <a:outerShdw blurRad="50800" dist="38100" dir="2700000" algn="tl" rotWithShape="0">
              <a:srgbClr val="000000">
                <a:alpha val="40000"/>
              </a:srgbClr>
            </a:outerShdw>
          </a:effectLst>
        </p:spPr>
      </p:pic>
      <p:pic>
        <p:nvPicPr>
          <p:cNvPr id="74" name="Google Shape;74;p7"/>
          <p:cNvPicPr preferRelativeResize="0"/>
          <p:nvPr/>
        </p:nvPicPr>
        <p:blipFill rotWithShape="1">
          <a:blip r:embed="rId7">
            <a:alphaModFix/>
          </a:blip>
          <a:srcRect/>
          <a:stretch/>
        </p:blipFill>
        <p:spPr>
          <a:xfrm>
            <a:off x="907585" y="2982861"/>
            <a:ext cx="274320" cy="274320"/>
          </a:xfrm>
          <a:prstGeom prst="rect">
            <a:avLst/>
          </a:prstGeom>
          <a:noFill/>
          <a:ln>
            <a:noFill/>
          </a:ln>
          <a:effectLst>
            <a:outerShdw blurRad="50800" dist="38100" dir="2700000" algn="tl" rotWithShape="0">
              <a:srgbClr val="000000">
                <a:alpha val="40000"/>
              </a:srgbClr>
            </a:outerShdw>
          </a:effectLst>
        </p:spPr>
      </p:pic>
      <p:pic>
        <p:nvPicPr>
          <p:cNvPr id="75" name="Google Shape;75;p7"/>
          <p:cNvPicPr preferRelativeResize="0"/>
          <p:nvPr/>
        </p:nvPicPr>
        <p:blipFill rotWithShape="1">
          <a:blip r:embed="rId8">
            <a:alphaModFix/>
          </a:blip>
          <a:srcRect/>
          <a:stretch/>
        </p:blipFill>
        <p:spPr>
          <a:xfrm>
            <a:off x="907585" y="3291831"/>
            <a:ext cx="274320" cy="274320"/>
          </a:xfrm>
          <a:prstGeom prst="rect">
            <a:avLst/>
          </a:prstGeom>
          <a:noFill/>
          <a:ln>
            <a:noFill/>
          </a:ln>
          <a:effectLst>
            <a:outerShdw blurRad="50800" dist="38100" dir="2700000" algn="tl" rotWithShape="0">
              <a:srgbClr val="000000">
                <a:alpha val="40000"/>
              </a:srgbClr>
            </a:outerShdw>
          </a:effectLst>
        </p:spPr>
      </p:pic>
      <p:pic>
        <p:nvPicPr>
          <p:cNvPr id="76" name="Google Shape;76;p7"/>
          <p:cNvPicPr preferRelativeResize="0"/>
          <p:nvPr/>
        </p:nvPicPr>
        <p:blipFill rotWithShape="1">
          <a:blip r:embed="rId5">
            <a:alphaModFix/>
          </a:blip>
          <a:srcRect/>
          <a:stretch/>
        </p:blipFill>
        <p:spPr>
          <a:xfrm>
            <a:off x="6928935" y="1664634"/>
            <a:ext cx="274320" cy="274320"/>
          </a:xfrm>
          <a:prstGeom prst="rect">
            <a:avLst/>
          </a:prstGeom>
          <a:noFill/>
          <a:ln>
            <a:noFill/>
          </a:ln>
          <a:effectLst>
            <a:outerShdw blurRad="50800" dist="38100" dir="2700000" algn="tl" rotWithShape="0">
              <a:srgbClr val="000000">
                <a:alpha val="40000"/>
              </a:srgbClr>
            </a:outerShdw>
          </a:effectLst>
        </p:spPr>
      </p:pic>
      <p:pic>
        <p:nvPicPr>
          <p:cNvPr id="77" name="Google Shape;77;p7"/>
          <p:cNvPicPr preferRelativeResize="0"/>
          <p:nvPr/>
        </p:nvPicPr>
        <p:blipFill rotWithShape="1">
          <a:blip r:embed="rId6">
            <a:alphaModFix/>
          </a:blip>
          <a:srcRect/>
          <a:stretch/>
        </p:blipFill>
        <p:spPr>
          <a:xfrm>
            <a:off x="8496807" y="1664628"/>
            <a:ext cx="274320" cy="274320"/>
          </a:xfrm>
          <a:prstGeom prst="rect">
            <a:avLst/>
          </a:prstGeom>
          <a:noFill/>
          <a:ln>
            <a:noFill/>
          </a:ln>
          <a:effectLst>
            <a:outerShdw blurRad="50800" dist="38100" dir="2700000" algn="tl" rotWithShape="0">
              <a:srgbClr val="000000">
                <a:alpha val="40000"/>
              </a:srgbClr>
            </a:outerShdw>
          </a:effectLst>
        </p:spPr>
      </p:pic>
      <p:pic>
        <p:nvPicPr>
          <p:cNvPr id="78" name="Google Shape;78;p7"/>
          <p:cNvPicPr preferRelativeResize="0"/>
          <p:nvPr/>
        </p:nvPicPr>
        <p:blipFill rotWithShape="1">
          <a:blip r:embed="rId7">
            <a:alphaModFix/>
          </a:blip>
          <a:srcRect/>
          <a:stretch/>
        </p:blipFill>
        <p:spPr>
          <a:xfrm>
            <a:off x="11484135" y="3150074"/>
            <a:ext cx="274320" cy="274320"/>
          </a:xfrm>
          <a:prstGeom prst="rect">
            <a:avLst/>
          </a:prstGeom>
          <a:noFill/>
          <a:ln>
            <a:noFill/>
          </a:ln>
          <a:effectLst>
            <a:outerShdw blurRad="50800" dist="38100" dir="2700000" algn="tl" rotWithShape="0">
              <a:srgbClr val="000000">
                <a:alpha val="40000"/>
              </a:srgbClr>
            </a:outerShdw>
          </a:effectLst>
        </p:spPr>
      </p:pic>
      <p:pic>
        <p:nvPicPr>
          <p:cNvPr id="79" name="Google Shape;79;p7"/>
          <p:cNvPicPr preferRelativeResize="0"/>
          <p:nvPr/>
        </p:nvPicPr>
        <p:blipFill rotWithShape="1">
          <a:blip r:embed="rId8">
            <a:alphaModFix/>
          </a:blip>
          <a:srcRect/>
          <a:stretch/>
        </p:blipFill>
        <p:spPr>
          <a:xfrm>
            <a:off x="11484135" y="5597794"/>
            <a:ext cx="274320" cy="274320"/>
          </a:xfrm>
          <a:prstGeom prst="rect">
            <a:avLst/>
          </a:prstGeom>
          <a:noFill/>
          <a:ln>
            <a:noFill/>
          </a:ln>
          <a:effectLst>
            <a:outerShdw blurRad="50800" dist="38100" dir="2700000" algn="tl" rotWithShape="0">
              <a:srgbClr val="000000">
                <a:alpha val="40000"/>
              </a:srgbClr>
            </a:outerShdw>
          </a:effectLst>
        </p:spPr>
      </p:pic>
      <p:sp>
        <p:nvSpPr>
          <p:cNvPr id="80" name="Google Shape;80;p7"/>
          <p:cNvSpPr/>
          <p:nvPr/>
        </p:nvSpPr>
        <p:spPr>
          <a:xfrm>
            <a:off x="8907969" y="5417775"/>
            <a:ext cx="2492400" cy="7197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txBox="1"/>
          <p:nvPr/>
        </p:nvSpPr>
        <p:spPr>
          <a:xfrm>
            <a:off x="291632" y="302638"/>
            <a:ext cx="7387500" cy="585000"/>
          </a:xfrm>
          <a:prstGeom prst="rect">
            <a:avLst/>
          </a:prstGeom>
          <a:noFill/>
          <a:ln>
            <a:noFill/>
          </a:ln>
        </p:spPr>
        <p:txBody>
          <a:bodyPr spcFirstLastPara="1" wrap="square" lIns="91425" tIns="45700" rIns="91425" bIns="45700" anchor="t" anchorCtr="0">
            <a:spAutoFit/>
          </a:bodyPr>
          <a:lstStyle/>
          <a:p>
            <a:pPr>
              <a:buSzPts val="3200"/>
            </a:pPr>
            <a:r>
              <a:rPr lang="en-ID" sz="3200" b="1">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Incident Owner Privileges </a:t>
            </a:r>
            <a:endParaRPr sz="3200" b="1">
              <a:solidFill>
                <a:srgbClr val="0E0E0E"/>
              </a:solidFill>
              <a:latin typeface="Roboto"/>
              <a:ea typeface="Roboto"/>
              <a:cs typeface="Roboto"/>
              <a:sym typeface="Roboto"/>
            </a:endParaRPr>
          </a:p>
        </p:txBody>
      </p:sp>
      <p:sp>
        <p:nvSpPr>
          <p:cNvPr id="86" name="Google Shape;86;p8"/>
          <p:cNvSpPr txBox="1"/>
          <p:nvPr/>
        </p:nvSpPr>
        <p:spPr>
          <a:xfrm>
            <a:off x="890719" y="1120101"/>
            <a:ext cx="4812600" cy="3794845"/>
          </a:xfrm>
          <a:prstGeom prst="rect">
            <a:avLst/>
          </a:prstGeom>
          <a:noFill/>
          <a:ln>
            <a:noFill/>
          </a:ln>
        </p:spPr>
        <p:txBody>
          <a:bodyPr spcFirstLastPara="1" wrap="square" lIns="91425" tIns="45700" rIns="91425" bIns="45700" anchor="t" anchorCtr="0">
            <a:spAutoFit/>
          </a:bodyPr>
          <a:lstStyle/>
          <a:p>
            <a:pPr>
              <a:buSzPts val="2200"/>
            </a:pPr>
            <a:r>
              <a:rPr lang="en-ID" sz="2200" b="1">
                <a:solidFill>
                  <a:srgbClr val="515151"/>
                </a:solidFill>
                <a:latin typeface="Roboto"/>
                <a:ea typeface="Roboto"/>
                <a:cs typeface="Roboto"/>
                <a:sym typeface="Roboto"/>
              </a:rPr>
              <a:t>Manage Entities</a:t>
            </a:r>
            <a:endParaRPr sz="12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Others in region can See, Join, and Add Patients</a:t>
            </a:r>
            <a:endParaRPr sz="1500"/>
          </a:p>
          <a:p>
            <a:pPr marL="285750" indent="-279400">
              <a:lnSpc>
                <a:spcPct val="120000"/>
              </a:lnSpc>
              <a:buClr>
                <a:srgbClr val="676767"/>
              </a:buClr>
              <a:buSzPts val="1500"/>
              <a:buFont typeface="Arial"/>
              <a:buChar char="•"/>
            </a:pPr>
            <a:r>
              <a:rPr lang="en-ID" sz="1500">
                <a:solidFill>
                  <a:srgbClr val="676767"/>
                </a:solidFill>
                <a:latin typeface="Roboto"/>
                <a:ea typeface="Roboto"/>
                <a:cs typeface="Roboto"/>
                <a:sym typeface="Roboto"/>
              </a:rPr>
              <a:t>Only able to see their patients unless granted additional privileges by Incident Owner</a:t>
            </a:r>
            <a:endParaRPr sz="1500">
              <a:solidFill>
                <a:srgbClr val="676767"/>
              </a:solidFill>
              <a:latin typeface="Roboto"/>
              <a:ea typeface="Roboto"/>
              <a:cs typeface="Roboto"/>
              <a:sym typeface="Roboto"/>
            </a:endParaRPr>
          </a:p>
          <a:p>
            <a:pPr marL="285750" indent="-279400">
              <a:lnSpc>
                <a:spcPct val="120000"/>
              </a:lnSpc>
              <a:buClr>
                <a:srgbClr val="676767"/>
              </a:buClr>
              <a:buSzPts val="1500"/>
              <a:buFont typeface="Roboto"/>
              <a:buChar char="•"/>
            </a:pPr>
            <a:r>
              <a:rPr lang="en-ID" sz="1500">
                <a:solidFill>
                  <a:srgbClr val="676767"/>
                </a:solidFill>
                <a:latin typeface="Roboto"/>
                <a:ea typeface="Roboto"/>
                <a:cs typeface="Roboto"/>
                <a:sym typeface="Roboto"/>
              </a:rPr>
              <a:t>Separate tutorial will review in detail</a:t>
            </a:r>
            <a:endParaRPr sz="2200" b="1">
              <a:solidFill>
                <a:srgbClr val="676767"/>
              </a:solidFill>
              <a:latin typeface="Roboto"/>
              <a:ea typeface="Roboto"/>
              <a:cs typeface="Roboto"/>
              <a:sym typeface="Roboto"/>
            </a:endParaRPr>
          </a:p>
          <a:p>
            <a:pPr>
              <a:lnSpc>
                <a:spcPct val="120000"/>
              </a:lnSpc>
            </a:pPr>
            <a:r>
              <a:rPr lang="en-ID" sz="2200" b="1">
                <a:solidFill>
                  <a:srgbClr val="676767"/>
                </a:solidFill>
                <a:latin typeface="Roboto"/>
                <a:ea typeface="Roboto"/>
                <a:cs typeface="Roboto"/>
                <a:sym typeface="Roboto"/>
              </a:rPr>
              <a:t>Edit Incident</a:t>
            </a:r>
            <a:endParaRPr sz="2200" b="1">
              <a:solidFill>
                <a:srgbClr val="676767"/>
              </a:solidFill>
              <a:latin typeface="Roboto"/>
              <a:ea typeface="Roboto"/>
              <a:cs typeface="Roboto"/>
              <a:sym typeface="Roboto"/>
            </a:endParaRPr>
          </a:p>
          <a:p>
            <a:pPr marL="285750" indent="-279400">
              <a:lnSpc>
                <a:spcPct val="140000"/>
              </a:lnSpc>
              <a:buClr>
                <a:srgbClr val="676767"/>
              </a:buClr>
              <a:buSzPts val="1500"/>
              <a:buChar char="•"/>
            </a:pPr>
            <a:r>
              <a:rPr lang="en-ID" sz="1500">
                <a:solidFill>
                  <a:srgbClr val="676767"/>
                </a:solidFill>
                <a:latin typeface="Roboto"/>
                <a:ea typeface="Roboto"/>
                <a:cs typeface="Roboto"/>
                <a:sym typeface="Roboto"/>
              </a:rPr>
              <a:t>Edit details</a:t>
            </a:r>
            <a:endParaRPr sz="1500">
              <a:solidFill>
                <a:srgbClr val="676767"/>
              </a:solidFill>
              <a:latin typeface="Roboto"/>
              <a:ea typeface="Roboto"/>
              <a:cs typeface="Roboto"/>
              <a:sym typeface="Roboto"/>
            </a:endParaRPr>
          </a:p>
          <a:p>
            <a:pPr marL="285750" indent="-279400">
              <a:lnSpc>
                <a:spcPct val="140000"/>
              </a:lnSpc>
              <a:buClr>
                <a:srgbClr val="676767"/>
              </a:buClr>
              <a:buSzPts val="1500"/>
              <a:buFont typeface="Roboto"/>
              <a:buChar char="•"/>
            </a:pPr>
            <a:r>
              <a:rPr lang="en-ID" sz="1500">
                <a:solidFill>
                  <a:srgbClr val="676767"/>
                </a:solidFill>
                <a:latin typeface="Roboto"/>
                <a:ea typeface="Roboto"/>
                <a:cs typeface="Roboto"/>
                <a:sym typeface="Roboto"/>
              </a:rPr>
              <a:t>Change Owning Entity</a:t>
            </a:r>
            <a:endParaRPr sz="1500">
              <a:solidFill>
                <a:srgbClr val="676767"/>
              </a:solidFill>
              <a:latin typeface="Roboto"/>
              <a:ea typeface="Roboto"/>
              <a:cs typeface="Roboto"/>
              <a:sym typeface="Roboto"/>
            </a:endParaRPr>
          </a:p>
          <a:p>
            <a:pPr marL="285750" indent="-279400">
              <a:lnSpc>
                <a:spcPct val="140000"/>
              </a:lnSpc>
              <a:buClr>
                <a:srgbClr val="676767"/>
              </a:buClr>
              <a:buSzPts val="1500"/>
              <a:buFont typeface="Roboto"/>
              <a:buChar char="•"/>
            </a:pPr>
            <a:r>
              <a:rPr lang="en-ID" sz="1500">
                <a:solidFill>
                  <a:srgbClr val="676767"/>
                </a:solidFill>
                <a:latin typeface="Roboto"/>
                <a:ea typeface="Roboto"/>
                <a:cs typeface="Roboto"/>
                <a:sym typeface="Roboto"/>
              </a:rPr>
              <a:t>Stop Incident</a:t>
            </a:r>
            <a:endParaRPr sz="1500">
              <a:solidFill>
                <a:srgbClr val="676767"/>
              </a:solidFill>
              <a:latin typeface="Roboto"/>
              <a:ea typeface="Roboto"/>
              <a:cs typeface="Roboto"/>
              <a:sym typeface="Roboto"/>
            </a:endParaRPr>
          </a:p>
          <a:p>
            <a:pPr>
              <a:lnSpc>
                <a:spcPct val="140000"/>
              </a:lnSpc>
            </a:pPr>
            <a:endParaRPr sz="2200" b="1">
              <a:solidFill>
                <a:srgbClr val="676767"/>
              </a:solidFill>
              <a:latin typeface="Roboto"/>
              <a:ea typeface="Roboto"/>
              <a:cs typeface="Roboto"/>
              <a:sym typeface="Roboto"/>
            </a:endParaRPr>
          </a:p>
          <a:p>
            <a:pPr>
              <a:lnSpc>
                <a:spcPct val="120000"/>
              </a:lnSpc>
            </a:pPr>
            <a:endParaRPr sz="2200" b="1">
              <a:solidFill>
                <a:srgbClr val="676767"/>
              </a:solidFill>
              <a:latin typeface="Roboto"/>
              <a:ea typeface="Roboto"/>
              <a:cs typeface="Roboto"/>
              <a:sym typeface="Roboto"/>
            </a:endParaRPr>
          </a:p>
        </p:txBody>
      </p:sp>
      <p:pic>
        <p:nvPicPr>
          <p:cNvPr id="87" name="Google Shape;87;p8"/>
          <p:cNvPicPr preferRelativeResize="0"/>
          <p:nvPr/>
        </p:nvPicPr>
        <p:blipFill rotWithShape="1">
          <a:blip r:embed="rId3">
            <a:alphaModFix/>
          </a:blip>
          <a:srcRect t="4159"/>
          <a:stretch/>
        </p:blipFill>
        <p:spPr>
          <a:xfrm>
            <a:off x="6055169" y="1249275"/>
            <a:ext cx="2492400" cy="513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8" name="Google Shape;88;p8"/>
          <p:cNvPicPr preferRelativeResize="0"/>
          <p:nvPr/>
        </p:nvPicPr>
        <p:blipFill rotWithShape="1">
          <a:blip r:embed="rId4">
            <a:alphaModFix/>
          </a:blip>
          <a:srcRect/>
          <a:stretch/>
        </p:blipFill>
        <p:spPr>
          <a:xfrm>
            <a:off x="907585" y="3600789"/>
            <a:ext cx="274320" cy="274320"/>
          </a:xfrm>
          <a:prstGeom prst="rect">
            <a:avLst/>
          </a:prstGeom>
          <a:noFill/>
          <a:ln>
            <a:noFill/>
          </a:ln>
          <a:effectLst>
            <a:outerShdw blurRad="50800" dist="38100" dir="2700000" algn="tl" rotWithShape="0">
              <a:srgbClr val="000000">
                <a:alpha val="40000"/>
              </a:srgbClr>
            </a:outerShdw>
          </a:effectLst>
        </p:spPr>
      </p:pic>
      <p:pic>
        <p:nvPicPr>
          <p:cNvPr id="89" name="Google Shape;89;p8"/>
          <p:cNvPicPr preferRelativeResize="0"/>
          <p:nvPr/>
        </p:nvPicPr>
        <p:blipFill rotWithShape="1">
          <a:blip r:embed="rId5">
            <a:alphaModFix/>
          </a:blip>
          <a:srcRect t="4159"/>
          <a:stretch/>
        </p:blipFill>
        <p:spPr>
          <a:xfrm>
            <a:off x="8899419" y="1240125"/>
            <a:ext cx="2492400" cy="5171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0" name="Google Shape;90;p8"/>
          <p:cNvPicPr preferRelativeResize="0"/>
          <p:nvPr/>
        </p:nvPicPr>
        <p:blipFill rotWithShape="1">
          <a:blip r:embed="rId6">
            <a:alphaModFix/>
          </a:blip>
          <a:srcRect/>
          <a:stretch/>
        </p:blipFill>
        <p:spPr>
          <a:xfrm>
            <a:off x="536512" y="1121431"/>
            <a:ext cx="354196" cy="354196"/>
          </a:xfrm>
          <a:prstGeom prst="rect">
            <a:avLst/>
          </a:prstGeom>
          <a:noFill/>
          <a:ln>
            <a:noFill/>
          </a:ln>
          <a:effectLst>
            <a:outerShdw blurRad="50800" dist="38100" dir="2700000" algn="tl" rotWithShape="0">
              <a:srgbClr val="000000">
                <a:alpha val="40000"/>
              </a:srgbClr>
            </a:outerShdw>
          </a:effectLst>
        </p:spPr>
      </p:pic>
      <p:pic>
        <p:nvPicPr>
          <p:cNvPr id="91" name="Google Shape;91;p8"/>
          <p:cNvPicPr preferRelativeResize="0"/>
          <p:nvPr/>
        </p:nvPicPr>
        <p:blipFill rotWithShape="1">
          <a:blip r:embed="rId7">
            <a:alphaModFix/>
          </a:blip>
          <a:srcRect/>
          <a:stretch/>
        </p:blipFill>
        <p:spPr>
          <a:xfrm>
            <a:off x="536680" y="2563394"/>
            <a:ext cx="353886" cy="353886"/>
          </a:xfrm>
          <a:prstGeom prst="rect">
            <a:avLst/>
          </a:prstGeom>
          <a:noFill/>
          <a:ln>
            <a:noFill/>
          </a:ln>
          <a:effectLst>
            <a:outerShdw blurRad="50800" dist="38100" dir="2700000" algn="tl" rotWithShape="0">
              <a:srgbClr val="000000">
                <a:alpha val="40000"/>
              </a:srgbClr>
            </a:outerShdw>
          </a:effectLst>
        </p:spPr>
      </p:pic>
      <p:pic>
        <p:nvPicPr>
          <p:cNvPr id="92" name="Google Shape;92;p8"/>
          <p:cNvPicPr preferRelativeResize="0"/>
          <p:nvPr/>
        </p:nvPicPr>
        <p:blipFill rotWithShape="1">
          <a:blip r:embed="rId8">
            <a:alphaModFix/>
          </a:blip>
          <a:srcRect/>
          <a:stretch/>
        </p:blipFill>
        <p:spPr>
          <a:xfrm>
            <a:off x="907585" y="2982861"/>
            <a:ext cx="274320" cy="274320"/>
          </a:xfrm>
          <a:prstGeom prst="rect">
            <a:avLst/>
          </a:prstGeom>
          <a:noFill/>
          <a:ln>
            <a:noFill/>
          </a:ln>
          <a:effectLst>
            <a:outerShdw blurRad="50800" dist="38100" dir="2700000" algn="tl" rotWithShape="0">
              <a:srgbClr val="000000">
                <a:alpha val="40000"/>
              </a:srgbClr>
            </a:outerShdw>
          </a:effectLst>
        </p:spPr>
      </p:pic>
      <p:pic>
        <p:nvPicPr>
          <p:cNvPr id="93" name="Google Shape;93;p8"/>
          <p:cNvPicPr preferRelativeResize="0"/>
          <p:nvPr/>
        </p:nvPicPr>
        <p:blipFill rotWithShape="1">
          <a:blip r:embed="rId9">
            <a:alphaModFix/>
          </a:blip>
          <a:srcRect/>
          <a:stretch/>
        </p:blipFill>
        <p:spPr>
          <a:xfrm>
            <a:off x="907585" y="3291831"/>
            <a:ext cx="274320" cy="274320"/>
          </a:xfrm>
          <a:prstGeom prst="rect">
            <a:avLst/>
          </a:prstGeom>
          <a:noFill/>
          <a:ln>
            <a:noFill/>
          </a:ln>
          <a:effectLst>
            <a:outerShdw blurRad="50800" dist="38100" dir="2700000" algn="tl" rotWithShape="0">
              <a:srgbClr val="000000">
                <a:alpha val="40000"/>
              </a:srgbClr>
            </a:outerShdw>
          </a:effectLst>
        </p:spPr>
      </p:pic>
      <p:pic>
        <p:nvPicPr>
          <p:cNvPr id="94" name="Google Shape;94;p8"/>
          <p:cNvPicPr preferRelativeResize="0"/>
          <p:nvPr/>
        </p:nvPicPr>
        <p:blipFill rotWithShape="1">
          <a:blip r:embed="rId6">
            <a:alphaModFix/>
          </a:blip>
          <a:srcRect/>
          <a:stretch/>
        </p:blipFill>
        <p:spPr>
          <a:xfrm>
            <a:off x="6928935" y="1664634"/>
            <a:ext cx="274320" cy="274320"/>
          </a:xfrm>
          <a:prstGeom prst="rect">
            <a:avLst/>
          </a:prstGeom>
          <a:noFill/>
          <a:ln>
            <a:noFill/>
          </a:ln>
          <a:effectLst>
            <a:outerShdw blurRad="50800" dist="38100" dir="2700000" algn="tl" rotWithShape="0">
              <a:srgbClr val="000000">
                <a:alpha val="40000"/>
              </a:srgbClr>
            </a:outerShdw>
          </a:effectLst>
        </p:spPr>
      </p:pic>
      <p:pic>
        <p:nvPicPr>
          <p:cNvPr id="95" name="Google Shape;95;p8"/>
          <p:cNvPicPr preferRelativeResize="0"/>
          <p:nvPr/>
        </p:nvPicPr>
        <p:blipFill rotWithShape="1">
          <a:blip r:embed="rId7">
            <a:alphaModFix/>
          </a:blip>
          <a:srcRect/>
          <a:stretch/>
        </p:blipFill>
        <p:spPr>
          <a:xfrm>
            <a:off x="8496807" y="1664628"/>
            <a:ext cx="274320" cy="274320"/>
          </a:xfrm>
          <a:prstGeom prst="rect">
            <a:avLst/>
          </a:prstGeom>
          <a:noFill/>
          <a:ln>
            <a:noFill/>
          </a:ln>
          <a:effectLst>
            <a:outerShdw blurRad="50800" dist="38100" dir="2700000" algn="tl" rotWithShape="0">
              <a:srgbClr val="000000">
                <a:alpha val="40000"/>
              </a:srgbClr>
            </a:outerShdw>
          </a:effectLst>
        </p:spPr>
      </p:pic>
      <p:pic>
        <p:nvPicPr>
          <p:cNvPr id="96" name="Google Shape;96;p8"/>
          <p:cNvPicPr preferRelativeResize="0"/>
          <p:nvPr/>
        </p:nvPicPr>
        <p:blipFill rotWithShape="1">
          <a:blip r:embed="rId8">
            <a:alphaModFix/>
          </a:blip>
          <a:srcRect/>
          <a:stretch/>
        </p:blipFill>
        <p:spPr>
          <a:xfrm>
            <a:off x="11484135" y="3150074"/>
            <a:ext cx="274320" cy="274320"/>
          </a:xfrm>
          <a:prstGeom prst="rect">
            <a:avLst/>
          </a:prstGeom>
          <a:noFill/>
          <a:ln>
            <a:noFill/>
          </a:ln>
          <a:effectLst>
            <a:outerShdw blurRad="50800" dist="38100" dir="2700000" algn="tl" rotWithShape="0">
              <a:srgbClr val="000000">
                <a:alpha val="40000"/>
              </a:srgbClr>
            </a:outerShdw>
          </a:effectLst>
        </p:spPr>
      </p:pic>
      <p:pic>
        <p:nvPicPr>
          <p:cNvPr id="97" name="Google Shape;97;p8"/>
          <p:cNvPicPr preferRelativeResize="0"/>
          <p:nvPr/>
        </p:nvPicPr>
        <p:blipFill rotWithShape="1">
          <a:blip r:embed="rId9">
            <a:alphaModFix/>
          </a:blip>
          <a:srcRect/>
          <a:stretch/>
        </p:blipFill>
        <p:spPr>
          <a:xfrm>
            <a:off x="11484135" y="5597794"/>
            <a:ext cx="274320" cy="274320"/>
          </a:xfrm>
          <a:prstGeom prst="rect">
            <a:avLst/>
          </a:prstGeom>
          <a:noFill/>
          <a:ln>
            <a:noFill/>
          </a:ln>
          <a:effectLst>
            <a:outerShdw blurRad="50800" dist="38100" dir="2700000" algn="tl" rotWithShape="0">
              <a:srgbClr val="000000">
                <a:alpha val="40000"/>
              </a:srgbClr>
            </a:outerShdw>
          </a:effectLst>
        </p:spPr>
      </p:pic>
      <p:pic>
        <p:nvPicPr>
          <p:cNvPr id="98" name="Google Shape;98;p8"/>
          <p:cNvPicPr preferRelativeResize="0"/>
          <p:nvPr/>
        </p:nvPicPr>
        <p:blipFill rotWithShape="1">
          <a:blip r:embed="rId4">
            <a:alphaModFix/>
          </a:blip>
          <a:srcRect/>
          <a:stretch/>
        </p:blipFill>
        <p:spPr>
          <a:xfrm>
            <a:off x="11484135" y="6111239"/>
            <a:ext cx="274320" cy="274320"/>
          </a:xfrm>
          <a:prstGeom prst="rect">
            <a:avLst/>
          </a:prstGeom>
          <a:noFill/>
          <a:ln>
            <a:noFill/>
          </a:ln>
          <a:effectLst>
            <a:outerShdw blurRad="50800" dist="38100" dir="2700000" algn="tl" rotWithShape="0">
              <a:srgbClr val="000000">
                <a:alpha val="40000"/>
              </a:srgbClr>
            </a:outerShdw>
          </a:effectLst>
        </p:spPr>
      </p:pic>
      <p:sp>
        <p:nvSpPr>
          <p:cNvPr id="99" name="Google Shape;99;p8"/>
          <p:cNvSpPr/>
          <p:nvPr/>
        </p:nvSpPr>
        <p:spPr>
          <a:xfrm>
            <a:off x="8922469" y="6113725"/>
            <a:ext cx="2464800" cy="318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121" name="Google Shape;121;p13"/>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122" name="Google Shape;122;p13"/>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3" name="Google Shape;123;p13"/>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4" name="Google Shape;124;p13"/>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5" name="Google Shape;125;p13"/>
          <p:cNvPicPr preferRelativeResize="0"/>
          <p:nvPr/>
        </p:nvPicPr>
        <p:blipFill rotWithShape="1">
          <a:blip r:embed="rId6">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126" name="Google Shape;126;p13"/>
          <p:cNvPicPr preferRelativeResize="0"/>
          <p:nvPr/>
        </p:nvPicPr>
        <p:blipFill rotWithShape="1">
          <a:blip r:embed="rId7">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127" name="Google Shape;127;p13"/>
          <p:cNvPicPr preferRelativeResize="0"/>
          <p:nvPr/>
        </p:nvPicPr>
        <p:blipFill rotWithShape="1">
          <a:blip r:embed="rId8">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128" name="Google Shape;128;p13"/>
          <p:cNvPicPr preferRelativeResize="0"/>
          <p:nvPr/>
        </p:nvPicPr>
        <p:blipFill rotWithShape="1">
          <a:blip r:embed="rId9">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129" name="Google Shape;129;p13"/>
          <p:cNvPicPr preferRelativeResize="0"/>
          <p:nvPr/>
        </p:nvPicPr>
        <p:blipFill rotWithShape="1">
          <a:blip r:embed="rId6">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130" name="Google Shape;130;p13"/>
          <p:cNvPicPr preferRelativeResize="0"/>
          <p:nvPr/>
        </p:nvPicPr>
        <p:blipFill rotWithShape="1">
          <a:blip r:embed="rId7">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131" name="Google Shape;131;p13"/>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sp>
        <p:nvSpPr>
          <p:cNvPr id="134" name="Google Shape;134;p13"/>
          <p:cNvSpPr txBox="1"/>
          <p:nvPr/>
        </p:nvSpPr>
        <p:spPr>
          <a:xfrm>
            <a:off x="825831" y="4014600"/>
            <a:ext cx="5446800" cy="430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Identify and Work within Correct Incident</a:t>
            </a:r>
            <a:endParaRPr sz="1500" b="0" i="0" u="none" strike="noStrike" cap="none">
              <a:solidFill>
                <a:srgbClr val="515151"/>
              </a:solidFill>
              <a:latin typeface="Roboto"/>
              <a:ea typeface="Roboto"/>
              <a:cs typeface="Roboto"/>
              <a:sym typeface="Roboto"/>
            </a:endParaRPr>
          </a:p>
        </p:txBody>
      </p:sp>
      <p:pic>
        <p:nvPicPr>
          <p:cNvPr id="2" name="Google Shape;31;p7">
            <a:extLst>
              <a:ext uri="{FF2B5EF4-FFF2-40B4-BE49-F238E27FC236}">
                <a16:creationId xmlns:a16="http://schemas.microsoft.com/office/drawing/2014/main" id="{D732D10D-FED4-3ADA-2789-92912144764E}"/>
              </a:ext>
            </a:extLst>
          </p:cNvPr>
          <p:cNvPicPr preferRelativeResize="0"/>
          <p:nvPr/>
        </p:nvPicPr>
        <p:blipFill rotWithShape="1">
          <a:blip r:embed="rId9">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5D268D05-0B46-B079-C252-45C7A48E98B8}"/>
              </a:ext>
            </a:extLst>
          </p:cNvPr>
          <p:cNvPicPr preferRelativeResize="0"/>
          <p:nvPr/>
        </p:nvPicPr>
        <p:blipFill rotWithShape="1">
          <a:blip r:embed="rId8">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140" name="Google Shape;140;p14"/>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141" name="Google Shape;141;p14"/>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2" name="Google Shape;142;p14"/>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3" name="Google Shape;143;p14"/>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4" name="Google Shape;144;p14"/>
          <p:cNvPicPr preferRelativeResize="0"/>
          <p:nvPr/>
        </p:nvPicPr>
        <p:blipFill rotWithShape="1">
          <a:blip r:embed="rId6">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145" name="Google Shape;145;p14"/>
          <p:cNvPicPr preferRelativeResize="0"/>
          <p:nvPr/>
        </p:nvPicPr>
        <p:blipFill rotWithShape="1">
          <a:blip r:embed="rId7">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146" name="Google Shape;146;p14"/>
          <p:cNvPicPr preferRelativeResize="0"/>
          <p:nvPr/>
        </p:nvPicPr>
        <p:blipFill rotWithShape="1">
          <a:blip r:embed="rId8">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147" name="Google Shape;147;p14"/>
          <p:cNvPicPr preferRelativeResize="0"/>
          <p:nvPr/>
        </p:nvPicPr>
        <p:blipFill rotWithShape="1">
          <a:blip r:embed="rId9">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148" name="Google Shape;148;p14"/>
          <p:cNvPicPr preferRelativeResize="0"/>
          <p:nvPr/>
        </p:nvPicPr>
        <p:blipFill rotWithShape="1">
          <a:blip r:embed="rId10">
            <a:alphaModFix/>
          </a:blip>
          <a:srcRect/>
          <a:stretch/>
        </p:blipFill>
        <p:spPr>
          <a:xfrm>
            <a:off x="10035886" y="1617078"/>
            <a:ext cx="353886" cy="353886"/>
          </a:xfrm>
          <a:prstGeom prst="rect">
            <a:avLst/>
          </a:prstGeom>
          <a:noFill/>
          <a:ln>
            <a:noFill/>
          </a:ln>
          <a:effectLst>
            <a:outerShdw blurRad="50800" dist="38100" dir="2700000" algn="tl" rotWithShape="0">
              <a:srgbClr val="000000">
                <a:alpha val="40000"/>
              </a:srgbClr>
            </a:outerShdw>
          </a:effectLst>
        </p:spPr>
      </p:pic>
      <p:pic>
        <p:nvPicPr>
          <p:cNvPr id="149" name="Google Shape;149;p14"/>
          <p:cNvPicPr preferRelativeResize="0"/>
          <p:nvPr/>
        </p:nvPicPr>
        <p:blipFill rotWithShape="1">
          <a:blip r:embed="rId6">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150" name="Google Shape;150;p14"/>
          <p:cNvPicPr preferRelativeResize="0"/>
          <p:nvPr/>
        </p:nvPicPr>
        <p:blipFill rotWithShape="1">
          <a:blip r:embed="rId7">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151" name="Google Shape;151;p14"/>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sp>
        <p:nvSpPr>
          <p:cNvPr id="154" name="Google Shape;154;p14"/>
          <p:cNvSpPr txBox="1"/>
          <p:nvPr/>
        </p:nvSpPr>
        <p:spPr>
          <a:xfrm>
            <a:off x="825831" y="4014600"/>
            <a:ext cx="54468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Identify and Work within Correct Incident</a:t>
            </a:r>
            <a:endParaRPr sz="1300" b="0" i="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a:solidFill>
                  <a:srgbClr val="515151"/>
                </a:solidFill>
                <a:latin typeface="Roboto"/>
                <a:ea typeface="Roboto"/>
                <a:cs typeface="Roboto"/>
                <a:sym typeface="Roboto"/>
              </a:rPr>
              <a:t>Participating</a:t>
            </a:r>
            <a:r>
              <a:rPr lang="en-ID" sz="1500">
                <a:solidFill>
                  <a:srgbClr val="515151"/>
                </a:solidFill>
                <a:latin typeface="Roboto"/>
                <a:ea typeface="Roboto"/>
                <a:cs typeface="Roboto"/>
                <a:sym typeface="Roboto"/>
              </a:rPr>
              <a:t> shows</a:t>
            </a:r>
            <a:r>
              <a:rPr lang="en-ID" sz="1500" b="1" i="1">
                <a:solidFill>
                  <a:srgbClr val="515151"/>
                </a:solidFill>
                <a:latin typeface="Roboto"/>
                <a:ea typeface="Roboto"/>
                <a:cs typeface="Roboto"/>
                <a:sym typeface="Roboto"/>
              </a:rPr>
              <a:t> </a:t>
            </a:r>
            <a:r>
              <a:rPr lang="en-ID" sz="1500" b="0" i="0" u="none" strike="noStrike" cap="none">
                <a:solidFill>
                  <a:srgbClr val="515151"/>
                </a:solidFill>
                <a:latin typeface="Roboto"/>
                <a:ea typeface="Roboto"/>
                <a:cs typeface="Roboto"/>
                <a:sym typeface="Roboto"/>
              </a:rPr>
              <a:t>Incidents </a:t>
            </a:r>
            <a:r>
              <a:rPr lang="en-ID" sz="1500">
                <a:solidFill>
                  <a:srgbClr val="515151"/>
                </a:solidFill>
                <a:latin typeface="Roboto"/>
                <a:ea typeface="Roboto"/>
                <a:cs typeface="Roboto"/>
                <a:sym typeface="Roboto"/>
              </a:rPr>
              <a:t>you</a:t>
            </a:r>
            <a:r>
              <a:rPr lang="en-ID" sz="1500" b="0" i="0" u="none" strike="noStrike" cap="none">
                <a:solidFill>
                  <a:srgbClr val="515151"/>
                </a:solidFill>
                <a:latin typeface="Roboto"/>
                <a:ea typeface="Roboto"/>
                <a:cs typeface="Roboto"/>
                <a:sym typeface="Roboto"/>
              </a:rPr>
              <a:t> have </a:t>
            </a:r>
            <a:r>
              <a:rPr lang="en-ID" sz="1500">
                <a:solidFill>
                  <a:srgbClr val="515151"/>
                </a:solidFill>
                <a:latin typeface="Roboto"/>
                <a:ea typeface="Roboto"/>
                <a:cs typeface="Roboto"/>
                <a:sym typeface="Roboto"/>
              </a:rPr>
              <a:t>j</a:t>
            </a:r>
            <a:r>
              <a:rPr lang="en-ID" sz="1500" u="none" strike="noStrike" cap="none">
                <a:solidFill>
                  <a:srgbClr val="515151"/>
                </a:solidFill>
                <a:latin typeface="Roboto"/>
                <a:ea typeface="Roboto"/>
                <a:cs typeface="Roboto"/>
                <a:sym typeface="Roboto"/>
              </a:rPr>
              <a:t>oined</a:t>
            </a:r>
            <a:endParaRPr sz="1500" b="0" i="0" u="none" strike="noStrike" cap="none">
              <a:solidFill>
                <a:srgbClr val="515151"/>
              </a:solidFill>
              <a:latin typeface="Roboto"/>
              <a:ea typeface="Roboto"/>
              <a:cs typeface="Roboto"/>
              <a:sym typeface="Roboto"/>
            </a:endParaRPr>
          </a:p>
        </p:txBody>
      </p:sp>
      <p:pic>
        <p:nvPicPr>
          <p:cNvPr id="155" name="Google Shape;155;p14"/>
          <p:cNvPicPr preferRelativeResize="0"/>
          <p:nvPr/>
        </p:nvPicPr>
        <p:blipFill rotWithShape="1">
          <a:blip r:embed="rId10">
            <a:alphaModFix/>
          </a:blip>
          <a:srcRect/>
          <a:stretch/>
        </p:blipFill>
        <p:spPr>
          <a:xfrm>
            <a:off x="878696" y="4454387"/>
            <a:ext cx="274320" cy="274320"/>
          </a:xfrm>
          <a:prstGeom prst="rect">
            <a:avLst/>
          </a:prstGeom>
          <a:noFill/>
          <a:ln>
            <a:noFill/>
          </a:ln>
          <a:effectLst>
            <a:outerShdw blurRad="50800" dist="38100" dir="2700000" algn="tl" rotWithShape="0">
              <a:srgbClr val="000000">
                <a:alpha val="40000"/>
              </a:srgbClr>
            </a:outerShdw>
          </a:effectLst>
        </p:spPr>
      </p:pic>
      <p:pic>
        <p:nvPicPr>
          <p:cNvPr id="2" name="Google Shape;31;p7">
            <a:extLst>
              <a:ext uri="{FF2B5EF4-FFF2-40B4-BE49-F238E27FC236}">
                <a16:creationId xmlns:a16="http://schemas.microsoft.com/office/drawing/2014/main" id="{711E1D6C-3103-F2FF-0835-00AB836F22E5}"/>
              </a:ext>
            </a:extLst>
          </p:cNvPr>
          <p:cNvPicPr preferRelativeResize="0"/>
          <p:nvPr/>
        </p:nvPicPr>
        <p:blipFill rotWithShape="1">
          <a:blip r:embed="rId9">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2F621010-643F-DBB9-06BE-2F7C5921D4A7}"/>
              </a:ext>
            </a:extLst>
          </p:cNvPr>
          <p:cNvPicPr preferRelativeResize="0"/>
          <p:nvPr/>
        </p:nvPicPr>
        <p:blipFill rotWithShape="1">
          <a:blip r:embed="rId8">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p:nvPr/>
        </p:nvSpPr>
        <p:spPr>
          <a:xfrm>
            <a:off x="290879" y="302650"/>
            <a:ext cx="779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Participate &amp; J</a:t>
            </a:r>
            <a:r>
              <a:rPr lang="en-ID" sz="3200" b="1" i="0" u="none" strike="noStrike" cap="none">
                <a:solidFill>
                  <a:srgbClr val="0E0E0E"/>
                </a:solidFill>
                <a:latin typeface="Roboto"/>
                <a:ea typeface="Roboto"/>
                <a:cs typeface="Roboto"/>
                <a:sym typeface="Roboto"/>
              </a:rPr>
              <a:t>oin Incident </a:t>
            </a:r>
            <a:endParaRPr sz="3200" b="1" i="0" u="none" strike="noStrike" cap="none">
              <a:solidFill>
                <a:srgbClr val="0E0E0E"/>
              </a:solidFill>
              <a:latin typeface="Roboto"/>
              <a:ea typeface="Roboto"/>
              <a:cs typeface="Roboto"/>
              <a:sym typeface="Roboto"/>
            </a:endParaRPr>
          </a:p>
        </p:txBody>
      </p:sp>
      <p:sp>
        <p:nvSpPr>
          <p:cNvPr id="161" name="Google Shape;161;p15"/>
          <p:cNvSpPr txBox="1"/>
          <p:nvPr/>
        </p:nvSpPr>
        <p:spPr>
          <a:xfrm>
            <a:off x="825833" y="1120093"/>
            <a:ext cx="47115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Patient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This is what you will use daily</a:t>
            </a:r>
            <a:endParaRPr sz="15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View your patients under </a:t>
            </a:r>
            <a:r>
              <a:rPr lang="en-ID" sz="1500" b="1" i="1" u="none" strike="noStrike" cap="none">
                <a:solidFill>
                  <a:srgbClr val="676767"/>
                </a:solidFill>
                <a:latin typeface="Roboto"/>
                <a:ea typeface="Roboto"/>
                <a:cs typeface="Roboto"/>
                <a:sym typeface="Roboto"/>
              </a:rPr>
              <a:t>My Patients</a:t>
            </a:r>
            <a:endParaRPr sz="1500" b="1" i="1" u="none" strike="noStrike" cap="none">
              <a:solidFill>
                <a:srgbClr val="000000"/>
              </a:solidFill>
            </a:endParaRPr>
          </a:p>
        </p:txBody>
      </p:sp>
      <p:pic>
        <p:nvPicPr>
          <p:cNvPr id="162" name="Google Shape;162;p15"/>
          <p:cNvPicPr preferRelativeResize="0"/>
          <p:nvPr/>
        </p:nvPicPr>
        <p:blipFill rotWithShape="1">
          <a:blip r:embed="rId3">
            <a:alphaModFix/>
          </a:blip>
          <a:srcRect t="4884" b="54975"/>
          <a:stretch/>
        </p:blipFill>
        <p:spPr>
          <a:xfrm>
            <a:off x="6327160" y="1369923"/>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3" name="Google Shape;163;p15"/>
          <p:cNvPicPr preferRelativeResize="0"/>
          <p:nvPr/>
        </p:nvPicPr>
        <p:blipFill rotWithShape="1">
          <a:blip r:embed="rId4">
            <a:alphaModFix/>
          </a:blip>
          <a:srcRect t="4827" b="54906"/>
          <a:stretch/>
        </p:blipFill>
        <p:spPr>
          <a:xfrm>
            <a:off x="9042449" y="1363682"/>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4" name="Google Shape;164;p15"/>
          <p:cNvPicPr preferRelativeResize="0"/>
          <p:nvPr/>
        </p:nvPicPr>
        <p:blipFill rotWithShape="1">
          <a:blip r:embed="rId5">
            <a:alphaModFix/>
          </a:blip>
          <a:srcRect t="4467" b="55064"/>
          <a:stretch/>
        </p:blipFill>
        <p:spPr>
          <a:xfrm>
            <a:off x="6327160" y="3721040"/>
            <a:ext cx="2492700" cy="2165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5" name="Google Shape;165;p15"/>
          <p:cNvPicPr preferRelativeResize="0"/>
          <p:nvPr/>
        </p:nvPicPr>
        <p:blipFill rotWithShape="1">
          <a:blip r:embed="rId6">
            <a:alphaModFix/>
          </a:blip>
          <a:srcRect/>
          <a:stretch/>
        </p:blipFill>
        <p:spPr>
          <a:xfrm>
            <a:off x="7344659" y="971193"/>
            <a:ext cx="457601" cy="457601"/>
          </a:xfrm>
          <a:prstGeom prst="rect">
            <a:avLst/>
          </a:prstGeom>
          <a:noFill/>
          <a:ln>
            <a:noFill/>
          </a:ln>
          <a:effectLst>
            <a:outerShdw blurRad="50800" dist="38100" dir="2700000" algn="tl" rotWithShape="0">
              <a:srgbClr val="000000">
                <a:alpha val="40000"/>
              </a:srgbClr>
            </a:outerShdw>
          </a:effectLst>
        </p:spPr>
      </p:pic>
      <p:pic>
        <p:nvPicPr>
          <p:cNvPr id="166" name="Google Shape;166;p15"/>
          <p:cNvPicPr preferRelativeResize="0"/>
          <p:nvPr/>
        </p:nvPicPr>
        <p:blipFill rotWithShape="1">
          <a:blip r:embed="rId7">
            <a:alphaModFix/>
          </a:blip>
          <a:srcRect/>
          <a:stretch/>
        </p:blipFill>
        <p:spPr>
          <a:xfrm>
            <a:off x="10051517" y="975309"/>
            <a:ext cx="457200" cy="457200"/>
          </a:xfrm>
          <a:prstGeom prst="rect">
            <a:avLst/>
          </a:prstGeom>
          <a:noFill/>
          <a:ln>
            <a:noFill/>
          </a:ln>
          <a:effectLst>
            <a:outerShdw blurRad="50800" dist="38100" dir="2700000" algn="tl" rotWithShape="0">
              <a:srgbClr val="000000">
                <a:alpha val="40000"/>
              </a:srgbClr>
            </a:outerShdw>
          </a:effectLst>
        </p:spPr>
      </p:pic>
      <p:pic>
        <p:nvPicPr>
          <p:cNvPr id="167" name="Google Shape;167;p15"/>
          <p:cNvPicPr preferRelativeResize="0"/>
          <p:nvPr/>
        </p:nvPicPr>
        <p:blipFill rotWithShape="1">
          <a:blip r:embed="rId8">
            <a:alphaModFix/>
          </a:blip>
          <a:srcRect/>
          <a:stretch/>
        </p:blipFill>
        <p:spPr>
          <a:xfrm>
            <a:off x="6627835" y="1357910"/>
            <a:ext cx="353886" cy="353886"/>
          </a:xfrm>
          <a:prstGeom prst="rect">
            <a:avLst/>
          </a:prstGeom>
          <a:noFill/>
          <a:ln>
            <a:noFill/>
          </a:ln>
          <a:effectLst>
            <a:outerShdw blurRad="50800" dist="38100" dir="2700000" algn="tl" rotWithShape="0">
              <a:srgbClr val="000000">
                <a:alpha val="40000"/>
              </a:srgbClr>
            </a:outerShdw>
          </a:effectLst>
        </p:spPr>
      </p:pic>
      <p:pic>
        <p:nvPicPr>
          <p:cNvPr id="168" name="Google Shape;168;p15"/>
          <p:cNvPicPr preferRelativeResize="0"/>
          <p:nvPr/>
        </p:nvPicPr>
        <p:blipFill rotWithShape="1">
          <a:blip r:embed="rId9">
            <a:alphaModFix/>
          </a:blip>
          <a:srcRect/>
          <a:stretch/>
        </p:blipFill>
        <p:spPr>
          <a:xfrm>
            <a:off x="7176289" y="5349018"/>
            <a:ext cx="353886" cy="353886"/>
          </a:xfrm>
          <a:prstGeom prst="rect">
            <a:avLst/>
          </a:prstGeom>
          <a:noFill/>
          <a:ln>
            <a:noFill/>
          </a:ln>
          <a:effectLst>
            <a:outerShdw blurRad="50800" dist="38100" dir="2700000" algn="tl" rotWithShape="0">
              <a:srgbClr val="000000">
                <a:alpha val="40000"/>
              </a:srgbClr>
            </a:outerShdw>
          </a:effectLst>
        </p:spPr>
      </p:pic>
      <p:pic>
        <p:nvPicPr>
          <p:cNvPr id="169" name="Google Shape;169;p15"/>
          <p:cNvPicPr preferRelativeResize="0"/>
          <p:nvPr/>
        </p:nvPicPr>
        <p:blipFill rotWithShape="1">
          <a:blip r:embed="rId10">
            <a:alphaModFix/>
          </a:blip>
          <a:srcRect/>
          <a:stretch/>
        </p:blipFill>
        <p:spPr>
          <a:xfrm>
            <a:off x="10035886" y="1617078"/>
            <a:ext cx="353886" cy="353886"/>
          </a:xfrm>
          <a:prstGeom prst="rect">
            <a:avLst/>
          </a:prstGeom>
          <a:noFill/>
          <a:ln>
            <a:noFill/>
          </a:ln>
          <a:effectLst>
            <a:outerShdw blurRad="50800" dist="38100" dir="2700000" algn="tl" rotWithShape="0">
              <a:srgbClr val="000000">
                <a:alpha val="40000"/>
              </a:srgbClr>
            </a:outerShdw>
          </a:effectLst>
        </p:spPr>
      </p:pic>
      <p:pic>
        <p:nvPicPr>
          <p:cNvPr id="170" name="Google Shape;170;p15"/>
          <p:cNvPicPr preferRelativeResize="0"/>
          <p:nvPr/>
        </p:nvPicPr>
        <p:blipFill rotWithShape="1">
          <a:blip r:embed="rId11">
            <a:alphaModFix/>
          </a:blip>
          <a:srcRect/>
          <a:stretch/>
        </p:blipFill>
        <p:spPr>
          <a:xfrm>
            <a:off x="10572968" y="2239423"/>
            <a:ext cx="353886" cy="353886"/>
          </a:xfrm>
          <a:prstGeom prst="rect">
            <a:avLst/>
          </a:prstGeom>
          <a:noFill/>
          <a:ln>
            <a:noFill/>
          </a:ln>
          <a:effectLst>
            <a:outerShdw blurRad="50800" dist="38100" dir="2700000" algn="tl" rotWithShape="0">
              <a:srgbClr val="000000">
                <a:alpha val="40000"/>
              </a:srgbClr>
            </a:outerShdw>
          </a:effectLst>
        </p:spPr>
      </p:pic>
      <p:pic>
        <p:nvPicPr>
          <p:cNvPr id="171" name="Google Shape;171;p15"/>
          <p:cNvPicPr preferRelativeResize="0"/>
          <p:nvPr/>
        </p:nvPicPr>
        <p:blipFill rotWithShape="1">
          <a:blip r:embed="rId6">
            <a:alphaModFix/>
          </a:blip>
          <a:srcRect/>
          <a:stretch/>
        </p:blipFill>
        <p:spPr>
          <a:xfrm>
            <a:off x="454219" y="1178773"/>
            <a:ext cx="353875" cy="353875"/>
          </a:xfrm>
          <a:prstGeom prst="rect">
            <a:avLst/>
          </a:prstGeom>
          <a:noFill/>
          <a:ln>
            <a:noFill/>
          </a:ln>
          <a:effectLst>
            <a:outerShdw blurRad="50800" dist="38100" dir="2700000" algn="tl" rotWithShape="0">
              <a:srgbClr val="000000">
                <a:alpha val="40000"/>
              </a:srgbClr>
            </a:outerShdw>
          </a:effectLst>
        </p:spPr>
      </p:pic>
      <p:pic>
        <p:nvPicPr>
          <p:cNvPr id="172" name="Google Shape;172;p15"/>
          <p:cNvPicPr preferRelativeResize="0"/>
          <p:nvPr/>
        </p:nvPicPr>
        <p:blipFill rotWithShape="1">
          <a:blip r:embed="rId7">
            <a:alphaModFix/>
          </a:blip>
          <a:srcRect/>
          <a:stretch/>
        </p:blipFill>
        <p:spPr>
          <a:xfrm>
            <a:off x="454208" y="2337076"/>
            <a:ext cx="353900" cy="353900"/>
          </a:xfrm>
          <a:prstGeom prst="rect">
            <a:avLst/>
          </a:prstGeom>
          <a:noFill/>
          <a:ln>
            <a:noFill/>
          </a:ln>
          <a:effectLst>
            <a:outerShdw blurRad="50800" dist="38100" dir="2700000" algn="tl" rotWithShape="0">
              <a:srgbClr val="000000">
                <a:alpha val="40000"/>
              </a:srgbClr>
            </a:outerShdw>
          </a:effectLst>
        </p:spPr>
      </p:pic>
      <p:sp>
        <p:nvSpPr>
          <p:cNvPr id="173" name="Google Shape;173;p15"/>
          <p:cNvSpPr txBox="1"/>
          <p:nvPr/>
        </p:nvSpPr>
        <p:spPr>
          <a:xfrm>
            <a:off x="825831" y="2282650"/>
            <a:ext cx="5142600" cy="150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i="0" u="none" strike="noStrike" cap="none">
                <a:solidFill>
                  <a:srgbClr val="515151"/>
                </a:solidFill>
                <a:latin typeface="Roboto"/>
                <a:ea typeface="Roboto"/>
                <a:cs typeface="Roboto"/>
                <a:sym typeface="Roboto"/>
              </a:rPr>
              <a:t>Incident</a:t>
            </a:r>
            <a:r>
              <a:rPr lang="en-ID" sz="2200" b="1">
                <a:solidFill>
                  <a:srgbClr val="515151"/>
                </a:solidFill>
                <a:latin typeface="Roboto"/>
                <a:ea typeface="Roboto"/>
                <a:cs typeface="Roboto"/>
                <a:sym typeface="Roboto"/>
              </a:rPr>
              <a:t>s Screen</a:t>
            </a:r>
            <a:endParaRPr sz="1200" b="0" i="0" u="none" strike="noStrike" cap="none">
              <a:solidFill>
                <a:srgbClr val="000000"/>
              </a:solidFill>
              <a:latin typeface="Arial"/>
              <a:ea typeface="Arial"/>
              <a:cs typeface="Arial"/>
              <a:sym typeface="Arial"/>
            </a:endParaRPr>
          </a:p>
          <a:p>
            <a:pPr marL="269999" marR="0" lvl="0" indent="-275249" algn="l" rtl="0">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This screen g</a:t>
            </a:r>
            <a:r>
              <a:rPr lang="en-ID" sz="1500" b="0" i="0" u="none" strike="noStrike" cap="none">
                <a:solidFill>
                  <a:srgbClr val="515151"/>
                </a:solidFill>
                <a:latin typeface="Roboto"/>
                <a:ea typeface="Roboto"/>
                <a:cs typeface="Roboto"/>
                <a:sym typeface="Roboto"/>
              </a:rPr>
              <a:t>roups </a:t>
            </a:r>
            <a:r>
              <a:rPr lang="en-ID" sz="1500">
                <a:solidFill>
                  <a:srgbClr val="515151"/>
                </a:solidFill>
                <a:latin typeface="Roboto"/>
                <a:ea typeface="Roboto"/>
                <a:cs typeface="Roboto"/>
                <a:sym typeface="Roboto"/>
              </a:rPr>
              <a:t>patient channels under one</a:t>
            </a:r>
            <a:r>
              <a:rPr lang="en-ID" sz="1500" b="0" i="0" u="none" strike="noStrike" cap="none">
                <a:solidFill>
                  <a:srgbClr val="515151"/>
                </a:solidFill>
                <a:latin typeface="Roboto"/>
                <a:ea typeface="Roboto"/>
                <a:cs typeface="Roboto"/>
                <a:sym typeface="Roboto"/>
              </a:rPr>
              <a:t> Incident</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Offers a</a:t>
            </a:r>
            <a:r>
              <a:rPr lang="en-ID" sz="1500" b="0" i="0" u="none" strike="noStrike" cap="none">
                <a:solidFill>
                  <a:srgbClr val="515151"/>
                </a:solidFill>
                <a:latin typeface="Roboto"/>
                <a:ea typeface="Roboto"/>
                <a:cs typeface="Roboto"/>
                <a:sym typeface="Roboto"/>
              </a:rPr>
              <a:t>dditional Incident functionality and workflows</a:t>
            </a:r>
            <a:endParaRPr sz="1500" b="0" i="0" u="none" strike="noStrike" cap="none">
              <a:solidFill>
                <a:srgbClr val="000000"/>
              </a:solidFill>
              <a:latin typeface="Arial"/>
              <a:ea typeface="Arial"/>
              <a:cs typeface="Arial"/>
              <a:sym typeface="Arial"/>
            </a:endParaRPr>
          </a:p>
          <a:p>
            <a:pPr marL="269999" marR="0" lvl="0" indent="-275249" algn="l" rtl="0">
              <a:lnSpc>
                <a:spcPct val="10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To open, tap the        </a:t>
            </a:r>
            <a:r>
              <a:rPr lang="en-ID" sz="1500" b="1" i="1" u="none" strike="noStrike" cap="none">
                <a:solidFill>
                  <a:srgbClr val="515151"/>
                </a:solidFill>
                <a:latin typeface="Roboto"/>
                <a:ea typeface="Roboto"/>
                <a:cs typeface="Roboto"/>
                <a:sym typeface="Roboto"/>
              </a:rPr>
              <a:t>Navigation Menu</a:t>
            </a:r>
            <a:r>
              <a:rPr lang="en-ID" sz="1500" b="0" i="0" u="none" strike="noStrike" cap="none">
                <a:solidFill>
                  <a:srgbClr val="515151"/>
                </a:solidFill>
                <a:latin typeface="Roboto"/>
                <a:ea typeface="Roboto"/>
                <a:cs typeface="Roboto"/>
                <a:sym typeface="Roboto"/>
              </a:rPr>
              <a:t>, then</a:t>
            </a:r>
            <a:br>
              <a:rPr lang="en-ID" sz="1500" b="0" i="0" u="none" strike="noStrike" cap="none">
                <a:solidFill>
                  <a:srgbClr val="515151"/>
                </a:solidFill>
                <a:latin typeface="Roboto"/>
                <a:ea typeface="Roboto"/>
                <a:cs typeface="Roboto"/>
                <a:sym typeface="Roboto"/>
              </a:rPr>
            </a:br>
            <a:r>
              <a:rPr lang="en-ID" sz="1500" b="0" i="0" u="none" strike="noStrike" cap="none">
                <a:solidFill>
                  <a:srgbClr val="515151"/>
                </a:solidFill>
                <a:latin typeface="Roboto"/>
                <a:ea typeface="Roboto"/>
                <a:cs typeface="Roboto"/>
                <a:sym typeface="Roboto"/>
              </a:rPr>
              <a:t>tap        </a:t>
            </a:r>
            <a:r>
              <a:rPr lang="en-ID" sz="1500" b="1" i="1" u="none" strike="noStrike" cap="none">
                <a:solidFill>
                  <a:srgbClr val="515151"/>
                </a:solidFill>
                <a:latin typeface="Roboto"/>
                <a:ea typeface="Roboto"/>
                <a:cs typeface="Roboto"/>
                <a:sym typeface="Roboto"/>
              </a:rPr>
              <a:t>Incidents</a:t>
            </a:r>
            <a:endParaRPr sz="1500" b="0" i="0" u="none" strike="noStrike" cap="none">
              <a:solidFill>
                <a:srgbClr val="000000"/>
              </a:solidFill>
              <a:latin typeface="Arial"/>
              <a:ea typeface="Arial"/>
              <a:cs typeface="Arial"/>
              <a:sym typeface="Arial"/>
            </a:endParaRPr>
          </a:p>
        </p:txBody>
      </p:sp>
      <p:sp>
        <p:nvSpPr>
          <p:cNvPr id="176" name="Google Shape;176;p15"/>
          <p:cNvSpPr txBox="1"/>
          <p:nvPr/>
        </p:nvSpPr>
        <p:spPr>
          <a:xfrm>
            <a:off x="825831" y="4014600"/>
            <a:ext cx="5446800" cy="1069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Identify and Work within Correct Incident</a:t>
            </a:r>
            <a:endParaRPr sz="1300" b="0" i="0" u="none" strike="noStrike" cap="none">
              <a:solidFill>
                <a:srgbClr val="000000"/>
              </a:solidFill>
              <a:latin typeface="Arial"/>
              <a:ea typeface="Arial"/>
              <a:cs typeface="Arial"/>
              <a:sym typeface="Arial"/>
            </a:endParaRPr>
          </a:p>
          <a:p>
            <a:pPr marL="360000" marR="0" lvl="0" indent="-276225" algn="l" rtl="0">
              <a:lnSpc>
                <a:spcPct val="110000"/>
              </a:lnSpc>
              <a:spcBef>
                <a:spcPts val="600"/>
              </a:spcBef>
              <a:spcAft>
                <a:spcPts val="0"/>
              </a:spcAft>
              <a:buClr>
                <a:srgbClr val="515151"/>
              </a:buClr>
              <a:buSzPts val="1500"/>
              <a:buFont typeface="Arial"/>
              <a:buChar char="•"/>
            </a:pPr>
            <a:r>
              <a:rPr lang="en-ID" sz="1500" b="1" i="1">
                <a:solidFill>
                  <a:srgbClr val="515151"/>
                </a:solidFill>
                <a:latin typeface="Roboto"/>
                <a:ea typeface="Roboto"/>
                <a:cs typeface="Roboto"/>
                <a:sym typeface="Roboto"/>
              </a:rPr>
              <a:t>Participating</a:t>
            </a:r>
            <a:r>
              <a:rPr lang="en-ID" sz="1500">
                <a:solidFill>
                  <a:srgbClr val="515151"/>
                </a:solidFill>
                <a:latin typeface="Roboto"/>
                <a:ea typeface="Roboto"/>
                <a:cs typeface="Roboto"/>
                <a:sym typeface="Roboto"/>
              </a:rPr>
              <a:t> shows</a:t>
            </a:r>
            <a:r>
              <a:rPr lang="en-ID" sz="1500" b="1" i="1">
                <a:solidFill>
                  <a:srgbClr val="515151"/>
                </a:solidFill>
                <a:latin typeface="Roboto"/>
                <a:ea typeface="Roboto"/>
                <a:cs typeface="Roboto"/>
                <a:sym typeface="Roboto"/>
              </a:rPr>
              <a:t> </a:t>
            </a:r>
            <a:r>
              <a:rPr lang="en-ID" sz="1500" b="0" i="0" u="none" strike="noStrike" cap="none">
                <a:solidFill>
                  <a:srgbClr val="515151"/>
                </a:solidFill>
                <a:latin typeface="Roboto"/>
                <a:ea typeface="Roboto"/>
                <a:cs typeface="Roboto"/>
                <a:sym typeface="Roboto"/>
              </a:rPr>
              <a:t>Incidents </a:t>
            </a:r>
            <a:r>
              <a:rPr lang="en-ID" sz="1500">
                <a:solidFill>
                  <a:srgbClr val="515151"/>
                </a:solidFill>
                <a:latin typeface="Roboto"/>
                <a:ea typeface="Roboto"/>
                <a:cs typeface="Roboto"/>
                <a:sym typeface="Roboto"/>
              </a:rPr>
              <a:t>you</a:t>
            </a:r>
            <a:r>
              <a:rPr lang="en-ID" sz="1500" b="0" i="0" u="none" strike="noStrike" cap="none">
                <a:solidFill>
                  <a:srgbClr val="515151"/>
                </a:solidFill>
                <a:latin typeface="Roboto"/>
                <a:ea typeface="Roboto"/>
                <a:cs typeface="Roboto"/>
                <a:sym typeface="Roboto"/>
              </a:rPr>
              <a:t> have </a:t>
            </a:r>
            <a:r>
              <a:rPr lang="en-ID" sz="1500">
                <a:solidFill>
                  <a:srgbClr val="515151"/>
                </a:solidFill>
                <a:latin typeface="Roboto"/>
                <a:ea typeface="Roboto"/>
                <a:cs typeface="Roboto"/>
                <a:sym typeface="Roboto"/>
              </a:rPr>
              <a:t>j</a:t>
            </a:r>
            <a:r>
              <a:rPr lang="en-ID" sz="1500" u="none" strike="noStrike" cap="none">
                <a:solidFill>
                  <a:srgbClr val="515151"/>
                </a:solidFill>
                <a:latin typeface="Roboto"/>
                <a:ea typeface="Roboto"/>
                <a:cs typeface="Roboto"/>
                <a:sym typeface="Roboto"/>
              </a:rPr>
              <a:t>oined</a:t>
            </a:r>
            <a:endParaRPr sz="1500" b="0" u="none" strike="noStrike" cap="none">
              <a:solidFill>
                <a:srgbClr val="000000"/>
              </a:solidFill>
              <a:latin typeface="Roboto"/>
              <a:ea typeface="Roboto"/>
              <a:cs typeface="Roboto"/>
              <a:sym typeface="Roboto"/>
            </a:endParaRPr>
          </a:p>
          <a:p>
            <a:pPr marL="360000" marR="0" lvl="0" indent="-276225" algn="l" rtl="0">
              <a:lnSpc>
                <a:spcPct val="110000"/>
              </a:lnSpc>
              <a:spcBef>
                <a:spcPts val="600"/>
              </a:spcBef>
              <a:spcAft>
                <a:spcPts val="0"/>
              </a:spcAft>
              <a:buClr>
                <a:srgbClr val="515151"/>
              </a:buClr>
              <a:buSzPts val="1500"/>
              <a:buFont typeface="Arial"/>
              <a:buChar char="•"/>
            </a:pPr>
            <a:r>
              <a:rPr lang="en-ID" sz="1500" b="0" i="0" u="none" strike="noStrike" cap="none">
                <a:solidFill>
                  <a:srgbClr val="515151"/>
                </a:solidFill>
                <a:latin typeface="Roboto"/>
                <a:ea typeface="Roboto"/>
                <a:cs typeface="Roboto"/>
                <a:sym typeface="Roboto"/>
              </a:rPr>
              <a:t>Tap incident to open</a:t>
            </a:r>
            <a:endParaRPr sz="1500" b="0" i="0" u="none" strike="noStrike" cap="none">
              <a:solidFill>
                <a:srgbClr val="515151"/>
              </a:solidFill>
              <a:latin typeface="Roboto"/>
              <a:ea typeface="Roboto"/>
              <a:cs typeface="Roboto"/>
              <a:sym typeface="Roboto"/>
            </a:endParaRPr>
          </a:p>
        </p:txBody>
      </p:sp>
      <p:pic>
        <p:nvPicPr>
          <p:cNvPr id="177" name="Google Shape;177;p15"/>
          <p:cNvPicPr preferRelativeResize="0"/>
          <p:nvPr/>
        </p:nvPicPr>
        <p:blipFill rotWithShape="1">
          <a:blip r:embed="rId11">
            <a:alphaModFix/>
          </a:blip>
          <a:srcRect/>
          <a:stretch/>
        </p:blipFill>
        <p:spPr>
          <a:xfrm>
            <a:off x="878700" y="4777246"/>
            <a:ext cx="274320" cy="274320"/>
          </a:xfrm>
          <a:prstGeom prst="rect">
            <a:avLst/>
          </a:prstGeom>
          <a:noFill/>
          <a:ln>
            <a:noFill/>
          </a:ln>
          <a:effectLst>
            <a:outerShdw blurRad="50800" dist="38100" dir="2700000" algn="tl" rotWithShape="0">
              <a:srgbClr val="000000">
                <a:alpha val="40000"/>
              </a:srgbClr>
            </a:outerShdw>
          </a:effectLst>
        </p:spPr>
      </p:pic>
      <p:pic>
        <p:nvPicPr>
          <p:cNvPr id="178" name="Google Shape;178;p15"/>
          <p:cNvPicPr preferRelativeResize="0"/>
          <p:nvPr/>
        </p:nvPicPr>
        <p:blipFill rotWithShape="1">
          <a:blip r:embed="rId10">
            <a:alphaModFix/>
          </a:blip>
          <a:srcRect/>
          <a:stretch/>
        </p:blipFill>
        <p:spPr>
          <a:xfrm>
            <a:off x="878696" y="4454387"/>
            <a:ext cx="274320" cy="274320"/>
          </a:xfrm>
          <a:prstGeom prst="rect">
            <a:avLst/>
          </a:prstGeom>
          <a:noFill/>
          <a:ln>
            <a:noFill/>
          </a:ln>
          <a:effectLst>
            <a:outerShdw blurRad="50800" dist="38100" dir="2700000" algn="tl" rotWithShape="0">
              <a:srgbClr val="000000">
                <a:alpha val="40000"/>
              </a:srgbClr>
            </a:outerShdw>
          </a:effectLst>
        </p:spPr>
      </p:pic>
      <p:pic>
        <p:nvPicPr>
          <p:cNvPr id="2" name="Google Shape;31;p7">
            <a:extLst>
              <a:ext uri="{FF2B5EF4-FFF2-40B4-BE49-F238E27FC236}">
                <a16:creationId xmlns:a16="http://schemas.microsoft.com/office/drawing/2014/main" id="{75A91AC6-BD57-1760-4F9A-4BACAEFA991A}"/>
              </a:ext>
            </a:extLst>
          </p:cNvPr>
          <p:cNvPicPr preferRelativeResize="0"/>
          <p:nvPr/>
        </p:nvPicPr>
        <p:blipFill rotWithShape="1">
          <a:blip r:embed="rId9">
            <a:alphaModFix/>
          </a:blip>
          <a:srcRect/>
          <a:stretch/>
        </p:blipFill>
        <p:spPr>
          <a:xfrm>
            <a:off x="1470000" y="3710280"/>
            <a:ext cx="274320" cy="274320"/>
          </a:xfrm>
          <a:prstGeom prst="rect">
            <a:avLst/>
          </a:prstGeom>
          <a:noFill/>
          <a:ln>
            <a:noFill/>
          </a:ln>
          <a:effectLst>
            <a:outerShdw blurRad="50800" dist="38100" dir="2700000" algn="tl" rotWithShape="0">
              <a:srgbClr val="000000">
                <a:alpha val="40000"/>
              </a:srgbClr>
            </a:outerShdw>
          </a:effectLst>
        </p:spPr>
      </p:pic>
      <p:pic>
        <p:nvPicPr>
          <p:cNvPr id="3" name="Google Shape;42;p7">
            <a:extLst>
              <a:ext uri="{FF2B5EF4-FFF2-40B4-BE49-F238E27FC236}">
                <a16:creationId xmlns:a16="http://schemas.microsoft.com/office/drawing/2014/main" id="{C2D45706-3204-E2BA-AD7A-0FB16AD76626}"/>
              </a:ext>
            </a:extLst>
          </p:cNvPr>
          <p:cNvPicPr preferRelativeResize="0"/>
          <p:nvPr/>
        </p:nvPicPr>
        <p:blipFill rotWithShape="1">
          <a:blip r:embed="rId8">
            <a:alphaModFix/>
          </a:blip>
          <a:srcRect/>
          <a:stretch/>
        </p:blipFill>
        <p:spPr>
          <a:xfrm>
            <a:off x="2575707" y="347639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5420</Words>
  <Application>Microsoft Macintosh PowerPoint</Application>
  <PresentationFormat>Custom</PresentationFormat>
  <Paragraphs>783</Paragraphs>
  <Slides>62</Slides>
  <Notes>62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62</vt:i4>
      </vt:variant>
    </vt:vector>
  </HeadingPairs>
  <TitlesOfParts>
    <vt:vector size="68" baseType="lpstr">
      <vt:lpstr>Arial</vt:lpstr>
      <vt:lpstr>Calibri</vt:lpstr>
      <vt:lpstr>Roboto</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Kinsie Clarkson</cp:lastModifiedBy>
  <cp:revision>3</cp:revision>
  <dcterms:modified xsi:type="dcterms:W3CDTF">2025-02-26T20:22:56Z</dcterms:modified>
</cp:coreProperties>
</file>