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p15:clr>
            <a:srgbClr val="A4A3A4"/>
          </p15:clr>
        </p15:guide>
        <p15:guide id="2" orient="horz" pos="2255">
          <p15:clr>
            <a:srgbClr val="A4A3A4"/>
          </p15:clr>
        </p15:guide>
        <p15:guide id="3" orient="horz" pos="1819">
          <p15:clr>
            <a:srgbClr val="A4A3A4"/>
          </p15:clr>
        </p15:guide>
        <p15:guide id="4" orient="horz" pos="2850">
          <p15:clr>
            <a:srgbClr val="A4A3A4"/>
          </p15:clr>
        </p15:guide>
        <p15:guide id="5" pos="5946">
          <p15:clr>
            <a:srgbClr val="A4A3A4"/>
          </p15:clr>
        </p15:guide>
        <p15:guide id="6" pos="5745">
          <p15:clr>
            <a:srgbClr val="A4A3A4"/>
          </p15:clr>
        </p15:guide>
        <p15:guide id="7" pos="4640">
          <p15:clr>
            <a:srgbClr val="A4A3A4"/>
          </p15:clr>
        </p15:guide>
        <p15:guide id="8" pos="3363">
          <p15:clr>
            <a:srgbClr val="A4A3A4"/>
          </p15:clr>
        </p15:guide>
        <p15:guide id="9" orient="horz" pos="840">
          <p15:clr>
            <a:srgbClr val="A4A3A4"/>
          </p15:clr>
        </p15:guide>
        <p15:guide id="10" orient="horz" pos="576">
          <p15:clr>
            <a:srgbClr val="A4A3A4"/>
          </p15:clr>
        </p15:guide>
        <p15:guide id="11" pos="432">
          <p15:clr>
            <a:srgbClr val="A4A3A4"/>
          </p15:clr>
        </p15:guide>
        <p15:guide id="12" pos="744">
          <p15:clr>
            <a:srgbClr val="A4A3A4"/>
          </p15:clr>
        </p15:guide>
        <p15:guide id="13" pos="3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1552"/>
        <p:guide orient="horz" pos="2255"/>
        <p:guide orient="horz" pos="1819"/>
        <p:guide orient="horz" pos="2850"/>
        <p:guide pos="5946"/>
        <p:guide pos="5745"/>
        <p:guide pos="4640"/>
        <p:guide pos="3363"/>
        <p:guide orient="horz" pos="840"/>
        <p:guide orient="horz" pos="576"/>
        <p:guide pos="432"/>
        <p:guide pos="744"/>
        <p:guide pos="3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
        <p:cNvGrpSpPr/>
        <p:nvPr/>
      </p:nvGrpSpPr>
      <p:grpSpPr>
        <a:xfrm>
          <a:off x="0" y="0"/>
          <a:ext cx="0" cy="0"/>
          <a:chOff x="0" y="0"/>
          <a:chExt cx="0" cy="0"/>
        </a:xfrm>
      </p:grpSpPr>
      <p:sp>
        <p:nvSpPr>
          <p:cNvPr id="10" name="Google Shape;1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Let’s dive into how to add patients to an incident.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From a regional perspective, it’s crucial to add patients as soon as possible. Doing so allows participating entities to monitor the burden on each facility in near real-time, which can significantly impact load balancing. The process is quick.  You can add a patient in seconds with just a few details, and you can always go back to update the information later as the incident deescalates or as you begin working on reunification.</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To add patients quickly, ensure you’re in the correct incident within Incident View. If you’re unsure how to navigate to the correct incident, refer to our lesson on this topic.  Let’s get started.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First, apply a wristband to the patient and tap Scan. Although you have the option to tap New to create a new patient, doing so increases the risk of creating duplicates. The wristband also serves as a visual cue that the patient has already been entered into Pulsara.</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Next, set the patient’s method of arrival, triage condition, and enter their demographics. You can quickly input demographic details by scanning their driver’s license or entering the information manually. If the patient’s name is unknown, simply tap Unknown. While not required, entering an estimated age and gender can be helpful.</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At this point, you can tap Activate to create the channel, which assigns the patient to the incident and adds them to your facility in the summary view.  It’s that simple.</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time allows, consider adding photos of the patient’s face for identification, documenting any visible injuries, and capturing other pertinent details using the camera. Additionally, if you have time, use the voice-to-text feature to quickly summarize major injuries or other important details in the chief complaint or narrative field.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this is a Trauma Patient, you will be prompted to select the Trauma Level.  Remember, to prevent overalerting in a chaotic incident environment you can always silence alerting for the incident by tapping the bell icon on main Incident view.</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you don’t see the Triage Incident card, you’re in Patient View, which shows all patients in your facility, not just those associated with the incident. To add the patient to the incident, tap the universal add button in the lower right corner and select Triage Incident. You can then assign the patient to the correct incident and select their condition. This step can be done at any time, so if you forget to add a patient to the incident or they get assigned to the wrong one, it’s easy to correct.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1" name="Google Shape;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85319873ca_1_6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Additionally, if you have time, use the voice-to-text feature to quickly summarize major injuries or other important details in the chief complaint or narrative field.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64" name="Google Shape;164;g285319873ca_1_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85319873ca_1_6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this is a Trauma Patient, you will be prompted to select the Trauma Level.</a:t>
            </a:r>
            <a:endParaRPr sz="1050">
              <a:solidFill>
                <a:srgbClr val="0E0E0E"/>
              </a:solidFill>
            </a:endParaRPr>
          </a:p>
        </p:txBody>
      </p:sp>
      <p:sp>
        <p:nvSpPr>
          <p:cNvPr id="186" name="Google Shape;186;g285319873ca_1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85319873ca_1_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Remember, to prevent overalerting in a chaotic incident environment you can always silence alerting for the incident by tapping the bell icon on main Incident view.</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209" name="Google Shape;209;g285319873ca_1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85319873ca_1_7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you don’t see the Triage Incident card, you’re in Patient View, which shows all patients in your facility, not just those associated with the incident. </a:t>
            </a:r>
            <a:endParaRPr sz="1050">
              <a:solidFill>
                <a:srgbClr val="0E0E0E"/>
              </a:solidFill>
            </a:endParaRPr>
          </a:p>
        </p:txBody>
      </p:sp>
      <p:sp>
        <p:nvSpPr>
          <p:cNvPr id="231" name="Google Shape;231;g285319873ca_1_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85319873ca_1_9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To add the patient to the incident, tap the universal add button in the lower right corner </a:t>
            </a:r>
            <a:endParaRPr sz="1050">
              <a:solidFill>
                <a:srgbClr val="0E0E0E"/>
              </a:solidFill>
            </a:endParaRPr>
          </a:p>
        </p:txBody>
      </p:sp>
      <p:sp>
        <p:nvSpPr>
          <p:cNvPr id="248" name="Google Shape;248;g285319873ca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85319873ca_1_9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and select Triage Incident.</a:t>
            </a:r>
            <a:endParaRPr sz="1050">
              <a:solidFill>
                <a:srgbClr val="0E0E0E"/>
              </a:solidFill>
            </a:endParaRPr>
          </a:p>
        </p:txBody>
      </p:sp>
      <p:sp>
        <p:nvSpPr>
          <p:cNvPr id="267" name="Google Shape;267;g285319873ca_1_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85319873ca_1_9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You can then assign the patient to the correct incident and select their condition. This step can be done at any time, so if you forget to add a patient to the incident or they get assigned to the wrong one, it’s easy to correct.</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285" name="Google Shape;285;g285319873ca_1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285319873ca_1_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To add patients quickly, ensure you’re in the correct incident within Incident View. If you’re unsure how to navigate to the correct incident, refer to our lesson on this topic. </a:t>
            </a:r>
            <a:endParaRPr sz="1050">
              <a:solidFill>
                <a:srgbClr val="0E0E0E"/>
              </a:solidFill>
            </a:endParaRPr>
          </a:p>
        </p:txBody>
      </p:sp>
      <p:sp>
        <p:nvSpPr>
          <p:cNvPr id="42" name="Google Shape;42;g285319873ca_1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85319873ca_1_4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Let’s get started.</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First, apply a wristband to the patient and tap Scan. Although you have the option to tap New to create a new patient, doing so increases the risk of creating duplicates. The wristband also serves as a visual cue that the patient has already been entered into Pulsara.</a:t>
            </a:r>
            <a:endParaRPr sz="1050">
              <a:solidFill>
                <a:srgbClr val="0E0E0E"/>
              </a:solidFill>
            </a:endParaRPr>
          </a:p>
        </p:txBody>
      </p:sp>
      <p:sp>
        <p:nvSpPr>
          <p:cNvPr id="54" name="Google Shape;54;g285319873ca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85319873ca_1_4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Next, set the patient’s method of arrival</a:t>
            </a:r>
            <a:endParaRPr sz="1050">
              <a:solidFill>
                <a:srgbClr val="0E0E0E"/>
              </a:solidFill>
            </a:endParaRPr>
          </a:p>
        </p:txBody>
      </p:sp>
      <p:sp>
        <p:nvSpPr>
          <p:cNvPr id="64" name="Google Shape;64;g285319873ca_1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85319873ca_1_5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triage condition,</a:t>
            </a:r>
            <a:endParaRPr sz="1050">
              <a:solidFill>
                <a:srgbClr val="0E0E0E"/>
              </a:solidFill>
            </a:endParaRPr>
          </a:p>
        </p:txBody>
      </p:sp>
      <p:sp>
        <p:nvSpPr>
          <p:cNvPr id="76" name="Google Shape;76;g285319873ca_1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85319873ca_1_5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and enter their demographics. You can quickly input demographic details by scanning their driver’s license </a:t>
            </a:r>
            <a:endParaRPr sz="1050">
              <a:solidFill>
                <a:srgbClr val="0E0E0E"/>
              </a:solidFill>
            </a:endParaRPr>
          </a:p>
        </p:txBody>
      </p:sp>
      <p:sp>
        <p:nvSpPr>
          <p:cNvPr id="90" name="Google Shape;90;g285319873ca_1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85319873ca_1_8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or entering the information manually. If the patient’s name is unknown, simply tap Unknown. While not required, entering an estimated age and gender can be helpful.</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07" name="Google Shape;107;g285319873ca_1_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85319873ca_1_5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At this point, you can tap Activate to create the channel, which assigns the patient to the incident and adds them to your facility in the summary view.  It’s that simple.</a:t>
            </a:r>
            <a:endParaRPr sz="1050">
              <a:solidFill>
                <a:srgbClr val="0E0E0E"/>
              </a:solidFill>
            </a:endParaRPr>
          </a:p>
          <a:p>
            <a:pPr marL="0" lvl="0" indent="0" algn="l" rtl="0">
              <a:lnSpc>
                <a:spcPct val="115000"/>
              </a:lnSpc>
              <a:spcBef>
                <a:spcPts val="0"/>
              </a:spcBef>
              <a:spcAft>
                <a:spcPts val="0"/>
              </a:spcAft>
              <a:buClr>
                <a:schemeClr val="dk1"/>
              </a:buClr>
              <a:buSzPts val="1100"/>
              <a:buFont typeface="Arial"/>
              <a:buNone/>
            </a:pPr>
            <a:endParaRPr sz="1050">
              <a:solidFill>
                <a:srgbClr val="0E0E0E"/>
              </a:solidFill>
            </a:endParaRPr>
          </a:p>
        </p:txBody>
      </p:sp>
      <p:sp>
        <p:nvSpPr>
          <p:cNvPr id="124" name="Google Shape;124;g285319873ca_1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85319873ca_1_5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D" sz="1050">
                <a:solidFill>
                  <a:srgbClr val="0E0E0E"/>
                </a:solidFill>
              </a:rPr>
              <a:t>If time allows, consider adding photos of the patient’s face for identification, documenting any visible injuries, and capturing other pertinent details using the camera. </a:t>
            </a:r>
            <a:endParaRPr sz="1050">
              <a:solidFill>
                <a:srgbClr val="0E0E0E"/>
              </a:solidFill>
            </a:endParaRPr>
          </a:p>
        </p:txBody>
      </p:sp>
      <p:sp>
        <p:nvSpPr>
          <p:cNvPr id="143" name="Google Shape;143;g285319873ca_1_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0" y="6607039"/>
            <a:ext cx="12192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ID" sz="1000" b="0" i="0" u="none" strike="noStrike" cap="none">
                <a:solidFill>
                  <a:srgbClr val="676767"/>
                </a:solidFill>
                <a:latin typeface="Calibri"/>
                <a:ea typeface="Calibri"/>
                <a:cs typeface="Calibri"/>
                <a:sym typeface="Calibri"/>
              </a:rPr>
              <a:t>© 2024 Pulsara. Confidential and proprietary. For information and training purposes only. Unauthorized use or distribution is prohibited</a:t>
            </a:r>
            <a:endParaRPr sz="1400"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3">
            <a:alphaModFix/>
          </a:blip>
          <a:srcRect/>
          <a:stretch/>
        </p:blipFill>
        <p:spPr>
          <a:xfrm>
            <a:off x="10507713" y="458006"/>
            <a:ext cx="1277206" cy="3370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1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12.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image" Target="../media/image9.png"/><Relationship Id="rId12"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9.png"/><Relationship Id="rId12"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9.png"/><Relationship Id="rId12"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t="5433" b="12112"/>
          <a:stretch/>
        </p:blipFill>
        <p:spPr>
          <a:xfrm>
            <a:off x="7522925" y="1344201"/>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 name="Google Shape;14;p3"/>
          <p:cNvPicPr preferRelativeResize="0"/>
          <p:nvPr/>
        </p:nvPicPr>
        <p:blipFill rotWithShape="1">
          <a:blip r:embed="rId4">
            <a:alphaModFix/>
          </a:blip>
          <a:srcRect t="10896" b="73856"/>
          <a:stretch/>
        </p:blipFill>
        <p:spPr>
          <a:xfrm>
            <a:off x="5338800" y="4478753"/>
            <a:ext cx="2027100" cy="669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5" name="Google Shape;15;p3"/>
          <p:cNvPicPr preferRelativeResize="0"/>
          <p:nvPr/>
        </p:nvPicPr>
        <p:blipFill rotWithShape="1">
          <a:blip r:embed="rId5">
            <a:alphaModFix/>
          </a:blip>
          <a:srcRect t="30810" b="4827"/>
          <a:stretch/>
        </p:blipFill>
        <p:spPr>
          <a:xfrm>
            <a:off x="9707050" y="1293275"/>
            <a:ext cx="2027100" cy="2824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6" name="Google Shape;16;p3"/>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17" name="Google Shape;17;p3"/>
          <p:cNvSpPr txBox="1"/>
          <p:nvPr/>
        </p:nvSpPr>
        <p:spPr>
          <a:xfrm>
            <a:off x="889925" y="1120100"/>
            <a:ext cx="4412700" cy="574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Activate Patient</a:t>
            </a:r>
            <a:endParaRPr sz="2200" b="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chemeClr val="accent1"/>
                </a:solidFill>
                <a:latin typeface="Roboto"/>
                <a:ea typeface="Roboto"/>
                <a:cs typeface="Roboto"/>
                <a:sym typeface="Roboto"/>
              </a:rPr>
              <a:t>Triage Section not visible?</a:t>
            </a:r>
            <a:endParaRPr sz="2200" b="1">
              <a:solidFill>
                <a:schemeClr val="accent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You are in Patient View (all patients)</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Add</a:t>
            </a:r>
            <a:r>
              <a:rPr lang="en-ID" sz="1500">
                <a:solidFill>
                  <a:srgbClr val="676767"/>
                </a:solidFill>
                <a:latin typeface="Roboto"/>
                <a:ea typeface="Roboto"/>
                <a:cs typeface="Roboto"/>
                <a:sym typeface="Roboto"/>
              </a:rPr>
              <a:t>, then </a:t>
            </a:r>
            <a:r>
              <a:rPr lang="en-ID" sz="1500" b="1" i="1">
                <a:solidFill>
                  <a:srgbClr val="676767"/>
                </a:solidFill>
                <a:latin typeface="Roboto"/>
                <a:ea typeface="Roboto"/>
                <a:cs typeface="Roboto"/>
                <a:sym typeface="Roboto"/>
              </a:rPr>
              <a:t>Triage / Incident</a:t>
            </a:r>
            <a:endParaRPr sz="1500" b="1" i="1">
              <a:solidFill>
                <a:srgbClr val="676767"/>
              </a:solidFill>
              <a:latin typeface="Roboto"/>
              <a:ea typeface="Roboto"/>
              <a:cs typeface="Roboto"/>
              <a:sym typeface="Roboto"/>
            </a:endParaRPr>
          </a:p>
          <a:p>
            <a:pPr marL="914400" lvl="1" indent="-32385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Select Incident</a:t>
            </a:r>
            <a:r>
              <a:rPr lang="en-ID" sz="1500">
                <a:solidFill>
                  <a:srgbClr val="676767"/>
                </a:solidFill>
                <a:latin typeface="Roboto"/>
                <a:ea typeface="Roboto"/>
                <a:cs typeface="Roboto"/>
                <a:sym typeface="Roboto"/>
              </a:rPr>
              <a:t> and </a:t>
            </a:r>
            <a:r>
              <a:rPr lang="en-ID" sz="1500" b="1" i="1">
                <a:solidFill>
                  <a:srgbClr val="676767"/>
                </a:solidFill>
                <a:latin typeface="Roboto"/>
                <a:ea typeface="Roboto"/>
                <a:cs typeface="Roboto"/>
                <a:sym typeface="Roboto"/>
              </a:rPr>
              <a:t>Condition</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8" name="Google Shape;18;p3"/>
          <p:cNvPicPr preferRelativeResize="0"/>
          <p:nvPr/>
        </p:nvPicPr>
        <p:blipFill rotWithShape="1">
          <a:blip r:embed="rId6">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9" name="Google Shape;19;p3"/>
          <p:cNvPicPr preferRelativeResize="0"/>
          <p:nvPr/>
        </p:nvPicPr>
        <p:blipFill rotWithShape="1">
          <a:blip r:embed="rId7">
            <a:alphaModFix/>
          </a:blip>
          <a:srcRect/>
          <a:stretch/>
        </p:blipFill>
        <p:spPr>
          <a:xfrm>
            <a:off x="508861" y="3640194"/>
            <a:ext cx="353886" cy="353886"/>
          </a:xfrm>
          <a:prstGeom prst="rect">
            <a:avLst/>
          </a:prstGeom>
          <a:noFill/>
          <a:ln>
            <a:noFill/>
          </a:ln>
          <a:effectLst>
            <a:outerShdw blurRad="50800" dist="38100" dir="2700000" algn="tl" rotWithShape="0">
              <a:srgbClr val="000000">
                <a:alpha val="40000"/>
              </a:srgbClr>
            </a:outerShdw>
          </a:effectLst>
        </p:spPr>
      </p:pic>
      <p:pic>
        <p:nvPicPr>
          <p:cNvPr id="20" name="Google Shape;20;p3"/>
          <p:cNvPicPr preferRelativeResize="0"/>
          <p:nvPr/>
        </p:nvPicPr>
        <p:blipFill rotWithShape="1">
          <a:blip r:embed="rId8">
            <a:alphaModFix/>
          </a:blip>
          <a:srcRect/>
          <a:stretch/>
        </p:blipFill>
        <p:spPr>
          <a:xfrm>
            <a:off x="509011" y="4595928"/>
            <a:ext cx="353886" cy="353886"/>
          </a:xfrm>
          <a:prstGeom prst="rect">
            <a:avLst/>
          </a:prstGeom>
          <a:noFill/>
          <a:ln>
            <a:noFill/>
          </a:ln>
          <a:effectLst>
            <a:outerShdw blurRad="50800" dist="38100" dir="2700000" algn="tl" rotWithShape="0">
              <a:srgbClr val="000000">
                <a:alpha val="40000"/>
              </a:srgbClr>
            </a:outerShdw>
          </a:effectLst>
        </p:spPr>
      </p:pic>
      <p:pic>
        <p:nvPicPr>
          <p:cNvPr id="21" name="Google Shape;21;p3"/>
          <p:cNvPicPr preferRelativeResize="0"/>
          <p:nvPr/>
        </p:nvPicPr>
        <p:blipFill rotWithShape="1">
          <a:blip r:embed="rId8">
            <a:alphaModFix/>
          </a:blip>
          <a:srcRect/>
          <a:stretch/>
        </p:blipFill>
        <p:spPr>
          <a:xfrm>
            <a:off x="10583441" y="3510939"/>
            <a:ext cx="274320" cy="274320"/>
          </a:xfrm>
          <a:prstGeom prst="rect">
            <a:avLst/>
          </a:prstGeom>
          <a:noFill/>
          <a:ln>
            <a:noFill/>
          </a:ln>
          <a:effectLst>
            <a:outerShdw blurRad="50800" dist="38100" dir="2700000" algn="tl" rotWithShape="0">
              <a:srgbClr val="000000">
                <a:alpha val="40000"/>
              </a:srgbClr>
            </a:outerShdw>
          </a:effectLst>
        </p:spPr>
      </p:pic>
      <p:pic>
        <p:nvPicPr>
          <p:cNvPr id="22" name="Google Shape;22;p3"/>
          <p:cNvPicPr preferRelativeResize="0"/>
          <p:nvPr/>
        </p:nvPicPr>
        <p:blipFill rotWithShape="1">
          <a:blip r:embed="rId9">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23" name="Google Shape;23;p3"/>
          <p:cNvPicPr preferRelativeResize="0"/>
          <p:nvPr/>
        </p:nvPicPr>
        <p:blipFill rotWithShape="1">
          <a:blip r:embed="rId9">
            <a:alphaModFix/>
          </a:blip>
          <a:srcRect/>
          <a:stretch/>
        </p:blipFill>
        <p:spPr>
          <a:xfrm>
            <a:off x="6456331" y="3016340"/>
            <a:ext cx="274320" cy="274320"/>
          </a:xfrm>
          <a:prstGeom prst="rect">
            <a:avLst/>
          </a:prstGeom>
          <a:noFill/>
          <a:ln>
            <a:noFill/>
          </a:ln>
          <a:effectLst>
            <a:outerShdw blurRad="50800" dist="38100" dir="2700000" algn="tl" rotWithShape="0">
              <a:srgbClr val="000000">
                <a:alpha val="40000"/>
              </a:srgbClr>
            </a:outerShdw>
          </a:effectLst>
        </p:spPr>
      </p:pic>
      <p:pic>
        <p:nvPicPr>
          <p:cNvPr id="24" name="Google Shape;24;p3"/>
          <p:cNvPicPr preferRelativeResize="0"/>
          <p:nvPr/>
        </p:nvPicPr>
        <p:blipFill rotWithShape="1">
          <a:blip r:embed="rId10">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25" name="Google Shape;25;p3"/>
          <p:cNvPicPr preferRelativeResize="0"/>
          <p:nvPr/>
        </p:nvPicPr>
        <p:blipFill rotWithShape="1">
          <a:blip r:embed="rId11">
            <a:alphaModFix/>
          </a:blip>
          <a:srcRect/>
          <a:stretch/>
        </p:blipFill>
        <p:spPr>
          <a:xfrm>
            <a:off x="508861" y="3244568"/>
            <a:ext cx="353886" cy="353886"/>
          </a:xfrm>
          <a:prstGeom prst="rect">
            <a:avLst/>
          </a:prstGeom>
          <a:noFill/>
          <a:ln>
            <a:noFill/>
          </a:ln>
          <a:effectLst>
            <a:outerShdw blurRad="50800" dist="38100" dir="2700000" algn="tl" rotWithShape="0">
              <a:srgbClr val="000000">
                <a:alpha val="40000"/>
              </a:srgbClr>
            </a:outerShdw>
          </a:effectLst>
        </p:spPr>
      </p:pic>
      <p:pic>
        <p:nvPicPr>
          <p:cNvPr id="26" name="Google Shape;26;p3"/>
          <p:cNvPicPr preferRelativeResize="0"/>
          <p:nvPr/>
        </p:nvPicPr>
        <p:blipFill rotWithShape="1">
          <a:blip r:embed="rId11">
            <a:alphaModFix/>
          </a:blip>
          <a:srcRect/>
          <a:stretch/>
        </p:blipFill>
        <p:spPr>
          <a:xfrm>
            <a:off x="6146127" y="4505521"/>
            <a:ext cx="274320" cy="274320"/>
          </a:xfrm>
          <a:prstGeom prst="rect">
            <a:avLst/>
          </a:prstGeom>
          <a:noFill/>
          <a:ln>
            <a:noFill/>
          </a:ln>
          <a:effectLst>
            <a:outerShdw blurRad="50800" dist="38100" dir="2700000" algn="tl" rotWithShape="0">
              <a:srgbClr val="000000">
                <a:alpha val="40000"/>
              </a:srgbClr>
            </a:outerShdw>
          </a:effectLst>
        </p:spPr>
      </p:pic>
      <p:pic>
        <p:nvPicPr>
          <p:cNvPr id="27" name="Google Shape;27;p3"/>
          <p:cNvPicPr preferRelativeResize="0"/>
          <p:nvPr/>
        </p:nvPicPr>
        <p:blipFill rotWithShape="1">
          <a:blip r:embed="rId7">
            <a:alphaModFix/>
          </a:blip>
          <a:srcRect/>
          <a:stretch/>
        </p:blipFill>
        <p:spPr>
          <a:xfrm>
            <a:off x="8161016" y="2622468"/>
            <a:ext cx="274320" cy="274320"/>
          </a:xfrm>
          <a:prstGeom prst="rect">
            <a:avLst/>
          </a:prstGeom>
          <a:noFill/>
          <a:ln>
            <a:noFill/>
          </a:ln>
          <a:effectLst>
            <a:outerShdw blurRad="50800" dist="38100" dir="2700000" algn="tl" rotWithShape="0">
              <a:srgbClr val="000000">
                <a:alpha val="40000"/>
              </a:srgbClr>
            </a:outerShdw>
          </a:effectLst>
        </p:spPr>
      </p:pic>
      <p:pic>
        <p:nvPicPr>
          <p:cNvPr id="28" name="Google Shape;28;p3"/>
          <p:cNvPicPr preferRelativeResize="0"/>
          <p:nvPr/>
        </p:nvPicPr>
        <p:blipFill>
          <a:blip r:embed="rId12">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29" name="Google Shape;29;p3"/>
          <p:cNvPicPr preferRelativeResize="0"/>
          <p:nvPr/>
        </p:nvPicPr>
        <p:blipFill rotWithShape="1">
          <a:blip r:embed="rId13">
            <a:alphaModFix/>
          </a:blip>
          <a:srcRect t="10353" b="75370"/>
          <a:stretch/>
        </p:blipFill>
        <p:spPr>
          <a:xfrm>
            <a:off x="5338800" y="3745939"/>
            <a:ext cx="2027100" cy="6264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30" name="Google Shape;30;p3"/>
          <p:cNvSpPr txBox="1"/>
          <p:nvPr/>
        </p:nvSpPr>
        <p:spPr>
          <a:xfrm>
            <a:off x="9732700" y="4272925"/>
            <a:ext cx="1975800" cy="1917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Optional</a:t>
            </a:r>
            <a:endParaRPr sz="1200">
              <a:solidFill>
                <a:schemeClr val="accent1"/>
              </a:solidFill>
            </a:endParaRPr>
          </a:p>
          <a:p>
            <a:pPr marL="285750" lvl="0" indent="-279400" algn="l" rtl="0">
              <a:lnSpc>
                <a:spcPct val="14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Take Photos</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Face, Injury…</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Chief Complaint</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Voice-to-text</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Trauma Level</a:t>
            </a:r>
            <a:endParaRPr sz="1500" b="1" i="1">
              <a:solidFill>
                <a:srgbClr val="676767"/>
              </a:solidFill>
              <a:latin typeface="Roboto"/>
              <a:ea typeface="Roboto"/>
              <a:cs typeface="Roboto"/>
              <a:sym typeface="Roboto"/>
            </a:endParaRPr>
          </a:p>
        </p:txBody>
      </p:sp>
      <p:pic>
        <p:nvPicPr>
          <p:cNvPr id="31" name="Google Shape;31;p3"/>
          <p:cNvPicPr preferRelativeResize="0"/>
          <p:nvPr/>
        </p:nvPicPr>
        <p:blipFill rotWithShape="1">
          <a:blip r:embed="rId10">
            <a:alphaModFix/>
          </a:blip>
          <a:srcRect/>
          <a:stretch/>
        </p:blipFill>
        <p:spPr>
          <a:xfrm>
            <a:off x="6146129" y="3785241"/>
            <a:ext cx="274320" cy="274320"/>
          </a:xfrm>
          <a:prstGeom prst="rect">
            <a:avLst/>
          </a:prstGeom>
          <a:noFill/>
          <a:ln>
            <a:noFill/>
          </a:ln>
          <a:effectLst>
            <a:outerShdw blurRad="50800" dist="38100" dir="2700000" algn="tl" rotWithShape="0">
              <a:srgbClr val="000000">
                <a:alpha val="40000"/>
              </a:srgbClr>
            </a:outerShdw>
          </a:effectLst>
        </p:spPr>
      </p:pic>
      <p:pic>
        <p:nvPicPr>
          <p:cNvPr id="32" name="Google Shape;32;p3"/>
          <p:cNvPicPr preferRelativeResize="0"/>
          <p:nvPr/>
        </p:nvPicPr>
        <p:blipFill rotWithShape="1">
          <a:blip r:embed="rId14">
            <a:alphaModFix/>
          </a:blip>
          <a:srcRect/>
          <a:stretch/>
        </p:blipFill>
        <p:spPr>
          <a:xfrm>
            <a:off x="8412141" y="4397480"/>
            <a:ext cx="274320" cy="274320"/>
          </a:xfrm>
          <a:prstGeom prst="rect">
            <a:avLst/>
          </a:prstGeom>
          <a:noFill/>
          <a:ln>
            <a:noFill/>
          </a:ln>
          <a:effectLst>
            <a:outerShdw blurRad="50800" dist="38100" dir="2700000" algn="tl" rotWithShape="0">
              <a:srgbClr val="000000">
                <a:alpha val="40000"/>
              </a:srgbClr>
            </a:outerShdw>
          </a:effectLst>
        </p:spPr>
      </p:pic>
      <p:pic>
        <p:nvPicPr>
          <p:cNvPr id="33" name="Google Shape;33;p3"/>
          <p:cNvPicPr preferRelativeResize="0"/>
          <p:nvPr/>
        </p:nvPicPr>
        <p:blipFill rotWithShape="1">
          <a:blip r:embed="rId15">
            <a:alphaModFix/>
          </a:blip>
          <a:srcRect/>
          <a:stretch/>
        </p:blipFill>
        <p:spPr>
          <a:xfrm>
            <a:off x="9763716" y="5256266"/>
            <a:ext cx="274320" cy="274320"/>
          </a:xfrm>
          <a:prstGeom prst="rect">
            <a:avLst/>
          </a:prstGeom>
          <a:noFill/>
          <a:ln>
            <a:noFill/>
          </a:ln>
          <a:effectLst>
            <a:outerShdw blurRad="50800" dist="38100" dir="2700000" algn="tl" rotWithShape="0">
              <a:srgbClr val="000000">
                <a:alpha val="40000"/>
              </a:srgbClr>
            </a:outerShdw>
          </a:effectLst>
        </p:spPr>
      </p:pic>
      <p:pic>
        <p:nvPicPr>
          <p:cNvPr id="34" name="Google Shape;34;p3"/>
          <p:cNvPicPr preferRelativeResize="0"/>
          <p:nvPr/>
        </p:nvPicPr>
        <p:blipFill rotWithShape="1">
          <a:blip r:embed="rId16">
            <a:alphaModFix/>
          </a:blip>
          <a:srcRect/>
          <a:stretch/>
        </p:blipFill>
        <p:spPr>
          <a:xfrm>
            <a:off x="9763716" y="5836461"/>
            <a:ext cx="274320" cy="274320"/>
          </a:xfrm>
          <a:prstGeom prst="rect">
            <a:avLst/>
          </a:prstGeom>
          <a:noFill/>
          <a:ln>
            <a:noFill/>
          </a:ln>
          <a:effectLst>
            <a:outerShdw blurRad="50800" dist="38100" dir="2700000" algn="tl" rotWithShape="0">
              <a:srgbClr val="000000">
                <a:alpha val="40000"/>
              </a:srgbClr>
            </a:outerShdw>
          </a:effectLst>
        </p:spPr>
      </p:pic>
      <p:pic>
        <p:nvPicPr>
          <p:cNvPr id="35" name="Google Shape;35;p3"/>
          <p:cNvPicPr preferRelativeResize="0"/>
          <p:nvPr/>
        </p:nvPicPr>
        <p:blipFill rotWithShape="1">
          <a:blip r:embed="rId14">
            <a:alphaModFix/>
          </a:blip>
          <a:srcRect/>
          <a:stretch/>
        </p:blipFill>
        <p:spPr>
          <a:xfrm>
            <a:off x="9763716" y="4676084"/>
            <a:ext cx="274320" cy="274320"/>
          </a:xfrm>
          <a:prstGeom prst="rect">
            <a:avLst/>
          </a:prstGeom>
          <a:noFill/>
          <a:ln>
            <a:noFill/>
          </a:ln>
          <a:effectLst>
            <a:outerShdw blurRad="50800" dist="38100" dir="2700000" algn="tl" rotWithShape="0">
              <a:srgbClr val="000000">
                <a:alpha val="40000"/>
              </a:srgbClr>
            </a:outerShdw>
          </a:effectLst>
        </p:spPr>
      </p:pic>
      <p:pic>
        <p:nvPicPr>
          <p:cNvPr id="36" name="Google Shape;36;p3"/>
          <p:cNvPicPr preferRelativeResize="0"/>
          <p:nvPr/>
        </p:nvPicPr>
        <p:blipFill rotWithShape="1">
          <a:blip r:embed="rId17">
            <a:alphaModFix/>
          </a:blip>
          <a:srcRect/>
          <a:stretch/>
        </p:blipFill>
        <p:spPr>
          <a:xfrm>
            <a:off x="11703816" y="3785244"/>
            <a:ext cx="274320" cy="274320"/>
          </a:xfrm>
          <a:prstGeom prst="rect">
            <a:avLst/>
          </a:prstGeom>
          <a:noFill/>
          <a:ln>
            <a:noFill/>
          </a:ln>
          <a:effectLst>
            <a:outerShdw blurRad="50800" dist="38100" dir="2700000" algn="tl" rotWithShape="0">
              <a:srgbClr val="000000">
                <a:alpha val="40000"/>
              </a:srgbClr>
            </a:outerShdw>
          </a:effectLst>
        </p:spPr>
      </p:pic>
      <p:pic>
        <p:nvPicPr>
          <p:cNvPr id="37" name="Google Shape;37;p3"/>
          <p:cNvPicPr preferRelativeResize="0"/>
          <p:nvPr/>
        </p:nvPicPr>
        <p:blipFill rotWithShape="1">
          <a:blip r:embed="rId17">
            <a:alphaModFix/>
          </a:blip>
          <a:srcRect/>
          <a:stretch/>
        </p:blipFill>
        <p:spPr>
          <a:xfrm>
            <a:off x="1781254" y="5958057"/>
            <a:ext cx="274320" cy="274320"/>
          </a:xfrm>
          <a:prstGeom prst="rect">
            <a:avLst/>
          </a:prstGeom>
          <a:noFill/>
          <a:ln>
            <a:noFill/>
          </a:ln>
          <a:effectLst>
            <a:outerShdw blurRad="50800" dist="38100" dir="2700000" algn="tl" rotWithShape="0">
              <a:srgbClr val="000000">
                <a:alpha val="40000"/>
              </a:srgbClr>
            </a:outerShdw>
          </a:effectLst>
        </p:spPr>
      </p:pic>
      <p:pic>
        <p:nvPicPr>
          <p:cNvPr id="38" name="Google Shape;38;p3"/>
          <p:cNvPicPr preferRelativeResize="0"/>
          <p:nvPr/>
        </p:nvPicPr>
        <p:blipFill rotWithShape="1">
          <a:blip r:embed="rId15">
            <a:alphaModFix/>
          </a:blip>
          <a:srcRect/>
          <a:stretch/>
        </p:blipFill>
        <p:spPr>
          <a:xfrm>
            <a:off x="9974016" y="2052391"/>
            <a:ext cx="274320" cy="274320"/>
          </a:xfrm>
          <a:prstGeom prst="rect">
            <a:avLst/>
          </a:prstGeom>
          <a:noFill/>
          <a:ln>
            <a:noFill/>
          </a:ln>
          <a:effectLst>
            <a:outerShdw blurRad="50800" dist="38100" dir="2700000" algn="tl" rotWithShape="0">
              <a:srgbClr val="000000">
                <a:alpha val="40000"/>
              </a:srgbClr>
            </a:outerShdw>
          </a:effectLst>
        </p:spPr>
      </p:pic>
      <p:pic>
        <p:nvPicPr>
          <p:cNvPr id="39" name="Google Shape;39;p3"/>
          <p:cNvPicPr preferRelativeResize="0"/>
          <p:nvPr/>
        </p:nvPicPr>
        <p:blipFill rotWithShape="1">
          <a:blip r:embed="rId16">
            <a:alphaModFix/>
          </a:blip>
          <a:srcRect/>
          <a:stretch/>
        </p:blipFill>
        <p:spPr>
          <a:xfrm>
            <a:off x="11206891" y="1478075"/>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2"/>
          <p:cNvPicPr preferRelativeResize="0"/>
          <p:nvPr/>
        </p:nvPicPr>
        <p:blipFill rotWithShape="1">
          <a:blip r:embed="rId3">
            <a:alphaModFix/>
          </a:blip>
          <a:srcRect t="5433" b="12112"/>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67" name="Google Shape;167;p12"/>
          <p:cNvPicPr preferRelativeResize="0"/>
          <p:nvPr/>
        </p:nvPicPr>
        <p:blipFill rotWithShape="1">
          <a:blip r:embed="rId4">
            <a:alphaModFix/>
          </a:blip>
          <a:srcRect t="10896" b="73856"/>
          <a:stretch/>
        </p:blipFill>
        <p:spPr>
          <a:xfrm>
            <a:off x="5338800" y="4478753"/>
            <a:ext cx="2027100" cy="669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68" name="Google Shape;168;p12"/>
          <p:cNvPicPr preferRelativeResize="0"/>
          <p:nvPr/>
        </p:nvPicPr>
        <p:blipFill rotWithShape="1">
          <a:blip r:embed="rId5">
            <a:alphaModFix/>
          </a:blip>
          <a:srcRect t="30810" b="4827"/>
          <a:stretch/>
        </p:blipFill>
        <p:spPr>
          <a:xfrm>
            <a:off x="9707050" y="1293275"/>
            <a:ext cx="2027100" cy="2824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69" name="Google Shape;169;p12"/>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170" name="Google Shape;170;p12"/>
          <p:cNvSpPr txBox="1"/>
          <p:nvPr/>
        </p:nvSpPr>
        <p:spPr>
          <a:xfrm>
            <a:off x="889925" y="1120100"/>
            <a:ext cx="4412700" cy="422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Activate Patient</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71" name="Google Shape;171;p12"/>
          <p:cNvPicPr preferRelativeResize="0"/>
          <p:nvPr/>
        </p:nvPicPr>
        <p:blipFill rotWithShape="1">
          <a:blip r:embed="rId6">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72" name="Google Shape;172;p12"/>
          <p:cNvPicPr preferRelativeResize="0"/>
          <p:nvPr/>
        </p:nvPicPr>
        <p:blipFill rotWithShape="1">
          <a:blip r:embed="rId7">
            <a:alphaModFix/>
          </a:blip>
          <a:srcRect/>
          <a:stretch/>
        </p:blipFill>
        <p:spPr>
          <a:xfrm>
            <a:off x="508861" y="3640194"/>
            <a:ext cx="353886" cy="353886"/>
          </a:xfrm>
          <a:prstGeom prst="rect">
            <a:avLst/>
          </a:prstGeom>
          <a:noFill/>
          <a:ln>
            <a:noFill/>
          </a:ln>
          <a:effectLst>
            <a:outerShdw blurRad="50800" dist="38100" dir="2700000" algn="tl" rotWithShape="0">
              <a:srgbClr val="000000">
                <a:alpha val="40000"/>
              </a:srgbClr>
            </a:outerShdw>
          </a:effectLst>
        </p:spPr>
      </p:pic>
      <p:pic>
        <p:nvPicPr>
          <p:cNvPr id="173" name="Google Shape;173;p12"/>
          <p:cNvPicPr preferRelativeResize="0"/>
          <p:nvPr/>
        </p:nvPicPr>
        <p:blipFill rotWithShape="1">
          <a:blip r:embed="rId8">
            <a:alphaModFix/>
          </a:blip>
          <a:srcRect/>
          <a:stretch/>
        </p:blipFill>
        <p:spPr>
          <a:xfrm>
            <a:off x="509011" y="4595928"/>
            <a:ext cx="353886" cy="353886"/>
          </a:xfrm>
          <a:prstGeom prst="rect">
            <a:avLst/>
          </a:prstGeom>
          <a:noFill/>
          <a:ln>
            <a:noFill/>
          </a:ln>
          <a:effectLst>
            <a:outerShdw blurRad="50800" dist="38100" dir="2700000" algn="tl" rotWithShape="0">
              <a:srgbClr val="000000">
                <a:alpha val="40000"/>
              </a:srgbClr>
            </a:outerShdw>
          </a:effectLst>
        </p:spPr>
      </p:pic>
      <p:pic>
        <p:nvPicPr>
          <p:cNvPr id="174" name="Google Shape;174;p12"/>
          <p:cNvPicPr preferRelativeResize="0"/>
          <p:nvPr/>
        </p:nvPicPr>
        <p:blipFill rotWithShape="1">
          <a:blip r:embed="rId9">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175" name="Google Shape;175;p12"/>
          <p:cNvPicPr preferRelativeResize="0"/>
          <p:nvPr/>
        </p:nvPicPr>
        <p:blipFill rotWithShape="1">
          <a:blip r:embed="rId10">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176" name="Google Shape;176;p12"/>
          <p:cNvPicPr preferRelativeResize="0"/>
          <p:nvPr/>
        </p:nvPicPr>
        <p:blipFill rotWithShape="1">
          <a:blip r:embed="rId11">
            <a:alphaModFix/>
          </a:blip>
          <a:srcRect/>
          <a:stretch/>
        </p:blipFill>
        <p:spPr>
          <a:xfrm>
            <a:off x="508861" y="3244568"/>
            <a:ext cx="353886" cy="353886"/>
          </a:xfrm>
          <a:prstGeom prst="rect">
            <a:avLst/>
          </a:prstGeom>
          <a:noFill/>
          <a:ln>
            <a:noFill/>
          </a:ln>
          <a:effectLst>
            <a:outerShdw blurRad="50800" dist="38100" dir="2700000" algn="tl" rotWithShape="0">
              <a:srgbClr val="000000">
                <a:alpha val="40000"/>
              </a:srgbClr>
            </a:outerShdw>
          </a:effectLst>
        </p:spPr>
      </p:pic>
      <p:pic>
        <p:nvPicPr>
          <p:cNvPr id="177" name="Google Shape;177;p12"/>
          <p:cNvPicPr preferRelativeResize="0"/>
          <p:nvPr/>
        </p:nvPicPr>
        <p:blipFill>
          <a:blip r:embed="rId12">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178" name="Google Shape;178;p12"/>
          <p:cNvPicPr preferRelativeResize="0"/>
          <p:nvPr/>
        </p:nvPicPr>
        <p:blipFill rotWithShape="1">
          <a:blip r:embed="rId13">
            <a:alphaModFix/>
          </a:blip>
          <a:srcRect t="10353" b="75370"/>
          <a:stretch/>
        </p:blipFill>
        <p:spPr>
          <a:xfrm>
            <a:off x="5338800" y="3745939"/>
            <a:ext cx="2027100" cy="6264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79" name="Google Shape;179;p12"/>
          <p:cNvSpPr txBox="1"/>
          <p:nvPr/>
        </p:nvSpPr>
        <p:spPr>
          <a:xfrm>
            <a:off x="9732700" y="4272925"/>
            <a:ext cx="1975800" cy="1613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Optional</a:t>
            </a:r>
            <a:endParaRPr sz="1200">
              <a:solidFill>
                <a:schemeClr val="accent1"/>
              </a:solidFill>
            </a:endParaRPr>
          </a:p>
          <a:p>
            <a:pPr marL="285750" lvl="0" indent="-279400" algn="l" rtl="0">
              <a:lnSpc>
                <a:spcPct val="14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Take Photos</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Face, Injury…</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Chief Complaint</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Voice-to-text</a:t>
            </a:r>
            <a:endParaRPr sz="1500" b="1" i="1">
              <a:solidFill>
                <a:srgbClr val="676767"/>
              </a:solidFill>
              <a:latin typeface="Roboto"/>
              <a:ea typeface="Roboto"/>
              <a:cs typeface="Roboto"/>
              <a:sym typeface="Roboto"/>
            </a:endParaRPr>
          </a:p>
        </p:txBody>
      </p:sp>
      <p:pic>
        <p:nvPicPr>
          <p:cNvPr id="180" name="Google Shape;180;p12"/>
          <p:cNvPicPr preferRelativeResize="0"/>
          <p:nvPr/>
        </p:nvPicPr>
        <p:blipFill rotWithShape="1">
          <a:blip r:embed="rId14">
            <a:alphaModFix/>
          </a:blip>
          <a:srcRect/>
          <a:stretch/>
        </p:blipFill>
        <p:spPr>
          <a:xfrm>
            <a:off x="9763716" y="5256266"/>
            <a:ext cx="274320" cy="274320"/>
          </a:xfrm>
          <a:prstGeom prst="rect">
            <a:avLst/>
          </a:prstGeom>
          <a:noFill/>
          <a:ln>
            <a:noFill/>
          </a:ln>
          <a:effectLst>
            <a:outerShdw blurRad="50800" dist="38100" dir="2700000" algn="tl" rotWithShape="0">
              <a:srgbClr val="000000">
                <a:alpha val="40000"/>
              </a:srgbClr>
            </a:outerShdw>
          </a:effectLst>
        </p:spPr>
      </p:pic>
      <p:pic>
        <p:nvPicPr>
          <p:cNvPr id="181" name="Google Shape;181;p12"/>
          <p:cNvPicPr preferRelativeResize="0"/>
          <p:nvPr/>
        </p:nvPicPr>
        <p:blipFill rotWithShape="1">
          <a:blip r:embed="rId14">
            <a:alphaModFix/>
          </a:blip>
          <a:srcRect/>
          <a:stretch/>
        </p:blipFill>
        <p:spPr>
          <a:xfrm>
            <a:off x="9974016" y="2052391"/>
            <a:ext cx="274320" cy="274320"/>
          </a:xfrm>
          <a:prstGeom prst="rect">
            <a:avLst/>
          </a:prstGeom>
          <a:noFill/>
          <a:ln>
            <a:noFill/>
          </a:ln>
          <a:effectLst>
            <a:outerShdw blurRad="50800" dist="38100" dir="2700000" algn="tl" rotWithShape="0">
              <a:srgbClr val="000000">
                <a:alpha val="40000"/>
              </a:srgbClr>
            </a:outerShdw>
          </a:effectLst>
        </p:spPr>
      </p:pic>
      <p:sp>
        <p:nvSpPr>
          <p:cNvPr id="182" name="Google Shape;182;p12"/>
          <p:cNvSpPr/>
          <p:nvPr/>
        </p:nvSpPr>
        <p:spPr>
          <a:xfrm>
            <a:off x="9696921" y="1851125"/>
            <a:ext cx="2027100" cy="7794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83" name="Google Shape;183;p12"/>
          <p:cNvPicPr preferRelativeResize="0"/>
          <p:nvPr/>
        </p:nvPicPr>
        <p:blipFill rotWithShape="1">
          <a:blip r:embed="rId15">
            <a:alphaModFix/>
          </a:blip>
          <a:srcRect/>
          <a:stretch/>
        </p:blipFill>
        <p:spPr>
          <a:xfrm>
            <a:off x="9763716" y="4676084"/>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3"/>
          <p:cNvPicPr preferRelativeResize="0"/>
          <p:nvPr/>
        </p:nvPicPr>
        <p:blipFill rotWithShape="1">
          <a:blip r:embed="rId3">
            <a:alphaModFix/>
          </a:blip>
          <a:srcRect t="5433" b="12112"/>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89" name="Google Shape;189;p13"/>
          <p:cNvPicPr preferRelativeResize="0"/>
          <p:nvPr/>
        </p:nvPicPr>
        <p:blipFill rotWithShape="1">
          <a:blip r:embed="rId4">
            <a:alphaModFix/>
          </a:blip>
          <a:srcRect t="10896" b="73856"/>
          <a:stretch/>
        </p:blipFill>
        <p:spPr>
          <a:xfrm>
            <a:off x="5338800" y="4478753"/>
            <a:ext cx="2027100" cy="669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90" name="Google Shape;190;p13"/>
          <p:cNvPicPr preferRelativeResize="0"/>
          <p:nvPr/>
        </p:nvPicPr>
        <p:blipFill rotWithShape="1">
          <a:blip r:embed="rId5">
            <a:alphaModFix/>
          </a:blip>
          <a:srcRect t="30810" b="4827"/>
          <a:stretch/>
        </p:blipFill>
        <p:spPr>
          <a:xfrm>
            <a:off x="9707050" y="1293275"/>
            <a:ext cx="2027100" cy="2824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91" name="Google Shape;191;p13"/>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192" name="Google Shape;192;p13"/>
          <p:cNvSpPr txBox="1"/>
          <p:nvPr/>
        </p:nvSpPr>
        <p:spPr>
          <a:xfrm>
            <a:off x="889925" y="1120100"/>
            <a:ext cx="4412700" cy="392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Activate Patient</a:t>
            </a:r>
            <a:endParaRPr sz="1500">
              <a:solidFill>
                <a:srgbClr val="676767"/>
              </a:solidFill>
              <a:latin typeface="Roboto"/>
              <a:ea typeface="Roboto"/>
              <a:cs typeface="Roboto"/>
              <a:sym typeface="Roboto"/>
            </a:endParaRPr>
          </a:p>
        </p:txBody>
      </p:sp>
      <p:pic>
        <p:nvPicPr>
          <p:cNvPr id="193" name="Google Shape;193;p13"/>
          <p:cNvPicPr preferRelativeResize="0"/>
          <p:nvPr/>
        </p:nvPicPr>
        <p:blipFill rotWithShape="1">
          <a:blip r:embed="rId6">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94" name="Google Shape;194;p13"/>
          <p:cNvPicPr preferRelativeResize="0"/>
          <p:nvPr/>
        </p:nvPicPr>
        <p:blipFill rotWithShape="1">
          <a:blip r:embed="rId7">
            <a:alphaModFix/>
          </a:blip>
          <a:srcRect/>
          <a:stretch/>
        </p:blipFill>
        <p:spPr>
          <a:xfrm>
            <a:off x="508861" y="3640194"/>
            <a:ext cx="353886" cy="353886"/>
          </a:xfrm>
          <a:prstGeom prst="rect">
            <a:avLst/>
          </a:prstGeom>
          <a:noFill/>
          <a:ln>
            <a:noFill/>
          </a:ln>
          <a:effectLst>
            <a:outerShdw blurRad="50800" dist="38100" dir="2700000" algn="tl" rotWithShape="0">
              <a:srgbClr val="000000">
                <a:alpha val="40000"/>
              </a:srgbClr>
            </a:outerShdw>
          </a:effectLst>
        </p:spPr>
      </p:pic>
      <p:pic>
        <p:nvPicPr>
          <p:cNvPr id="195" name="Google Shape;195;p13"/>
          <p:cNvPicPr preferRelativeResize="0"/>
          <p:nvPr/>
        </p:nvPicPr>
        <p:blipFill rotWithShape="1">
          <a:blip r:embed="rId8">
            <a:alphaModFix/>
          </a:blip>
          <a:srcRect/>
          <a:stretch/>
        </p:blipFill>
        <p:spPr>
          <a:xfrm>
            <a:off x="509011" y="4595928"/>
            <a:ext cx="353886" cy="353886"/>
          </a:xfrm>
          <a:prstGeom prst="rect">
            <a:avLst/>
          </a:prstGeom>
          <a:noFill/>
          <a:ln>
            <a:noFill/>
          </a:ln>
          <a:effectLst>
            <a:outerShdw blurRad="50800" dist="38100" dir="2700000" algn="tl" rotWithShape="0">
              <a:srgbClr val="000000">
                <a:alpha val="40000"/>
              </a:srgbClr>
            </a:outerShdw>
          </a:effectLst>
        </p:spPr>
      </p:pic>
      <p:pic>
        <p:nvPicPr>
          <p:cNvPr id="196" name="Google Shape;196;p13"/>
          <p:cNvPicPr preferRelativeResize="0"/>
          <p:nvPr/>
        </p:nvPicPr>
        <p:blipFill rotWithShape="1">
          <a:blip r:embed="rId9">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197" name="Google Shape;197;p13"/>
          <p:cNvPicPr preferRelativeResize="0"/>
          <p:nvPr/>
        </p:nvPicPr>
        <p:blipFill rotWithShape="1">
          <a:blip r:embed="rId10">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198" name="Google Shape;198;p13"/>
          <p:cNvPicPr preferRelativeResize="0"/>
          <p:nvPr/>
        </p:nvPicPr>
        <p:blipFill rotWithShape="1">
          <a:blip r:embed="rId11">
            <a:alphaModFix/>
          </a:blip>
          <a:srcRect/>
          <a:stretch/>
        </p:blipFill>
        <p:spPr>
          <a:xfrm>
            <a:off x="508861" y="3244568"/>
            <a:ext cx="353886" cy="353886"/>
          </a:xfrm>
          <a:prstGeom prst="rect">
            <a:avLst/>
          </a:prstGeom>
          <a:noFill/>
          <a:ln>
            <a:noFill/>
          </a:ln>
          <a:effectLst>
            <a:outerShdw blurRad="50800" dist="38100" dir="2700000" algn="tl" rotWithShape="0">
              <a:srgbClr val="000000">
                <a:alpha val="40000"/>
              </a:srgbClr>
            </a:outerShdw>
          </a:effectLst>
        </p:spPr>
      </p:pic>
      <p:pic>
        <p:nvPicPr>
          <p:cNvPr id="199" name="Google Shape;199;p13"/>
          <p:cNvPicPr preferRelativeResize="0"/>
          <p:nvPr/>
        </p:nvPicPr>
        <p:blipFill>
          <a:blip r:embed="rId12">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200" name="Google Shape;200;p13"/>
          <p:cNvPicPr preferRelativeResize="0"/>
          <p:nvPr/>
        </p:nvPicPr>
        <p:blipFill rotWithShape="1">
          <a:blip r:embed="rId13">
            <a:alphaModFix/>
          </a:blip>
          <a:srcRect t="10353" b="75370"/>
          <a:stretch/>
        </p:blipFill>
        <p:spPr>
          <a:xfrm>
            <a:off x="5338800" y="3745939"/>
            <a:ext cx="2027100" cy="6264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01" name="Google Shape;201;p13"/>
          <p:cNvSpPr txBox="1"/>
          <p:nvPr/>
        </p:nvSpPr>
        <p:spPr>
          <a:xfrm>
            <a:off x="9732700" y="4272925"/>
            <a:ext cx="1975800" cy="1917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Optional</a:t>
            </a:r>
            <a:endParaRPr sz="1200">
              <a:solidFill>
                <a:schemeClr val="accent1"/>
              </a:solidFill>
            </a:endParaRPr>
          </a:p>
          <a:p>
            <a:pPr marL="285750" lvl="0" indent="-279400" algn="l" rtl="0">
              <a:lnSpc>
                <a:spcPct val="14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Take Photos</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Face, Injury…</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Chief Complaint</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Voice-to-text</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Trauma Level</a:t>
            </a:r>
            <a:endParaRPr sz="1500" b="1" i="1">
              <a:solidFill>
                <a:srgbClr val="676767"/>
              </a:solidFill>
              <a:latin typeface="Roboto"/>
              <a:ea typeface="Roboto"/>
              <a:cs typeface="Roboto"/>
              <a:sym typeface="Roboto"/>
            </a:endParaRPr>
          </a:p>
        </p:txBody>
      </p:sp>
      <p:pic>
        <p:nvPicPr>
          <p:cNvPr id="202" name="Google Shape;202;p13"/>
          <p:cNvPicPr preferRelativeResize="0"/>
          <p:nvPr/>
        </p:nvPicPr>
        <p:blipFill rotWithShape="1">
          <a:blip r:embed="rId14">
            <a:alphaModFix/>
          </a:blip>
          <a:srcRect/>
          <a:stretch/>
        </p:blipFill>
        <p:spPr>
          <a:xfrm>
            <a:off x="9763716" y="5836461"/>
            <a:ext cx="274320" cy="274320"/>
          </a:xfrm>
          <a:prstGeom prst="rect">
            <a:avLst/>
          </a:prstGeom>
          <a:noFill/>
          <a:ln>
            <a:noFill/>
          </a:ln>
          <a:effectLst>
            <a:outerShdw blurRad="50800" dist="38100" dir="2700000" algn="tl" rotWithShape="0">
              <a:srgbClr val="000000">
                <a:alpha val="40000"/>
              </a:srgbClr>
            </a:outerShdw>
          </a:effectLst>
        </p:spPr>
      </p:pic>
      <p:pic>
        <p:nvPicPr>
          <p:cNvPr id="203" name="Google Shape;203;p13"/>
          <p:cNvPicPr preferRelativeResize="0"/>
          <p:nvPr/>
        </p:nvPicPr>
        <p:blipFill rotWithShape="1">
          <a:blip r:embed="rId14">
            <a:alphaModFix/>
          </a:blip>
          <a:srcRect/>
          <a:stretch/>
        </p:blipFill>
        <p:spPr>
          <a:xfrm>
            <a:off x="11206891" y="1478075"/>
            <a:ext cx="274320" cy="274320"/>
          </a:xfrm>
          <a:prstGeom prst="rect">
            <a:avLst/>
          </a:prstGeom>
          <a:noFill/>
          <a:ln>
            <a:noFill/>
          </a:ln>
          <a:effectLst>
            <a:outerShdw blurRad="50800" dist="38100" dir="2700000" algn="tl" rotWithShape="0">
              <a:srgbClr val="000000">
                <a:alpha val="40000"/>
              </a:srgbClr>
            </a:outerShdw>
          </a:effectLst>
        </p:spPr>
      </p:pic>
      <p:sp>
        <p:nvSpPr>
          <p:cNvPr id="204" name="Google Shape;204;p13"/>
          <p:cNvSpPr/>
          <p:nvPr/>
        </p:nvSpPr>
        <p:spPr>
          <a:xfrm>
            <a:off x="9719350" y="1312325"/>
            <a:ext cx="2027100" cy="5004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05" name="Google Shape;205;p13"/>
          <p:cNvPicPr preferRelativeResize="0"/>
          <p:nvPr/>
        </p:nvPicPr>
        <p:blipFill rotWithShape="1">
          <a:blip r:embed="rId15">
            <a:alphaModFix/>
          </a:blip>
          <a:srcRect/>
          <a:stretch/>
        </p:blipFill>
        <p:spPr>
          <a:xfrm>
            <a:off x="9763716" y="4676084"/>
            <a:ext cx="274320" cy="274320"/>
          </a:xfrm>
          <a:prstGeom prst="rect">
            <a:avLst/>
          </a:prstGeom>
          <a:noFill/>
          <a:ln>
            <a:noFill/>
          </a:ln>
          <a:effectLst>
            <a:outerShdw blurRad="50800" dist="38100" dir="2700000" algn="tl" rotWithShape="0">
              <a:srgbClr val="000000">
                <a:alpha val="40000"/>
              </a:srgbClr>
            </a:outerShdw>
          </a:effectLst>
        </p:spPr>
      </p:pic>
      <p:pic>
        <p:nvPicPr>
          <p:cNvPr id="206" name="Google Shape;206;p13"/>
          <p:cNvPicPr preferRelativeResize="0"/>
          <p:nvPr/>
        </p:nvPicPr>
        <p:blipFill rotWithShape="1">
          <a:blip r:embed="rId16">
            <a:alphaModFix/>
          </a:blip>
          <a:srcRect/>
          <a:stretch/>
        </p:blipFill>
        <p:spPr>
          <a:xfrm>
            <a:off x="9763716" y="5256266"/>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4"/>
          <p:cNvPicPr preferRelativeResize="0"/>
          <p:nvPr/>
        </p:nvPicPr>
        <p:blipFill rotWithShape="1">
          <a:blip r:embed="rId3">
            <a:alphaModFix/>
          </a:blip>
          <a:srcRect t="5433" b="12112"/>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12" name="Google Shape;212;p14"/>
          <p:cNvPicPr preferRelativeResize="0"/>
          <p:nvPr/>
        </p:nvPicPr>
        <p:blipFill rotWithShape="1">
          <a:blip r:embed="rId4">
            <a:alphaModFix/>
          </a:blip>
          <a:srcRect t="10896" b="73856"/>
          <a:stretch/>
        </p:blipFill>
        <p:spPr>
          <a:xfrm>
            <a:off x="5338800" y="4478753"/>
            <a:ext cx="2027100" cy="669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13" name="Google Shape;213;p14"/>
          <p:cNvPicPr preferRelativeResize="0"/>
          <p:nvPr/>
        </p:nvPicPr>
        <p:blipFill rotWithShape="1">
          <a:blip r:embed="rId5">
            <a:alphaModFix/>
          </a:blip>
          <a:srcRect t="30810" b="4827"/>
          <a:stretch/>
        </p:blipFill>
        <p:spPr>
          <a:xfrm>
            <a:off x="9707050" y="1293275"/>
            <a:ext cx="2027100" cy="2824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14" name="Google Shape;214;p14"/>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215" name="Google Shape;215;p14"/>
          <p:cNvSpPr txBox="1"/>
          <p:nvPr/>
        </p:nvSpPr>
        <p:spPr>
          <a:xfrm>
            <a:off x="889925" y="1120100"/>
            <a:ext cx="4412700" cy="422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Activate Patient</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16" name="Google Shape;216;p14"/>
          <p:cNvPicPr preferRelativeResize="0"/>
          <p:nvPr/>
        </p:nvPicPr>
        <p:blipFill rotWithShape="1">
          <a:blip r:embed="rId6">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217" name="Google Shape;217;p14"/>
          <p:cNvPicPr preferRelativeResize="0"/>
          <p:nvPr/>
        </p:nvPicPr>
        <p:blipFill rotWithShape="1">
          <a:blip r:embed="rId7">
            <a:alphaModFix/>
          </a:blip>
          <a:srcRect/>
          <a:stretch/>
        </p:blipFill>
        <p:spPr>
          <a:xfrm>
            <a:off x="508861" y="3640194"/>
            <a:ext cx="353886" cy="353886"/>
          </a:xfrm>
          <a:prstGeom prst="rect">
            <a:avLst/>
          </a:prstGeom>
          <a:noFill/>
          <a:ln>
            <a:noFill/>
          </a:ln>
          <a:effectLst>
            <a:outerShdw blurRad="50800" dist="38100" dir="2700000" algn="tl" rotWithShape="0">
              <a:srgbClr val="000000">
                <a:alpha val="40000"/>
              </a:srgbClr>
            </a:outerShdw>
          </a:effectLst>
        </p:spPr>
      </p:pic>
      <p:pic>
        <p:nvPicPr>
          <p:cNvPr id="218" name="Google Shape;218;p14"/>
          <p:cNvPicPr preferRelativeResize="0"/>
          <p:nvPr/>
        </p:nvPicPr>
        <p:blipFill rotWithShape="1">
          <a:blip r:embed="rId8">
            <a:alphaModFix/>
          </a:blip>
          <a:srcRect/>
          <a:stretch/>
        </p:blipFill>
        <p:spPr>
          <a:xfrm>
            <a:off x="509011" y="4595928"/>
            <a:ext cx="353886" cy="353886"/>
          </a:xfrm>
          <a:prstGeom prst="rect">
            <a:avLst/>
          </a:prstGeom>
          <a:noFill/>
          <a:ln>
            <a:noFill/>
          </a:ln>
          <a:effectLst>
            <a:outerShdw blurRad="50800" dist="38100" dir="2700000" algn="tl" rotWithShape="0">
              <a:srgbClr val="000000">
                <a:alpha val="40000"/>
              </a:srgbClr>
            </a:outerShdw>
          </a:effectLst>
        </p:spPr>
      </p:pic>
      <p:pic>
        <p:nvPicPr>
          <p:cNvPr id="219" name="Google Shape;219;p14"/>
          <p:cNvPicPr preferRelativeResize="0"/>
          <p:nvPr/>
        </p:nvPicPr>
        <p:blipFill rotWithShape="1">
          <a:blip r:embed="rId9">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220" name="Google Shape;220;p14"/>
          <p:cNvPicPr preferRelativeResize="0"/>
          <p:nvPr/>
        </p:nvPicPr>
        <p:blipFill rotWithShape="1">
          <a:blip r:embed="rId10">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221" name="Google Shape;221;p14"/>
          <p:cNvPicPr preferRelativeResize="0"/>
          <p:nvPr/>
        </p:nvPicPr>
        <p:blipFill rotWithShape="1">
          <a:blip r:embed="rId11">
            <a:alphaModFix/>
          </a:blip>
          <a:srcRect/>
          <a:stretch/>
        </p:blipFill>
        <p:spPr>
          <a:xfrm>
            <a:off x="508861" y="3244568"/>
            <a:ext cx="353886" cy="353886"/>
          </a:xfrm>
          <a:prstGeom prst="rect">
            <a:avLst/>
          </a:prstGeom>
          <a:noFill/>
          <a:ln>
            <a:noFill/>
          </a:ln>
          <a:effectLst>
            <a:outerShdw blurRad="50800" dist="38100" dir="2700000" algn="tl" rotWithShape="0">
              <a:srgbClr val="000000">
                <a:alpha val="40000"/>
              </a:srgbClr>
            </a:outerShdw>
          </a:effectLst>
        </p:spPr>
      </p:pic>
      <p:pic>
        <p:nvPicPr>
          <p:cNvPr id="222" name="Google Shape;222;p14"/>
          <p:cNvPicPr preferRelativeResize="0"/>
          <p:nvPr/>
        </p:nvPicPr>
        <p:blipFill>
          <a:blip r:embed="rId12">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223" name="Google Shape;223;p14"/>
          <p:cNvPicPr preferRelativeResize="0"/>
          <p:nvPr/>
        </p:nvPicPr>
        <p:blipFill rotWithShape="1">
          <a:blip r:embed="rId13">
            <a:alphaModFix/>
          </a:blip>
          <a:srcRect t="10353" b="75370"/>
          <a:stretch/>
        </p:blipFill>
        <p:spPr>
          <a:xfrm>
            <a:off x="5338800" y="3745939"/>
            <a:ext cx="2027100" cy="6264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24" name="Google Shape;224;p14"/>
          <p:cNvSpPr txBox="1"/>
          <p:nvPr/>
        </p:nvSpPr>
        <p:spPr>
          <a:xfrm>
            <a:off x="9732700" y="4272925"/>
            <a:ext cx="1975800" cy="1917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Optional</a:t>
            </a:r>
            <a:endParaRPr sz="1200">
              <a:solidFill>
                <a:schemeClr val="accent1"/>
              </a:solidFill>
            </a:endParaRPr>
          </a:p>
          <a:p>
            <a:pPr marL="285750" lvl="0" indent="-279400" algn="l" rtl="0">
              <a:lnSpc>
                <a:spcPct val="14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Take Photos</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Face, Injury…</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Chief Complaint</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Voice-to-text</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Trauma Level</a:t>
            </a:r>
            <a:endParaRPr sz="1500" b="1" i="1">
              <a:solidFill>
                <a:srgbClr val="676767"/>
              </a:solidFill>
              <a:latin typeface="Roboto"/>
              <a:ea typeface="Roboto"/>
              <a:cs typeface="Roboto"/>
              <a:sym typeface="Roboto"/>
            </a:endParaRPr>
          </a:p>
        </p:txBody>
      </p:sp>
      <p:sp>
        <p:nvSpPr>
          <p:cNvPr id="225" name="Google Shape;225;p14"/>
          <p:cNvSpPr/>
          <p:nvPr/>
        </p:nvSpPr>
        <p:spPr>
          <a:xfrm>
            <a:off x="7054275" y="1341200"/>
            <a:ext cx="245700" cy="250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6" name="Google Shape;226;p14"/>
          <p:cNvPicPr preferRelativeResize="0"/>
          <p:nvPr/>
        </p:nvPicPr>
        <p:blipFill rotWithShape="1">
          <a:blip r:embed="rId14">
            <a:alphaModFix/>
          </a:blip>
          <a:srcRect/>
          <a:stretch/>
        </p:blipFill>
        <p:spPr>
          <a:xfrm>
            <a:off x="9763716" y="4676084"/>
            <a:ext cx="274320" cy="274320"/>
          </a:xfrm>
          <a:prstGeom prst="rect">
            <a:avLst/>
          </a:prstGeom>
          <a:noFill/>
          <a:ln>
            <a:noFill/>
          </a:ln>
          <a:effectLst>
            <a:outerShdw blurRad="50800" dist="38100" dir="2700000" algn="tl" rotWithShape="0">
              <a:srgbClr val="000000">
                <a:alpha val="40000"/>
              </a:srgbClr>
            </a:outerShdw>
          </a:effectLst>
        </p:spPr>
      </p:pic>
      <p:pic>
        <p:nvPicPr>
          <p:cNvPr id="227" name="Google Shape;227;p14"/>
          <p:cNvPicPr preferRelativeResize="0"/>
          <p:nvPr/>
        </p:nvPicPr>
        <p:blipFill rotWithShape="1">
          <a:blip r:embed="rId15">
            <a:alphaModFix/>
          </a:blip>
          <a:srcRect/>
          <a:stretch/>
        </p:blipFill>
        <p:spPr>
          <a:xfrm>
            <a:off x="9763716" y="5256266"/>
            <a:ext cx="274320" cy="274320"/>
          </a:xfrm>
          <a:prstGeom prst="rect">
            <a:avLst/>
          </a:prstGeom>
          <a:noFill/>
          <a:ln>
            <a:noFill/>
          </a:ln>
          <a:effectLst>
            <a:outerShdw blurRad="50800" dist="38100" dir="2700000" algn="tl" rotWithShape="0">
              <a:srgbClr val="000000">
                <a:alpha val="40000"/>
              </a:srgbClr>
            </a:outerShdw>
          </a:effectLst>
        </p:spPr>
      </p:pic>
      <p:pic>
        <p:nvPicPr>
          <p:cNvPr id="228" name="Google Shape;228;p14"/>
          <p:cNvPicPr preferRelativeResize="0"/>
          <p:nvPr/>
        </p:nvPicPr>
        <p:blipFill rotWithShape="1">
          <a:blip r:embed="rId16">
            <a:alphaModFix/>
          </a:blip>
          <a:srcRect/>
          <a:stretch/>
        </p:blipFill>
        <p:spPr>
          <a:xfrm>
            <a:off x="9763716" y="583646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5"/>
          <p:cNvPicPr preferRelativeResize="0"/>
          <p:nvPr/>
        </p:nvPicPr>
        <p:blipFill rotWithShape="1">
          <a:blip r:embed="rId3">
            <a:alphaModFix/>
          </a:blip>
          <a:srcRect t="10896" b="73856"/>
          <a:stretch/>
        </p:blipFill>
        <p:spPr>
          <a:xfrm>
            <a:off x="5338800" y="4478753"/>
            <a:ext cx="2027100" cy="669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34" name="Google Shape;234;p15"/>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235" name="Google Shape;235;p15"/>
          <p:cNvSpPr txBox="1"/>
          <p:nvPr/>
        </p:nvSpPr>
        <p:spPr>
          <a:xfrm>
            <a:off x="889925" y="1120100"/>
            <a:ext cx="4412700" cy="518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Activate Patient</a:t>
            </a:r>
            <a:endParaRPr sz="2200" b="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chemeClr val="accent1"/>
                </a:solidFill>
                <a:latin typeface="Roboto"/>
                <a:ea typeface="Roboto"/>
                <a:cs typeface="Roboto"/>
                <a:sym typeface="Roboto"/>
              </a:rPr>
              <a:t>Triage Section not visible?</a:t>
            </a:r>
            <a:endParaRPr sz="2200" b="1">
              <a:solidFill>
                <a:schemeClr val="accent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You are in Patient View (all patients)</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36" name="Google Shape;236;p15"/>
          <p:cNvPicPr preferRelativeResize="0"/>
          <p:nvPr/>
        </p:nvPicPr>
        <p:blipFill rotWithShape="1">
          <a:blip r:embed="rId4">
            <a:alphaModFix/>
          </a:blip>
          <a:srcRect/>
          <a:stretch/>
        </p:blipFill>
        <p:spPr>
          <a:xfrm>
            <a:off x="508861" y="3640194"/>
            <a:ext cx="353886" cy="353886"/>
          </a:xfrm>
          <a:prstGeom prst="rect">
            <a:avLst/>
          </a:prstGeom>
          <a:noFill/>
          <a:ln>
            <a:noFill/>
          </a:ln>
          <a:effectLst>
            <a:outerShdw blurRad="50800" dist="38100" dir="2700000" algn="tl" rotWithShape="0">
              <a:srgbClr val="000000">
                <a:alpha val="40000"/>
              </a:srgbClr>
            </a:outerShdw>
          </a:effectLst>
        </p:spPr>
      </p:pic>
      <p:pic>
        <p:nvPicPr>
          <p:cNvPr id="237" name="Google Shape;237;p15"/>
          <p:cNvPicPr preferRelativeResize="0"/>
          <p:nvPr/>
        </p:nvPicPr>
        <p:blipFill rotWithShape="1">
          <a:blip r:embed="rId5">
            <a:alphaModFix/>
          </a:blip>
          <a:srcRect/>
          <a:stretch/>
        </p:blipFill>
        <p:spPr>
          <a:xfrm>
            <a:off x="509011" y="4595928"/>
            <a:ext cx="353886" cy="353886"/>
          </a:xfrm>
          <a:prstGeom prst="rect">
            <a:avLst/>
          </a:prstGeom>
          <a:noFill/>
          <a:ln>
            <a:noFill/>
          </a:ln>
          <a:effectLst>
            <a:outerShdw blurRad="50800" dist="38100" dir="2700000" algn="tl" rotWithShape="0">
              <a:srgbClr val="000000">
                <a:alpha val="40000"/>
              </a:srgbClr>
            </a:outerShdw>
          </a:effectLst>
        </p:spPr>
      </p:pic>
      <p:pic>
        <p:nvPicPr>
          <p:cNvPr id="238" name="Google Shape;238;p15"/>
          <p:cNvPicPr preferRelativeResize="0"/>
          <p:nvPr/>
        </p:nvPicPr>
        <p:blipFill rotWithShape="1">
          <a:blip r:embed="rId6">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239" name="Google Shape;239;p15"/>
          <p:cNvPicPr preferRelativeResize="0"/>
          <p:nvPr/>
        </p:nvPicPr>
        <p:blipFill rotWithShape="1">
          <a:blip r:embed="rId7">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240" name="Google Shape;240;p15"/>
          <p:cNvPicPr preferRelativeResize="0"/>
          <p:nvPr/>
        </p:nvPicPr>
        <p:blipFill rotWithShape="1">
          <a:blip r:embed="rId8">
            <a:alphaModFix/>
          </a:blip>
          <a:srcRect/>
          <a:stretch/>
        </p:blipFill>
        <p:spPr>
          <a:xfrm>
            <a:off x="508861" y="3244568"/>
            <a:ext cx="353886" cy="353886"/>
          </a:xfrm>
          <a:prstGeom prst="rect">
            <a:avLst/>
          </a:prstGeom>
          <a:noFill/>
          <a:ln>
            <a:noFill/>
          </a:ln>
          <a:effectLst>
            <a:outerShdw blurRad="50800" dist="38100" dir="2700000" algn="tl" rotWithShape="0">
              <a:srgbClr val="000000">
                <a:alpha val="40000"/>
              </a:srgbClr>
            </a:outerShdw>
          </a:effectLst>
        </p:spPr>
      </p:pic>
      <p:sp>
        <p:nvSpPr>
          <p:cNvPr id="241" name="Google Shape;241;p15"/>
          <p:cNvSpPr txBox="1"/>
          <p:nvPr/>
        </p:nvSpPr>
        <p:spPr>
          <a:xfrm>
            <a:off x="9732700" y="4272925"/>
            <a:ext cx="1975800" cy="1917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Optional</a:t>
            </a:r>
            <a:endParaRPr sz="1200">
              <a:solidFill>
                <a:schemeClr val="accent1"/>
              </a:solidFill>
            </a:endParaRPr>
          </a:p>
          <a:p>
            <a:pPr marL="285750" lvl="0" indent="-279400" algn="l" rtl="0">
              <a:lnSpc>
                <a:spcPct val="14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Take Photos</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Face, Injury…</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Chief Complaint</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Voice-to-text</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Trauma Level</a:t>
            </a:r>
            <a:endParaRPr sz="1500" b="1" i="1">
              <a:solidFill>
                <a:srgbClr val="676767"/>
              </a:solidFill>
              <a:latin typeface="Roboto"/>
              <a:ea typeface="Roboto"/>
              <a:cs typeface="Roboto"/>
              <a:sym typeface="Roboto"/>
            </a:endParaRPr>
          </a:p>
        </p:txBody>
      </p:sp>
      <p:pic>
        <p:nvPicPr>
          <p:cNvPr id="242" name="Google Shape;242;p15"/>
          <p:cNvPicPr preferRelativeResize="0"/>
          <p:nvPr/>
        </p:nvPicPr>
        <p:blipFill rotWithShape="1">
          <a:blip r:embed="rId9">
            <a:alphaModFix/>
          </a:blip>
          <a:srcRect/>
          <a:stretch/>
        </p:blipFill>
        <p:spPr>
          <a:xfrm>
            <a:off x="9763716" y="5256266"/>
            <a:ext cx="274320" cy="274320"/>
          </a:xfrm>
          <a:prstGeom prst="rect">
            <a:avLst/>
          </a:prstGeom>
          <a:noFill/>
          <a:ln>
            <a:noFill/>
          </a:ln>
          <a:effectLst>
            <a:outerShdw blurRad="50800" dist="38100" dir="2700000" algn="tl" rotWithShape="0">
              <a:srgbClr val="000000">
                <a:alpha val="40000"/>
              </a:srgbClr>
            </a:outerShdw>
          </a:effectLst>
        </p:spPr>
      </p:pic>
      <p:pic>
        <p:nvPicPr>
          <p:cNvPr id="243" name="Google Shape;243;p15"/>
          <p:cNvPicPr preferRelativeResize="0"/>
          <p:nvPr/>
        </p:nvPicPr>
        <p:blipFill rotWithShape="1">
          <a:blip r:embed="rId10">
            <a:alphaModFix/>
          </a:blip>
          <a:srcRect/>
          <a:stretch/>
        </p:blipFill>
        <p:spPr>
          <a:xfrm>
            <a:off x="9763716" y="5836461"/>
            <a:ext cx="274320" cy="274320"/>
          </a:xfrm>
          <a:prstGeom prst="rect">
            <a:avLst/>
          </a:prstGeom>
          <a:noFill/>
          <a:ln>
            <a:noFill/>
          </a:ln>
          <a:effectLst>
            <a:outerShdw blurRad="50800" dist="38100" dir="2700000" algn="tl" rotWithShape="0">
              <a:srgbClr val="000000">
                <a:alpha val="40000"/>
              </a:srgbClr>
            </a:outerShdw>
          </a:effectLst>
        </p:spPr>
      </p:pic>
      <p:pic>
        <p:nvPicPr>
          <p:cNvPr id="244" name="Google Shape;244;p15"/>
          <p:cNvPicPr preferRelativeResize="0"/>
          <p:nvPr/>
        </p:nvPicPr>
        <p:blipFill rotWithShape="1">
          <a:blip r:embed="rId11">
            <a:alphaModFix/>
          </a:blip>
          <a:srcRect/>
          <a:stretch/>
        </p:blipFill>
        <p:spPr>
          <a:xfrm>
            <a:off x="9763716" y="4676084"/>
            <a:ext cx="274320" cy="274320"/>
          </a:xfrm>
          <a:prstGeom prst="rect">
            <a:avLst/>
          </a:prstGeom>
          <a:noFill/>
          <a:ln>
            <a:noFill/>
          </a:ln>
          <a:effectLst>
            <a:outerShdw blurRad="50800" dist="38100" dir="2700000" algn="tl" rotWithShape="0">
              <a:srgbClr val="000000">
                <a:alpha val="40000"/>
              </a:srgbClr>
            </a:outerShdw>
          </a:effectLst>
        </p:spPr>
      </p:pic>
      <p:sp>
        <p:nvSpPr>
          <p:cNvPr id="245" name="Google Shape;245;p15"/>
          <p:cNvSpPr/>
          <p:nvPr/>
        </p:nvSpPr>
        <p:spPr>
          <a:xfrm>
            <a:off x="5351325" y="4496950"/>
            <a:ext cx="2027100" cy="6264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6"/>
          <p:cNvPicPr preferRelativeResize="0"/>
          <p:nvPr/>
        </p:nvPicPr>
        <p:blipFill rotWithShape="1">
          <a:blip r:embed="rId3">
            <a:alphaModFix/>
          </a:blip>
          <a:srcRect t="5301" b="2650"/>
          <a:stretch/>
        </p:blipFill>
        <p:spPr>
          <a:xfrm>
            <a:off x="7522925" y="1294075"/>
            <a:ext cx="2027100" cy="4039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51" name="Google Shape;251;p16"/>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252" name="Google Shape;252;p16"/>
          <p:cNvSpPr txBox="1"/>
          <p:nvPr/>
        </p:nvSpPr>
        <p:spPr>
          <a:xfrm>
            <a:off x="889925" y="1120100"/>
            <a:ext cx="4412700" cy="546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Activate Patient</a:t>
            </a:r>
            <a:endParaRPr sz="2200" b="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chemeClr val="accent1"/>
                </a:solidFill>
                <a:latin typeface="Roboto"/>
                <a:ea typeface="Roboto"/>
                <a:cs typeface="Roboto"/>
                <a:sym typeface="Roboto"/>
              </a:rPr>
              <a:t>Triage Section not visible?</a:t>
            </a:r>
            <a:endParaRPr sz="2200" b="1">
              <a:solidFill>
                <a:schemeClr val="accent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You are in Patient View (all patients)</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Add</a:t>
            </a:r>
            <a:r>
              <a:rPr lang="en-ID" sz="1500">
                <a:solidFill>
                  <a:srgbClr val="676767"/>
                </a:solidFill>
                <a:latin typeface="Roboto"/>
                <a:ea typeface="Roboto"/>
                <a:cs typeface="Roboto"/>
                <a:sym typeface="Roboto"/>
              </a:rPr>
              <a:t>, </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53" name="Google Shape;253;p16"/>
          <p:cNvPicPr preferRelativeResize="0"/>
          <p:nvPr/>
        </p:nvPicPr>
        <p:blipFill rotWithShape="1">
          <a:blip r:embed="rId4">
            <a:alphaModFix/>
          </a:blip>
          <a:srcRect/>
          <a:stretch/>
        </p:blipFill>
        <p:spPr>
          <a:xfrm>
            <a:off x="508861" y="3640194"/>
            <a:ext cx="353886" cy="353886"/>
          </a:xfrm>
          <a:prstGeom prst="rect">
            <a:avLst/>
          </a:prstGeom>
          <a:noFill/>
          <a:ln>
            <a:noFill/>
          </a:ln>
          <a:effectLst>
            <a:outerShdw blurRad="50800" dist="38100" dir="2700000" algn="tl" rotWithShape="0">
              <a:srgbClr val="000000">
                <a:alpha val="40000"/>
              </a:srgbClr>
            </a:outerShdw>
          </a:effectLst>
        </p:spPr>
      </p:pic>
      <p:pic>
        <p:nvPicPr>
          <p:cNvPr id="254" name="Google Shape;254;p16"/>
          <p:cNvPicPr preferRelativeResize="0"/>
          <p:nvPr/>
        </p:nvPicPr>
        <p:blipFill rotWithShape="1">
          <a:blip r:embed="rId5">
            <a:alphaModFix/>
          </a:blip>
          <a:srcRect/>
          <a:stretch/>
        </p:blipFill>
        <p:spPr>
          <a:xfrm>
            <a:off x="509011" y="4595928"/>
            <a:ext cx="353886" cy="353886"/>
          </a:xfrm>
          <a:prstGeom prst="rect">
            <a:avLst/>
          </a:prstGeom>
          <a:noFill/>
          <a:ln>
            <a:noFill/>
          </a:ln>
          <a:effectLst>
            <a:outerShdw blurRad="50800" dist="38100" dir="2700000" algn="tl" rotWithShape="0">
              <a:srgbClr val="000000">
                <a:alpha val="40000"/>
              </a:srgbClr>
            </a:outerShdw>
          </a:effectLst>
        </p:spPr>
      </p:pic>
      <p:pic>
        <p:nvPicPr>
          <p:cNvPr id="255" name="Google Shape;255;p16"/>
          <p:cNvPicPr preferRelativeResize="0"/>
          <p:nvPr/>
        </p:nvPicPr>
        <p:blipFill rotWithShape="1">
          <a:blip r:embed="rId6">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256" name="Google Shape;256;p16"/>
          <p:cNvPicPr preferRelativeResize="0"/>
          <p:nvPr/>
        </p:nvPicPr>
        <p:blipFill rotWithShape="1">
          <a:blip r:embed="rId7">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257" name="Google Shape;257;p16"/>
          <p:cNvPicPr preferRelativeResize="0"/>
          <p:nvPr/>
        </p:nvPicPr>
        <p:blipFill rotWithShape="1">
          <a:blip r:embed="rId8">
            <a:alphaModFix/>
          </a:blip>
          <a:srcRect/>
          <a:stretch/>
        </p:blipFill>
        <p:spPr>
          <a:xfrm>
            <a:off x="508861" y="3244568"/>
            <a:ext cx="353886" cy="353886"/>
          </a:xfrm>
          <a:prstGeom prst="rect">
            <a:avLst/>
          </a:prstGeom>
          <a:noFill/>
          <a:ln>
            <a:noFill/>
          </a:ln>
          <a:effectLst>
            <a:outerShdw blurRad="50800" dist="38100" dir="2700000" algn="tl" rotWithShape="0">
              <a:srgbClr val="000000">
                <a:alpha val="40000"/>
              </a:srgbClr>
            </a:outerShdw>
          </a:effectLst>
        </p:spPr>
      </p:pic>
      <p:sp>
        <p:nvSpPr>
          <p:cNvPr id="258" name="Google Shape;258;p16"/>
          <p:cNvSpPr txBox="1"/>
          <p:nvPr/>
        </p:nvSpPr>
        <p:spPr>
          <a:xfrm>
            <a:off x="9732700" y="4272925"/>
            <a:ext cx="1975800" cy="1917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Optional</a:t>
            </a:r>
            <a:endParaRPr sz="1200">
              <a:solidFill>
                <a:schemeClr val="accent1"/>
              </a:solidFill>
            </a:endParaRPr>
          </a:p>
          <a:p>
            <a:pPr marL="285750" lvl="0" indent="-279400" algn="l" rtl="0">
              <a:lnSpc>
                <a:spcPct val="14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Take Photos</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Face, Injury…</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Chief Complaint</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Voice-to-text</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Trauma Level</a:t>
            </a:r>
            <a:endParaRPr sz="1500" b="1" i="1">
              <a:solidFill>
                <a:srgbClr val="676767"/>
              </a:solidFill>
              <a:latin typeface="Roboto"/>
              <a:ea typeface="Roboto"/>
              <a:cs typeface="Roboto"/>
              <a:sym typeface="Roboto"/>
            </a:endParaRPr>
          </a:p>
        </p:txBody>
      </p:sp>
      <p:pic>
        <p:nvPicPr>
          <p:cNvPr id="259" name="Google Shape;259;p16"/>
          <p:cNvPicPr preferRelativeResize="0"/>
          <p:nvPr/>
        </p:nvPicPr>
        <p:blipFill rotWithShape="1">
          <a:blip r:embed="rId9">
            <a:alphaModFix/>
          </a:blip>
          <a:srcRect/>
          <a:stretch/>
        </p:blipFill>
        <p:spPr>
          <a:xfrm>
            <a:off x="9763716" y="5256266"/>
            <a:ext cx="274320" cy="274320"/>
          </a:xfrm>
          <a:prstGeom prst="rect">
            <a:avLst/>
          </a:prstGeom>
          <a:noFill/>
          <a:ln>
            <a:noFill/>
          </a:ln>
          <a:effectLst>
            <a:outerShdw blurRad="50800" dist="38100" dir="2700000" algn="tl" rotWithShape="0">
              <a:srgbClr val="000000">
                <a:alpha val="40000"/>
              </a:srgbClr>
            </a:outerShdw>
          </a:effectLst>
        </p:spPr>
      </p:pic>
      <p:pic>
        <p:nvPicPr>
          <p:cNvPr id="260" name="Google Shape;260;p16"/>
          <p:cNvPicPr preferRelativeResize="0"/>
          <p:nvPr/>
        </p:nvPicPr>
        <p:blipFill rotWithShape="1">
          <a:blip r:embed="rId10">
            <a:alphaModFix/>
          </a:blip>
          <a:srcRect/>
          <a:stretch/>
        </p:blipFill>
        <p:spPr>
          <a:xfrm>
            <a:off x="9763716" y="5836461"/>
            <a:ext cx="274320" cy="274320"/>
          </a:xfrm>
          <a:prstGeom prst="rect">
            <a:avLst/>
          </a:prstGeom>
          <a:noFill/>
          <a:ln>
            <a:noFill/>
          </a:ln>
          <a:effectLst>
            <a:outerShdw blurRad="50800" dist="38100" dir="2700000" algn="tl" rotWithShape="0">
              <a:srgbClr val="000000">
                <a:alpha val="40000"/>
              </a:srgbClr>
            </a:outerShdw>
          </a:effectLst>
        </p:spPr>
      </p:pic>
      <p:pic>
        <p:nvPicPr>
          <p:cNvPr id="261" name="Google Shape;261;p16"/>
          <p:cNvPicPr preferRelativeResize="0"/>
          <p:nvPr/>
        </p:nvPicPr>
        <p:blipFill rotWithShape="1">
          <a:blip r:embed="rId11">
            <a:alphaModFix/>
          </a:blip>
          <a:srcRect/>
          <a:stretch/>
        </p:blipFill>
        <p:spPr>
          <a:xfrm>
            <a:off x="9763716" y="4676084"/>
            <a:ext cx="274320" cy="274320"/>
          </a:xfrm>
          <a:prstGeom prst="rect">
            <a:avLst/>
          </a:prstGeom>
          <a:noFill/>
          <a:ln>
            <a:noFill/>
          </a:ln>
          <a:effectLst>
            <a:outerShdw blurRad="50800" dist="38100" dir="2700000" algn="tl" rotWithShape="0">
              <a:srgbClr val="000000">
                <a:alpha val="40000"/>
              </a:srgbClr>
            </a:outerShdw>
          </a:effectLst>
        </p:spPr>
      </p:pic>
      <p:pic>
        <p:nvPicPr>
          <p:cNvPr id="262" name="Google Shape;262;p16"/>
          <p:cNvPicPr preferRelativeResize="0"/>
          <p:nvPr/>
        </p:nvPicPr>
        <p:blipFill rotWithShape="1">
          <a:blip r:embed="rId12">
            <a:alphaModFix/>
          </a:blip>
          <a:srcRect/>
          <a:stretch/>
        </p:blipFill>
        <p:spPr>
          <a:xfrm>
            <a:off x="1781254" y="5958057"/>
            <a:ext cx="274320" cy="274320"/>
          </a:xfrm>
          <a:prstGeom prst="rect">
            <a:avLst/>
          </a:prstGeom>
          <a:noFill/>
          <a:ln>
            <a:noFill/>
          </a:ln>
          <a:effectLst>
            <a:outerShdw blurRad="50800" dist="38100" dir="2700000" algn="tl" rotWithShape="0">
              <a:srgbClr val="000000">
                <a:alpha val="40000"/>
              </a:srgbClr>
            </a:outerShdw>
          </a:effectLst>
        </p:spPr>
      </p:pic>
      <p:sp>
        <p:nvSpPr>
          <p:cNvPr id="263" name="Google Shape;263;p16"/>
          <p:cNvSpPr/>
          <p:nvPr/>
        </p:nvSpPr>
        <p:spPr>
          <a:xfrm>
            <a:off x="8872675" y="4881800"/>
            <a:ext cx="606000" cy="3543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64" name="Google Shape;264;p16"/>
          <p:cNvPicPr preferRelativeResize="0"/>
          <p:nvPr/>
        </p:nvPicPr>
        <p:blipFill rotWithShape="1">
          <a:blip r:embed="rId12">
            <a:alphaModFix/>
          </a:blip>
          <a:srcRect/>
          <a:stretch/>
        </p:blipFill>
        <p:spPr>
          <a:xfrm>
            <a:off x="8518966" y="4921782"/>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7"/>
          <p:cNvPicPr preferRelativeResize="0"/>
          <p:nvPr/>
        </p:nvPicPr>
        <p:blipFill rotWithShape="1">
          <a:blip r:embed="rId3">
            <a:alphaModFix/>
          </a:blip>
          <a:srcRect t="3976" b="3967"/>
          <a:stretch/>
        </p:blipFill>
        <p:spPr>
          <a:xfrm>
            <a:off x="7522925" y="1294075"/>
            <a:ext cx="2027100" cy="4039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70" name="Google Shape;270;p17"/>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271" name="Google Shape;271;p17"/>
          <p:cNvSpPr txBox="1"/>
          <p:nvPr/>
        </p:nvSpPr>
        <p:spPr>
          <a:xfrm>
            <a:off x="889925" y="1120100"/>
            <a:ext cx="4412700" cy="546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Activate Patient</a:t>
            </a:r>
            <a:endParaRPr sz="2200" b="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chemeClr val="accent1"/>
                </a:solidFill>
                <a:latin typeface="Roboto"/>
                <a:ea typeface="Roboto"/>
                <a:cs typeface="Roboto"/>
                <a:sym typeface="Roboto"/>
              </a:rPr>
              <a:t>Triage Section not visible?</a:t>
            </a:r>
            <a:endParaRPr sz="2200" b="1">
              <a:solidFill>
                <a:schemeClr val="accent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You are in Patient View (all patients)</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Add</a:t>
            </a:r>
            <a:r>
              <a:rPr lang="en-ID" sz="1500">
                <a:solidFill>
                  <a:srgbClr val="676767"/>
                </a:solidFill>
                <a:latin typeface="Roboto"/>
                <a:ea typeface="Roboto"/>
                <a:cs typeface="Roboto"/>
                <a:sym typeface="Roboto"/>
              </a:rPr>
              <a:t>, then </a:t>
            </a:r>
            <a:r>
              <a:rPr lang="en-ID" sz="1500" b="1" i="1">
                <a:solidFill>
                  <a:srgbClr val="676767"/>
                </a:solidFill>
                <a:latin typeface="Roboto"/>
                <a:ea typeface="Roboto"/>
                <a:cs typeface="Roboto"/>
                <a:sym typeface="Roboto"/>
              </a:rPr>
              <a:t>Triage / Incident</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72" name="Google Shape;272;p17"/>
          <p:cNvPicPr preferRelativeResize="0"/>
          <p:nvPr/>
        </p:nvPicPr>
        <p:blipFill rotWithShape="1">
          <a:blip r:embed="rId4">
            <a:alphaModFix/>
          </a:blip>
          <a:srcRect/>
          <a:stretch/>
        </p:blipFill>
        <p:spPr>
          <a:xfrm>
            <a:off x="508861" y="3640194"/>
            <a:ext cx="353886" cy="353886"/>
          </a:xfrm>
          <a:prstGeom prst="rect">
            <a:avLst/>
          </a:prstGeom>
          <a:noFill/>
          <a:ln>
            <a:noFill/>
          </a:ln>
          <a:effectLst>
            <a:outerShdw blurRad="50800" dist="38100" dir="2700000" algn="tl" rotWithShape="0">
              <a:srgbClr val="000000">
                <a:alpha val="40000"/>
              </a:srgbClr>
            </a:outerShdw>
          </a:effectLst>
        </p:spPr>
      </p:pic>
      <p:pic>
        <p:nvPicPr>
          <p:cNvPr id="273" name="Google Shape;273;p17"/>
          <p:cNvPicPr preferRelativeResize="0"/>
          <p:nvPr/>
        </p:nvPicPr>
        <p:blipFill rotWithShape="1">
          <a:blip r:embed="rId5">
            <a:alphaModFix/>
          </a:blip>
          <a:srcRect/>
          <a:stretch/>
        </p:blipFill>
        <p:spPr>
          <a:xfrm>
            <a:off x="509011" y="4595928"/>
            <a:ext cx="353886" cy="353886"/>
          </a:xfrm>
          <a:prstGeom prst="rect">
            <a:avLst/>
          </a:prstGeom>
          <a:noFill/>
          <a:ln>
            <a:noFill/>
          </a:ln>
          <a:effectLst>
            <a:outerShdw blurRad="50800" dist="38100" dir="2700000" algn="tl" rotWithShape="0">
              <a:srgbClr val="000000">
                <a:alpha val="40000"/>
              </a:srgbClr>
            </a:outerShdw>
          </a:effectLst>
        </p:spPr>
      </p:pic>
      <p:pic>
        <p:nvPicPr>
          <p:cNvPr id="274" name="Google Shape;274;p17"/>
          <p:cNvPicPr preferRelativeResize="0"/>
          <p:nvPr/>
        </p:nvPicPr>
        <p:blipFill rotWithShape="1">
          <a:blip r:embed="rId6">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275" name="Google Shape;275;p17"/>
          <p:cNvPicPr preferRelativeResize="0"/>
          <p:nvPr/>
        </p:nvPicPr>
        <p:blipFill rotWithShape="1">
          <a:blip r:embed="rId7">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276" name="Google Shape;276;p17"/>
          <p:cNvPicPr preferRelativeResize="0"/>
          <p:nvPr/>
        </p:nvPicPr>
        <p:blipFill rotWithShape="1">
          <a:blip r:embed="rId8">
            <a:alphaModFix/>
          </a:blip>
          <a:srcRect/>
          <a:stretch/>
        </p:blipFill>
        <p:spPr>
          <a:xfrm>
            <a:off x="508861" y="3244568"/>
            <a:ext cx="353886" cy="353886"/>
          </a:xfrm>
          <a:prstGeom prst="rect">
            <a:avLst/>
          </a:prstGeom>
          <a:noFill/>
          <a:ln>
            <a:noFill/>
          </a:ln>
          <a:effectLst>
            <a:outerShdw blurRad="50800" dist="38100" dir="2700000" algn="tl" rotWithShape="0">
              <a:srgbClr val="000000">
                <a:alpha val="40000"/>
              </a:srgbClr>
            </a:outerShdw>
          </a:effectLst>
        </p:spPr>
      </p:pic>
      <p:sp>
        <p:nvSpPr>
          <p:cNvPr id="277" name="Google Shape;277;p17"/>
          <p:cNvSpPr txBox="1"/>
          <p:nvPr/>
        </p:nvSpPr>
        <p:spPr>
          <a:xfrm>
            <a:off x="9732700" y="4272925"/>
            <a:ext cx="1975800" cy="1917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Optional</a:t>
            </a:r>
            <a:endParaRPr sz="1200">
              <a:solidFill>
                <a:schemeClr val="accent1"/>
              </a:solidFill>
            </a:endParaRPr>
          </a:p>
          <a:p>
            <a:pPr marL="285750" lvl="0" indent="-279400" algn="l" rtl="0">
              <a:lnSpc>
                <a:spcPct val="14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Take Photos</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Face, Injury…</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Chief Complaint</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Voice-to-text</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Trauma Level</a:t>
            </a:r>
            <a:endParaRPr sz="1500" b="1" i="1">
              <a:solidFill>
                <a:srgbClr val="676767"/>
              </a:solidFill>
              <a:latin typeface="Roboto"/>
              <a:ea typeface="Roboto"/>
              <a:cs typeface="Roboto"/>
              <a:sym typeface="Roboto"/>
            </a:endParaRPr>
          </a:p>
        </p:txBody>
      </p:sp>
      <p:pic>
        <p:nvPicPr>
          <p:cNvPr id="278" name="Google Shape;278;p17"/>
          <p:cNvPicPr preferRelativeResize="0"/>
          <p:nvPr/>
        </p:nvPicPr>
        <p:blipFill rotWithShape="1">
          <a:blip r:embed="rId9">
            <a:alphaModFix/>
          </a:blip>
          <a:srcRect/>
          <a:stretch/>
        </p:blipFill>
        <p:spPr>
          <a:xfrm>
            <a:off x="9763716" y="5256266"/>
            <a:ext cx="274320" cy="274320"/>
          </a:xfrm>
          <a:prstGeom prst="rect">
            <a:avLst/>
          </a:prstGeom>
          <a:noFill/>
          <a:ln>
            <a:noFill/>
          </a:ln>
          <a:effectLst>
            <a:outerShdw blurRad="50800" dist="38100" dir="2700000" algn="tl" rotWithShape="0">
              <a:srgbClr val="000000">
                <a:alpha val="40000"/>
              </a:srgbClr>
            </a:outerShdw>
          </a:effectLst>
        </p:spPr>
      </p:pic>
      <p:pic>
        <p:nvPicPr>
          <p:cNvPr id="279" name="Google Shape;279;p17"/>
          <p:cNvPicPr preferRelativeResize="0"/>
          <p:nvPr/>
        </p:nvPicPr>
        <p:blipFill rotWithShape="1">
          <a:blip r:embed="rId10">
            <a:alphaModFix/>
          </a:blip>
          <a:srcRect/>
          <a:stretch/>
        </p:blipFill>
        <p:spPr>
          <a:xfrm>
            <a:off x="9763716" y="5836461"/>
            <a:ext cx="274320" cy="274320"/>
          </a:xfrm>
          <a:prstGeom prst="rect">
            <a:avLst/>
          </a:prstGeom>
          <a:noFill/>
          <a:ln>
            <a:noFill/>
          </a:ln>
          <a:effectLst>
            <a:outerShdw blurRad="50800" dist="38100" dir="2700000" algn="tl" rotWithShape="0">
              <a:srgbClr val="000000">
                <a:alpha val="40000"/>
              </a:srgbClr>
            </a:outerShdw>
          </a:effectLst>
        </p:spPr>
      </p:pic>
      <p:pic>
        <p:nvPicPr>
          <p:cNvPr id="280" name="Google Shape;280;p17"/>
          <p:cNvPicPr preferRelativeResize="0"/>
          <p:nvPr/>
        </p:nvPicPr>
        <p:blipFill rotWithShape="1">
          <a:blip r:embed="rId11">
            <a:alphaModFix/>
          </a:blip>
          <a:srcRect/>
          <a:stretch/>
        </p:blipFill>
        <p:spPr>
          <a:xfrm>
            <a:off x="9763716" y="4676084"/>
            <a:ext cx="274320" cy="274320"/>
          </a:xfrm>
          <a:prstGeom prst="rect">
            <a:avLst/>
          </a:prstGeom>
          <a:noFill/>
          <a:ln>
            <a:noFill/>
          </a:ln>
          <a:effectLst>
            <a:outerShdw blurRad="50800" dist="38100" dir="2700000" algn="tl" rotWithShape="0">
              <a:srgbClr val="000000">
                <a:alpha val="40000"/>
              </a:srgbClr>
            </a:outerShdw>
          </a:effectLst>
        </p:spPr>
      </p:pic>
      <p:pic>
        <p:nvPicPr>
          <p:cNvPr id="281" name="Google Shape;281;p17"/>
          <p:cNvPicPr preferRelativeResize="0"/>
          <p:nvPr/>
        </p:nvPicPr>
        <p:blipFill rotWithShape="1">
          <a:blip r:embed="rId12">
            <a:alphaModFix/>
          </a:blip>
          <a:srcRect/>
          <a:stretch/>
        </p:blipFill>
        <p:spPr>
          <a:xfrm>
            <a:off x="1781254" y="5958057"/>
            <a:ext cx="274320" cy="274320"/>
          </a:xfrm>
          <a:prstGeom prst="rect">
            <a:avLst/>
          </a:prstGeom>
          <a:noFill/>
          <a:ln>
            <a:noFill/>
          </a:ln>
          <a:effectLst>
            <a:outerShdw blurRad="50800" dist="38100" dir="2700000" algn="tl" rotWithShape="0">
              <a:srgbClr val="000000">
                <a:alpha val="40000"/>
              </a:srgbClr>
            </a:outerShdw>
          </a:effectLst>
        </p:spPr>
      </p:pic>
      <p:sp>
        <p:nvSpPr>
          <p:cNvPr id="282" name="Google Shape;282;p17"/>
          <p:cNvSpPr/>
          <p:nvPr/>
        </p:nvSpPr>
        <p:spPr>
          <a:xfrm>
            <a:off x="8555175" y="4679750"/>
            <a:ext cx="452100" cy="5850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8"/>
          <p:cNvPicPr preferRelativeResize="0"/>
          <p:nvPr/>
        </p:nvPicPr>
        <p:blipFill rotWithShape="1">
          <a:blip r:embed="rId3">
            <a:alphaModFix/>
          </a:blip>
          <a:srcRect t="3976" b="3967"/>
          <a:stretch/>
        </p:blipFill>
        <p:spPr>
          <a:xfrm>
            <a:off x="7522925" y="1294075"/>
            <a:ext cx="2027100" cy="40398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288" name="Google Shape;288;p18"/>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289" name="Google Shape;289;p18"/>
          <p:cNvSpPr txBox="1"/>
          <p:nvPr/>
        </p:nvSpPr>
        <p:spPr>
          <a:xfrm>
            <a:off x="889925" y="1120100"/>
            <a:ext cx="4412700" cy="574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Activate Patient</a:t>
            </a:r>
            <a:endParaRPr sz="2200" b="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a:p>
            <a:pPr marL="0" lvl="0" indent="0" algn="l" rtl="0">
              <a:lnSpc>
                <a:spcPct val="120000"/>
              </a:lnSpc>
              <a:spcBef>
                <a:spcPts val="0"/>
              </a:spcBef>
              <a:spcAft>
                <a:spcPts val="0"/>
              </a:spcAft>
              <a:buNone/>
            </a:pPr>
            <a:r>
              <a:rPr lang="en-ID" sz="2200" b="1">
                <a:solidFill>
                  <a:schemeClr val="accent1"/>
                </a:solidFill>
                <a:latin typeface="Roboto"/>
                <a:ea typeface="Roboto"/>
                <a:cs typeface="Roboto"/>
                <a:sym typeface="Roboto"/>
              </a:rPr>
              <a:t>Triage Section not visible?</a:t>
            </a:r>
            <a:endParaRPr sz="2200" b="1">
              <a:solidFill>
                <a:schemeClr val="accent1"/>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You are in Patient View (all patients)</a:t>
            </a:r>
            <a:endParaRPr sz="1500">
              <a:solidFill>
                <a:srgbClr val="676767"/>
              </a:solidFill>
              <a:latin typeface="Roboto"/>
              <a:ea typeface="Roboto"/>
              <a:cs typeface="Roboto"/>
              <a:sym typeface="Roboto"/>
            </a:endParaRPr>
          </a:p>
          <a:p>
            <a:pPr marL="457200" lvl="0" indent="-32385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Tap       </a:t>
            </a:r>
            <a:r>
              <a:rPr lang="en-ID" sz="1500" b="1" i="1">
                <a:solidFill>
                  <a:srgbClr val="676767"/>
                </a:solidFill>
                <a:latin typeface="Roboto"/>
                <a:ea typeface="Roboto"/>
                <a:cs typeface="Roboto"/>
                <a:sym typeface="Roboto"/>
              </a:rPr>
              <a:t>Add</a:t>
            </a:r>
            <a:r>
              <a:rPr lang="en-ID" sz="1500">
                <a:solidFill>
                  <a:srgbClr val="676767"/>
                </a:solidFill>
                <a:latin typeface="Roboto"/>
                <a:ea typeface="Roboto"/>
                <a:cs typeface="Roboto"/>
                <a:sym typeface="Roboto"/>
              </a:rPr>
              <a:t>, then </a:t>
            </a:r>
            <a:r>
              <a:rPr lang="en-ID" sz="1500" b="1" i="1">
                <a:solidFill>
                  <a:srgbClr val="676767"/>
                </a:solidFill>
                <a:latin typeface="Roboto"/>
                <a:ea typeface="Roboto"/>
                <a:cs typeface="Roboto"/>
                <a:sym typeface="Roboto"/>
              </a:rPr>
              <a:t>Triage / Incident</a:t>
            </a:r>
            <a:endParaRPr sz="1500" b="1" i="1">
              <a:solidFill>
                <a:srgbClr val="676767"/>
              </a:solidFill>
              <a:latin typeface="Roboto"/>
              <a:ea typeface="Roboto"/>
              <a:cs typeface="Roboto"/>
              <a:sym typeface="Roboto"/>
            </a:endParaRPr>
          </a:p>
          <a:p>
            <a:pPr marL="914400" lvl="1" indent="-323850" algn="l" rtl="0">
              <a:lnSpc>
                <a:spcPct val="12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Select Incident</a:t>
            </a:r>
            <a:r>
              <a:rPr lang="en-ID" sz="1500">
                <a:solidFill>
                  <a:srgbClr val="676767"/>
                </a:solidFill>
                <a:latin typeface="Roboto"/>
                <a:ea typeface="Roboto"/>
                <a:cs typeface="Roboto"/>
                <a:sym typeface="Roboto"/>
              </a:rPr>
              <a:t> and </a:t>
            </a:r>
            <a:r>
              <a:rPr lang="en-ID" sz="1500" b="1" i="1">
                <a:solidFill>
                  <a:srgbClr val="676767"/>
                </a:solidFill>
                <a:latin typeface="Roboto"/>
                <a:ea typeface="Roboto"/>
                <a:cs typeface="Roboto"/>
                <a:sym typeface="Roboto"/>
              </a:rPr>
              <a:t>Condition</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290" name="Google Shape;290;p18"/>
          <p:cNvPicPr preferRelativeResize="0"/>
          <p:nvPr/>
        </p:nvPicPr>
        <p:blipFill rotWithShape="1">
          <a:blip r:embed="rId4">
            <a:alphaModFix/>
          </a:blip>
          <a:srcRect/>
          <a:stretch/>
        </p:blipFill>
        <p:spPr>
          <a:xfrm>
            <a:off x="508861" y="3640194"/>
            <a:ext cx="353886" cy="353886"/>
          </a:xfrm>
          <a:prstGeom prst="rect">
            <a:avLst/>
          </a:prstGeom>
          <a:noFill/>
          <a:ln>
            <a:noFill/>
          </a:ln>
          <a:effectLst>
            <a:outerShdw blurRad="50800" dist="38100" dir="2700000" algn="tl" rotWithShape="0">
              <a:srgbClr val="000000">
                <a:alpha val="40000"/>
              </a:srgbClr>
            </a:outerShdw>
          </a:effectLst>
        </p:spPr>
      </p:pic>
      <p:pic>
        <p:nvPicPr>
          <p:cNvPr id="291" name="Google Shape;291;p18"/>
          <p:cNvPicPr preferRelativeResize="0"/>
          <p:nvPr/>
        </p:nvPicPr>
        <p:blipFill rotWithShape="1">
          <a:blip r:embed="rId5">
            <a:alphaModFix/>
          </a:blip>
          <a:srcRect/>
          <a:stretch/>
        </p:blipFill>
        <p:spPr>
          <a:xfrm>
            <a:off x="509011" y="4595928"/>
            <a:ext cx="353886" cy="353886"/>
          </a:xfrm>
          <a:prstGeom prst="rect">
            <a:avLst/>
          </a:prstGeom>
          <a:noFill/>
          <a:ln>
            <a:noFill/>
          </a:ln>
          <a:effectLst>
            <a:outerShdw blurRad="50800" dist="38100" dir="2700000" algn="tl" rotWithShape="0">
              <a:srgbClr val="000000">
                <a:alpha val="40000"/>
              </a:srgbClr>
            </a:outerShdw>
          </a:effectLst>
        </p:spPr>
      </p:pic>
      <p:pic>
        <p:nvPicPr>
          <p:cNvPr id="292" name="Google Shape;292;p18"/>
          <p:cNvPicPr preferRelativeResize="0"/>
          <p:nvPr/>
        </p:nvPicPr>
        <p:blipFill rotWithShape="1">
          <a:blip r:embed="rId6">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293" name="Google Shape;293;p18"/>
          <p:cNvPicPr preferRelativeResize="0"/>
          <p:nvPr/>
        </p:nvPicPr>
        <p:blipFill rotWithShape="1">
          <a:blip r:embed="rId7">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294" name="Google Shape;294;p18"/>
          <p:cNvPicPr preferRelativeResize="0"/>
          <p:nvPr/>
        </p:nvPicPr>
        <p:blipFill rotWithShape="1">
          <a:blip r:embed="rId8">
            <a:alphaModFix/>
          </a:blip>
          <a:srcRect/>
          <a:stretch/>
        </p:blipFill>
        <p:spPr>
          <a:xfrm>
            <a:off x="508861" y="3244568"/>
            <a:ext cx="353886" cy="353886"/>
          </a:xfrm>
          <a:prstGeom prst="rect">
            <a:avLst/>
          </a:prstGeom>
          <a:noFill/>
          <a:ln>
            <a:noFill/>
          </a:ln>
          <a:effectLst>
            <a:outerShdw blurRad="50800" dist="38100" dir="2700000" algn="tl" rotWithShape="0">
              <a:srgbClr val="000000">
                <a:alpha val="40000"/>
              </a:srgbClr>
            </a:outerShdw>
          </a:effectLst>
        </p:spPr>
      </p:pic>
      <p:sp>
        <p:nvSpPr>
          <p:cNvPr id="295" name="Google Shape;295;p18"/>
          <p:cNvSpPr txBox="1"/>
          <p:nvPr/>
        </p:nvSpPr>
        <p:spPr>
          <a:xfrm>
            <a:off x="9732700" y="4272925"/>
            <a:ext cx="1975800" cy="1917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Optional</a:t>
            </a:r>
            <a:endParaRPr sz="1200">
              <a:solidFill>
                <a:schemeClr val="accent1"/>
              </a:solidFill>
            </a:endParaRPr>
          </a:p>
          <a:p>
            <a:pPr marL="285750" lvl="0" indent="-279400" algn="l" rtl="0">
              <a:lnSpc>
                <a:spcPct val="14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Take Photos</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Face, Injury…</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Chief Complaint</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Voice-to-text</a:t>
            </a:r>
            <a:endParaRPr sz="1200">
              <a:solidFill>
                <a:srgbClr val="676767"/>
              </a:solidFill>
              <a:latin typeface="Roboto"/>
              <a:ea typeface="Roboto"/>
              <a:cs typeface="Roboto"/>
              <a:sym typeface="Roboto"/>
            </a:endParaRPr>
          </a:p>
          <a:p>
            <a:pPr marL="285750" lvl="0" indent="-279400" algn="l" rtl="0">
              <a:lnSpc>
                <a:spcPct val="140000"/>
              </a:lnSpc>
              <a:spcBef>
                <a:spcPts val="0"/>
              </a:spcBef>
              <a:spcAft>
                <a:spcPts val="0"/>
              </a:spcAft>
              <a:buClr>
                <a:srgbClr val="676767"/>
              </a:buClr>
              <a:buSzPts val="1500"/>
              <a:buFont typeface="Roboto"/>
              <a:buChar char="•"/>
            </a:pPr>
            <a:r>
              <a:rPr lang="en-ID" sz="1500" b="1" i="1">
                <a:solidFill>
                  <a:srgbClr val="676767"/>
                </a:solidFill>
                <a:latin typeface="Roboto"/>
                <a:ea typeface="Roboto"/>
                <a:cs typeface="Roboto"/>
                <a:sym typeface="Roboto"/>
              </a:rPr>
              <a:t>Trauma Level</a:t>
            </a:r>
            <a:endParaRPr sz="1500" b="1" i="1">
              <a:solidFill>
                <a:srgbClr val="676767"/>
              </a:solidFill>
              <a:latin typeface="Roboto"/>
              <a:ea typeface="Roboto"/>
              <a:cs typeface="Roboto"/>
              <a:sym typeface="Roboto"/>
            </a:endParaRPr>
          </a:p>
        </p:txBody>
      </p:sp>
      <p:pic>
        <p:nvPicPr>
          <p:cNvPr id="296" name="Google Shape;296;p18"/>
          <p:cNvPicPr preferRelativeResize="0"/>
          <p:nvPr/>
        </p:nvPicPr>
        <p:blipFill rotWithShape="1">
          <a:blip r:embed="rId9">
            <a:alphaModFix/>
          </a:blip>
          <a:srcRect/>
          <a:stretch/>
        </p:blipFill>
        <p:spPr>
          <a:xfrm>
            <a:off x="9763716" y="5256266"/>
            <a:ext cx="274320" cy="274320"/>
          </a:xfrm>
          <a:prstGeom prst="rect">
            <a:avLst/>
          </a:prstGeom>
          <a:noFill/>
          <a:ln>
            <a:noFill/>
          </a:ln>
          <a:effectLst>
            <a:outerShdw blurRad="50800" dist="38100" dir="2700000" algn="tl" rotWithShape="0">
              <a:srgbClr val="000000">
                <a:alpha val="40000"/>
              </a:srgbClr>
            </a:outerShdw>
          </a:effectLst>
        </p:spPr>
      </p:pic>
      <p:pic>
        <p:nvPicPr>
          <p:cNvPr id="297" name="Google Shape;297;p18"/>
          <p:cNvPicPr preferRelativeResize="0"/>
          <p:nvPr/>
        </p:nvPicPr>
        <p:blipFill rotWithShape="1">
          <a:blip r:embed="rId10">
            <a:alphaModFix/>
          </a:blip>
          <a:srcRect/>
          <a:stretch/>
        </p:blipFill>
        <p:spPr>
          <a:xfrm>
            <a:off x="9763716" y="5836461"/>
            <a:ext cx="274320" cy="274320"/>
          </a:xfrm>
          <a:prstGeom prst="rect">
            <a:avLst/>
          </a:prstGeom>
          <a:noFill/>
          <a:ln>
            <a:noFill/>
          </a:ln>
          <a:effectLst>
            <a:outerShdw blurRad="50800" dist="38100" dir="2700000" algn="tl" rotWithShape="0">
              <a:srgbClr val="000000">
                <a:alpha val="40000"/>
              </a:srgbClr>
            </a:outerShdw>
          </a:effectLst>
        </p:spPr>
      </p:pic>
      <p:pic>
        <p:nvPicPr>
          <p:cNvPr id="298" name="Google Shape;298;p18"/>
          <p:cNvPicPr preferRelativeResize="0"/>
          <p:nvPr/>
        </p:nvPicPr>
        <p:blipFill rotWithShape="1">
          <a:blip r:embed="rId11">
            <a:alphaModFix/>
          </a:blip>
          <a:srcRect/>
          <a:stretch/>
        </p:blipFill>
        <p:spPr>
          <a:xfrm>
            <a:off x="9763716" y="4676084"/>
            <a:ext cx="274320" cy="274320"/>
          </a:xfrm>
          <a:prstGeom prst="rect">
            <a:avLst/>
          </a:prstGeom>
          <a:noFill/>
          <a:ln>
            <a:noFill/>
          </a:ln>
          <a:effectLst>
            <a:outerShdw blurRad="50800" dist="38100" dir="2700000" algn="tl" rotWithShape="0">
              <a:srgbClr val="000000">
                <a:alpha val="40000"/>
              </a:srgbClr>
            </a:outerShdw>
          </a:effectLst>
        </p:spPr>
      </p:pic>
      <p:pic>
        <p:nvPicPr>
          <p:cNvPr id="299" name="Google Shape;299;p18"/>
          <p:cNvPicPr preferRelativeResize="0"/>
          <p:nvPr/>
        </p:nvPicPr>
        <p:blipFill rotWithShape="1">
          <a:blip r:embed="rId12">
            <a:alphaModFix/>
          </a:blip>
          <a:srcRect/>
          <a:stretch/>
        </p:blipFill>
        <p:spPr>
          <a:xfrm>
            <a:off x="1781254" y="5958057"/>
            <a:ext cx="274320" cy="274320"/>
          </a:xfrm>
          <a:prstGeom prst="rect">
            <a:avLst/>
          </a:prstGeom>
          <a:noFill/>
          <a:ln>
            <a:noFill/>
          </a:ln>
          <a:effectLst>
            <a:outerShdw blurRad="50800" dist="38100" dir="2700000" algn="tl" rotWithShape="0">
              <a:srgbClr val="000000">
                <a:alpha val="40000"/>
              </a:srgbClr>
            </a:outerShdw>
          </a:effectLst>
        </p:spPr>
      </p:pic>
      <p:sp>
        <p:nvSpPr>
          <p:cNvPr id="300" name="Google Shape;300;p18"/>
          <p:cNvSpPr/>
          <p:nvPr/>
        </p:nvSpPr>
        <p:spPr>
          <a:xfrm>
            <a:off x="7535325" y="2534225"/>
            <a:ext cx="2030100" cy="914100"/>
          </a:xfrm>
          <a:prstGeom prst="rect">
            <a:avLst/>
          </a:prstGeom>
          <a:noFill/>
          <a:ln w="38100" cap="flat" cmpd="sng">
            <a:solidFill>
              <a:srgbClr val="FFFF00"/>
            </a:solidFill>
            <a:prstDash val="solid"/>
            <a:round/>
            <a:headEnd type="none" w="sm" len="sm"/>
            <a:tailEnd type="none" w="sm" len="sm"/>
          </a:ln>
          <a:effectLst>
            <a:outerShdw blurRad="190500" dist="88900" dir="2700000" algn="t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4"/>
          <p:cNvSpPr/>
          <p:nvPr/>
        </p:nvSpPr>
        <p:spPr>
          <a:xfrm>
            <a:off x="7698900" y="1302700"/>
            <a:ext cx="1828200" cy="346500"/>
          </a:xfrm>
          <a:prstGeom prst="roundRect">
            <a:avLst>
              <a:gd name="adj" fmla="val 16667"/>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 name="Google Shape;45;p4"/>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pic>
        <p:nvPicPr>
          <p:cNvPr id="46" name="Google Shape;46;p4"/>
          <p:cNvPicPr preferRelativeResize="0"/>
          <p:nvPr/>
        </p:nvPicPr>
        <p:blipFill rotWithShape="1">
          <a:blip r:embed="rId3">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47" name="Google Shape;47;p4"/>
          <p:cNvPicPr preferRelativeResize="0"/>
          <p:nvPr/>
        </p:nvPicPr>
        <p:blipFill>
          <a:blip r:embed="rId4">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sp>
        <p:nvSpPr>
          <p:cNvPr id="48" name="Google Shape;48;p4"/>
          <p:cNvSpPr/>
          <p:nvPr/>
        </p:nvSpPr>
        <p:spPr>
          <a:xfrm>
            <a:off x="5678450" y="1312325"/>
            <a:ext cx="1414200" cy="2982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 name="Google Shape;49;p4"/>
          <p:cNvSpPr txBox="1"/>
          <p:nvPr/>
        </p:nvSpPr>
        <p:spPr>
          <a:xfrm>
            <a:off x="5438250" y="872675"/>
            <a:ext cx="1828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D" sz="2000" b="1">
                <a:solidFill>
                  <a:schemeClr val="dk1"/>
                </a:solidFill>
              </a:rPr>
              <a:t>Incident View</a:t>
            </a:r>
            <a:endParaRPr sz="2000" b="1">
              <a:solidFill>
                <a:schemeClr val="dk1"/>
              </a:solidFill>
            </a:endParaRPr>
          </a:p>
        </p:txBody>
      </p:sp>
      <p:sp>
        <p:nvSpPr>
          <p:cNvPr id="50" name="Google Shape;50;p4"/>
          <p:cNvSpPr txBox="1"/>
          <p:nvPr/>
        </p:nvSpPr>
        <p:spPr>
          <a:xfrm>
            <a:off x="7670050" y="1215125"/>
            <a:ext cx="1982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D" sz="2000" b="1">
                <a:solidFill>
                  <a:srgbClr val="FFFF00"/>
                </a:solidFill>
              </a:rPr>
              <a:t>Incident Name</a:t>
            </a:r>
            <a:endParaRPr sz="2000" b="1">
              <a:solidFill>
                <a:srgbClr val="FFFF00"/>
              </a:solidFill>
            </a:endParaRPr>
          </a:p>
        </p:txBody>
      </p:sp>
      <p:cxnSp>
        <p:nvCxnSpPr>
          <p:cNvPr id="51" name="Google Shape;51;p4"/>
          <p:cNvCxnSpPr>
            <a:stCxn id="50" idx="1"/>
          </p:cNvCxnSpPr>
          <p:nvPr/>
        </p:nvCxnSpPr>
        <p:spPr>
          <a:xfrm rot="10800000">
            <a:off x="7121650" y="1456625"/>
            <a:ext cx="548400" cy="4800"/>
          </a:xfrm>
          <a:prstGeom prst="straightConnector1">
            <a:avLst/>
          </a:prstGeom>
          <a:noFill/>
          <a:ln w="38100" cap="flat" cmpd="sng">
            <a:solidFill>
              <a:srgbClr val="FFFF00"/>
            </a:solidFill>
            <a:prstDash val="solid"/>
            <a:round/>
            <a:headEnd type="none" w="med" len="med"/>
            <a:tailEnd type="triangl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5"/>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57" name="Google Shape;57;p5"/>
          <p:cNvSpPr txBox="1"/>
          <p:nvPr/>
        </p:nvSpPr>
        <p:spPr>
          <a:xfrm>
            <a:off x="889925" y="1120100"/>
            <a:ext cx="4412700" cy="204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58" name="Google Shape;58;p5"/>
          <p:cNvPicPr preferRelativeResize="0"/>
          <p:nvPr/>
        </p:nvPicPr>
        <p:blipFill rotWithShape="1">
          <a:blip r:embed="rId3">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59" name="Google Shape;59;p5"/>
          <p:cNvPicPr preferRelativeResize="0"/>
          <p:nvPr/>
        </p:nvPicPr>
        <p:blipFill rotWithShape="1">
          <a:blip r:embed="rId4">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60" name="Google Shape;60;p5"/>
          <p:cNvPicPr preferRelativeResize="0"/>
          <p:nvPr/>
        </p:nvPicPr>
        <p:blipFill rotWithShape="1">
          <a:blip r:embed="rId4">
            <a:alphaModFix/>
          </a:blip>
          <a:srcRect/>
          <a:stretch/>
        </p:blipFill>
        <p:spPr>
          <a:xfrm>
            <a:off x="6456331" y="3016340"/>
            <a:ext cx="274320" cy="274320"/>
          </a:xfrm>
          <a:prstGeom prst="rect">
            <a:avLst/>
          </a:prstGeom>
          <a:noFill/>
          <a:ln>
            <a:noFill/>
          </a:ln>
          <a:effectLst>
            <a:outerShdw blurRad="50800" dist="38100" dir="2700000" algn="tl" rotWithShape="0">
              <a:srgbClr val="000000">
                <a:alpha val="40000"/>
              </a:srgbClr>
            </a:outerShdw>
          </a:effectLst>
        </p:spPr>
      </p:pic>
      <p:pic>
        <p:nvPicPr>
          <p:cNvPr id="61" name="Google Shape;61;p5"/>
          <p:cNvPicPr preferRelativeResize="0"/>
          <p:nvPr/>
        </p:nvPicPr>
        <p:blipFill>
          <a:blip r:embed="rId5">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6"/>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67" name="Google Shape;67;p6"/>
          <p:cNvSpPr txBox="1"/>
          <p:nvPr/>
        </p:nvSpPr>
        <p:spPr>
          <a:xfrm>
            <a:off x="889925" y="1120100"/>
            <a:ext cx="4412700" cy="245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68" name="Google Shape;68;p6"/>
          <p:cNvPicPr preferRelativeResize="0"/>
          <p:nvPr/>
        </p:nvPicPr>
        <p:blipFill rotWithShape="1">
          <a:blip r:embed="rId3">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69" name="Google Shape;69;p6"/>
          <p:cNvPicPr preferRelativeResize="0"/>
          <p:nvPr/>
        </p:nvPicPr>
        <p:blipFill rotWithShape="1">
          <a:blip r:embed="rId4">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70" name="Google Shape;70;p6"/>
          <p:cNvPicPr preferRelativeResize="0"/>
          <p:nvPr/>
        </p:nvPicPr>
        <p:blipFill rotWithShape="1">
          <a:blip r:embed="rId5">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71" name="Google Shape;71;p6"/>
          <p:cNvPicPr preferRelativeResize="0"/>
          <p:nvPr/>
        </p:nvPicPr>
        <p:blipFill>
          <a:blip r:embed="rId6">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72" name="Google Shape;72;p6"/>
          <p:cNvPicPr preferRelativeResize="0"/>
          <p:nvPr/>
        </p:nvPicPr>
        <p:blipFill rotWithShape="1">
          <a:blip r:embed="rId7">
            <a:alphaModFix/>
          </a:blip>
          <a:srcRect t="10353" b="75370"/>
          <a:stretch/>
        </p:blipFill>
        <p:spPr>
          <a:xfrm>
            <a:off x="5338800" y="3745939"/>
            <a:ext cx="2027100" cy="6264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73" name="Google Shape;73;p6"/>
          <p:cNvPicPr preferRelativeResize="0"/>
          <p:nvPr/>
        </p:nvPicPr>
        <p:blipFill rotWithShape="1">
          <a:blip r:embed="rId5">
            <a:alphaModFix/>
          </a:blip>
          <a:srcRect/>
          <a:stretch/>
        </p:blipFill>
        <p:spPr>
          <a:xfrm>
            <a:off x="6146129" y="3785241"/>
            <a:ext cx="274320" cy="274320"/>
          </a:xfrm>
          <a:prstGeom prst="rect">
            <a:avLst/>
          </a:prstGeom>
          <a:noFill/>
          <a:ln>
            <a:noFill/>
          </a:ln>
          <a:effectLst>
            <a:outerShdw blurRad="50800" dist="381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7"/>
          <p:cNvPicPr preferRelativeResize="0"/>
          <p:nvPr/>
        </p:nvPicPr>
        <p:blipFill rotWithShape="1">
          <a:blip r:embed="rId3">
            <a:alphaModFix/>
          </a:blip>
          <a:srcRect t="10896" b="73856"/>
          <a:stretch/>
        </p:blipFill>
        <p:spPr>
          <a:xfrm>
            <a:off x="5338800" y="4478753"/>
            <a:ext cx="2027100" cy="669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79" name="Google Shape;79;p7"/>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80" name="Google Shape;80;p7"/>
          <p:cNvSpPr txBox="1"/>
          <p:nvPr/>
        </p:nvSpPr>
        <p:spPr>
          <a:xfrm>
            <a:off x="889925" y="1120100"/>
            <a:ext cx="4412700" cy="285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81" name="Google Shape;81;p7"/>
          <p:cNvPicPr preferRelativeResize="0"/>
          <p:nvPr/>
        </p:nvPicPr>
        <p:blipFill rotWithShape="1">
          <a:blip r:embed="rId4">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82" name="Google Shape;82;p7"/>
          <p:cNvPicPr preferRelativeResize="0"/>
          <p:nvPr/>
        </p:nvPicPr>
        <p:blipFill rotWithShape="1">
          <a:blip r:embed="rId5">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83" name="Google Shape;83;p7"/>
          <p:cNvPicPr preferRelativeResize="0"/>
          <p:nvPr/>
        </p:nvPicPr>
        <p:blipFill rotWithShape="1">
          <a:blip r:embed="rId6">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84" name="Google Shape;84;p7"/>
          <p:cNvPicPr preferRelativeResize="0"/>
          <p:nvPr/>
        </p:nvPicPr>
        <p:blipFill rotWithShape="1">
          <a:blip r:embed="rId7">
            <a:alphaModFix/>
          </a:blip>
          <a:srcRect/>
          <a:stretch/>
        </p:blipFill>
        <p:spPr>
          <a:xfrm>
            <a:off x="508861" y="3244568"/>
            <a:ext cx="353886" cy="353886"/>
          </a:xfrm>
          <a:prstGeom prst="rect">
            <a:avLst/>
          </a:prstGeom>
          <a:noFill/>
          <a:ln>
            <a:noFill/>
          </a:ln>
          <a:effectLst>
            <a:outerShdw blurRad="50800" dist="38100" dir="2700000" algn="tl" rotWithShape="0">
              <a:srgbClr val="000000">
                <a:alpha val="40000"/>
              </a:srgbClr>
            </a:outerShdw>
          </a:effectLst>
        </p:spPr>
      </p:pic>
      <p:pic>
        <p:nvPicPr>
          <p:cNvPr id="85" name="Google Shape;85;p7"/>
          <p:cNvPicPr preferRelativeResize="0"/>
          <p:nvPr/>
        </p:nvPicPr>
        <p:blipFill rotWithShape="1">
          <a:blip r:embed="rId7">
            <a:alphaModFix/>
          </a:blip>
          <a:srcRect/>
          <a:stretch/>
        </p:blipFill>
        <p:spPr>
          <a:xfrm>
            <a:off x="6146127" y="4505521"/>
            <a:ext cx="274320" cy="274320"/>
          </a:xfrm>
          <a:prstGeom prst="rect">
            <a:avLst/>
          </a:prstGeom>
          <a:noFill/>
          <a:ln>
            <a:noFill/>
          </a:ln>
          <a:effectLst>
            <a:outerShdw blurRad="50800" dist="38100" dir="2700000" algn="tl" rotWithShape="0">
              <a:srgbClr val="000000">
                <a:alpha val="40000"/>
              </a:srgbClr>
            </a:outerShdw>
          </a:effectLst>
        </p:spPr>
      </p:pic>
      <p:pic>
        <p:nvPicPr>
          <p:cNvPr id="86" name="Google Shape;86;p7"/>
          <p:cNvPicPr preferRelativeResize="0"/>
          <p:nvPr/>
        </p:nvPicPr>
        <p:blipFill>
          <a:blip r:embed="rId8">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87" name="Google Shape;87;p7"/>
          <p:cNvPicPr preferRelativeResize="0"/>
          <p:nvPr/>
        </p:nvPicPr>
        <p:blipFill rotWithShape="1">
          <a:blip r:embed="rId9">
            <a:alphaModFix/>
          </a:blip>
          <a:srcRect t="10353" b="75370"/>
          <a:stretch/>
        </p:blipFill>
        <p:spPr>
          <a:xfrm>
            <a:off x="5338800" y="3745939"/>
            <a:ext cx="2027100" cy="6264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8"/>
          <p:cNvPicPr preferRelativeResize="0"/>
          <p:nvPr/>
        </p:nvPicPr>
        <p:blipFill rotWithShape="1">
          <a:blip r:embed="rId3">
            <a:alphaModFix/>
          </a:blip>
          <a:srcRect t="5433" b="12112"/>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3" name="Google Shape;93;p8"/>
          <p:cNvPicPr preferRelativeResize="0"/>
          <p:nvPr/>
        </p:nvPicPr>
        <p:blipFill rotWithShape="1">
          <a:blip r:embed="rId4">
            <a:alphaModFix/>
          </a:blip>
          <a:srcRect t="10896" b="73856"/>
          <a:stretch/>
        </p:blipFill>
        <p:spPr>
          <a:xfrm>
            <a:off x="5338800" y="4478753"/>
            <a:ext cx="2027100" cy="669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94" name="Google Shape;94;p8"/>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95" name="Google Shape;95;p8"/>
          <p:cNvSpPr txBox="1"/>
          <p:nvPr/>
        </p:nvSpPr>
        <p:spPr>
          <a:xfrm>
            <a:off x="889925" y="1120100"/>
            <a:ext cx="4412700" cy="382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96" name="Google Shape;96;p8"/>
          <p:cNvPicPr preferRelativeResize="0"/>
          <p:nvPr/>
        </p:nvPicPr>
        <p:blipFill rotWithShape="1">
          <a:blip r:embed="rId5">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97" name="Google Shape;97;p8"/>
          <p:cNvPicPr preferRelativeResize="0"/>
          <p:nvPr/>
        </p:nvPicPr>
        <p:blipFill rotWithShape="1">
          <a:blip r:embed="rId6">
            <a:alphaModFix/>
          </a:blip>
          <a:srcRect/>
          <a:stretch/>
        </p:blipFill>
        <p:spPr>
          <a:xfrm>
            <a:off x="508861" y="3640194"/>
            <a:ext cx="353886" cy="353886"/>
          </a:xfrm>
          <a:prstGeom prst="rect">
            <a:avLst/>
          </a:prstGeom>
          <a:noFill/>
          <a:ln>
            <a:noFill/>
          </a:ln>
          <a:effectLst>
            <a:outerShdw blurRad="50800" dist="38100" dir="2700000" algn="tl" rotWithShape="0">
              <a:srgbClr val="000000">
                <a:alpha val="40000"/>
              </a:srgbClr>
            </a:outerShdw>
          </a:effectLst>
        </p:spPr>
      </p:pic>
      <p:pic>
        <p:nvPicPr>
          <p:cNvPr id="98" name="Google Shape;98;p8"/>
          <p:cNvPicPr preferRelativeResize="0"/>
          <p:nvPr/>
        </p:nvPicPr>
        <p:blipFill rotWithShape="1">
          <a:blip r:embed="rId7">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99" name="Google Shape;99;p8"/>
          <p:cNvPicPr preferRelativeResize="0"/>
          <p:nvPr/>
        </p:nvPicPr>
        <p:blipFill rotWithShape="1">
          <a:blip r:embed="rId8">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100" name="Google Shape;100;p8"/>
          <p:cNvPicPr preferRelativeResize="0"/>
          <p:nvPr/>
        </p:nvPicPr>
        <p:blipFill rotWithShape="1">
          <a:blip r:embed="rId9">
            <a:alphaModFix/>
          </a:blip>
          <a:srcRect/>
          <a:stretch/>
        </p:blipFill>
        <p:spPr>
          <a:xfrm>
            <a:off x="508861" y="3244568"/>
            <a:ext cx="353886" cy="353886"/>
          </a:xfrm>
          <a:prstGeom prst="rect">
            <a:avLst/>
          </a:prstGeom>
          <a:noFill/>
          <a:ln>
            <a:noFill/>
          </a:ln>
          <a:effectLst>
            <a:outerShdw blurRad="50800" dist="38100" dir="2700000" algn="tl" rotWithShape="0">
              <a:srgbClr val="000000">
                <a:alpha val="40000"/>
              </a:srgbClr>
            </a:outerShdw>
          </a:effectLst>
        </p:spPr>
      </p:pic>
      <p:pic>
        <p:nvPicPr>
          <p:cNvPr id="101" name="Google Shape;101;p8"/>
          <p:cNvPicPr preferRelativeResize="0"/>
          <p:nvPr/>
        </p:nvPicPr>
        <p:blipFill rotWithShape="1">
          <a:blip r:embed="rId6">
            <a:alphaModFix/>
          </a:blip>
          <a:srcRect/>
          <a:stretch/>
        </p:blipFill>
        <p:spPr>
          <a:xfrm>
            <a:off x="8161016" y="2622468"/>
            <a:ext cx="274320" cy="274320"/>
          </a:xfrm>
          <a:prstGeom prst="rect">
            <a:avLst/>
          </a:prstGeom>
          <a:noFill/>
          <a:ln>
            <a:noFill/>
          </a:ln>
          <a:effectLst>
            <a:outerShdw blurRad="50800" dist="38100" dir="2700000" algn="tl" rotWithShape="0">
              <a:srgbClr val="000000">
                <a:alpha val="40000"/>
              </a:srgbClr>
            </a:outerShdw>
          </a:effectLst>
        </p:spPr>
      </p:pic>
      <p:pic>
        <p:nvPicPr>
          <p:cNvPr id="102" name="Google Shape;102;p8"/>
          <p:cNvPicPr preferRelativeResize="0"/>
          <p:nvPr/>
        </p:nvPicPr>
        <p:blipFill>
          <a:blip r:embed="rId10">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103" name="Google Shape;103;p8"/>
          <p:cNvPicPr preferRelativeResize="0"/>
          <p:nvPr/>
        </p:nvPicPr>
        <p:blipFill rotWithShape="1">
          <a:blip r:embed="rId11">
            <a:alphaModFix/>
          </a:blip>
          <a:srcRect t="10353" b="75370"/>
          <a:stretch/>
        </p:blipFill>
        <p:spPr>
          <a:xfrm>
            <a:off x="5338800" y="3745939"/>
            <a:ext cx="2027100" cy="6264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04" name="Google Shape;104;p8"/>
          <p:cNvSpPr/>
          <p:nvPr/>
        </p:nvSpPr>
        <p:spPr>
          <a:xfrm>
            <a:off x="8901550" y="1581725"/>
            <a:ext cx="559200" cy="2310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9"/>
          <p:cNvPicPr preferRelativeResize="0"/>
          <p:nvPr/>
        </p:nvPicPr>
        <p:blipFill rotWithShape="1">
          <a:blip r:embed="rId3">
            <a:alphaModFix/>
          </a:blip>
          <a:srcRect t="5433" b="12112"/>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0" name="Google Shape;110;p9"/>
          <p:cNvPicPr preferRelativeResize="0"/>
          <p:nvPr/>
        </p:nvPicPr>
        <p:blipFill rotWithShape="1">
          <a:blip r:embed="rId4">
            <a:alphaModFix/>
          </a:blip>
          <a:srcRect t="10896" b="73856"/>
          <a:stretch/>
        </p:blipFill>
        <p:spPr>
          <a:xfrm>
            <a:off x="5338800" y="4478753"/>
            <a:ext cx="2027100" cy="669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11" name="Google Shape;111;p9"/>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112" name="Google Shape;112;p9"/>
          <p:cNvSpPr txBox="1"/>
          <p:nvPr/>
        </p:nvSpPr>
        <p:spPr>
          <a:xfrm>
            <a:off x="889925" y="1120100"/>
            <a:ext cx="4412700" cy="382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13" name="Google Shape;113;p9"/>
          <p:cNvPicPr preferRelativeResize="0"/>
          <p:nvPr/>
        </p:nvPicPr>
        <p:blipFill rotWithShape="1">
          <a:blip r:embed="rId5">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14" name="Google Shape;114;p9"/>
          <p:cNvPicPr preferRelativeResize="0"/>
          <p:nvPr/>
        </p:nvPicPr>
        <p:blipFill rotWithShape="1">
          <a:blip r:embed="rId6">
            <a:alphaModFix/>
          </a:blip>
          <a:srcRect/>
          <a:stretch/>
        </p:blipFill>
        <p:spPr>
          <a:xfrm>
            <a:off x="508861" y="3640194"/>
            <a:ext cx="353886" cy="353886"/>
          </a:xfrm>
          <a:prstGeom prst="rect">
            <a:avLst/>
          </a:prstGeom>
          <a:noFill/>
          <a:ln>
            <a:noFill/>
          </a:ln>
          <a:effectLst>
            <a:outerShdw blurRad="50800" dist="38100" dir="2700000" algn="tl" rotWithShape="0">
              <a:srgbClr val="000000">
                <a:alpha val="40000"/>
              </a:srgbClr>
            </a:outerShdw>
          </a:effectLst>
        </p:spPr>
      </p:pic>
      <p:pic>
        <p:nvPicPr>
          <p:cNvPr id="115" name="Google Shape;115;p9"/>
          <p:cNvPicPr preferRelativeResize="0"/>
          <p:nvPr/>
        </p:nvPicPr>
        <p:blipFill rotWithShape="1">
          <a:blip r:embed="rId7">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116" name="Google Shape;116;p9"/>
          <p:cNvPicPr preferRelativeResize="0"/>
          <p:nvPr/>
        </p:nvPicPr>
        <p:blipFill rotWithShape="1">
          <a:blip r:embed="rId8">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117" name="Google Shape;117;p9"/>
          <p:cNvPicPr preferRelativeResize="0"/>
          <p:nvPr/>
        </p:nvPicPr>
        <p:blipFill rotWithShape="1">
          <a:blip r:embed="rId9">
            <a:alphaModFix/>
          </a:blip>
          <a:srcRect/>
          <a:stretch/>
        </p:blipFill>
        <p:spPr>
          <a:xfrm>
            <a:off x="508861" y="3244568"/>
            <a:ext cx="353886" cy="353886"/>
          </a:xfrm>
          <a:prstGeom prst="rect">
            <a:avLst/>
          </a:prstGeom>
          <a:noFill/>
          <a:ln>
            <a:noFill/>
          </a:ln>
          <a:effectLst>
            <a:outerShdw blurRad="50800" dist="38100" dir="2700000" algn="tl" rotWithShape="0">
              <a:srgbClr val="000000">
                <a:alpha val="40000"/>
              </a:srgbClr>
            </a:outerShdw>
          </a:effectLst>
        </p:spPr>
      </p:pic>
      <p:pic>
        <p:nvPicPr>
          <p:cNvPr id="118" name="Google Shape;118;p9"/>
          <p:cNvPicPr preferRelativeResize="0"/>
          <p:nvPr/>
        </p:nvPicPr>
        <p:blipFill rotWithShape="1">
          <a:blip r:embed="rId6">
            <a:alphaModFix/>
          </a:blip>
          <a:srcRect/>
          <a:stretch/>
        </p:blipFill>
        <p:spPr>
          <a:xfrm>
            <a:off x="8161016" y="2622468"/>
            <a:ext cx="274320" cy="274320"/>
          </a:xfrm>
          <a:prstGeom prst="rect">
            <a:avLst/>
          </a:prstGeom>
          <a:noFill/>
          <a:ln>
            <a:noFill/>
          </a:ln>
          <a:effectLst>
            <a:outerShdw blurRad="50800" dist="38100" dir="2700000" algn="tl" rotWithShape="0">
              <a:srgbClr val="000000">
                <a:alpha val="40000"/>
              </a:srgbClr>
            </a:outerShdw>
          </a:effectLst>
        </p:spPr>
      </p:pic>
      <p:pic>
        <p:nvPicPr>
          <p:cNvPr id="119" name="Google Shape;119;p9"/>
          <p:cNvPicPr preferRelativeResize="0"/>
          <p:nvPr/>
        </p:nvPicPr>
        <p:blipFill>
          <a:blip r:embed="rId10">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120" name="Google Shape;120;p9"/>
          <p:cNvPicPr preferRelativeResize="0"/>
          <p:nvPr/>
        </p:nvPicPr>
        <p:blipFill rotWithShape="1">
          <a:blip r:embed="rId11">
            <a:alphaModFix/>
          </a:blip>
          <a:srcRect t="10353" b="75370"/>
          <a:stretch/>
        </p:blipFill>
        <p:spPr>
          <a:xfrm>
            <a:off x="5338800" y="3745939"/>
            <a:ext cx="2027100" cy="6264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21" name="Google Shape;121;p9"/>
          <p:cNvSpPr/>
          <p:nvPr/>
        </p:nvSpPr>
        <p:spPr>
          <a:xfrm>
            <a:off x="7535325" y="2438025"/>
            <a:ext cx="2027100" cy="16215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0"/>
          <p:cNvPicPr preferRelativeResize="0"/>
          <p:nvPr/>
        </p:nvPicPr>
        <p:blipFill rotWithShape="1">
          <a:blip r:embed="rId3">
            <a:alphaModFix/>
          </a:blip>
          <a:srcRect t="5433" b="12112"/>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7" name="Google Shape;127;p10"/>
          <p:cNvPicPr preferRelativeResize="0"/>
          <p:nvPr/>
        </p:nvPicPr>
        <p:blipFill rotWithShape="1">
          <a:blip r:embed="rId4">
            <a:alphaModFix/>
          </a:blip>
          <a:srcRect t="10896" b="73856"/>
          <a:stretch/>
        </p:blipFill>
        <p:spPr>
          <a:xfrm>
            <a:off x="5338800" y="4478753"/>
            <a:ext cx="2027100" cy="669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28" name="Google Shape;128;p10"/>
          <p:cNvPicPr preferRelativeResize="0"/>
          <p:nvPr/>
        </p:nvPicPr>
        <p:blipFill rotWithShape="1">
          <a:blip r:embed="rId5">
            <a:alphaModFix/>
          </a:blip>
          <a:srcRect t="30810" b="4827"/>
          <a:stretch/>
        </p:blipFill>
        <p:spPr>
          <a:xfrm>
            <a:off x="9707050" y="1293275"/>
            <a:ext cx="2027100" cy="2824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29" name="Google Shape;129;p10"/>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130" name="Google Shape;130;p10"/>
          <p:cNvSpPr txBox="1"/>
          <p:nvPr/>
        </p:nvSpPr>
        <p:spPr>
          <a:xfrm>
            <a:off x="889925" y="1120100"/>
            <a:ext cx="4412700" cy="422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Activate Patient</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31" name="Google Shape;131;p10"/>
          <p:cNvPicPr preferRelativeResize="0"/>
          <p:nvPr/>
        </p:nvPicPr>
        <p:blipFill rotWithShape="1">
          <a:blip r:embed="rId6">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32" name="Google Shape;132;p10"/>
          <p:cNvPicPr preferRelativeResize="0"/>
          <p:nvPr/>
        </p:nvPicPr>
        <p:blipFill rotWithShape="1">
          <a:blip r:embed="rId7">
            <a:alphaModFix/>
          </a:blip>
          <a:srcRect/>
          <a:stretch/>
        </p:blipFill>
        <p:spPr>
          <a:xfrm>
            <a:off x="508861" y="3640194"/>
            <a:ext cx="353886" cy="353886"/>
          </a:xfrm>
          <a:prstGeom prst="rect">
            <a:avLst/>
          </a:prstGeom>
          <a:noFill/>
          <a:ln>
            <a:noFill/>
          </a:ln>
          <a:effectLst>
            <a:outerShdw blurRad="50800" dist="38100" dir="2700000" algn="tl" rotWithShape="0">
              <a:srgbClr val="000000">
                <a:alpha val="40000"/>
              </a:srgbClr>
            </a:outerShdw>
          </a:effectLst>
        </p:spPr>
      </p:pic>
      <p:pic>
        <p:nvPicPr>
          <p:cNvPr id="133" name="Google Shape;133;p10"/>
          <p:cNvPicPr preferRelativeResize="0"/>
          <p:nvPr/>
        </p:nvPicPr>
        <p:blipFill rotWithShape="1">
          <a:blip r:embed="rId8">
            <a:alphaModFix/>
          </a:blip>
          <a:srcRect/>
          <a:stretch/>
        </p:blipFill>
        <p:spPr>
          <a:xfrm>
            <a:off x="509011" y="4595928"/>
            <a:ext cx="353886" cy="353886"/>
          </a:xfrm>
          <a:prstGeom prst="rect">
            <a:avLst/>
          </a:prstGeom>
          <a:noFill/>
          <a:ln>
            <a:noFill/>
          </a:ln>
          <a:effectLst>
            <a:outerShdw blurRad="50800" dist="38100" dir="2700000" algn="tl" rotWithShape="0">
              <a:srgbClr val="000000">
                <a:alpha val="40000"/>
              </a:srgbClr>
            </a:outerShdw>
          </a:effectLst>
        </p:spPr>
      </p:pic>
      <p:pic>
        <p:nvPicPr>
          <p:cNvPr id="134" name="Google Shape;134;p10"/>
          <p:cNvPicPr preferRelativeResize="0"/>
          <p:nvPr/>
        </p:nvPicPr>
        <p:blipFill rotWithShape="1">
          <a:blip r:embed="rId8">
            <a:alphaModFix/>
          </a:blip>
          <a:srcRect/>
          <a:stretch/>
        </p:blipFill>
        <p:spPr>
          <a:xfrm>
            <a:off x="10583441" y="3510939"/>
            <a:ext cx="274320" cy="274320"/>
          </a:xfrm>
          <a:prstGeom prst="rect">
            <a:avLst/>
          </a:prstGeom>
          <a:noFill/>
          <a:ln>
            <a:noFill/>
          </a:ln>
          <a:effectLst>
            <a:outerShdw blurRad="50800" dist="38100" dir="2700000" algn="tl" rotWithShape="0">
              <a:srgbClr val="000000">
                <a:alpha val="40000"/>
              </a:srgbClr>
            </a:outerShdw>
          </a:effectLst>
        </p:spPr>
      </p:pic>
      <p:pic>
        <p:nvPicPr>
          <p:cNvPr id="135" name="Google Shape;135;p10"/>
          <p:cNvPicPr preferRelativeResize="0"/>
          <p:nvPr/>
        </p:nvPicPr>
        <p:blipFill rotWithShape="1">
          <a:blip r:embed="rId9">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136" name="Google Shape;136;p10"/>
          <p:cNvPicPr preferRelativeResize="0"/>
          <p:nvPr/>
        </p:nvPicPr>
        <p:blipFill rotWithShape="1">
          <a:blip r:embed="rId10">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137" name="Google Shape;137;p10"/>
          <p:cNvPicPr preferRelativeResize="0"/>
          <p:nvPr/>
        </p:nvPicPr>
        <p:blipFill rotWithShape="1">
          <a:blip r:embed="rId11">
            <a:alphaModFix/>
          </a:blip>
          <a:srcRect/>
          <a:stretch/>
        </p:blipFill>
        <p:spPr>
          <a:xfrm>
            <a:off x="508861" y="3244568"/>
            <a:ext cx="353886" cy="353886"/>
          </a:xfrm>
          <a:prstGeom prst="rect">
            <a:avLst/>
          </a:prstGeom>
          <a:noFill/>
          <a:ln>
            <a:noFill/>
          </a:ln>
          <a:effectLst>
            <a:outerShdw blurRad="50800" dist="38100" dir="2700000" algn="tl" rotWithShape="0">
              <a:srgbClr val="000000">
                <a:alpha val="40000"/>
              </a:srgbClr>
            </a:outerShdw>
          </a:effectLst>
        </p:spPr>
      </p:pic>
      <p:pic>
        <p:nvPicPr>
          <p:cNvPr id="138" name="Google Shape;138;p10"/>
          <p:cNvPicPr preferRelativeResize="0"/>
          <p:nvPr/>
        </p:nvPicPr>
        <p:blipFill>
          <a:blip r:embed="rId12">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139" name="Google Shape;139;p10"/>
          <p:cNvPicPr preferRelativeResize="0"/>
          <p:nvPr/>
        </p:nvPicPr>
        <p:blipFill rotWithShape="1">
          <a:blip r:embed="rId13">
            <a:alphaModFix/>
          </a:blip>
          <a:srcRect t="10353" b="75370"/>
          <a:stretch/>
        </p:blipFill>
        <p:spPr>
          <a:xfrm>
            <a:off x="5338800" y="3745939"/>
            <a:ext cx="2027100" cy="6264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40" name="Google Shape;140;p10"/>
          <p:cNvSpPr/>
          <p:nvPr/>
        </p:nvSpPr>
        <p:spPr>
          <a:xfrm>
            <a:off x="9728958" y="2659300"/>
            <a:ext cx="1986000" cy="14586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1"/>
          <p:cNvPicPr preferRelativeResize="0"/>
          <p:nvPr/>
        </p:nvPicPr>
        <p:blipFill rotWithShape="1">
          <a:blip r:embed="rId3">
            <a:alphaModFix/>
          </a:blip>
          <a:srcRect t="5433" b="12112"/>
          <a:stretch/>
        </p:blipFill>
        <p:spPr>
          <a:xfrm>
            <a:off x="7522925" y="1294076"/>
            <a:ext cx="2027100" cy="36186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6" name="Google Shape;146;p11"/>
          <p:cNvPicPr preferRelativeResize="0"/>
          <p:nvPr/>
        </p:nvPicPr>
        <p:blipFill rotWithShape="1">
          <a:blip r:embed="rId4">
            <a:alphaModFix/>
          </a:blip>
          <a:srcRect t="10896" b="73856"/>
          <a:stretch/>
        </p:blipFill>
        <p:spPr>
          <a:xfrm>
            <a:off x="5338800" y="4478753"/>
            <a:ext cx="2027100" cy="6690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47" name="Google Shape;147;p11"/>
          <p:cNvPicPr preferRelativeResize="0"/>
          <p:nvPr/>
        </p:nvPicPr>
        <p:blipFill rotWithShape="1">
          <a:blip r:embed="rId5">
            <a:alphaModFix/>
          </a:blip>
          <a:srcRect t="30810" b="4827"/>
          <a:stretch/>
        </p:blipFill>
        <p:spPr>
          <a:xfrm>
            <a:off x="9707050" y="1293275"/>
            <a:ext cx="2027100" cy="28245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48" name="Google Shape;148;p11"/>
          <p:cNvSpPr txBox="1"/>
          <p:nvPr/>
        </p:nvSpPr>
        <p:spPr>
          <a:xfrm>
            <a:off x="290850" y="302650"/>
            <a:ext cx="9917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ID" sz="3200" b="1" i="0" u="none" strike="noStrike" cap="none">
                <a:solidFill>
                  <a:schemeClr val="accent1"/>
                </a:solidFill>
                <a:latin typeface="Roboto"/>
                <a:ea typeface="Roboto"/>
                <a:cs typeface="Roboto"/>
                <a:sym typeface="Roboto"/>
              </a:rPr>
              <a:t>INCIDENTS | </a:t>
            </a:r>
            <a:r>
              <a:rPr lang="en-ID" sz="3200" b="1">
                <a:solidFill>
                  <a:srgbClr val="0E0E0E"/>
                </a:solidFill>
                <a:latin typeface="Roboto"/>
                <a:ea typeface="Roboto"/>
                <a:cs typeface="Roboto"/>
                <a:sym typeface="Roboto"/>
              </a:rPr>
              <a:t>Add Patient</a:t>
            </a:r>
            <a:r>
              <a:rPr lang="en-ID" sz="3200" b="1" i="0" u="none" strike="noStrike" cap="none">
                <a:solidFill>
                  <a:srgbClr val="0E0E0E"/>
                </a:solidFill>
                <a:latin typeface="Roboto"/>
                <a:ea typeface="Roboto"/>
                <a:cs typeface="Roboto"/>
                <a:sym typeface="Roboto"/>
              </a:rPr>
              <a:t> to Incident - Mobile</a:t>
            </a:r>
            <a:endParaRPr sz="3200" b="1" i="0" u="none" strike="noStrike" cap="none">
              <a:solidFill>
                <a:srgbClr val="0E0E0E"/>
              </a:solidFill>
              <a:latin typeface="Roboto"/>
              <a:ea typeface="Roboto"/>
              <a:cs typeface="Roboto"/>
              <a:sym typeface="Roboto"/>
            </a:endParaRPr>
          </a:p>
        </p:txBody>
      </p:sp>
      <p:sp>
        <p:nvSpPr>
          <p:cNvPr id="149" name="Google Shape;149;p11"/>
          <p:cNvSpPr txBox="1"/>
          <p:nvPr/>
        </p:nvSpPr>
        <p:spPr>
          <a:xfrm>
            <a:off x="889925" y="1120100"/>
            <a:ext cx="4412700" cy="422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ID" sz="2200" b="1">
                <a:solidFill>
                  <a:srgbClr val="515151"/>
                </a:solidFill>
                <a:latin typeface="Roboto"/>
                <a:ea typeface="Roboto"/>
                <a:cs typeface="Roboto"/>
                <a:sym typeface="Roboto"/>
              </a:rPr>
              <a:t>Apply and Scan Wristband</a:t>
            </a:r>
            <a:endParaRPr sz="1200" b="0" i="0" u="none" strike="noStrike" cap="none">
              <a:solidFill>
                <a:srgbClr val="000000"/>
              </a:solidFill>
              <a:latin typeface="Arial"/>
              <a:ea typeface="Arial"/>
              <a:cs typeface="Arial"/>
              <a:sym typeface="Arial"/>
            </a:endParaRPr>
          </a:p>
          <a:p>
            <a:pPr marL="285750" marR="0" lvl="0" indent="-27940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Scan wristband to add a patient</a:t>
            </a:r>
            <a:endParaRPr sz="1500">
              <a:solidFill>
                <a:srgbClr val="676767"/>
              </a:solidFill>
              <a:latin typeface="Roboto"/>
              <a:ea typeface="Roboto"/>
              <a:cs typeface="Roboto"/>
              <a:sym typeface="Roboto"/>
            </a:endParaRPr>
          </a:p>
          <a:p>
            <a:pPr marL="914400" marR="0" lvl="1" indent="-323850" algn="l" rtl="0">
              <a:lnSpc>
                <a:spcPct val="12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Adding patients by tapping </a:t>
            </a:r>
            <a:r>
              <a:rPr lang="en-ID" sz="1500" b="1" i="1">
                <a:solidFill>
                  <a:srgbClr val="676767"/>
                </a:solidFill>
                <a:latin typeface="Roboto"/>
                <a:ea typeface="Roboto"/>
                <a:cs typeface="Roboto"/>
                <a:sym typeface="Roboto"/>
              </a:rPr>
              <a:t>NEW</a:t>
            </a:r>
            <a:r>
              <a:rPr lang="en-ID" sz="1500">
                <a:solidFill>
                  <a:srgbClr val="676767"/>
                </a:solidFill>
                <a:latin typeface="Roboto"/>
                <a:ea typeface="Roboto"/>
                <a:cs typeface="Roboto"/>
                <a:sym typeface="Roboto"/>
              </a:rPr>
              <a:t> increases the risk of a duplicate</a:t>
            </a:r>
            <a:endParaRPr sz="1500">
              <a:solidFill>
                <a:srgbClr val="676767"/>
              </a:solidFill>
              <a:latin typeface="Roboto"/>
              <a:ea typeface="Roboto"/>
              <a:cs typeface="Roboto"/>
              <a:sym typeface="Roboto"/>
            </a:endParaRPr>
          </a:p>
          <a:p>
            <a:pPr marL="285750" marR="0" lvl="0" indent="-279400" algn="l" rtl="0">
              <a:lnSpc>
                <a:spcPct val="12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Patient is automatically added to incident in Incident View</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Method of Arrival</a:t>
            </a:r>
            <a:endParaRPr sz="22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Set Triage Condition </a:t>
            </a:r>
            <a:r>
              <a:rPr lang="en-ID" sz="1500" b="1">
                <a:solidFill>
                  <a:srgbClr val="676767"/>
                </a:solidFill>
                <a:latin typeface="Roboto"/>
                <a:ea typeface="Roboto"/>
                <a:cs typeface="Roboto"/>
                <a:sym typeface="Roboto"/>
              </a:rPr>
              <a:t>(Color)</a:t>
            </a:r>
            <a:endParaRPr sz="1500" b="1">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Add Patient Demographics</a:t>
            </a:r>
            <a:endParaRPr sz="2200" b="1">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Scan driver’s license (DL), or enter manually</a:t>
            </a:r>
            <a:endParaRPr sz="1500">
              <a:solidFill>
                <a:srgbClr val="676767"/>
              </a:solidFill>
              <a:latin typeface="Roboto"/>
              <a:ea typeface="Roboto"/>
              <a:cs typeface="Roboto"/>
              <a:sym typeface="Roboto"/>
            </a:endParaRPr>
          </a:p>
          <a:p>
            <a:pPr marL="285750" lvl="0" indent="-279400" algn="l" rtl="0">
              <a:lnSpc>
                <a:spcPct val="12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Rapid: </a:t>
            </a:r>
            <a:r>
              <a:rPr lang="en-ID" sz="1500" b="1" i="1">
                <a:solidFill>
                  <a:srgbClr val="676767"/>
                </a:solidFill>
                <a:latin typeface="Roboto"/>
                <a:ea typeface="Roboto"/>
                <a:cs typeface="Roboto"/>
                <a:sym typeface="Roboto"/>
              </a:rPr>
              <a:t>Unknown </a:t>
            </a:r>
            <a:r>
              <a:rPr lang="en-ID" sz="1500">
                <a:solidFill>
                  <a:srgbClr val="676767"/>
                </a:solidFill>
                <a:latin typeface="Roboto"/>
                <a:ea typeface="Roboto"/>
                <a:cs typeface="Roboto"/>
                <a:sym typeface="Roboto"/>
              </a:rPr>
              <a:t>name, estimated </a:t>
            </a:r>
            <a:r>
              <a:rPr lang="en-ID" sz="1500" b="1" i="1">
                <a:solidFill>
                  <a:srgbClr val="676767"/>
                </a:solidFill>
                <a:latin typeface="Roboto"/>
                <a:ea typeface="Roboto"/>
                <a:cs typeface="Roboto"/>
                <a:sym typeface="Roboto"/>
              </a:rPr>
              <a:t>Age</a:t>
            </a:r>
            <a:r>
              <a:rPr lang="en-ID" sz="1500">
                <a:solidFill>
                  <a:srgbClr val="676767"/>
                </a:solidFill>
                <a:latin typeface="Roboto"/>
                <a:ea typeface="Roboto"/>
                <a:cs typeface="Roboto"/>
                <a:sym typeface="Roboto"/>
              </a:rPr>
              <a:t>, </a:t>
            </a:r>
            <a:r>
              <a:rPr lang="en-ID" sz="1500" b="1" i="1">
                <a:solidFill>
                  <a:srgbClr val="676767"/>
                </a:solidFill>
                <a:latin typeface="Roboto"/>
                <a:ea typeface="Roboto"/>
                <a:cs typeface="Roboto"/>
                <a:sym typeface="Roboto"/>
              </a:rPr>
              <a:t>Gender</a:t>
            </a:r>
            <a:endParaRPr sz="1500">
              <a:solidFill>
                <a:srgbClr val="676767"/>
              </a:solidFill>
              <a:latin typeface="Roboto"/>
              <a:ea typeface="Roboto"/>
              <a:cs typeface="Roboto"/>
              <a:sym typeface="Roboto"/>
            </a:endParaRPr>
          </a:p>
          <a:p>
            <a:pPr marL="0" marR="0" lvl="0" indent="0" algn="l" rtl="0">
              <a:lnSpc>
                <a:spcPct val="120000"/>
              </a:lnSpc>
              <a:spcBef>
                <a:spcPts val="0"/>
              </a:spcBef>
              <a:spcAft>
                <a:spcPts val="0"/>
              </a:spcAft>
              <a:buNone/>
            </a:pPr>
            <a:r>
              <a:rPr lang="en-ID" sz="2200" b="1">
                <a:solidFill>
                  <a:srgbClr val="676767"/>
                </a:solidFill>
                <a:latin typeface="Roboto"/>
                <a:ea typeface="Roboto"/>
                <a:cs typeface="Roboto"/>
                <a:sym typeface="Roboto"/>
              </a:rPr>
              <a:t>Activate Patient</a:t>
            </a:r>
            <a:endParaRPr sz="1500" b="1" i="1">
              <a:solidFill>
                <a:srgbClr val="676767"/>
              </a:solidFill>
              <a:latin typeface="Roboto"/>
              <a:ea typeface="Roboto"/>
              <a:cs typeface="Roboto"/>
              <a:sym typeface="Roboto"/>
            </a:endParaRPr>
          </a:p>
          <a:p>
            <a:pPr marL="0" lvl="0" indent="0" algn="l" rtl="0">
              <a:lnSpc>
                <a:spcPct val="120000"/>
              </a:lnSpc>
              <a:spcBef>
                <a:spcPts val="0"/>
              </a:spcBef>
              <a:spcAft>
                <a:spcPts val="0"/>
              </a:spcAft>
              <a:buNone/>
            </a:pPr>
            <a:endParaRPr sz="1500">
              <a:solidFill>
                <a:srgbClr val="676767"/>
              </a:solidFill>
              <a:latin typeface="Roboto"/>
              <a:ea typeface="Roboto"/>
              <a:cs typeface="Roboto"/>
              <a:sym typeface="Roboto"/>
            </a:endParaRPr>
          </a:p>
        </p:txBody>
      </p:sp>
      <p:pic>
        <p:nvPicPr>
          <p:cNvPr id="150" name="Google Shape;150;p11"/>
          <p:cNvPicPr preferRelativeResize="0"/>
          <p:nvPr/>
        </p:nvPicPr>
        <p:blipFill rotWithShape="1">
          <a:blip r:embed="rId6">
            <a:alphaModFix/>
          </a:blip>
          <a:srcRect t="4160" b="42015"/>
          <a:stretch/>
        </p:blipFill>
        <p:spPr>
          <a:xfrm>
            <a:off x="5338800" y="1289075"/>
            <a:ext cx="2027100" cy="23622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pic>
        <p:nvPicPr>
          <p:cNvPr id="151" name="Google Shape;151;p11"/>
          <p:cNvPicPr preferRelativeResize="0"/>
          <p:nvPr/>
        </p:nvPicPr>
        <p:blipFill rotWithShape="1">
          <a:blip r:embed="rId7">
            <a:alphaModFix/>
          </a:blip>
          <a:srcRect/>
          <a:stretch/>
        </p:blipFill>
        <p:spPr>
          <a:xfrm>
            <a:off x="508861" y="3640194"/>
            <a:ext cx="353886" cy="353886"/>
          </a:xfrm>
          <a:prstGeom prst="rect">
            <a:avLst/>
          </a:prstGeom>
          <a:noFill/>
          <a:ln>
            <a:noFill/>
          </a:ln>
          <a:effectLst>
            <a:outerShdw blurRad="50800" dist="38100" dir="2700000" algn="tl" rotWithShape="0">
              <a:srgbClr val="000000">
                <a:alpha val="40000"/>
              </a:srgbClr>
            </a:outerShdw>
          </a:effectLst>
        </p:spPr>
      </p:pic>
      <p:pic>
        <p:nvPicPr>
          <p:cNvPr id="152" name="Google Shape;152;p11"/>
          <p:cNvPicPr preferRelativeResize="0"/>
          <p:nvPr/>
        </p:nvPicPr>
        <p:blipFill rotWithShape="1">
          <a:blip r:embed="rId8">
            <a:alphaModFix/>
          </a:blip>
          <a:srcRect/>
          <a:stretch/>
        </p:blipFill>
        <p:spPr>
          <a:xfrm>
            <a:off x="509011" y="4595928"/>
            <a:ext cx="353886" cy="353886"/>
          </a:xfrm>
          <a:prstGeom prst="rect">
            <a:avLst/>
          </a:prstGeom>
          <a:noFill/>
          <a:ln>
            <a:noFill/>
          </a:ln>
          <a:effectLst>
            <a:outerShdw blurRad="50800" dist="38100" dir="2700000" algn="tl" rotWithShape="0">
              <a:srgbClr val="000000">
                <a:alpha val="40000"/>
              </a:srgbClr>
            </a:outerShdw>
          </a:effectLst>
        </p:spPr>
      </p:pic>
      <p:pic>
        <p:nvPicPr>
          <p:cNvPr id="153" name="Google Shape;153;p11"/>
          <p:cNvPicPr preferRelativeResize="0"/>
          <p:nvPr/>
        </p:nvPicPr>
        <p:blipFill rotWithShape="1">
          <a:blip r:embed="rId9">
            <a:alphaModFix/>
          </a:blip>
          <a:srcRect/>
          <a:stretch/>
        </p:blipFill>
        <p:spPr>
          <a:xfrm>
            <a:off x="508861" y="1157038"/>
            <a:ext cx="354196" cy="354196"/>
          </a:xfrm>
          <a:prstGeom prst="rect">
            <a:avLst/>
          </a:prstGeom>
          <a:noFill/>
          <a:ln>
            <a:noFill/>
          </a:ln>
          <a:effectLst>
            <a:outerShdw blurRad="50800" dist="38100" dir="2700000" algn="tl" rotWithShape="0">
              <a:srgbClr val="000000">
                <a:alpha val="40000"/>
              </a:srgbClr>
            </a:outerShdw>
          </a:effectLst>
        </p:spPr>
      </p:pic>
      <p:pic>
        <p:nvPicPr>
          <p:cNvPr id="154" name="Google Shape;154;p11"/>
          <p:cNvPicPr preferRelativeResize="0"/>
          <p:nvPr/>
        </p:nvPicPr>
        <p:blipFill rotWithShape="1">
          <a:blip r:embed="rId10">
            <a:alphaModFix/>
          </a:blip>
          <a:srcRect/>
          <a:stretch/>
        </p:blipFill>
        <p:spPr>
          <a:xfrm>
            <a:off x="508861" y="2830538"/>
            <a:ext cx="353886" cy="353886"/>
          </a:xfrm>
          <a:prstGeom prst="rect">
            <a:avLst/>
          </a:prstGeom>
          <a:noFill/>
          <a:ln>
            <a:noFill/>
          </a:ln>
          <a:effectLst>
            <a:outerShdw blurRad="50800" dist="38100" dir="2700000" algn="tl" rotWithShape="0">
              <a:srgbClr val="000000">
                <a:alpha val="40000"/>
              </a:srgbClr>
            </a:outerShdw>
          </a:effectLst>
        </p:spPr>
      </p:pic>
      <p:pic>
        <p:nvPicPr>
          <p:cNvPr id="155" name="Google Shape;155;p11"/>
          <p:cNvPicPr preferRelativeResize="0"/>
          <p:nvPr/>
        </p:nvPicPr>
        <p:blipFill rotWithShape="1">
          <a:blip r:embed="rId11">
            <a:alphaModFix/>
          </a:blip>
          <a:srcRect/>
          <a:stretch/>
        </p:blipFill>
        <p:spPr>
          <a:xfrm>
            <a:off x="508861" y="3244568"/>
            <a:ext cx="353886" cy="353886"/>
          </a:xfrm>
          <a:prstGeom prst="rect">
            <a:avLst/>
          </a:prstGeom>
          <a:noFill/>
          <a:ln>
            <a:noFill/>
          </a:ln>
          <a:effectLst>
            <a:outerShdw blurRad="50800" dist="38100" dir="2700000" algn="tl" rotWithShape="0">
              <a:srgbClr val="000000">
                <a:alpha val="40000"/>
              </a:srgbClr>
            </a:outerShdw>
          </a:effectLst>
        </p:spPr>
      </p:pic>
      <p:pic>
        <p:nvPicPr>
          <p:cNvPr id="156" name="Google Shape;156;p11"/>
          <p:cNvPicPr preferRelativeResize="0"/>
          <p:nvPr/>
        </p:nvPicPr>
        <p:blipFill>
          <a:blip r:embed="rId12">
            <a:alphaModFix/>
          </a:blip>
          <a:stretch>
            <a:fillRect/>
          </a:stretch>
        </p:blipFill>
        <p:spPr>
          <a:xfrm>
            <a:off x="6740925" y="3000926"/>
            <a:ext cx="559125" cy="585000"/>
          </a:xfrm>
          <a:prstGeom prst="rect">
            <a:avLst/>
          </a:prstGeom>
          <a:noFill/>
          <a:ln>
            <a:noFill/>
          </a:ln>
          <a:effectLst>
            <a:outerShdw blurRad="190500" dist="88900" dir="2700000" algn="tl" rotWithShape="0">
              <a:srgbClr val="000000">
                <a:alpha val="20000"/>
              </a:srgbClr>
            </a:outerShdw>
          </a:effectLst>
        </p:spPr>
      </p:pic>
      <p:pic>
        <p:nvPicPr>
          <p:cNvPr id="157" name="Google Shape;157;p11"/>
          <p:cNvPicPr preferRelativeResize="0"/>
          <p:nvPr/>
        </p:nvPicPr>
        <p:blipFill rotWithShape="1">
          <a:blip r:embed="rId13">
            <a:alphaModFix/>
          </a:blip>
          <a:srcRect t="10353" b="75370"/>
          <a:stretch/>
        </p:blipFill>
        <p:spPr>
          <a:xfrm>
            <a:off x="5338800" y="3745939"/>
            <a:ext cx="2027100" cy="626400"/>
          </a:xfrm>
          <a:prstGeom prst="roundRect">
            <a:avLst>
              <a:gd name="adj" fmla="val 3143"/>
            </a:avLst>
          </a:prstGeom>
          <a:noFill/>
          <a:ln w="22225" cap="flat" cmpd="sng">
            <a:solidFill>
              <a:schemeClr val="lt1"/>
            </a:solidFill>
            <a:prstDash val="solid"/>
            <a:round/>
            <a:headEnd type="none" w="sm" len="sm"/>
            <a:tailEnd type="none" w="sm" len="sm"/>
          </a:ln>
          <a:effectLst>
            <a:outerShdw blurRad="190500" dist="88900" dir="2700000" algn="tl" rotWithShape="0">
              <a:srgbClr val="000000">
                <a:alpha val="20000"/>
              </a:srgbClr>
            </a:outerShdw>
          </a:effectLst>
        </p:spPr>
      </p:pic>
      <p:sp>
        <p:nvSpPr>
          <p:cNvPr id="158" name="Google Shape;158;p11"/>
          <p:cNvSpPr txBox="1"/>
          <p:nvPr/>
        </p:nvSpPr>
        <p:spPr>
          <a:xfrm>
            <a:off x="9732700" y="4272925"/>
            <a:ext cx="1975800" cy="1031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ID" sz="2200" b="1">
                <a:solidFill>
                  <a:schemeClr val="accent1"/>
                </a:solidFill>
                <a:latin typeface="Roboto"/>
                <a:ea typeface="Roboto"/>
                <a:cs typeface="Roboto"/>
                <a:sym typeface="Roboto"/>
              </a:rPr>
              <a:t>Optional</a:t>
            </a:r>
            <a:endParaRPr sz="1200">
              <a:solidFill>
                <a:schemeClr val="accent1"/>
              </a:solidFill>
            </a:endParaRPr>
          </a:p>
          <a:p>
            <a:pPr marL="285750" lvl="0" indent="-279400" algn="l" rtl="0">
              <a:lnSpc>
                <a:spcPct val="140000"/>
              </a:lnSpc>
              <a:spcBef>
                <a:spcPts val="0"/>
              </a:spcBef>
              <a:spcAft>
                <a:spcPts val="0"/>
              </a:spcAft>
              <a:buClr>
                <a:srgbClr val="676767"/>
              </a:buClr>
              <a:buSzPts val="1500"/>
              <a:buChar char="•"/>
            </a:pPr>
            <a:r>
              <a:rPr lang="en-ID" sz="1500" b="1" i="1">
                <a:solidFill>
                  <a:srgbClr val="676767"/>
                </a:solidFill>
                <a:latin typeface="Roboto"/>
                <a:ea typeface="Roboto"/>
                <a:cs typeface="Roboto"/>
                <a:sym typeface="Roboto"/>
              </a:rPr>
              <a:t>Take Photos</a:t>
            </a:r>
            <a:endParaRPr sz="1500" b="1" i="1">
              <a:solidFill>
                <a:srgbClr val="676767"/>
              </a:solidFill>
              <a:latin typeface="Roboto"/>
              <a:ea typeface="Roboto"/>
              <a:cs typeface="Roboto"/>
              <a:sym typeface="Roboto"/>
            </a:endParaRPr>
          </a:p>
          <a:p>
            <a:pPr marL="457200" lvl="0" indent="-304800" algn="l" rtl="0">
              <a:lnSpc>
                <a:spcPct val="140000"/>
              </a:lnSpc>
              <a:spcBef>
                <a:spcPts val="0"/>
              </a:spcBef>
              <a:spcAft>
                <a:spcPts val="0"/>
              </a:spcAft>
              <a:buClr>
                <a:srgbClr val="676767"/>
              </a:buClr>
              <a:buSzPts val="1200"/>
              <a:buFont typeface="Roboto"/>
              <a:buChar char="•"/>
            </a:pPr>
            <a:r>
              <a:rPr lang="en-ID" sz="1200">
                <a:solidFill>
                  <a:srgbClr val="676767"/>
                </a:solidFill>
                <a:latin typeface="Roboto"/>
                <a:ea typeface="Roboto"/>
                <a:cs typeface="Roboto"/>
                <a:sym typeface="Roboto"/>
              </a:rPr>
              <a:t>Face, Injury…</a:t>
            </a:r>
            <a:endParaRPr sz="1500" b="1" i="1">
              <a:solidFill>
                <a:srgbClr val="676767"/>
              </a:solidFill>
              <a:latin typeface="Roboto"/>
              <a:ea typeface="Roboto"/>
              <a:cs typeface="Roboto"/>
              <a:sym typeface="Roboto"/>
            </a:endParaRPr>
          </a:p>
        </p:txBody>
      </p:sp>
      <p:pic>
        <p:nvPicPr>
          <p:cNvPr id="159" name="Google Shape;159;p11"/>
          <p:cNvPicPr preferRelativeResize="0"/>
          <p:nvPr/>
        </p:nvPicPr>
        <p:blipFill rotWithShape="1">
          <a:blip r:embed="rId14">
            <a:alphaModFix/>
          </a:blip>
          <a:srcRect/>
          <a:stretch/>
        </p:blipFill>
        <p:spPr>
          <a:xfrm>
            <a:off x="8412141" y="4397480"/>
            <a:ext cx="274320" cy="274320"/>
          </a:xfrm>
          <a:prstGeom prst="rect">
            <a:avLst/>
          </a:prstGeom>
          <a:noFill/>
          <a:ln>
            <a:noFill/>
          </a:ln>
          <a:effectLst>
            <a:outerShdw blurRad="50800" dist="38100" dir="2700000" algn="tl" rotWithShape="0">
              <a:srgbClr val="000000">
                <a:alpha val="40000"/>
              </a:srgbClr>
            </a:outerShdw>
          </a:effectLst>
        </p:spPr>
      </p:pic>
      <p:pic>
        <p:nvPicPr>
          <p:cNvPr id="160" name="Google Shape;160;p11"/>
          <p:cNvPicPr preferRelativeResize="0"/>
          <p:nvPr/>
        </p:nvPicPr>
        <p:blipFill rotWithShape="1">
          <a:blip r:embed="rId14">
            <a:alphaModFix/>
          </a:blip>
          <a:srcRect/>
          <a:stretch/>
        </p:blipFill>
        <p:spPr>
          <a:xfrm>
            <a:off x="9763716" y="4676084"/>
            <a:ext cx="274320" cy="274320"/>
          </a:xfrm>
          <a:prstGeom prst="rect">
            <a:avLst/>
          </a:prstGeom>
          <a:noFill/>
          <a:ln>
            <a:noFill/>
          </a:ln>
          <a:effectLst>
            <a:outerShdw blurRad="50800" dist="38100" dir="2700000" algn="tl" rotWithShape="0">
              <a:srgbClr val="000000">
                <a:alpha val="40000"/>
              </a:srgbClr>
            </a:outerShdw>
          </a:effectLst>
        </p:spPr>
      </p:pic>
      <p:sp>
        <p:nvSpPr>
          <p:cNvPr id="161" name="Google Shape;161;p11"/>
          <p:cNvSpPr/>
          <p:nvPr/>
        </p:nvSpPr>
        <p:spPr>
          <a:xfrm>
            <a:off x="8228050" y="4189071"/>
            <a:ext cx="629100" cy="1929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2056</Words>
  <Application>Microsoft Macintosh PowerPoint</Application>
  <PresentationFormat>Widescreen</PresentationFormat>
  <Paragraphs>256</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Roboto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Michele M. Miller</cp:lastModifiedBy>
  <cp:revision>1</cp:revision>
  <dcterms:modified xsi:type="dcterms:W3CDTF">2024-10-31T16:08:43Z</dcterms:modified>
</cp:coreProperties>
</file>