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4"/>
  </p:sldMasterIdLst>
  <p:notesMasterIdLst>
    <p:notesMasterId r:id="rId11"/>
  </p:notesMasterIdLst>
  <p:sldIdLst>
    <p:sldId id="4590" r:id="rId5"/>
    <p:sldId id="4628" r:id="rId6"/>
    <p:sldId id="4593" r:id="rId7"/>
    <p:sldId id="4594" r:id="rId8"/>
    <p:sldId id="4595" r:id="rId9"/>
    <p:sldId id="4560" r:id="rId10"/>
  </p:sldIdLst>
  <p:sldSz cx="24387175" cy="13716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96" userDrawn="1">
          <p15:clr>
            <a:srgbClr val="A4A3A4"/>
          </p15:clr>
        </p15:guide>
        <p15:guide id="2" pos="121" userDrawn="1">
          <p15:clr>
            <a:srgbClr val="A4A3A4"/>
          </p15:clr>
        </p15:guide>
        <p15:guide id="3" orient="horz" pos="2376" userDrawn="1">
          <p15:clr>
            <a:srgbClr val="A4A3A4"/>
          </p15:clr>
        </p15:guide>
        <p15:guide id="4" pos="193" userDrawn="1">
          <p15:clr>
            <a:srgbClr val="A4A3A4"/>
          </p15:clr>
        </p15:guide>
        <p15:guide id="5" pos="4129" userDrawn="1">
          <p15:clr>
            <a:srgbClr val="A4A3A4"/>
          </p15:clr>
        </p15:guide>
        <p15:guide id="6" pos="4201" userDrawn="1">
          <p15:clr>
            <a:srgbClr val="A4A3A4"/>
          </p15:clr>
        </p15:guide>
        <p15:guide id="7" orient="horz" pos="2568"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A0DCC3E-6CA8-C049-40C6-0896CAF99DF8}" name="Corey Ricketson" initials="CR" userId="S::corey.ricketson@pulsara.com::ceb1e0b7-5bd7-4572-89ad-9b526ff400c1" providerId="AD"/>
  <p188:author id="{3D082A4A-5585-6AA9-4201-6214A5B70DC1}" name="Michele M. Miller" initials="MMM" userId="Michele M. Miller" providerId="None"/>
  <p188:author id="{30D11F9B-4371-CA26-61DD-BEC1A17C09C7}" name="James Woodson" initials="JW" userId="S::james@pulsara.com::21188c0e-0b11-4d31-a199-be73e0fc9ae9" providerId="AD"/>
  <p188:author id="{A834C7C9-3865-5024-727E-9680961245EB}" name="Darris Clark" initials="DC" userId="S::darris.clark@pulsara.com::849f3e52-8aef-4db2-a0fe-d142a59e497b" providerId="AD"/>
  <p188:author id="{3DE43EEE-B259-E207-A95C-068E925A0560}" name="Michele Miller" initials="" userId="S::mmm@pulsara.com::2c8cc582-edd8-4a15-9faf-c158bdaa43f4" providerId="AD"/>
  <p188:author id="{D72E7FFE-C7CC-CA2E-85C2-D4D016905830}" name="Michele M Miller" initials="MMM" userId="Michele M Miller"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387D"/>
    <a:srgbClr val="E51E26"/>
    <a:srgbClr val="1C2D67"/>
    <a:srgbClr val="D7191C"/>
    <a:srgbClr val="0C0C0C"/>
    <a:srgbClr val="61E8FA"/>
    <a:srgbClr val="58D3E2"/>
    <a:srgbClr val="54C8D6"/>
    <a:srgbClr val="93FFE7"/>
    <a:srgbClr val="93FE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0739F2-44E7-E540-AA63-258D1A8A7E0E}" v="19" dt="2025-04-20T18:12:54.0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869"/>
    <p:restoredTop sz="65553"/>
  </p:normalViewPr>
  <p:slideViewPr>
    <p:cSldViewPr snapToGrid="0">
      <p:cViewPr varScale="1">
        <p:scale>
          <a:sx n="43" d="100"/>
          <a:sy n="43" d="100"/>
        </p:scale>
        <p:origin x="2144" y="256"/>
      </p:cViewPr>
      <p:guideLst/>
    </p:cSldViewPr>
  </p:slideViewPr>
  <p:outlineViewPr>
    <p:cViewPr>
      <p:scale>
        <a:sx n="33" d="100"/>
        <a:sy n="33" d="100"/>
      </p:scale>
      <p:origin x="0" y="-11264"/>
    </p:cViewPr>
  </p:outlineViewPr>
  <p:notesTextViewPr>
    <p:cViewPr>
      <p:scale>
        <a:sx n="100" d="100"/>
        <a:sy n="100" d="100"/>
      </p:scale>
      <p:origin x="0" y="0"/>
    </p:cViewPr>
  </p:notesTextViewPr>
  <p:sorterViewPr>
    <p:cViewPr>
      <p:scale>
        <a:sx n="80" d="100"/>
        <a:sy n="80" d="100"/>
      </p:scale>
      <p:origin x="0" y="0"/>
    </p:cViewPr>
  </p:sorterViewPr>
  <p:notesViewPr>
    <p:cSldViewPr snapToGrid="0">
      <p:cViewPr varScale="1">
        <p:scale>
          <a:sx n="109" d="100"/>
          <a:sy n="109" d="100"/>
        </p:scale>
        <p:origin x="3920" y="192"/>
      </p:cViewPr>
      <p:guideLst>
        <p:guide orient="horz" pos="96"/>
        <p:guide pos="121"/>
        <p:guide orient="horz" pos="2376"/>
        <p:guide pos="193"/>
        <p:guide pos="4129"/>
        <p:guide pos="4201"/>
        <p:guide orient="horz" pos="256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presProps" Target="presProps.xml"/><Relationship Id="rId17" Type="http://schemas.microsoft.com/office/2018/10/relationships/authors" Target="authors.xml"/><Relationship Id="rId2" Type="http://schemas.openxmlformats.org/officeDocument/2006/relationships/customXml" Target="../customXml/item2.xml"/><Relationship Id="rId1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77800" y="144379"/>
            <a:ext cx="6502401" cy="3657600"/>
          </a:xfrm>
          <a:prstGeom prst="rect">
            <a:avLst/>
          </a:prstGeom>
          <a:noFill/>
          <a:ln w="12700" cap="flat" cmpd="sng">
            <a:solidFill>
              <a:schemeClr val="bg1"/>
            </a:solidFill>
            <a:prstDash val="solid"/>
            <a:round/>
            <a:headEnd type="none" w="sm" len="sm"/>
            <a:tailEnd type="none" w="sm" len="sm"/>
          </a:ln>
          <a:effectLst>
            <a:outerShdw blurRad="101600" dist="38100" dir="2700000" algn="tl" rotWithShape="0">
              <a:prstClr val="black">
                <a:alpha val="19719"/>
              </a:prstClr>
            </a:outerShdw>
          </a:effectLst>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88758" y="4087729"/>
            <a:ext cx="6280484" cy="3600450"/>
          </a:xfrm>
          <a:prstGeom prst="rect">
            <a:avLst/>
          </a:prstGeom>
        </p:spPr>
        <p:txBody>
          <a:bodyPr vert="horz" lIns="91440" tIns="45720" rIns="91440" bIns="45720" rtlCol="0"/>
          <a:lstStyle/>
          <a:p>
            <a:pPr lvl="0"/>
            <a:endParaRPr lang="en-US" dirty="0"/>
          </a:p>
        </p:txBody>
      </p:sp>
      <p:sp>
        <p:nvSpPr>
          <p:cNvPr id="7" name="Slide Number Placeholder 6"/>
          <p:cNvSpPr>
            <a:spLocks noGrp="1"/>
          </p:cNvSpPr>
          <p:nvPr>
            <p:ph type="sldNum" sz="quarter" idx="5"/>
          </p:nvPr>
        </p:nvSpPr>
        <p:spPr>
          <a:xfrm>
            <a:off x="0" y="8685213"/>
            <a:ext cx="6856413" cy="458787"/>
          </a:xfrm>
          <a:prstGeom prst="rect">
            <a:avLst/>
          </a:prstGeom>
        </p:spPr>
        <p:txBody>
          <a:bodyPr vert="horz" lIns="91440" tIns="45720" rIns="91440" bIns="45720" rtlCol="0"/>
          <a:lstStyle>
            <a:lvl1pPr algn="ctr">
              <a:defRPr lang="en-US" sz="1200" b="0" i="0" smtClean="0">
                <a:latin typeface="Calibri Light" panose="020F0302020204030204" pitchFamily="34" charset="0"/>
                <a:cs typeface="Calibri Light" panose="020F0302020204030204" pitchFamily="34" charset="0"/>
              </a:defRPr>
            </a:lvl1pPr>
          </a:lstStyle>
          <a:p>
            <a:pPr defTabSz="1828891"/>
            <a:fld id="{76ADBB74-3F42-8A4E-BB9A-385F404577B7}" type="slidenum">
              <a:rPr lang="en-US" smtClean="0"/>
              <a:pPr defTabSz="1828891"/>
              <a:t>‹#›</a:t>
            </a:fld>
            <a:endParaRPr lang="en-US"/>
          </a:p>
        </p:txBody>
      </p:sp>
    </p:spTree>
    <p:extLst>
      <p:ext uri="{BB962C8B-B14F-4D97-AF65-F5344CB8AC3E}">
        <p14:creationId xmlns:p14="http://schemas.microsoft.com/office/powerpoint/2010/main" val="1670026411"/>
      </p:ext>
    </p:extLst>
  </p:cSld>
  <p:clrMap bg1="lt1" tx1="dk1" bg2="lt2" tx2="dk2" accent1="accent1" accent2="accent2" accent3="accent3" accent4="accent4" accent5="accent5" accent6="accent6" hlink="hlink" folHlink="folHlink"/>
  <p:notesStyle>
    <a:lvl1pPr marL="0" algn="l" defTabSz="1828891" rtl="0" eaLnBrk="1" latinLnBrk="0" hangingPunct="1">
      <a:defRPr sz="1200" b="0" i="0" kern="1200">
        <a:solidFill>
          <a:schemeClr val="tx1"/>
        </a:solidFill>
        <a:latin typeface="Calibri Light" panose="020F0302020204030204" pitchFamily="34" charset="0"/>
        <a:ea typeface="+mn-ea"/>
        <a:cs typeface="Calibri Light" panose="020F0302020204030204" pitchFamily="34" charset="0"/>
      </a:defRPr>
    </a:lvl1pPr>
    <a:lvl2pPr marL="914446" algn="l" defTabSz="1828891" rtl="0" eaLnBrk="1" latinLnBrk="0" hangingPunct="1">
      <a:defRPr sz="1200" b="0" i="0" kern="1200">
        <a:solidFill>
          <a:schemeClr val="tx1"/>
        </a:solidFill>
        <a:latin typeface="Calibri Light" panose="020F0302020204030204" pitchFamily="34" charset="0"/>
        <a:ea typeface="+mn-ea"/>
        <a:cs typeface="Calibri Light" panose="020F0302020204030204" pitchFamily="34" charset="0"/>
      </a:defRPr>
    </a:lvl2pPr>
    <a:lvl3pPr marL="1828891" algn="l" defTabSz="1828891" rtl="0" eaLnBrk="1" latinLnBrk="0" hangingPunct="1">
      <a:defRPr sz="1200" b="0" i="0" kern="1200">
        <a:solidFill>
          <a:schemeClr val="tx1"/>
        </a:solidFill>
        <a:latin typeface="Calibri Light" panose="020F0302020204030204" pitchFamily="34" charset="0"/>
        <a:ea typeface="+mn-ea"/>
        <a:cs typeface="Calibri Light" panose="020F0302020204030204" pitchFamily="34" charset="0"/>
      </a:defRPr>
    </a:lvl3pPr>
    <a:lvl4pPr marL="2743337" algn="l" defTabSz="1828891" rtl="0" eaLnBrk="1" latinLnBrk="0" hangingPunct="1">
      <a:defRPr sz="1200" b="0" i="0" kern="1200">
        <a:solidFill>
          <a:schemeClr val="tx1"/>
        </a:solidFill>
        <a:latin typeface="Calibri Light" panose="020F0302020204030204" pitchFamily="34" charset="0"/>
        <a:ea typeface="+mn-ea"/>
        <a:cs typeface="Calibri Light" panose="020F0302020204030204" pitchFamily="34" charset="0"/>
      </a:defRPr>
    </a:lvl4pPr>
    <a:lvl5pPr marL="3657783" algn="l" defTabSz="1828891" rtl="0" eaLnBrk="1" latinLnBrk="0" hangingPunct="1">
      <a:defRPr sz="1200" b="0" i="0" kern="1200">
        <a:solidFill>
          <a:schemeClr val="tx1"/>
        </a:solidFill>
        <a:latin typeface="Calibri Light" panose="020F0302020204030204" pitchFamily="34" charset="0"/>
        <a:ea typeface="+mn-ea"/>
        <a:cs typeface="Calibri Light" panose="020F0302020204030204" pitchFamily="34" charset="0"/>
      </a:defRPr>
    </a:lvl5pPr>
    <a:lvl6pPr marL="4572229" algn="l" defTabSz="1828891" rtl="0" eaLnBrk="1" latinLnBrk="0" hangingPunct="1">
      <a:defRPr sz="2400" kern="1200">
        <a:solidFill>
          <a:schemeClr val="tx1"/>
        </a:solidFill>
        <a:latin typeface="+mn-lt"/>
        <a:ea typeface="+mn-ea"/>
        <a:cs typeface="+mn-cs"/>
      </a:defRPr>
    </a:lvl6pPr>
    <a:lvl7pPr marL="5486674" algn="l" defTabSz="1828891" rtl="0" eaLnBrk="1" latinLnBrk="0" hangingPunct="1">
      <a:defRPr sz="2400" kern="1200">
        <a:solidFill>
          <a:schemeClr val="tx1"/>
        </a:solidFill>
        <a:latin typeface="+mn-lt"/>
        <a:ea typeface="+mn-ea"/>
        <a:cs typeface="+mn-cs"/>
      </a:defRPr>
    </a:lvl7pPr>
    <a:lvl8pPr marL="6401120" algn="l" defTabSz="1828891" rtl="0" eaLnBrk="1" latinLnBrk="0" hangingPunct="1">
      <a:defRPr sz="2400" kern="1200">
        <a:solidFill>
          <a:schemeClr val="tx1"/>
        </a:solidFill>
        <a:latin typeface="+mn-lt"/>
        <a:ea typeface="+mn-ea"/>
        <a:cs typeface="+mn-cs"/>
      </a:defRPr>
    </a:lvl8pPr>
    <a:lvl9pPr marL="7315566" algn="l" defTabSz="1828891"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800" y="144463"/>
            <a:ext cx="6502400" cy="3657600"/>
          </a:xfrm>
        </p:spPr>
      </p:sp>
      <p:sp>
        <p:nvSpPr>
          <p:cNvPr id="3" name="Notes Placeholder 2"/>
          <p:cNvSpPr>
            <a:spLocks noGrp="1"/>
          </p:cNvSpPr>
          <p:nvPr>
            <p:ph type="body" idx="1"/>
          </p:nvPr>
        </p:nvSpPr>
        <p:spPr/>
        <p:txBody>
          <a:bodyPr/>
          <a:lstStyle/>
          <a:p>
            <a:pPr>
              <a:defRPr/>
            </a:pPr>
            <a:r>
              <a:rPr lang="en-US" sz="1200" b="0" i="0" dirty="0">
                <a:latin typeface="Calibri Light"/>
                <a:ea typeface="Calibri Light"/>
                <a:cs typeface="Calibri Light"/>
              </a:rPr>
              <a:t>Welcome to the Texas State Resource page! This presentation will guide you through the website, your go-to resource for learning about </a:t>
            </a:r>
            <a:r>
              <a:rPr lang="en-US" sz="1200" b="0" i="0" dirty="0" err="1">
                <a:latin typeface="Calibri Light"/>
                <a:ea typeface="Calibri Light"/>
                <a:cs typeface="Calibri Light"/>
              </a:rPr>
              <a:t>Pulsara</a:t>
            </a:r>
            <a:r>
              <a:rPr lang="en-US" sz="1200" b="0" i="0" dirty="0">
                <a:latin typeface="Calibri Light"/>
                <a:ea typeface="Calibri Light"/>
                <a:cs typeface="Calibri Light"/>
              </a:rPr>
              <a:t>, signing up, and implementing </a:t>
            </a:r>
            <a:r>
              <a:rPr lang="en-US" sz="1200" b="0" i="0" dirty="0" err="1">
                <a:latin typeface="Calibri Light"/>
                <a:ea typeface="Calibri Light"/>
                <a:cs typeface="Calibri Light"/>
              </a:rPr>
              <a:t>Pulsara</a:t>
            </a:r>
            <a:r>
              <a:rPr lang="en-US" sz="1200" b="0" i="0" dirty="0">
                <a:latin typeface="Calibri Light"/>
                <a:ea typeface="Calibri Light"/>
                <a:cs typeface="Calibri Light"/>
              </a:rPr>
              <a:t> </a:t>
            </a:r>
            <a:r>
              <a:rPr lang="en-US" sz="1200" b="1" i="0" dirty="0">
                <a:latin typeface="Calibri Light"/>
                <a:ea typeface="Calibri Light"/>
                <a:cs typeface="Calibri Light"/>
              </a:rPr>
              <a:t>MED OPS.</a:t>
            </a:r>
            <a:r>
              <a:rPr lang="en-US" b="1" dirty="0">
                <a:latin typeface="Calibri Light"/>
                <a:ea typeface="Calibri Light"/>
                <a:cs typeface="Calibri Light"/>
              </a:rPr>
              <a:t> </a:t>
            </a:r>
            <a:r>
              <a:rPr lang="en-US" dirty="0">
                <a:latin typeface="Calibri Light"/>
                <a:ea typeface="Calibri Light"/>
                <a:cs typeface="Calibri Light"/>
              </a:rPr>
              <a:t>As many of you know </a:t>
            </a:r>
            <a:r>
              <a:rPr lang="en-US" dirty="0" err="1">
                <a:latin typeface="Calibri Light"/>
                <a:ea typeface="Calibri Light"/>
                <a:cs typeface="Calibri Light"/>
              </a:rPr>
              <a:t>Pulsara</a:t>
            </a:r>
            <a:r>
              <a:rPr lang="en-US" dirty="0">
                <a:latin typeface="Calibri Light"/>
                <a:ea typeface="Calibri Light"/>
                <a:cs typeface="Calibri Light"/>
              </a:rPr>
              <a:t> has been legislatively funded for years through DSHS general revenue budget. Texas EMTF, TDEM, Hospitals, EMS and others can take advantage of this Statewide </a:t>
            </a:r>
            <a:r>
              <a:rPr lang="en-US" dirty="0" err="1">
                <a:latin typeface="Calibri Light"/>
                <a:ea typeface="Calibri Light"/>
                <a:cs typeface="Calibri Light"/>
              </a:rPr>
              <a:t>Pulsara</a:t>
            </a:r>
            <a:r>
              <a:rPr lang="en-US" dirty="0">
                <a:latin typeface="Calibri Light"/>
                <a:ea typeface="Calibri Light"/>
                <a:cs typeface="Calibri Light"/>
              </a:rPr>
              <a:t> MED OPS offering.</a:t>
            </a:r>
          </a:p>
          <a:p>
            <a:endParaRPr lang="en-US" sz="1200" b="0" i="0" dirty="0">
              <a:latin typeface="Calibri Light" panose="020F0302020204030204" pitchFamily="34" charset="0"/>
              <a:cs typeface="Calibri Light" panose="020F0302020204030204" pitchFamily="34" charset="0"/>
            </a:endParaRPr>
          </a:p>
        </p:txBody>
      </p:sp>
      <p:sp>
        <p:nvSpPr>
          <p:cNvPr id="4" name="Slide Number Placeholder 3"/>
          <p:cNvSpPr>
            <a:spLocks noGrp="1"/>
          </p:cNvSpPr>
          <p:nvPr>
            <p:ph type="sldNum" sz="quarter" idx="5"/>
          </p:nvPr>
        </p:nvSpPr>
        <p:spPr/>
        <p:txBody>
          <a:bodyPr/>
          <a:lstStyle/>
          <a:p>
            <a:fld id="{76ADBB74-3F42-8A4E-BB9A-385F404577B7}" type="slidenum">
              <a:rPr lang="en-US" smtClean="0"/>
              <a:pPr/>
              <a:t>1</a:t>
            </a:fld>
            <a:endParaRPr lang="en-US" dirty="0"/>
          </a:p>
        </p:txBody>
      </p:sp>
    </p:spTree>
    <p:extLst>
      <p:ext uri="{BB962C8B-B14F-4D97-AF65-F5344CB8AC3E}">
        <p14:creationId xmlns:p14="http://schemas.microsoft.com/office/powerpoint/2010/main" val="1087443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a:extLst>
            <a:ext uri="{FF2B5EF4-FFF2-40B4-BE49-F238E27FC236}">
              <a16:creationId xmlns:a16="http://schemas.microsoft.com/office/drawing/2014/main" id="{008B2524-293F-CDDC-35E3-F36FEBA85C61}"/>
            </a:ext>
          </a:extLst>
        </p:cNvPr>
        <p:cNvGrpSpPr/>
        <p:nvPr/>
      </p:nvGrpSpPr>
      <p:grpSpPr>
        <a:xfrm>
          <a:off x="0" y="0"/>
          <a:ext cx="0" cy="0"/>
          <a:chOff x="0" y="0"/>
          <a:chExt cx="0" cy="0"/>
        </a:xfrm>
      </p:grpSpPr>
      <p:sp>
        <p:nvSpPr>
          <p:cNvPr id="123" name="Google Shape;123;g317930a8f5d_0_0:notes">
            <a:extLst>
              <a:ext uri="{FF2B5EF4-FFF2-40B4-BE49-F238E27FC236}">
                <a16:creationId xmlns:a16="http://schemas.microsoft.com/office/drawing/2014/main" id="{4F52CB9E-AF74-811C-06DF-34161361153B}"/>
              </a:ext>
            </a:extLst>
          </p:cNvPr>
          <p:cNvSpPr>
            <a:spLocks noGrp="1" noRot="1" noChangeAspect="1"/>
          </p:cNvSpPr>
          <p:nvPr>
            <p:ph type="sldImg" idx="2"/>
          </p:nvPr>
        </p:nvSpPr>
        <p:spPr>
          <a:xfrm>
            <a:off x="177800" y="152400"/>
            <a:ext cx="6502400" cy="3657600"/>
          </a:xfrm>
          <a:custGeom>
            <a:avLst/>
            <a:gdLst/>
            <a:ahLst/>
            <a:cxnLst/>
            <a:rect l="l" t="t" r="r" b="b"/>
            <a:pathLst>
              <a:path w="120000" h="120000" extrusionOk="0">
                <a:moveTo>
                  <a:pt x="0" y="0"/>
                </a:moveTo>
                <a:lnTo>
                  <a:pt x="120000" y="0"/>
                </a:lnTo>
                <a:lnTo>
                  <a:pt x="120000" y="120000"/>
                </a:lnTo>
                <a:lnTo>
                  <a:pt x="0" y="120000"/>
                </a:lnTo>
                <a:close/>
              </a:path>
            </a:pathLst>
          </a:custGeom>
          <a:noFill/>
          <a:ln w="12700">
            <a:solidFill>
              <a:schemeClr val="bg1"/>
            </a:solidFill>
          </a:ln>
          <a:effectLst>
            <a:outerShdw blurRad="50800" dist="25400" dir="2700000" algn="tl" rotWithShape="0">
              <a:prstClr val="black">
                <a:alpha val="22000"/>
              </a:prstClr>
            </a:outerShdw>
          </a:effectLst>
        </p:spPr>
      </p:sp>
      <p:sp>
        <p:nvSpPr>
          <p:cNvPr id="124" name="Google Shape;124;g317930a8f5d_0_0:notes">
            <a:extLst>
              <a:ext uri="{FF2B5EF4-FFF2-40B4-BE49-F238E27FC236}">
                <a16:creationId xmlns:a16="http://schemas.microsoft.com/office/drawing/2014/main" id="{C9ED89CB-BBFF-125D-96D9-138EF5FFE4C3}"/>
              </a:ext>
            </a:extLst>
          </p:cNvPr>
          <p:cNvSpPr txBox="1">
            <a:spLocks noGrp="1"/>
          </p:cNvSpPr>
          <p:nvPr>
            <p:ph type="body" idx="1"/>
          </p:nvPr>
        </p:nvSpPr>
        <p:spPr>
          <a:xfrm>
            <a:off x="306388" y="4038599"/>
            <a:ext cx="6248400" cy="4615543"/>
          </a:xfrm>
          <a:prstGeom prst="rect">
            <a:avLst/>
          </a:prstGeom>
          <a:noFill/>
          <a:ln>
            <a:noFill/>
          </a:ln>
        </p:spPr>
        <p:txBody>
          <a:bodyPr spcFirstLastPara="1" vert="horz" wrap="square" lIns="91425" tIns="45700" rIns="91425" bIns="45700" rtlCol="0" anchor="t" anchorCtr="0">
            <a:noAutofit/>
          </a:bodyPr>
          <a:lstStyle/>
          <a:p>
            <a:r>
              <a:rPr lang="en-US" dirty="0"/>
              <a:t>Most regions in Texas have already implemented Pulsara, with varying levels of maturity across the state. Its core functionality, used daily, is designed to modernize EMS-to-ED prehospital notifications.</a:t>
            </a:r>
            <a:br>
              <a:rPr lang="en-US" dirty="0"/>
            </a:br>
            <a:endParaRPr lang="en-US" dirty="0"/>
          </a:p>
          <a:p>
            <a:r>
              <a:rPr lang="en-US" b="1" dirty="0">
                <a:latin typeface="Calibri Light"/>
                <a:ea typeface="Calibri Light"/>
                <a:cs typeface="Calibri Light"/>
              </a:rPr>
              <a:t>Pulsara MED OPS</a:t>
            </a:r>
            <a:r>
              <a:rPr lang="en-US" dirty="0">
                <a:latin typeface="Calibri Light"/>
                <a:ea typeface="Calibri Light"/>
                <a:cs typeface="Calibri Light"/>
              </a:rPr>
              <a:t> upgrade unlocks advanced incident management capabilities, enhancing response to Mass Casualty Incidents, Mass Evacuations, and Mass Gatherings. Additionally, EMS agencies have upgraded functionality while hospitals now have access to enhanced inter-facility features, enabling seamless consults and transfer requests between facilities.</a:t>
            </a:r>
            <a:br>
              <a:rPr lang="en-US" dirty="0"/>
            </a:br>
            <a:endParaRPr lang="en-US" dirty="0"/>
          </a:p>
          <a:p>
            <a:r>
              <a:rPr lang="en-US" dirty="0"/>
              <a:t>New organizations and regions typically begin with basic EMS-to-ED and incident management functionality. However, many regions are now leveraging this network for broader regional initiatives, such as C4 programs, fall prevention efforts, load balancing strategies, behavioral health coordination, and other complex multi-organization operations. Pulsara also scales to support multi-region incidents, including large-scale patient movements and 911 augmentation during hurricane evacuations.</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200" b="0" i="0" dirty="0">
              <a:latin typeface="Calibri Light" panose="020F0302020204030204" pitchFamily="34" charset="0"/>
              <a:cs typeface="Calibri Light" panose="020F0302020204030204" pitchFamily="34" charset="0"/>
            </a:endParaRPr>
          </a:p>
          <a:p>
            <a:r>
              <a:rPr lang="en-US" b="0" i="0" dirty="0">
                <a:latin typeface="Calibri Light" panose="020F0302020204030204" pitchFamily="34" charset="0"/>
                <a:cs typeface="Calibri Light" panose="020F0302020204030204" pitchFamily="34" charset="0"/>
              </a:rPr>
              <a:t>While Pulsara offers additional optional paid packages, this resource focuses on our infrastructure packages. </a:t>
            </a:r>
          </a:p>
          <a:p>
            <a:endParaRPr lang="en-US" dirty="0"/>
          </a:p>
          <a:p>
            <a:r>
              <a:rPr lang="en-US" b="0" i="0" dirty="0">
                <a:latin typeface="Calibri Light" panose="020F0302020204030204" pitchFamily="34" charset="0"/>
                <a:cs typeface="Calibri Light" panose="020F0302020204030204" pitchFamily="34" charset="0"/>
              </a:rPr>
              <a:t>If you’re interested in learning more, feel free to request a demo or ask a Pulsara Team Member any questions. </a:t>
            </a:r>
          </a:p>
          <a:p>
            <a:endParaRPr lang="en-US" dirty="0"/>
          </a:p>
          <a:p>
            <a:r>
              <a:rPr lang="en-US" b="0" i="0" dirty="0">
                <a:latin typeface="Calibri Light" panose="020F0302020204030204" pitchFamily="34" charset="0"/>
                <a:cs typeface="Calibri Light" panose="020F0302020204030204" pitchFamily="34" charset="0"/>
              </a:rPr>
              <a:t>It’s important to note that our team members do not work on commission or have sales quotas—our priority is building a strong, connected network that supports your needs.</a:t>
            </a:r>
          </a:p>
          <a:p>
            <a:pPr marL="0" marR="0" lvl="0" indent="0" algn="l" defTabSz="1828891" rtl="0" eaLnBrk="1" fontAlgn="auto" latinLnBrk="0" hangingPunct="1">
              <a:lnSpc>
                <a:spcPct val="100000"/>
              </a:lnSpc>
              <a:spcBef>
                <a:spcPts val="0"/>
              </a:spcBef>
              <a:spcAft>
                <a:spcPts val="0"/>
              </a:spcAft>
              <a:buClrTx/>
              <a:buSzTx/>
              <a:buFontTx/>
              <a:buNone/>
              <a:tabLst/>
              <a:defRPr/>
            </a:pPr>
            <a:endParaRPr lang="en-US" sz="1200" b="0" i="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059974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a:extLst>
            <a:ext uri="{FF2B5EF4-FFF2-40B4-BE49-F238E27FC236}">
              <a16:creationId xmlns:a16="http://schemas.microsoft.com/office/drawing/2014/main" id="{92EE26E8-22B7-B872-C1BC-D5B687DADF9E}"/>
            </a:ext>
          </a:extLst>
        </p:cNvPr>
        <p:cNvGrpSpPr/>
        <p:nvPr/>
      </p:nvGrpSpPr>
      <p:grpSpPr>
        <a:xfrm>
          <a:off x="0" y="0"/>
          <a:ext cx="0" cy="0"/>
          <a:chOff x="0" y="0"/>
          <a:chExt cx="0" cy="0"/>
        </a:xfrm>
      </p:grpSpPr>
      <p:sp>
        <p:nvSpPr>
          <p:cNvPr id="123" name="Google Shape;123;g317930a8f5d_0_0:notes">
            <a:extLst>
              <a:ext uri="{FF2B5EF4-FFF2-40B4-BE49-F238E27FC236}">
                <a16:creationId xmlns:a16="http://schemas.microsoft.com/office/drawing/2014/main" id="{E703118B-6420-5BB0-2E36-40FD38C79546}"/>
              </a:ext>
            </a:extLst>
          </p:cNvPr>
          <p:cNvSpPr>
            <a:spLocks noGrp="1" noRot="1" noChangeAspect="1"/>
          </p:cNvSpPr>
          <p:nvPr>
            <p:ph type="sldImg" idx="2"/>
          </p:nvPr>
        </p:nvSpPr>
        <p:spPr>
          <a:xfrm>
            <a:off x="177800" y="152400"/>
            <a:ext cx="6502400" cy="3657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chemeClr val="bg1"/>
            </a:solidFill>
            <a:prstDash val="solid"/>
            <a:round/>
            <a:headEnd type="none" w="sm" len="sm"/>
            <a:tailEnd type="none" w="sm" len="sm"/>
          </a:ln>
          <a:effectLst>
            <a:outerShdw blurRad="101600" dist="38100" dir="2700000" algn="tl" rotWithShape="0">
              <a:prstClr val="black">
                <a:alpha val="19719"/>
              </a:prstClr>
            </a:outerShdw>
          </a:effectLst>
        </p:spPr>
      </p:sp>
      <p:sp>
        <p:nvSpPr>
          <p:cNvPr id="124" name="Google Shape;124;g317930a8f5d_0_0:notes">
            <a:extLst>
              <a:ext uri="{FF2B5EF4-FFF2-40B4-BE49-F238E27FC236}">
                <a16:creationId xmlns:a16="http://schemas.microsoft.com/office/drawing/2014/main" id="{4F8CAEA6-F8BF-21D2-A22A-24355CEFD178}"/>
              </a:ext>
            </a:extLst>
          </p:cNvPr>
          <p:cNvSpPr txBox="1">
            <a:spLocks noGrp="1"/>
          </p:cNvSpPr>
          <p:nvPr>
            <p:ph type="body" idx="1"/>
          </p:nvPr>
        </p:nvSpPr>
        <p:spPr>
          <a:xfrm>
            <a:off x="306388" y="4132480"/>
            <a:ext cx="6248400" cy="3600600"/>
          </a:xfrm>
          <a:prstGeom prst="rect">
            <a:avLst/>
          </a:prstGeom>
          <a:noFill/>
          <a:ln>
            <a:noFill/>
          </a:ln>
        </p:spPr>
        <p:txBody>
          <a:bodyPr spcFirstLastPara="1" wrap="square" lIns="91425" tIns="45700" rIns="91425" bIns="45700" anchor="t" anchorCtr="0">
            <a:noAutofit/>
          </a:bodyPr>
          <a:lstStyle/>
          <a:p>
            <a:r>
              <a:rPr lang="en-US" b="0" i="0" dirty="0">
                <a:latin typeface="Calibri Light" panose="020F0302020204030204" pitchFamily="34" charset="0"/>
                <a:cs typeface="Calibri Light" panose="020F0302020204030204" pitchFamily="34" charset="0"/>
              </a:rPr>
              <a:t>We offer separate tracks for EMS and Hospitals, allowing you to quickly grasp the problem, solution, value, and next steps for implementing Pulsara in just 10 minutes—all while seeing the platform in action. If Incident functionality is relevant to your role, an additional 13-minute session provides deeper insight.</a:t>
            </a:r>
          </a:p>
          <a:p>
            <a:endParaRPr lang="en-US" b="0" i="0" dirty="0">
              <a:latin typeface="Calibri Light" panose="020F0302020204030204" pitchFamily="34" charset="0"/>
              <a:cs typeface="Calibri Light" panose="020F0302020204030204" pitchFamily="34" charset="0"/>
            </a:endParaRPr>
          </a:p>
          <a:p>
            <a:r>
              <a:rPr lang="en-US" b="0" i="0" dirty="0">
                <a:latin typeface="Calibri Light" panose="020F0302020204030204" pitchFamily="34" charset="0"/>
                <a:cs typeface="Calibri Light" panose="020F0302020204030204" pitchFamily="34" charset="0"/>
              </a:rPr>
              <a:t>While MED OPS regions offer a wide range of capabilities, new organizations typically start by focusing on core functionality, including EMS-to-ED communication and Incident Management</a:t>
            </a:r>
          </a:p>
          <a:p>
            <a:endParaRPr lang="en-US" b="0" i="0" dirty="0">
              <a:solidFill>
                <a:schemeClr val="tx2">
                  <a:lumMod val="90000"/>
                  <a:lumOff val="10000"/>
                </a:schemeClr>
              </a:solidFill>
              <a:latin typeface="Calibri Light" panose="020F0302020204030204" pitchFamily="34" charset="0"/>
              <a:cs typeface="Calibri Light" panose="020F0302020204030204" pitchFamily="34" charset="0"/>
            </a:endParaRPr>
          </a:p>
        </p:txBody>
      </p:sp>
      <p:sp>
        <p:nvSpPr>
          <p:cNvPr id="2" name="Slide Number Placeholder 3">
            <a:extLst>
              <a:ext uri="{FF2B5EF4-FFF2-40B4-BE49-F238E27FC236}">
                <a16:creationId xmlns:a16="http://schemas.microsoft.com/office/drawing/2014/main" id="{66A3E115-1D2C-9CBE-E820-06F16BBDF611}"/>
              </a:ext>
            </a:extLst>
          </p:cNvPr>
          <p:cNvSpPr>
            <a:spLocks noGrp="1"/>
          </p:cNvSpPr>
          <p:nvPr>
            <p:ph type="sldNum" sz="quarter" idx="5"/>
          </p:nvPr>
        </p:nvSpPr>
        <p:spPr>
          <a:xfrm>
            <a:off x="0" y="8685213"/>
            <a:ext cx="6856413" cy="458787"/>
          </a:xfrm>
        </p:spPr>
        <p:txBody>
          <a:bodyPr/>
          <a:lstStyle/>
          <a:p>
            <a:fld id="{76ADBB74-3F42-8A4E-BB9A-385F404577B7}" type="slidenum">
              <a:rPr lang="en-US" smtClean="0"/>
              <a:pPr/>
              <a:t>3</a:t>
            </a:fld>
            <a:endParaRPr lang="en-US" dirty="0"/>
          </a:p>
        </p:txBody>
      </p:sp>
    </p:spTree>
    <p:extLst>
      <p:ext uri="{BB962C8B-B14F-4D97-AF65-F5344CB8AC3E}">
        <p14:creationId xmlns:p14="http://schemas.microsoft.com/office/powerpoint/2010/main" val="3814914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a:extLst>
            <a:ext uri="{FF2B5EF4-FFF2-40B4-BE49-F238E27FC236}">
              <a16:creationId xmlns:a16="http://schemas.microsoft.com/office/drawing/2014/main" id="{5B617117-59F4-732C-AF20-DE076F95B4E1}"/>
            </a:ext>
          </a:extLst>
        </p:cNvPr>
        <p:cNvGrpSpPr/>
        <p:nvPr/>
      </p:nvGrpSpPr>
      <p:grpSpPr>
        <a:xfrm>
          <a:off x="0" y="0"/>
          <a:ext cx="0" cy="0"/>
          <a:chOff x="0" y="0"/>
          <a:chExt cx="0" cy="0"/>
        </a:xfrm>
      </p:grpSpPr>
      <p:sp>
        <p:nvSpPr>
          <p:cNvPr id="123" name="Google Shape;123;g317930a8f5d_0_0:notes">
            <a:extLst>
              <a:ext uri="{FF2B5EF4-FFF2-40B4-BE49-F238E27FC236}">
                <a16:creationId xmlns:a16="http://schemas.microsoft.com/office/drawing/2014/main" id="{F780FBD7-E938-FED5-6161-27C28AD71BF0}"/>
              </a:ext>
            </a:extLst>
          </p:cNvPr>
          <p:cNvSpPr>
            <a:spLocks noGrp="1" noRot="1" noChangeAspect="1"/>
          </p:cNvSpPr>
          <p:nvPr>
            <p:ph type="sldImg" idx="2"/>
          </p:nvPr>
        </p:nvSpPr>
        <p:spPr>
          <a:xfrm>
            <a:off x="177800" y="152400"/>
            <a:ext cx="6503988" cy="3657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chemeClr val="bg1"/>
            </a:solidFill>
            <a:prstDash val="solid"/>
            <a:round/>
            <a:headEnd type="none" w="sm" len="sm"/>
            <a:tailEnd type="none" w="sm" len="sm"/>
          </a:ln>
          <a:effectLst>
            <a:outerShdw blurRad="101600" dist="38100" dir="2700000" algn="tl" rotWithShape="0">
              <a:prstClr val="black">
                <a:alpha val="19719"/>
              </a:prstClr>
            </a:outerShdw>
          </a:effectLst>
        </p:spPr>
      </p:sp>
      <p:sp>
        <p:nvSpPr>
          <p:cNvPr id="124" name="Google Shape;124;g317930a8f5d_0_0:notes">
            <a:extLst>
              <a:ext uri="{FF2B5EF4-FFF2-40B4-BE49-F238E27FC236}">
                <a16:creationId xmlns:a16="http://schemas.microsoft.com/office/drawing/2014/main" id="{BCBA7684-C71F-C707-68FD-D8DDD79A66E0}"/>
              </a:ext>
            </a:extLst>
          </p:cNvPr>
          <p:cNvSpPr txBox="1">
            <a:spLocks noGrp="1"/>
          </p:cNvSpPr>
          <p:nvPr>
            <p:ph type="body" idx="1"/>
          </p:nvPr>
        </p:nvSpPr>
        <p:spPr>
          <a:xfrm>
            <a:off x="306388" y="4120448"/>
            <a:ext cx="6362700" cy="3600600"/>
          </a:xfrm>
          <a:prstGeom prst="rect">
            <a:avLst/>
          </a:prstGeom>
          <a:noFill/>
          <a:ln>
            <a:noFill/>
          </a:ln>
        </p:spPr>
        <p:txBody>
          <a:bodyPr spcFirstLastPara="1" wrap="square" lIns="91425" tIns="45700" rIns="91425" bIns="45700" anchor="t" anchorCtr="0">
            <a:noAutofit/>
          </a:bodyPr>
          <a:lstStyle/>
          <a:p>
            <a:r>
              <a:rPr lang="en-US" b="0" i="0" dirty="0">
                <a:latin typeface="Calibri Light" panose="020F0302020204030204" pitchFamily="34" charset="0"/>
                <a:cs typeface="Calibri Light" panose="020F0302020204030204" pitchFamily="34" charset="0"/>
              </a:rPr>
              <a:t>Finding out who is on the network is simple using the interactive map.</a:t>
            </a:r>
            <a:br>
              <a:rPr lang="en-US" b="0" i="0" dirty="0">
                <a:latin typeface="Calibri Light" panose="020F0302020204030204" pitchFamily="34" charset="0"/>
                <a:cs typeface="Calibri Light" panose="020F0302020204030204" pitchFamily="34" charset="0"/>
              </a:rPr>
            </a:br>
            <a:endParaRPr lang="en-US" b="0" i="0" dirty="0">
              <a:latin typeface="Calibri Light" panose="020F0302020204030204" pitchFamily="34" charset="0"/>
              <a:cs typeface="Calibri Light" panose="020F0302020204030204" pitchFamily="34" charset="0"/>
            </a:endParaRPr>
          </a:p>
          <a:p>
            <a:r>
              <a:rPr lang="en-US" b="0" i="0" dirty="0">
                <a:latin typeface="Calibri Light" panose="020F0302020204030204" pitchFamily="34" charset="0"/>
                <a:cs typeface="Calibri Light" panose="020F0302020204030204" pitchFamily="34" charset="0"/>
              </a:rPr>
              <a:t>If your region is actively implementing Pulsara, visit the Regional Project section to track each organization’s progress. This section also provides details on region-specific workflows and projects.</a:t>
            </a:r>
          </a:p>
          <a:p>
            <a:endParaRPr lang="en-US" b="0" i="0" dirty="0">
              <a:latin typeface="Calibri Light" panose="020F0302020204030204" pitchFamily="34" charset="0"/>
              <a:cs typeface="Calibri Light" panose="020F0302020204030204" pitchFamily="34" charset="0"/>
            </a:endParaRPr>
          </a:p>
          <a:p>
            <a:r>
              <a:rPr lang="en-US" b="0" i="0" dirty="0">
                <a:latin typeface="Calibri Light" panose="020F0302020204030204" pitchFamily="34" charset="0"/>
                <a:cs typeface="Calibri Light" panose="020F0302020204030204" pitchFamily="34" charset="0"/>
              </a:rPr>
              <a:t>If you are just now getting started, with over a thousand organizations in Texas alone, you have plenty of neighbors who have successfully implement and would be happy to assist with lessons learned. </a:t>
            </a:r>
          </a:p>
        </p:txBody>
      </p:sp>
      <p:sp>
        <p:nvSpPr>
          <p:cNvPr id="2" name="Slide Number Placeholder 3">
            <a:extLst>
              <a:ext uri="{FF2B5EF4-FFF2-40B4-BE49-F238E27FC236}">
                <a16:creationId xmlns:a16="http://schemas.microsoft.com/office/drawing/2014/main" id="{B2A82BC2-057D-3B05-905F-F666D5A99CA2}"/>
              </a:ext>
            </a:extLst>
          </p:cNvPr>
          <p:cNvSpPr>
            <a:spLocks noGrp="1"/>
          </p:cNvSpPr>
          <p:nvPr>
            <p:ph type="sldNum" sz="quarter" idx="5"/>
          </p:nvPr>
        </p:nvSpPr>
        <p:spPr>
          <a:xfrm>
            <a:off x="0" y="8685213"/>
            <a:ext cx="6856413" cy="458787"/>
          </a:xfrm>
        </p:spPr>
        <p:txBody>
          <a:bodyPr/>
          <a:lstStyle/>
          <a:p>
            <a:fld id="{76ADBB74-3F42-8A4E-BB9A-385F404577B7}" type="slidenum">
              <a:rPr lang="en-US" smtClean="0"/>
              <a:pPr/>
              <a:t>4</a:t>
            </a:fld>
            <a:endParaRPr lang="en-US" dirty="0"/>
          </a:p>
        </p:txBody>
      </p:sp>
    </p:spTree>
    <p:extLst>
      <p:ext uri="{BB962C8B-B14F-4D97-AF65-F5344CB8AC3E}">
        <p14:creationId xmlns:p14="http://schemas.microsoft.com/office/powerpoint/2010/main" val="3473986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a:extLst>
            <a:ext uri="{FF2B5EF4-FFF2-40B4-BE49-F238E27FC236}">
              <a16:creationId xmlns:a16="http://schemas.microsoft.com/office/drawing/2014/main" id="{3753E3EC-5785-A2A8-E221-3003C05E5605}"/>
            </a:ext>
          </a:extLst>
        </p:cNvPr>
        <p:cNvGrpSpPr/>
        <p:nvPr/>
      </p:nvGrpSpPr>
      <p:grpSpPr>
        <a:xfrm>
          <a:off x="0" y="0"/>
          <a:ext cx="0" cy="0"/>
          <a:chOff x="0" y="0"/>
          <a:chExt cx="0" cy="0"/>
        </a:xfrm>
      </p:grpSpPr>
      <p:sp>
        <p:nvSpPr>
          <p:cNvPr id="123" name="Google Shape;123;g317930a8f5d_0_0:notes">
            <a:extLst>
              <a:ext uri="{FF2B5EF4-FFF2-40B4-BE49-F238E27FC236}">
                <a16:creationId xmlns:a16="http://schemas.microsoft.com/office/drawing/2014/main" id="{F25D5442-38C8-C14D-FEBA-A8BECF52365C}"/>
              </a:ext>
            </a:extLst>
          </p:cNvPr>
          <p:cNvSpPr>
            <a:spLocks noGrp="1" noRot="1" noChangeAspect="1"/>
          </p:cNvSpPr>
          <p:nvPr>
            <p:ph type="sldImg" idx="2"/>
          </p:nvPr>
        </p:nvSpPr>
        <p:spPr>
          <a:xfrm>
            <a:off x="177800" y="152400"/>
            <a:ext cx="6502400" cy="36576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chemeClr val="bg1"/>
            </a:solidFill>
            <a:prstDash val="solid"/>
            <a:round/>
            <a:headEnd type="none" w="sm" len="sm"/>
            <a:tailEnd type="none" w="sm" len="sm"/>
          </a:ln>
          <a:effectLst>
            <a:outerShdw blurRad="101600" dist="38100" dir="2700000" algn="tl" rotWithShape="0">
              <a:prstClr val="black">
                <a:alpha val="19719"/>
              </a:prstClr>
            </a:outerShdw>
          </a:effectLst>
        </p:spPr>
      </p:sp>
      <p:sp>
        <p:nvSpPr>
          <p:cNvPr id="124" name="Google Shape;124;g317930a8f5d_0_0:notes">
            <a:extLst>
              <a:ext uri="{FF2B5EF4-FFF2-40B4-BE49-F238E27FC236}">
                <a16:creationId xmlns:a16="http://schemas.microsoft.com/office/drawing/2014/main" id="{BA4D0EB1-0D0F-F212-B9C6-F16E2EAA2AE7}"/>
              </a:ext>
            </a:extLst>
          </p:cNvPr>
          <p:cNvSpPr txBox="1">
            <a:spLocks noGrp="1"/>
          </p:cNvSpPr>
          <p:nvPr>
            <p:ph type="body" idx="1"/>
          </p:nvPr>
        </p:nvSpPr>
        <p:spPr>
          <a:xfrm>
            <a:off x="306388" y="4076700"/>
            <a:ext cx="6248400" cy="3600600"/>
          </a:xfrm>
          <a:prstGeom prst="rect">
            <a:avLst/>
          </a:prstGeom>
          <a:noFill/>
          <a:ln>
            <a:noFill/>
          </a:ln>
        </p:spPr>
        <p:txBody>
          <a:bodyPr spcFirstLastPara="1" wrap="square" lIns="91425" tIns="45700" rIns="91425" bIns="45700" anchor="t" anchorCtr="0">
            <a:noAutofit/>
          </a:bodyPr>
          <a:lstStyle/>
          <a:p>
            <a:r>
              <a:rPr lang="en-US" b="0" i="0" dirty="0">
                <a:latin typeface="Calibri Light" panose="020F0302020204030204" pitchFamily="34" charset="0"/>
                <a:cs typeface="Calibri Light" panose="020F0302020204030204" pitchFamily="34" charset="0"/>
              </a:rPr>
              <a:t>Engaging Emergency Department leadership is key to a successful rollout. We also recommend securing an executive sponsor, as they will want to understand the regional impact and scope of the project. They can also help navigate your organization’s IT adoption process.</a:t>
            </a:r>
          </a:p>
          <a:p>
            <a:endParaRPr lang="en-US" b="0" i="0" dirty="0">
              <a:latin typeface="Calibri Light" panose="020F0302020204030204" pitchFamily="34" charset="0"/>
              <a:cs typeface="Calibri Light" panose="020F0302020204030204" pitchFamily="34" charset="0"/>
            </a:endParaRPr>
          </a:p>
          <a:p>
            <a:r>
              <a:rPr lang="en-US" b="0" i="0" dirty="0">
                <a:latin typeface="Calibri Light" panose="020F0302020204030204" pitchFamily="34" charset="0"/>
                <a:cs typeface="Calibri Light" panose="020F0302020204030204" pitchFamily="34" charset="0"/>
              </a:rPr>
              <a:t>The most important step? Sign up as soon as possible. This ensures you’re in the queue, allowing us to coordinate your region effectively for a smooth implementation and avoid any false starts.</a:t>
            </a:r>
          </a:p>
          <a:p>
            <a:endParaRPr lang="en-US" b="0" i="0" dirty="0">
              <a:latin typeface="Calibri Light" panose="020F0302020204030204" pitchFamily="34" charset="0"/>
              <a:cs typeface="Calibri Light" panose="020F0302020204030204" pitchFamily="34" charset="0"/>
            </a:endParaRPr>
          </a:p>
          <a:p>
            <a:r>
              <a:rPr lang="en-US" b="0" i="0" dirty="0">
                <a:latin typeface="Calibri Light" panose="020F0302020204030204" pitchFamily="34" charset="0"/>
                <a:cs typeface="Calibri Light" panose="020F0302020204030204" pitchFamily="34" charset="0"/>
              </a:rPr>
              <a:t>You’ll also find resources to guide you through internal IT and Legal Procurement processes, along with a clear roadmap of what to expect during implementation.</a:t>
            </a:r>
          </a:p>
        </p:txBody>
      </p:sp>
      <p:sp>
        <p:nvSpPr>
          <p:cNvPr id="2" name="Slide Number Placeholder 3">
            <a:extLst>
              <a:ext uri="{FF2B5EF4-FFF2-40B4-BE49-F238E27FC236}">
                <a16:creationId xmlns:a16="http://schemas.microsoft.com/office/drawing/2014/main" id="{C30FD4E9-334C-09C4-137C-7CE82C3FC15C}"/>
              </a:ext>
            </a:extLst>
          </p:cNvPr>
          <p:cNvSpPr>
            <a:spLocks noGrp="1"/>
          </p:cNvSpPr>
          <p:nvPr>
            <p:ph type="sldNum" sz="quarter" idx="5"/>
          </p:nvPr>
        </p:nvSpPr>
        <p:spPr>
          <a:xfrm>
            <a:off x="0" y="8685213"/>
            <a:ext cx="6856413" cy="458787"/>
          </a:xfrm>
        </p:spPr>
        <p:txBody>
          <a:bodyPr/>
          <a:lstStyle/>
          <a:p>
            <a:fld id="{76ADBB74-3F42-8A4E-BB9A-385F404577B7}" type="slidenum">
              <a:rPr lang="en-US" smtClean="0"/>
              <a:pPr/>
              <a:t>5</a:t>
            </a:fld>
            <a:endParaRPr lang="en-US" dirty="0"/>
          </a:p>
        </p:txBody>
      </p:sp>
    </p:spTree>
    <p:extLst>
      <p:ext uri="{BB962C8B-B14F-4D97-AF65-F5344CB8AC3E}">
        <p14:creationId xmlns:p14="http://schemas.microsoft.com/office/powerpoint/2010/main" val="13902381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C57F2F-1D64-25B3-E69D-EA178A0A2D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B0CD4D-2E99-D2A9-C240-269295FCB259}"/>
              </a:ext>
            </a:extLst>
          </p:cNvPr>
          <p:cNvSpPr>
            <a:spLocks noGrp="1" noRot="1" noChangeAspect="1"/>
          </p:cNvSpPr>
          <p:nvPr>
            <p:ph type="sldImg"/>
          </p:nvPr>
        </p:nvSpPr>
        <p:spPr>
          <a:xfrm>
            <a:off x="177800" y="144463"/>
            <a:ext cx="6502400" cy="3657600"/>
          </a:xfrm>
        </p:spPr>
      </p:sp>
      <p:sp>
        <p:nvSpPr>
          <p:cNvPr id="3" name="Notes Placeholder 2">
            <a:extLst>
              <a:ext uri="{FF2B5EF4-FFF2-40B4-BE49-F238E27FC236}">
                <a16:creationId xmlns:a16="http://schemas.microsoft.com/office/drawing/2014/main" id="{C75ECDFB-5F5A-06C4-FB43-3FA1A1DBB4BB}"/>
              </a:ext>
            </a:extLst>
          </p:cNvPr>
          <p:cNvSpPr>
            <a:spLocks noGrp="1"/>
          </p:cNvSpPr>
          <p:nvPr>
            <p:ph type="body" idx="1"/>
          </p:nvPr>
        </p:nvSpPr>
        <p:spPr/>
        <p:txBody>
          <a:bodyPr/>
          <a:lstStyle/>
          <a:p>
            <a:r>
              <a:rPr lang="en-US" dirty="0"/>
              <a:t>To support both initial and ongoing training, we provide a variety of resources, including short videos, slide presentations, and printable Just-In-Time training materials, ensuring easy access to the information you need.</a:t>
            </a:r>
          </a:p>
          <a:p>
            <a:pPr rtl="0"/>
            <a:endParaRPr lang="en-US" sz="2400" b="0" i="0" u="none" strike="noStrike" dirty="0">
              <a:solidFill>
                <a:srgbClr val="000000"/>
              </a:solidFill>
              <a:effectLst/>
              <a:latin typeface="Calibri Light" panose="020F0302020204030204" pitchFamily="34" charset="0"/>
              <a:cs typeface="Calibri Light" panose="020F0302020204030204" pitchFamily="34" charset="0"/>
            </a:endParaRPr>
          </a:p>
          <a:p>
            <a:endParaRPr lang="en-US" sz="3200" b="0" i="0" dirty="0">
              <a:latin typeface="Calibri Light" panose="020F0302020204030204" pitchFamily="34" charset="0"/>
              <a:cs typeface="Calibri Light" panose="020F0302020204030204" pitchFamily="34" charset="0"/>
            </a:endParaRPr>
          </a:p>
        </p:txBody>
      </p:sp>
      <p:sp>
        <p:nvSpPr>
          <p:cNvPr id="4" name="Slide Number Placeholder 3">
            <a:extLst>
              <a:ext uri="{FF2B5EF4-FFF2-40B4-BE49-F238E27FC236}">
                <a16:creationId xmlns:a16="http://schemas.microsoft.com/office/drawing/2014/main" id="{21C13DF2-423B-1E61-55C3-E28E2B6A9ADD}"/>
              </a:ext>
            </a:extLst>
          </p:cNvPr>
          <p:cNvSpPr>
            <a:spLocks noGrp="1"/>
          </p:cNvSpPr>
          <p:nvPr>
            <p:ph type="sldNum" sz="quarter" idx="5"/>
          </p:nvPr>
        </p:nvSpPr>
        <p:spPr/>
        <p:txBody>
          <a:bodyPr/>
          <a:lstStyle/>
          <a:p>
            <a:fld id="{76ADBB74-3F42-8A4E-BB9A-385F404577B7}" type="slidenum">
              <a:rPr lang="en-US" smtClean="0"/>
              <a:pPr/>
              <a:t>6</a:t>
            </a:fld>
            <a:endParaRPr lang="en-US"/>
          </a:p>
        </p:txBody>
      </p:sp>
    </p:spTree>
    <p:extLst>
      <p:ext uri="{BB962C8B-B14F-4D97-AF65-F5344CB8AC3E}">
        <p14:creationId xmlns:p14="http://schemas.microsoft.com/office/powerpoint/2010/main" val="27802486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hite with Logo &amp; No Placeholders">
    <p:bg>
      <p:bgRef idx="1001">
        <a:schemeClr val="bg1"/>
      </p:bgRef>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AA70FFF-B7E8-BB6F-5763-06FFC7126DE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431339" y="525496"/>
            <a:ext cx="2378919" cy="537175"/>
          </a:xfrm>
          <a:prstGeom prst="rect">
            <a:avLst/>
          </a:prstGeom>
        </p:spPr>
      </p:pic>
    </p:spTree>
    <p:extLst>
      <p:ext uri="{BB962C8B-B14F-4D97-AF65-F5344CB8AC3E}">
        <p14:creationId xmlns:p14="http://schemas.microsoft.com/office/powerpoint/2010/main" val="950850323"/>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656AEB-DEE6-42E5-CC01-DCEF66D5473E}"/>
              </a:ext>
            </a:extLst>
          </p:cNvPr>
          <p:cNvSpPr>
            <a:spLocks noGrp="1"/>
          </p:cNvSpPr>
          <p:nvPr>
            <p:ph type="title"/>
          </p:nvPr>
        </p:nvSpPr>
        <p:spPr>
          <a:xfrm>
            <a:off x="573088" y="688063"/>
            <a:ext cx="23202900" cy="995882"/>
          </a:xfrm>
          <a:prstGeom prst="rect">
            <a:avLst/>
          </a:prstGeom>
        </p:spPr>
        <p:txBody>
          <a:bodyPr vert="horz" wrap="none" lIns="0" tIns="0" rIns="0" bIns="0" rtlCol="0" anchor="t" anchorCtr="0">
            <a:noAutofit/>
          </a:bodyPr>
          <a:lstStyle/>
          <a:p>
            <a:r>
              <a:rPr lang="en-US" dirty="0"/>
              <a:t>Click to edit Master title style</a:t>
            </a:r>
          </a:p>
        </p:txBody>
      </p:sp>
      <p:sp>
        <p:nvSpPr>
          <p:cNvPr id="6" name="Text Placeholder 4" hidden="1">
            <a:extLst>
              <a:ext uri="{FF2B5EF4-FFF2-40B4-BE49-F238E27FC236}">
                <a16:creationId xmlns:a16="http://schemas.microsoft.com/office/drawing/2014/main" id="{4750F0DF-B457-7D48-8F1D-49F2F83B2F2C}"/>
              </a:ext>
            </a:extLst>
          </p:cNvPr>
          <p:cNvSpPr txBox="1">
            <a:spLocks/>
          </p:cNvSpPr>
          <p:nvPr userDrawn="1"/>
        </p:nvSpPr>
        <p:spPr>
          <a:xfrm>
            <a:off x="573088" y="1683946"/>
            <a:ext cx="23202900" cy="11343992"/>
          </a:xfrm>
          <a:prstGeom prst="rect">
            <a:avLst/>
          </a:prstGeom>
        </p:spPr>
        <p:txBody>
          <a:bodyPr/>
          <a:lstStyle>
            <a:lvl1pPr marL="0" indent="0" algn="l" defTabSz="274320" rtl="0" eaLnBrk="1" fontAlgn="t" latinLnBrk="0" hangingPunct="1">
              <a:lnSpc>
                <a:spcPct val="90000"/>
              </a:lnSpc>
              <a:spcBef>
                <a:spcPts val="600"/>
              </a:spcBef>
              <a:spcAft>
                <a:spcPts val="1200"/>
              </a:spcAft>
              <a:buClr>
                <a:srgbClr val="212121"/>
              </a:buClr>
              <a:buFont typeface="Arial" panose="020B0604020202020204" pitchFamily="34" charset="0"/>
              <a:buNone/>
              <a:defRPr sz="3000" b="0" i="0" kern="1200">
                <a:solidFill>
                  <a:srgbClr val="212121"/>
                </a:solidFill>
                <a:latin typeface="Roboto Light" panose="02000000000000000000" pitchFamily="2" charset="0"/>
                <a:ea typeface="Roboto Light" panose="02000000000000000000" pitchFamily="2" charset="0"/>
                <a:cs typeface="Roboto Light" panose="02000000000000000000" pitchFamily="2" charset="0"/>
              </a:defRPr>
            </a:lvl1pPr>
            <a:lvl2pPr marL="871538" indent="-349250" algn="l" defTabSz="1828800" rtl="0" eaLnBrk="1" latinLnBrk="0" hangingPunct="1">
              <a:lnSpc>
                <a:spcPct val="90000"/>
              </a:lnSpc>
              <a:spcBef>
                <a:spcPts val="600"/>
              </a:spcBef>
              <a:buClr>
                <a:srgbClr val="212121"/>
              </a:buClr>
              <a:buFont typeface="Arial" panose="020B0604020202020204" pitchFamily="34" charset="0"/>
              <a:buChar char="•"/>
              <a:tabLst/>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1393825" indent="-349250" algn="l" defTabSz="1828800" rtl="0" eaLnBrk="1" latinLnBrk="0" hangingPunct="1">
              <a:lnSpc>
                <a:spcPct val="90000"/>
              </a:lnSpc>
              <a:spcBef>
                <a:spcPts val="600"/>
              </a:spcBef>
              <a:buClr>
                <a:srgbClr val="212121"/>
              </a:buClr>
              <a:buFont typeface="System Font Regular"/>
              <a:buChar char="-"/>
              <a:tabLst/>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1841500" indent="-298450" algn="l" defTabSz="1828800" rtl="0" eaLnBrk="1" latinLnBrk="0" hangingPunct="1">
              <a:lnSpc>
                <a:spcPct val="90000"/>
              </a:lnSpc>
              <a:spcBef>
                <a:spcPts val="600"/>
              </a:spcBef>
              <a:buClr>
                <a:srgbClr val="212121"/>
              </a:buClr>
              <a:buFont typeface="System Font Regular"/>
              <a:buChar char="+"/>
              <a:tabLst/>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2290763" indent="-323850" algn="l" defTabSz="1828800" rtl="0" eaLnBrk="1" latinLnBrk="0" hangingPunct="1">
              <a:lnSpc>
                <a:spcPct val="90000"/>
              </a:lnSpc>
              <a:spcBef>
                <a:spcPts val="1000"/>
              </a:spcBef>
              <a:buFont typeface="System Font Regular"/>
              <a:buChar char="-"/>
              <a:tabLst/>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b="0" i="0" dirty="0">
                <a:latin typeface="Calibri Light" panose="020F0302020204030204" pitchFamily="34" charset="0"/>
                <a:cs typeface="Calibri Light" panose="020F0302020204030204" pitchFamily="34" charset="0"/>
              </a:rPr>
              <a:t>Click to edit Master text styles</a:t>
            </a:r>
          </a:p>
          <a:p>
            <a:pPr lvl="1"/>
            <a:r>
              <a:rPr lang="en-US" b="0" i="0" dirty="0">
                <a:latin typeface="Calibri Light" panose="020F0302020204030204" pitchFamily="34" charset="0"/>
                <a:cs typeface="Calibri Light" panose="020F0302020204030204" pitchFamily="34" charset="0"/>
              </a:rPr>
              <a:t>Second level</a:t>
            </a:r>
          </a:p>
          <a:p>
            <a:pPr lvl="2"/>
            <a:r>
              <a:rPr lang="en-US" b="0" i="0" dirty="0">
                <a:latin typeface="Calibri Light" panose="020F0302020204030204" pitchFamily="34" charset="0"/>
                <a:cs typeface="Calibri Light" panose="020F0302020204030204" pitchFamily="34" charset="0"/>
              </a:rPr>
              <a:t>Third level</a:t>
            </a:r>
          </a:p>
          <a:p>
            <a:pPr lvl="3"/>
            <a:r>
              <a:rPr lang="en-US" b="0" i="0" dirty="0">
                <a:latin typeface="Calibri Light" panose="020F0302020204030204" pitchFamily="34" charset="0"/>
                <a:cs typeface="Calibri Light" panose="020F0302020204030204" pitchFamily="34" charset="0"/>
              </a:rPr>
              <a:t>Fourth level</a:t>
            </a:r>
          </a:p>
          <a:p>
            <a:pPr lvl="4"/>
            <a:r>
              <a:rPr lang="en-US" b="0" i="0" dirty="0">
                <a:latin typeface="Calibri Light" panose="020F0302020204030204" pitchFamily="34" charset="0"/>
                <a:cs typeface="Calibri Light" panose="020F0302020204030204" pitchFamily="34" charset="0"/>
              </a:rPr>
              <a:t>Fifth level</a:t>
            </a:r>
          </a:p>
        </p:txBody>
      </p:sp>
    </p:spTree>
    <p:extLst>
      <p:ext uri="{BB962C8B-B14F-4D97-AF65-F5344CB8AC3E}">
        <p14:creationId xmlns:p14="http://schemas.microsoft.com/office/powerpoint/2010/main" val="3597006612"/>
      </p:ext>
    </p:extLst>
  </p:cSld>
  <p:clrMap bg1="lt1" tx1="dk1" bg2="lt2" tx2="dk2" accent1="accent1" accent2="accent2" accent3="accent3" accent4="accent4" accent5="accent5" accent6="accent6" hlink="hlink" folHlink="folHlink"/>
  <p:sldLayoutIdLst>
    <p:sldLayoutId id="2147483699" r:id="rId1"/>
  </p:sldLayoutIdLst>
  <p:txStyles>
    <p:titleStyle>
      <a:lvl1pPr algn="l" defTabSz="1828800" rtl="0" eaLnBrk="1" latinLnBrk="0" hangingPunct="1">
        <a:lnSpc>
          <a:spcPct val="90000"/>
        </a:lnSpc>
        <a:spcBef>
          <a:spcPct val="0"/>
        </a:spcBef>
        <a:buNone/>
        <a:defRPr sz="5000" b="1" kern="1200">
          <a:solidFill>
            <a:srgbClr val="212121"/>
          </a:solidFill>
          <a:latin typeface="+mj-lt"/>
          <a:ea typeface="+mj-ea"/>
          <a:cs typeface="+mj-cs"/>
        </a:defRPr>
      </a:lvl1pPr>
    </p:titleStyle>
    <p:bodyStyle>
      <a:lvl1pPr marL="0" indent="0" algn="l" defTabSz="274320" rtl="0" eaLnBrk="1" fontAlgn="t" latinLnBrk="0" hangingPunct="1">
        <a:lnSpc>
          <a:spcPct val="90000"/>
        </a:lnSpc>
        <a:spcBef>
          <a:spcPts val="600"/>
        </a:spcBef>
        <a:spcAft>
          <a:spcPts val="1200"/>
        </a:spcAft>
        <a:buClr>
          <a:srgbClr val="212121"/>
        </a:buClr>
        <a:buFont typeface="Arial" panose="020B0604020202020204" pitchFamily="34" charset="0"/>
        <a:buNone/>
        <a:defRPr sz="3000" b="0" i="0" kern="1200">
          <a:solidFill>
            <a:srgbClr val="212121"/>
          </a:solidFill>
          <a:latin typeface="Roboto Light" panose="02000000000000000000" pitchFamily="2" charset="0"/>
          <a:ea typeface="Roboto Light" panose="02000000000000000000" pitchFamily="2" charset="0"/>
          <a:cs typeface="Roboto Light" panose="02000000000000000000" pitchFamily="2" charset="0"/>
        </a:defRPr>
      </a:lvl1pPr>
      <a:lvl2pPr marL="1371600" indent="-365760" algn="l" defTabSz="1828800" rtl="0" eaLnBrk="1" latinLnBrk="0" hangingPunct="1">
        <a:lnSpc>
          <a:spcPct val="90000"/>
        </a:lnSpc>
        <a:spcBef>
          <a:spcPts val="600"/>
        </a:spcBef>
        <a:buClr>
          <a:srgbClr val="212121"/>
        </a:buClr>
        <a:buFont typeface="Arial" panose="020B0604020202020204" pitchFamily="34" charset="0"/>
        <a:buChar char="•"/>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2286000" indent="-365760" algn="l" defTabSz="1828800" rtl="0" eaLnBrk="1" latinLnBrk="0" hangingPunct="1">
        <a:lnSpc>
          <a:spcPct val="90000"/>
        </a:lnSpc>
        <a:spcBef>
          <a:spcPts val="600"/>
        </a:spcBef>
        <a:buClr>
          <a:srgbClr val="212121"/>
        </a:buClr>
        <a:buFont typeface="Arial" panose="020B0604020202020204" pitchFamily="34" charset="0"/>
        <a:buChar char="•"/>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2834640" indent="0" algn="l" defTabSz="1828800" rtl="0" eaLnBrk="1" latinLnBrk="0" hangingPunct="1">
        <a:lnSpc>
          <a:spcPct val="90000"/>
        </a:lnSpc>
        <a:spcBef>
          <a:spcPts val="600"/>
        </a:spcBef>
        <a:buClr>
          <a:srgbClr val="212121"/>
        </a:buClr>
        <a:buFont typeface="Arial" panose="020B0604020202020204" pitchFamily="34" charset="0"/>
        <a:buNone/>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4114800" indent="-457200" algn="l" defTabSz="1828800" rtl="0" eaLnBrk="1" latinLnBrk="0" hangingPunct="1">
        <a:lnSpc>
          <a:spcPct val="90000"/>
        </a:lnSpc>
        <a:spcBef>
          <a:spcPts val="1000"/>
        </a:spcBef>
        <a:buFont typeface="Arial" panose="020B0604020202020204" pitchFamily="34" charset="0"/>
        <a:buChar char="•"/>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68" userDrawn="1">
          <p15:clr>
            <a:srgbClr val="F26B43"/>
          </p15:clr>
        </p15:guide>
        <p15:guide id="2" pos="361" userDrawn="1">
          <p15:clr>
            <a:srgbClr val="F26B43"/>
          </p15:clr>
        </p15:guide>
        <p15:guide id="3" orient="horz" pos="480" userDrawn="1">
          <p15:clr>
            <a:srgbClr val="F26B43"/>
          </p15:clr>
        </p15:guide>
        <p15:guide id="4" pos="14977" userDrawn="1">
          <p15:clr>
            <a:srgbClr val="F26B43"/>
          </p15:clr>
        </p15:guide>
        <p15:guide id="5" orient="horz" pos="830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jpeg"/><Relationship Id="rId10" Type="http://schemas.openxmlformats.org/officeDocument/2006/relationships/image" Target="../media/image12.png"/><Relationship Id="rId4" Type="http://schemas.openxmlformats.org/officeDocument/2006/relationships/image" Target="../media/image6.jp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43000">
              <a:schemeClr val="accent1"/>
            </a:gs>
            <a:gs pos="100000">
              <a:srgbClr val="23387D"/>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6" name="white inside">
            <a:extLst>
              <a:ext uri="{FF2B5EF4-FFF2-40B4-BE49-F238E27FC236}">
                <a16:creationId xmlns:a16="http://schemas.microsoft.com/office/drawing/2014/main" id="{D7BD7BF5-569D-4BA2-F3DD-6E1A796F64E4}"/>
              </a:ext>
            </a:extLst>
          </p:cNvPr>
          <p:cNvSpPr/>
          <p:nvPr/>
        </p:nvSpPr>
        <p:spPr>
          <a:xfrm>
            <a:off x="1586547" y="1463040"/>
            <a:ext cx="21214081" cy="10789920"/>
          </a:xfrm>
          <a:prstGeom prst="rect">
            <a:avLst/>
          </a:prstGeom>
          <a:solidFill>
            <a:schemeClr val="bg1"/>
          </a:solidFill>
          <a:effectLst>
            <a:innerShdw blurRad="63500" dist="508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EF32AC2-5161-8F98-3511-02526920F57E}"/>
              </a:ext>
            </a:extLst>
          </p:cNvPr>
          <p:cNvPicPr>
            <a:picLocks noChangeAspect="1"/>
          </p:cNvPicPr>
          <p:nvPr/>
        </p:nvPicPr>
        <p:blipFill>
          <a:blip r:embed="rId3"/>
          <a:srcRect/>
          <a:stretch/>
        </p:blipFill>
        <p:spPr>
          <a:xfrm rot="21417257">
            <a:off x="12435958" y="2911377"/>
            <a:ext cx="8479445" cy="8309857"/>
          </a:xfrm>
          <a:prstGeom prst="rect">
            <a:avLst/>
          </a:prstGeom>
          <a:effectLst>
            <a:outerShdw blurRad="206107" dist="58652" dir="2700000" algn="tl" rotWithShape="0">
              <a:prstClr val="black">
                <a:alpha val="26000"/>
              </a:prstClr>
            </a:outerShdw>
          </a:effectLst>
        </p:spPr>
      </p:pic>
      <p:sp>
        <p:nvSpPr>
          <p:cNvPr id="5" name="outline">
            <a:extLst>
              <a:ext uri="{FF2B5EF4-FFF2-40B4-BE49-F238E27FC236}">
                <a16:creationId xmlns:a16="http://schemas.microsoft.com/office/drawing/2014/main" id="{443813F9-0E9C-4574-5BAC-4FDD80A551D0}"/>
              </a:ext>
            </a:extLst>
          </p:cNvPr>
          <p:cNvSpPr/>
          <p:nvPr/>
        </p:nvSpPr>
        <p:spPr>
          <a:xfrm>
            <a:off x="1068387" y="929640"/>
            <a:ext cx="22250400" cy="11856720"/>
          </a:xfrm>
          <a:prstGeom prst="rect">
            <a:avLst/>
          </a:prstGeom>
          <a:noFill/>
          <a:ln w="41275">
            <a:solidFill>
              <a:srgbClr val="FDF9D8"/>
            </a:solidFill>
          </a:ln>
          <a:effectLst>
            <a:glow rad="139700">
              <a:schemeClr val="bg1">
                <a:alpha val="39585"/>
              </a:schemeClr>
            </a:glow>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ulsara logo">
            <a:extLst>
              <a:ext uri="{FF2B5EF4-FFF2-40B4-BE49-F238E27FC236}">
                <a16:creationId xmlns:a16="http://schemas.microsoft.com/office/drawing/2014/main" id="{A94BDBB1-FD81-25F9-A568-DB574FE83778}"/>
              </a:ext>
            </a:extLst>
          </p:cNvPr>
          <p:cNvPicPr>
            <a:picLocks noChangeAspect="1"/>
          </p:cNvPicPr>
          <p:nvPr/>
        </p:nvPicPr>
        <p:blipFill>
          <a:blip r:embed="rId4"/>
          <a:stretch>
            <a:fillRect/>
          </a:stretch>
        </p:blipFill>
        <p:spPr>
          <a:xfrm>
            <a:off x="3214826" y="3679266"/>
            <a:ext cx="6357467" cy="6357467"/>
          </a:xfrm>
          <a:prstGeom prst="rect">
            <a:avLst/>
          </a:prstGeom>
          <a:effectLst>
            <a:outerShdw blurRad="461656" dist="232892" dir="2700000" algn="tl" rotWithShape="0">
              <a:prstClr val="black">
                <a:alpha val="14000"/>
              </a:prstClr>
            </a:outerShdw>
          </a:effectLst>
        </p:spPr>
      </p:pic>
      <p:sp>
        <p:nvSpPr>
          <p:cNvPr id="8" name="Google Shape;22;p4">
            <a:extLst>
              <a:ext uri="{FF2B5EF4-FFF2-40B4-BE49-F238E27FC236}">
                <a16:creationId xmlns:a16="http://schemas.microsoft.com/office/drawing/2014/main" id="{7B1332A4-6CD3-2F33-A7F4-8F8509D1975A}"/>
              </a:ext>
            </a:extLst>
          </p:cNvPr>
          <p:cNvSpPr txBox="1"/>
          <p:nvPr/>
        </p:nvSpPr>
        <p:spPr>
          <a:xfrm>
            <a:off x="4631293" y="9513383"/>
            <a:ext cx="4941000" cy="2113500"/>
          </a:xfrm>
          <a:prstGeom prst="rect">
            <a:avLst/>
          </a:prstGeom>
          <a:noFill/>
          <a:ln>
            <a:noFill/>
          </a:ln>
        </p:spPr>
        <p:txBody>
          <a:bodyPr spcFirstLastPara="1" wrap="square" lIns="91400" tIns="91400" rIns="91400" bIns="91400" anchor="t" anchorCtr="0">
            <a:normAutofit/>
          </a:bodyPr>
          <a:lstStyle/>
          <a:p>
            <a:pPr marL="444500" marR="0" lvl="0" indent="-342900" algn="ctr" rtl="0">
              <a:lnSpc>
                <a:spcPct val="100000"/>
              </a:lnSpc>
              <a:spcBef>
                <a:spcPts val="0"/>
              </a:spcBef>
              <a:spcAft>
                <a:spcPts val="0"/>
              </a:spcAft>
              <a:buClr>
                <a:srgbClr val="595959"/>
              </a:buClr>
              <a:buSzPts val="2700"/>
              <a:buFont typeface="Arial"/>
              <a:buNone/>
            </a:pPr>
            <a:r>
              <a:rPr lang="en" sz="7500" b="1" u="none" strike="noStrike" cap="none" dirty="0">
                <a:latin typeface="Roboto" panose="02000000000000000000" pitchFamily="2" charset="0"/>
                <a:ea typeface="Roboto" panose="02000000000000000000" pitchFamily="2" charset="0"/>
                <a:cs typeface="Roboto" panose="02000000000000000000" pitchFamily="2" charset="0"/>
                <a:sym typeface="Roboto Medium"/>
              </a:rPr>
              <a:t>ME</a:t>
            </a:r>
            <a:r>
              <a:rPr lang="en" sz="7500" b="1" u="none" strike="noStrike" cap="none" spc="-300" dirty="0">
                <a:latin typeface="Roboto" panose="02000000000000000000" pitchFamily="2" charset="0"/>
                <a:ea typeface="Roboto" panose="02000000000000000000" pitchFamily="2" charset="0"/>
                <a:cs typeface="Roboto" panose="02000000000000000000" pitchFamily="2" charset="0"/>
                <a:sym typeface="Roboto Medium"/>
              </a:rPr>
              <a:t>D </a:t>
            </a:r>
            <a:r>
              <a:rPr lang="en" sz="7500" b="1" u="none" strike="noStrike" cap="none" dirty="0">
                <a:latin typeface="Roboto" panose="02000000000000000000" pitchFamily="2" charset="0"/>
                <a:ea typeface="Roboto" panose="02000000000000000000" pitchFamily="2" charset="0"/>
                <a:cs typeface="Roboto" panose="02000000000000000000" pitchFamily="2" charset="0"/>
                <a:sym typeface="Roboto Medium"/>
              </a:rPr>
              <a:t>OPS</a:t>
            </a:r>
            <a:endParaRPr sz="1300" b="1"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3577686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6">
          <a:extLst>
            <a:ext uri="{FF2B5EF4-FFF2-40B4-BE49-F238E27FC236}">
              <a16:creationId xmlns:a16="http://schemas.microsoft.com/office/drawing/2014/main" id="{8E303374-ECF9-F089-B7BB-ACC474BF6E5D}"/>
            </a:ext>
          </a:extLst>
        </p:cNvPr>
        <p:cNvGrpSpPr/>
        <p:nvPr/>
      </p:nvGrpSpPr>
      <p:grpSpPr>
        <a:xfrm>
          <a:off x="0" y="0"/>
          <a:ext cx="0" cy="0"/>
          <a:chOff x="0" y="0"/>
          <a:chExt cx="0" cy="0"/>
        </a:xfrm>
      </p:grpSpPr>
      <p:sp>
        <p:nvSpPr>
          <p:cNvPr id="619" name="state-desc">
            <a:extLst>
              <a:ext uri="{FF2B5EF4-FFF2-40B4-BE49-F238E27FC236}">
                <a16:creationId xmlns:a16="http://schemas.microsoft.com/office/drawing/2014/main" id="{80ED330D-A2FE-D61C-D62B-4B2334C04334}"/>
              </a:ext>
            </a:extLst>
          </p:cNvPr>
          <p:cNvSpPr/>
          <p:nvPr/>
        </p:nvSpPr>
        <p:spPr>
          <a:xfrm>
            <a:off x="287502" y="7551599"/>
            <a:ext cx="7373700" cy="843566"/>
          </a:xfrm>
          <a:prstGeom prst="rect">
            <a:avLst/>
          </a:prstGeom>
          <a:solidFill>
            <a:srgbClr val="62EBF5">
              <a:alpha val="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1" name="add-downstream-desc">
            <a:extLst>
              <a:ext uri="{FF2B5EF4-FFF2-40B4-BE49-F238E27FC236}">
                <a16:creationId xmlns:a16="http://schemas.microsoft.com/office/drawing/2014/main" id="{91FFD99E-D89F-F27A-B274-CDB21F3A0FF3}"/>
              </a:ext>
            </a:extLst>
          </p:cNvPr>
          <p:cNvSpPr/>
          <p:nvPr/>
        </p:nvSpPr>
        <p:spPr>
          <a:xfrm>
            <a:off x="283346" y="10937805"/>
            <a:ext cx="7373700" cy="843566"/>
          </a:xfrm>
          <a:prstGeom prst="rect">
            <a:avLst/>
          </a:prstGeom>
          <a:solidFill>
            <a:srgbClr val="62EBF5">
              <a:alpha val="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8" name="add-phys-consult-all-desc">
            <a:extLst>
              <a:ext uri="{FF2B5EF4-FFF2-40B4-BE49-F238E27FC236}">
                <a16:creationId xmlns:a16="http://schemas.microsoft.com/office/drawing/2014/main" id="{A8A9048D-2848-860F-9912-DB208E8DB137}"/>
              </a:ext>
            </a:extLst>
          </p:cNvPr>
          <p:cNvSpPr/>
          <p:nvPr/>
        </p:nvSpPr>
        <p:spPr>
          <a:xfrm>
            <a:off x="278964" y="10025639"/>
            <a:ext cx="7383557" cy="841248"/>
          </a:xfrm>
          <a:prstGeom prst="rect">
            <a:avLst/>
          </a:prstGeom>
          <a:solidFill>
            <a:schemeClr val="bg1">
              <a:lumMod val="95000"/>
              <a:alpha val="7526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5" name="add-phys-consult-for-desc">
            <a:extLst>
              <a:ext uri="{FF2B5EF4-FFF2-40B4-BE49-F238E27FC236}">
                <a16:creationId xmlns:a16="http://schemas.microsoft.com/office/drawing/2014/main" id="{81291C6B-6A25-43E7-8A1C-702A9AA9EA61}"/>
              </a:ext>
            </a:extLst>
          </p:cNvPr>
          <p:cNvSpPr/>
          <p:nvPr/>
        </p:nvSpPr>
        <p:spPr>
          <a:xfrm>
            <a:off x="283346" y="9111153"/>
            <a:ext cx="7373700" cy="843566"/>
          </a:xfrm>
          <a:prstGeom prst="rect">
            <a:avLst/>
          </a:prstGeom>
          <a:solidFill>
            <a:srgbClr val="62EBF5">
              <a:alpha val="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3" name="receive-desc">
            <a:extLst>
              <a:ext uri="{FF2B5EF4-FFF2-40B4-BE49-F238E27FC236}">
                <a16:creationId xmlns:a16="http://schemas.microsoft.com/office/drawing/2014/main" id="{13842724-2246-CAE6-9294-639C8F1A7EFA}"/>
              </a:ext>
            </a:extLst>
          </p:cNvPr>
          <p:cNvSpPr/>
          <p:nvPr/>
        </p:nvSpPr>
        <p:spPr>
          <a:xfrm>
            <a:off x="278964" y="8466085"/>
            <a:ext cx="7383557" cy="574148"/>
          </a:xfrm>
          <a:prstGeom prst="rect">
            <a:avLst/>
          </a:prstGeom>
          <a:solidFill>
            <a:schemeClr val="bg1">
              <a:lumMod val="95000"/>
              <a:alpha val="7526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send-desc">
            <a:extLst>
              <a:ext uri="{FF2B5EF4-FFF2-40B4-BE49-F238E27FC236}">
                <a16:creationId xmlns:a16="http://schemas.microsoft.com/office/drawing/2014/main" id="{06BAC127-927D-03AE-DD01-6DF53C798E53}"/>
              </a:ext>
            </a:extLst>
          </p:cNvPr>
          <p:cNvSpPr/>
          <p:nvPr/>
        </p:nvSpPr>
        <p:spPr>
          <a:xfrm>
            <a:off x="287502" y="6906531"/>
            <a:ext cx="7367794" cy="574148"/>
          </a:xfrm>
          <a:prstGeom prst="rect">
            <a:avLst/>
          </a:prstGeom>
          <a:solidFill>
            <a:schemeClr val="bg1">
              <a:lumMod val="95000"/>
              <a:alpha val="7526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multi-desc">
            <a:extLst>
              <a:ext uri="{FF2B5EF4-FFF2-40B4-BE49-F238E27FC236}">
                <a16:creationId xmlns:a16="http://schemas.microsoft.com/office/drawing/2014/main" id="{0CA0E074-9D6D-EFBE-CDC5-ED049F56C160}"/>
              </a:ext>
            </a:extLst>
          </p:cNvPr>
          <p:cNvSpPr/>
          <p:nvPr/>
        </p:nvSpPr>
        <p:spPr>
          <a:xfrm>
            <a:off x="283346" y="6261463"/>
            <a:ext cx="7373700" cy="574148"/>
          </a:xfrm>
          <a:prstGeom prst="rect">
            <a:avLst/>
          </a:prstGeom>
          <a:solidFill>
            <a:srgbClr val="62EBF5">
              <a:alpha val="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package option descriptions">
            <a:extLst>
              <a:ext uri="{FF2B5EF4-FFF2-40B4-BE49-F238E27FC236}">
                <a16:creationId xmlns:a16="http://schemas.microsoft.com/office/drawing/2014/main" id="{494B8992-292D-3E61-99D1-BFF4C5F35197}"/>
              </a:ext>
            </a:extLst>
          </p:cNvPr>
          <p:cNvSpPr txBox="1"/>
          <p:nvPr/>
        </p:nvSpPr>
        <p:spPr>
          <a:xfrm>
            <a:off x="380095" y="6374700"/>
            <a:ext cx="7143383" cy="441082"/>
          </a:xfrm>
          <a:prstGeom prst="rect">
            <a:avLst/>
          </a:prstGeom>
          <a:noFill/>
        </p:spPr>
        <p:txBody>
          <a:bodyPr wrap="square" anchor="t" anchorCtr="0">
            <a:noAutofit/>
          </a:bodyPr>
          <a:lstStyle/>
          <a:p>
            <a:pPr>
              <a:lnSpc>
                <a:spcPct val="80000"/>
              </a:lnSpc>
              <a:spcAft>
                <a:spcPts val="2400"/>
              </a:spcAft>
            </a:pPr>
            <a:r>
              <a:rPr lang="en-US" sz="2600" dirty="0">
                <a:solidFill>
                  <a:srgbClr val="000000"/>
                </a:solidFill>
                <a:latin typeface="Calibri Light" panose="020F0302020204030204" pitchFamily="34" charset="0"/>
                <a:cs typeface="Calibri Light" panose="020F0302020204030204" pitchFamily="34" charset="0"/>
              </a:rPr>
              <a:t>Multimedia Prehospital Report (ECG, Video, PSR…)</a:t>
            </a:r>
          </a:p>
        </p:txBody>
      </p:sp>
      <p:sp>
        <p:nvSpPr>
          <p:cNvPr id="2" name="package option descriptions">
            <a:extLst>
              <a:ext uri="{FF2B5EF4-FFF2-40B4-BE49-F238E27FC236}">
                <a16:creationId xmlns:a16="http://schemas.microsoft.com/office/drawing/2014/main" id="{40ED5EFB-C384-4720-6FC2-59910BB2DBF1}"/>
              </a:ext>
            </a:extLst>
          </p:cNvPr>
          <p:cNvSpPr txBox="1"/>
          <p:nvPr/>
        </p:nvSpPr>
        <p:spPr>
          <a:xfrm>
            <a:off x="380095" y="6984010"/>
            <a:ext cx="7143383" cy="396739"/>
          </a:xfrm>
          <a:prstGeom prst="rect">
            <a:avLst/>
          </a:prstGeom>
          <a:noFill/>
        </p:spPr>
        <p:txBody>
          <a:bodyPr wrap="square" anchor="t" anchorCtr="0">
            <a:noAutofit/>
          </a:bodyPr>
          <a:lstStyle/>
          <a:p>
            <a:pPr>
              <a:lnSpc>
                <a:spcPct val="80000"/>
              </a:lnSpc>
              <a:spcAft>
                <a:spcPts val="2400"/>
              </a:spcAft>
            </a:pPr>
            <a:r>
              <a:rPr lang="en-US" sz="2600">
                <a:solidFill>
                  <a:srgbClr val="000000"/>
                </a:solidFill>
                <a:latin typeface="Calibri Light" panose="020F0302020204030204" pitchFamily="34" charset="0"/>
                <a:cs typeface="Calibri Light" panose="020F0302020204030204" pitchFamily="34" charset="0"/>
              </a:rPr>
              <a:t>Send Consult/Transfer Request</a:t>
            </a:r>
          </a:p>
        </p:txBody>
      </p:sp>
      <p:sp>
        <p:nvSpPr>
          <p:cNvPr id="3" name="package option descriptions">
            <a:extLst>
              <a:ext uri="{FF2B5EF4-FFF2-40B4-BE49-F238E27FC236}">
                <a16:creationId xmlns:a16="http://schemas.microsoft.com/office/drawing/2014/main" id="{EC9D9C4E-449D-903F-6FC8-500D275C5E28}"/>
              </a:ext>
            </a:extLst>
          </p:cNvPr>
          <p:cNvSpPr txBox="1"/>
          <p:nvPr/>
        </p:nvSpPr>
        <p:spPr>
          <a:xfrm>
            <a:off x="380095" y="7637034"/>
            <a:ext cx="7143383" cy="678899"/>
          </a:xfrm>
          <a:prstGeom prst="rect">
            <a:avLst/>
          </a:prstGeom>
          <a:noFill/>
        </p:spPr>
        <p:txBody>
          <a:bodyPr wrap="square" anchor="t" anchorCtr="0">
            <a:noAutofit/>
          </a:bodyPr>
          <a:lstStyle/>
          <a:p>
            <a:pPr>
              <a:lnSpc>
                <a:spcPct val="80000"/>
              </a:lnSpc>
              <a:spcAft>
                <a:spcPts val="2400"/>
              </a:spcAft>
            </a:pPr>
            <a:r>
              <a:rPr lang="en-US" sz="2600" dirty="0">
                <a:solidFill>
                  <a:srgbClr val="000000"/>
                </a:solidFill>
                <a:latin typeface="Calibri Light" panose="020F0302020204030204" pitchFamily="34" charset="0"/>
                <a:cs typeface="Calibri Light" panose="020F0302020204030204" pitchFamily="34" charset="0"/>
              </a:rPr>
              <a:t>State | Regional: Incidents, Events, Evac, ESF8 &amp; other Initiatives</a:t>
            </a:r>
          </a:p>
        </p:txBody>
      </p:sp>
      <p:sp>
        <p:nvSpPr>
          <p:cNvPr id="4" name="package option descriptions">
            <a:extLst>
              <a:ext uri="{FF2B5EF4-FFF2-40B4-BE49-F238E27FC236}">
                <a16:creationId xmlns:a16="http://schemas.microsoft.com/office/drawing/2014/main" id="{6F47B290-C41F-11F3-7858-EA9DACC89B87}"/>
              </a:ext>
            </a:extLst>
          </p:cNvPr>
          <p:cNvSpPr txBox="1"/>
          <p:nvPr/>
        </p:nvSpPr>
        <p:spPr>
          <a:xfrm>
            <a:off x="380095" y="8555559"/>
            <a:ext cx="7143383" cy="441082"/>
          </a:xfrm>
          <a:prstGeom prst="rect">
            <a:avLst/>
          </a:prstGeom>
          <a:noFill/>
        </p:spPr>
        <p:txBody>
          <a:bodyPr wrap="square" anchor="t" anchorCtr="0">
            <a:noAutofit/>
          </a:bodyPr>
          <a:lstStyle/>
          <a:p>
            <a:pPr>
              <a:lnSpc>
                <a:spcPct val="80000"/>
              </a:lnSpc>
              <a:spcAft>
                <a:spcPts val="2400"/>
              </a:spcAft>
            </a:pPr>
            <a:r>
              <a:rPr lang="en-US" sz="2600" dirty="0">
                <a:solidFill>
                  <a:srgbClr val="000000"/>
                </a:solidFill>
                <a:latin typeface="Calibri Light" panose="020F0302020204030204" pitchFamily="34" charset="0"/>
                <a:cs typeface="Calibri Light" panose="020F0302020204030204" pitchFamily="34" charset="0"/>
              </a:rPr>
              <a:t>Receive Consult/Transfer Request	</a:t>
            </a:r>
          </a:p>
        </p:txBody>
      </p:sp>
      <p:sp>
        <p:nvSpPr>
          <p:cNvPr id="6" name="package option descriptions">
            <a:extLst>
              <a:ext uri="{FF2B5EF4-FFF2-40B4-BE49-F238E27FC236}">
                <a16:creationId xmlns:a16="http://schemas.microsoft.com/office/drawing/2014/main" id="{524144FE-6FFA-5788-DCB9-7D25EBB16868}"/>
              </a:ext>
            </a:extLst>
          </p:cNvPr>
          <p:cNvSpPr txBox="1"/>
          <p:nvPr/>
        </p:nvSpPr>
        <p:spPr>
          <a:xfrm>
            <a:off x="380095" y="9197973"/>
            <a:ext cx="7143383" cy="678899"/>
          </a:xfrm>
          <a:prstGeom prst="rect">
            <a:avLst/>
          </a:prstGeom>
          <a:noFill/>
        </p:spPr>
        <p:txBody>
          <a:bodyPr wrap="square" anchor="t" anchorCtr="0">
            <a:noAutofit/>
          </a:bodyPr>
          <a:lstStyle/>
          <a:p>
            <a:pPr>
              <a:lnSpc>
                <a:spcPct val="80000"/>
              </a:lnSpc>
              <a:spcAft>
                <a:spcPts val="1800"/>
              </a:spcAft>
            </a:pPr>
            <a:r>
              <a:rPr lang="en-US" sz="2600" dirty="0">
                <a:solidFill>
                  <a:srgbClr val="000000"/>
                </a:solidFill>
                <a:latin typeface="Calibri Light" panose="020F0302020204030204" pitchFamily="34" charset="0"/>
                <a:cs typeface="Calibri Light" panose="020F0302020204030204" pitchFamily="34" charset="0"/>
              </a:rPr>
              <a:t>Add Physician Consultants for Consult &amp; Transfer Request</a:t>
            </a:r>
          </a:p>
        </p:txBody>
      </p:sp>
      <p:sp>
        <p:nvSpPr>
          <p:cNvPr id="8" name="package option descriptions">
            <a:extLst>
              <a:ext uri="{FF2B5EF4-FFF2-40B4-BE49-F238E27FC236}">
                <a16:creationId xmlns:a16="http://schemas.microsoft.com/office/drawing/2014/main" id="{FAD6DCB8-492F-219E-530D-39B8831A2016}"/>
              </a:ext>
            </a:extLst>
          </p:cNvPr>
          <p:cNvSpPr txBox="1"/>
          <p:nvPr/>
        </p:nvSpPr>
        <p:spPr>
          <a:xfrm>
            <a:off x="380095" y="10081880"/>
            <a:ext cx="7143383" cy="678899"/>
          </a:xfrm>
          <a:prstGeom prst="rect">
            <a:avLst/>
          </a:prstGeom>
          <a:noFill/>
        </p:spPr>
        <p:txBody>
          <a:bodyPr wrap="square" anchor="t" anchorCtr="0">
            <a:noAutofit/>
          </a:bodyPr>
          <a:lstStyle/>
          <a:p>
            <a:pPr>
              <a:lnSpc>
                <a:spcPct val="80000"/>
              </a:lnSpc>
              <a:spcAft>
                <a:spcPts val="1800"/>
              </a:spcAft>
            </a:pPr>
            <a:r>
              <a:rPr lang="en-US" sz="2600" dirty="0">
                <a:solidFill>
                  <a:srgbClr val="000000"/>
                </a:solidFill>
                <a:latin typeface="Calibri Light" panose="020F0302020204030204" pitchFamily="34" charset="0"/>
                <a:cs typeface="Calibri Light" panose="020F0302020204030204" pitchFamily="34" charset="0"/>
              </a:rPr>
              <a:t>Add Physician Consultants </a:t>
            </a:r>
            <a:br>
              <a:rPr lang="en-US" sz="2600" dirty="0">
                <a:solidFill>
                  <a:srgbClr val="000000"/>
                </a:solidFill>
                <a:latin typeface="Calibri Light" panose="020F0302020204030204" pitchFamily="34" charset="0"/>
                <a:cs typeface="Calibri Light" panose="020F0302020204030204" pitchFamily="34" charset="0"/>
              </a:rPr>
            </a:br>
            <a:r>
              <a:rPr lang="en-US" sz="2600" dirty="0">
                <a:solidFill>
                  <a:srgbClr val="000000"/>
                </a:solidFill>
                <a:latin typeface="Calibri Light" panose="020F0302020204030204" pitchFamily="34" charset="0"/>
                <a:cs typeface="Calibri Light" panose="020F0302020204030204" pitchFamily="34" charset="0"/>
              </a:rPr>
              <a:t>All Methods of Arrival (EMS, ED, Inpatient, Transfer)</a:t>
            </a:r>
          </a:p>
        </p:txBody>
      </p:sp>
      <p:sp>
        <p:nvSpPr>
          <p:cNvPr id="9" name="package option descriptions">
            <a:extLst>
              <a:ext uri="{FF2B5EF4-FFF2-40B4-BE49-F238E27FC236}">
                <a16:creationId xmlns:a16="http://schemas.microsoft.com/office/drawing/2014/main" id="{5517AF23-3C1C-04C9-F87C-A2DAAAA97B59}"/>
              </a:ext>
            </a:extLst>
          </p:cNvPr>
          <p:cNvSpPr txBox="1"/>
          <p:nvPr/>
        </p:nvSpPr>
        <p:spPr>
          <a:xfrm>
            <a:off x="380095" y="11007398"/>
            <a:ext cx="7143383" cy="678899"/>
          </a:xfrm>
          <a:prstGeom prst="rect">
            <a:avLst/>
          </a:prstGeom>
          <a:noFill/>
        </p:spPr>
        <p:txBody>
          <a:bodyPr wrap="square" anchor="t" anchorCtr="0">
            <a:noAutofit/>
          </a:bodyPr>
          <a:lstStyle/>
          <a:p>
            <a:pPr>
              <a:lnSpc>
                <a:spcPct val="80000"/>
              </a:lnSpc>
              <a:spcAft>
                <a:spcPts val="2400"/>
              </a:spcAft>
            </a:pPr>
            <a:r>
              <a:rPr lang="en-US" sz="2600" dirty="0">
                <a:solidFill>
                  <a:srgbClr val="000000"/>
                </a:solidFill>
                <a:latin typeface="Calibri Light" panose="020F0302020204030204" pitchFamily="34" charset="0"/>
                <a:cs typeface="Calibri Light" panose="020F0302020204030204" pitchFamily="34" charset="0"/>
              </a:rPr>
              <a:t>Add Downstream Teams (STEMI, Stroke, Trauma…) </a:t>
            </a:r>
            <a:br>
              <a:rPr lang="en-US" sz="2600" dirty="0">
                <a:solidFill>
                  <a:srgbClr val="000000"/>
                </a:solidFill>
                <a:latin typeface="Calibri Light" panose="020F0302020204030204" pitchFamily="34" charset="0"/>
                <a:cs typeface="Calibri Light" panose="020F0302020204030204" pitchFamily="34" charset="0"/>
              </a:rPr>
            </a:br>
            <a:r>
              <a:rPr lang="en-US" sz="2600" dirty="0">
                <a:solidFill>
                  <a:srgbClr val="000000"/>
                </a:solidFill>
                <a:latin typeface="Calibri Light" panose="020F0302020204030204" pitchFamily="34" charset="0"/>
                <a:cs typeface="Calibri Light" panose="020F0302020204030204" pitchFamily="34" charset="0"/>
              </a:rPr>
              <a:t>All Methods of Arrival (EMS, ED, Inpatient Transfer)</a:t>
            </a:r>
          </a:p>
        </p:txBody>
      </p:sp>
      <p:sp>
        <p:nvSpPr>
          <p:cNvPr id="52" name="transfer select outline">
            <a:extLst>
              <a:ext uri="{FF2B5EF4-FFF2-40B4-BE49-F238E27FC236}">
                <a16:creationId xmlns:a16="http://schemas.microsoft.com/office/drawing/2014/main" id="{8578F434-4705-E076-9914-BB84D6EE8EBE}"/>
              </a:ext>
            </a:extLst>
          </p:cNvPr>
          <p:cNvSpPr/>
          <p:nvPr/>
        </p:nvSpPr>
        <p:spPr>
          <a:xfrm>
            <a:off x="14036617" y="3429988"/>
            <a:ext cx="6527223" cy="9827028"/>
          </a:xfrm>
          <a:prstGeom prst="roundRect">
            <a:avLst>
              <a:gd name="adj" fmla="val 8073"/>
            </a:avLst>
          </a:prstGeom>
          <a:gradFill flip="none" rotWithShape="1">
            <a:gsLst>
              <a:gs pos="19000">
                <a:srgbClr val="7F7F7F"/>
              </a:gs>
              <a:gs pos="84000">
                <a:srgbClr val="7F7F7F">
                  <a:lumMod val="83208"/>
                  <a:lumOff val="16792"/>
                  <a:alpha val="56522"/>
                </a:srgbClr>
              </a:gs>
            </a:gsLst>
            <a:path path="rect">
              <a:fillToRect l="50000" t="50000" r="50000" b="50000"/>
            </a:path>
            <a:tileRect/>
          </a:gradFill>
          <a:ln w="5080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infrastructure outline">
            <a:extLst>
              <a:ext uri="{FF2B5EF4-FFF2-40B4-BE49-F238E27FC236}">
                <a16:creationId xmlns:a16="http://schemas.microsoft.com/office/drawing/2014/main" id="{94A443EA-CF7C-3D49-25A7-0E318C77773C}"/>
              </a:ext>
            </a:extLst>
          </p:cNvPr>
          <p:cNvSpPr/>
          <p:nvPr/>
        </p:nvSpPr>
        <p:spPr>
          <a:xfrm>
            <a:off x="7601665" y="2952342"/>
            <a:ext cx="6268621" cy="10304674"/>
          </a:xfrm>
          <a:prstGeom prst="roundRect">
            <a:avLst>
              <a:gd name="adj" fmla="val 8073"/>
            </a:avLst>
          </a:prstGeom>
          <a:gradFill flip="none" rotWithShape="1">
            <a:gsLst>
              <a:gs pos="0">
                <a:schemeClr val="tx1">
                  <a:lumMod val="5000"/>
                  <a:lumOff val="95000"/>
                </a:schemeClr>
              </a:gs>
              <a:gs pos="44000">
                <a:schemeClr val="tx1">
                  <a:lumMod val="90000"/>
                  <a:lumOff val="10000"/>
                </a:schemeClr>
              </a:gs>
              <a:gs pos="79000">
                <a:schemeClr val="tx1">
                  <a:lumMod val="90000"/>
                  <a:lumOff val="10000"/>
                </a:schemeClr>
              </a:gs>
              <a:gs pos="100000">
                <a:schemeClr val="tx1">
                  <a:lumMod val="38269"/>
                  <a:lumOff val="61731"/>
                  <a:alpha val="41000"/>
                </a:schemeClr>
              </a:gs>
            </a:gsLst>
            <a:path path="circle">
              <a:fillToRect l="50000" t="50000" r="50000" b="50000"/>
            </a:path>
            <a:tileRect/>
          </a:gradFill>
          <a:ln w="50800">
            <a:solidFill>
              <a:schemeClr val="tx1">
                <a:lumMod val="90000"/>
                <a:lumOff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7" name="PULSARA ONE">
            <a:extLst>
              <a:ext uri="{FF2B5EF4-FFF2-40B4-BE49-F238E27FC236}">
                <a16:creationId xmlns:a16="http://schemas.microsoft.com/office/drawing/2014/main" id="{2DCE0EDF-A37F-3C77-AD5C-EDD33A133AFA}"/>
              </a:ext>
            </a:extLst>
          </p:cNvPr>
          <p:cNvGrpSpPr/>
          <p:nvPr/>
        </p:nvGrpSpPr>
        <p:grpSpPr>
          <a:xfrm>
            <a:off x="7736280" y="3097439"/>
            <a:ext cx="2941369" cy="9969962"/>
            <a:chOff x="7736280" y="3097439"/>
            <a:chExt cx="2941369" cy="9969962"/>
          </a:xfrm>
        </p:grpSpPr>
        <p:sp>
          <p:nvSpPr>
            <p:cNvPr id="247" name="Rectangle: Rounded Corners 2">
              <a:extLst>
                <a:ext uri="{FF2B5EF4-FFF2-40B4-BE49-F238E27FC236}">
                  <a16:creationId xmlns:a16="http://schemas.microsoft.com/office/drawing/2014/main" id="{D735B20F-2BA6-FD08-B450-0C397570EBE7}"/>
                </a:ext>
              </a:extLst>
            </p:cNvPr>
            <p:cNvSpPr/>
            <p:nvPr/>
          </p:nvSpPr>
          <p:spPr>
            <a:xfrm>
              <a:off x="7751569" y="3097439"/>
              <a:ext cx="2926080" cy="9969962"/>
            </a:xfrm>
            <a:prstGeom prst="roundRect">
              <a:avLst>
                <a:gd name="adj" fmla="val 15479"/>
              </a:avLst>
            </a:prstGeom>
            <a:solidFill>
              <a:srgbClr val="20525C"/>
            </a:solidFill>
            <a:ln w="12700" cap="flat" cmpd="sng" algn="ctr">
              <a:noFill/>
              <a:prstDash val="solid"/>
              <a:miter lim="800000"/>
            </a:ln>
            <a:effectLst>
              <a:outerShdw blurRad="165100" dist="38100" dir="2700000" algn="t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ID" sz="3600" u="none" strike="noStrike" kern="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sp>
          <p:nvSpPr>
            <p:cNvPr id="248" name="Rectangle 247">
              <a:extLst>
                <a:ext uri="{FF2B5EF4-FFF2-40B4-BE49-F238E27FC236}">
                  <a16:creationId xmlns:a16="http://schemas.microsoft.com/office/drawing/2014/main" id="{8C22F6AE-1003-067C-C27E-3476BEBEBBBA}"/>
                </a:ext>
              </a:extLst>
            </p:cNvPr>
            <p:cNvSpPr/>
            <p:nvPr/>
          </p:nvSpPr>
          <p:spPr>
            <a:xfrm>
              <a:off x="7751569" y="12052714"/>
              <a:ext cx="2926080" cy="756537"/>
            </a:xfrm>
            <a:prstGeom prst="rect">
              <a:avLst/>
            </a:prstGeom>
            <a:no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82880" rIns="182880" rtlCol="0" anchor="ctr"/>
            <a:lstStyle/>
            <a:p>
              <a:pPr algn="ctr"/>
              <a:r>
                <a:rPr lang="en-US" sz="1800" b="1" dirty="0"/>
                <a:t>Always Free to Everyone</a:t>
              </a:r>
            </a:p>
          </p:txBody>
        </p:sp>
        <p:sp>
          <p:nvSpPr>
            <p:cNvPr id="250" name="white center section">
              <a:extLst>
                <a:ext uri="{FF2B5EF4-FFF2-40B4-BE49-F238E27FC236}">
                  <a16:creationId xmlns:a16="http://schemas.microsoft.com/office/drawing/2014/main" id="{7BA455DB-6F46-5401-681B-1B571E06D57A}"/>
                </a:ext>
              </a:extLst>
            </p:cNvPr>
            <p:cNvSpPr/>
            <p:nvPr/>
          </p:nvSpPr>
          <p:spPr>
            <a:xfrm>
              <a:off x="7736280" y="5554065"/>
              <a:ext cx="2941369" cy="6283259"/>
            </a:xfrm>
            <a:prstGeom prst="roundRect">
              <a:avLst>
                <a:gd name="adj" fmla="val 3121"/>
              </a:avLst>
            </a:prstGeom>
            <a:solidFill>
              <a:sysClr val="window" lastClr="FFFFFF"/>
            </a:solidFill>
            <a:ln w="6350" cap="flat" cmpd="sng" algn="ctr">
              <a:solidFill>
                <a:schemeClr val="bg2"/>
              </a:solidFill>
              <a:prstDash val="solid"/>
              <a:miter lim="800000"/>
            </a:ln>
            <a:effectLst>
              <a:outerShdw blurRad="88900" dist="50800" dir="2700000" algn="tl" rotWithShape="0">
                <a:prstClr val="black">
                  <a:alpha val="20364"/>
                </a:prstClr>
              </a:outerShdw>
            </a:effectLst>
          </p:spPr>
          <p:txBody>
            <a:bodyPr rtlCol="0" anchor="ctr"/>
            <a:lstStyle/>
            <a:p>
              <a:pPr algn="ctr" defTabSz="457200"/>
              <a:r>
                <a:rPr lang="en-ID" sz="3600" kern="0">
                  <a:solidFill>
                    <a:prstClr val="white"/>
                  </a:solidFill>
                  <a:latin typeface="Calibri Light" panose="020F0302020204030204" pitchFamily="34" charset="0"/>
                </a:rPr>
                <a:t>v</a:t>
              </a:r>
            </a:p>
          </p:txBody>
        </p:sp>
        <p:sp>
          <p:nvSpPr>
            <p:cNvPr id="249" name="TextBox 248">
              <a:extLst>
                <a:ext uri="{FF2B5EF4-FFF2-40B4-BE49-F238E27FC236}">
                  <a16:creationId xmlns:a16="http://schemas.microsoft.com/office/drawing/2014/main" id="{BEE7D7B9-FB74-1E39-C5A4-E43504D5C12F}"/>
                </a:ext>
              </a:extLst>
            </p:cNvPr>
            <p:cNvSpPr txBox="1"/>
            <p:nvPr/>
          </p:nvSpPr>
          <p:spPr>
            <a:xfrm>
              <a:off x="7751569" y="3937478"/>
              <a:ext cx="2926080" cy="1200329"/>
            </a:xfrm>
            <a:prstGeom prst="rect">
              <a:avLst/>
            </a:prstGeom>
            <a:noFill/>
          </p:spPr>
          <p:txBody>
            <a:bodyPr wrap="square">
              <a:spAutoFit/>
            </a:bodyPr>
            <a:lstStyle/>
            <a:p>
              <a:pPr algn="ctr">
                <a:lnSpc>
                  <a:spcPct val="90000"/>
                </a:lnSpc>
              </a:pPr>
              <a:r>
                <a:rPr lang="en-US" sz="3600" spc="100" dirty="0">
                  <a:solidFill>
                    <a:schemeClr val="bg1"/>
                  </a:solidFill>
                  <a:effectLst>
                    <a:outerShdw blurRad="50800" dist="38100" dir="2700000" algn="tl" rotWithShape="0">
                      <a:prstClr val="black">
                        <a:alpha val="40000"/>
                      </a:prstClr>
                    </a:outerShdw>
                  </a:effectLst>
                  <a:latin typeface="Arial-BoldMT"/>
                </a:rPr>
                <a:t>Pulsara</a:t>
              </a:r>
              <a:r>
                <a:rPr lang="en-US" sz="4000" b="1" spc="100" dirty="0">
                  <a:solidFill>
                    <a:schemeClr val="bg1"/>
                  </a:solidFill>
                  <a:effectLst>
                    <a:outerShdw blurRad="50800" dist="38100" dir="2700000" algn="tl" rotWithShape="0">
                      <a:prstClr val="black">
                        <a:alpha val="40000"/>
                      </a:prstClr>
                    </a:outerShdw>
                  </a:effectLst>
                  <a:latin typeface="Arial-BoldMT"/>
                </a:rPr>
                <a:t> </a:t>
              </a:r>
              <a:br>
                <a:rPr lang="en-US" sz="4000" b="1" spc="100" dirty="0">
                  <a:solidFill>
                    <a:schemeClr val="bg1"/>
                  </a:solidFill>
                  <a:effectLst>
                    <a:outerShdw blurRad="50800" dist="38100" dir="2700000" algn="tl" rotWithShape="0">
                      <a:prstClr val="black">
                        <a:alpha val="40000"/>
                      </a:prstClr>
                    </a:outerShdw>
                  </a:effectLst>
                  <a:latin typeface="Arial-BoldMT"/>
                </a:rPr>
              </a:br>
              <a:r>
                <a:rPr lang="en-US" sz="4000" b="1" dirty="0">
                  <a:solidFill>
                    <a:schemeClr val="bg1"/>
                  </a:solidFill>
                  <a:effectLst>
                    <a:outerShdw blurRad="50800" dist="38100" dir="2700000" algn="tl" rotWithShape="0">
                      <a:prstClr val="black">
                        <a:alpha val="40000"/>
                      </a:prstClr>
                    </a:outerShdw>
                  </a:effectLst>
                  <a:latin typeface="Arial Black" panose="020B0604020202020204" pitchFamily="34" charset="0"/>
                  <a:cs typeface="Arial Black" panose="020B0604020202020204" pitchFamily="34" charset="0"/>
                </a:rPr>
                <a:t>ONE</a:t>
              </a:r>
            </a:p>
          </p:txBody>
        </p:sp>
        <p:sp>
          <p:nvSpPr>
            <p:cNvPr id="254" name="Isosceles Triangle 6">
              <a:extLst>
                <a:ext uri="{FF2B5EF4-FFF2-40B4-BE49-F238E27FC236}">
                  <a16:creationId xmlns:a16="http://schemas.microsoft.com/office/drawing/2014/main" id="{205FC69D-D273-9E2B-8294-49D0172B4AD5}"/>
                </a:ext>
              </a:extLst>
            </p:cNvPr>
            <p:cNvSpPr/>
            <p:nvPr/>
          </p:nvSpPr>
          <p:spPr>
            <a:xfrm flipV="1">
              <a:off x="8780876" y="5353818"/>
              <a:ext cx="867466" cy="473192"/>
            </a:xfrm>
            <a:prstGeom prst="triangle">
              <a:avLst/>
            </a:prstGeom>
            <a:solidFill>
              <a:srgbClr val="20525C"/>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ID" sz="3600" u="none" strike="noStrike" kern="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grpSp>
      <p:grpSp>
        <p:nvGrpSpPr>
          <p:cNvPr id="613" name="PULSARA MED OPS">
            <a:extLst>
              <a:ext uri="{FF2B5EF4-FFF2-40B4-BE49-F238E27FC236}">
                <a16:creationId xmlns:a16="http://schemas.microsoft.com/office/drawing/2014/main" id="{E34A19D5-3915-A742-595B-0FCDCBE50234}"/>
              </a:ext>
            </a:extLst>
          </p:cNvPr>
          <p:cNvGrpSpPr/>
          <p:nvPr/>
        </p:nvGrpSpPr>
        <p:grpSpPr>
          <a:xfrm>
            <a:off x="10773067" y="3097439"/>
            <a:ext cx="2964890" cy="9969962"/>
            <a:chOff x="10773067" y="3097439"/>
            <a:chExt cx="2964890" cy="9969962"/>
          </a:xfrm>
        </p:grpSpPr>
        <p:grpSp>
          <p:nvGrpSpPr>
            <p:cNvPr id="612" name="PULSARA MED OPS">
              <a:extLst>
                <a:ext uri="{FF2B5EF4-FFF2-40B4-BE49-F238E27FC236}">
                  <a16:creationId xmlns:a16="http://schemas.microsoft.com/office/drawing/2014/main" id="{BD5CA3AE-3684-D8B6-DC07-59AD35774466}"/>
                </a:ext>
              </a:extLst>
            </p:cNvPr>
            <p:cNvGrpSpPr/>
            <p:nvPr/>
          </p:nvGrpSpPr>
          <p:grpSpPr>
            <a:xfrm>
              <a:off x="10773067" y="3097439"/>
              <a:ext cx="2964890" cy="9969962"/>
              <a:chOff x="10773067" y="3097439"/>
              <a:chExt cx="2964890" cy="9969962"/>
            </a:xfrm>
          </p:grpSpPr>
          <p:sp>
            <p:nvSpPr>
              <p:cNvPr id="233" name="Rectangle: Rounded Corners 2">
                <a:extLst>
                  <a:ext uri="{FF2B5EF4-FFF2-40B4-BE49-F238E27FC236}">
                    <a16:creationId xmlns:a16="http://schemas.microsoft.com/office/drawing/2014/main" id="{F65C03F1-67FF-9CF9-B341-8240EB499B45}"/>
                  </a:ext>
                </a:extLst>
              </p:cNvPr>
              <p:cNvSpPr/>
              <p:nvPr/>
            </p:nvSpPr>
            <p:spPr>
              <a:xfrm>
                <a:off x="10795177" y="3097439"/>
                <a:ext cx="2926080" cy="9969962"/>
              </a:xfrm>
              <a:prstGeom prst="roundRect">
                <a:avLst>
                  <a:gd name="adj" fmla="val 13334"/>
                </a:avLst>
              </a:prstGeom>
              <a:solidFill>
                <a:srgbClr val="53C3CC"/>
              </a:solidFill>
              <a:ln w="12700" cap="flat" cmpd="sng" algn="ctr">
                <a:noFill/>
                <a:prstDash val="solid"/>
                <a:miter lim="800000"/>
              </a:ln>
              <a:effectLst>
                <a:outerShdw blurRad="165100" dist="38100" dir="2700000" algn="t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ID" sz="3600" u="none" strike="noStrike" kern="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sp>
            <p:nvSpPr>
              <p:cNvPr id="234" name="Rectangle 233">
                <a:extLst>
                  <a:ext uri="{FF2B5EF4-FFF2-40B4-BE49-F238E27FC236}">
                    <a16:creationId xmlns:a16="http://schemas.microsoft.com/office/drawing/2014/main" id="{3ADF322D-D6C1-E03D-A9BC-AB25B78E4B61}"/>
                  </a:ext>
                </a:extLst>
              </p:cNvPr>
              <p:cNvSpPr/>
              <p:nvPr/>
            </p:nvSpPr>
            <p:spPr>
              <a:xfrm>
                <a:off x="10795177" y="12052714"/>
                <a:ext cx="2926080" cy="756537"/>
              </a:xfrm>
              <a:prstGeom prst="rect">
                <a:avLst/>
              </a:prstGeom>
              <a:no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82880" rIns="182880" rtlCol="0" anchor="ctr"/>
              <a:lstStyle/>
              <a:p>
                <a:pPr algn="ctr"/>
                <a:r>
                  <a:rPr lang="en-US" b="1" dirty="0"/>
                  <a:t>Free to Hospitals in MED OPS Regions</a:t>
                </a:r>
              </a:p>
            </p:txBody>
          </p:sp>
          <p:sp>
            <p:nvSpPr>
              <p:cNvPr id="235" name="TextBox 234">
                <a:extLst>
                  <a:ext uri="{FF2B5EF4-FFF2-40B4-BE49-F238E27FC236}">
                    <a16:creationId xmlns:a16="http://schemas.microsoft.com/office/drawing/2014/main" id="{A24422F3-1352-8EE2-BED8-4354D89F6425}"/>
                  </a:ext>
                </a:extLst>
              </p:cNvPr>
              <p:cNvSpPr txBox="1"/>
              <p:nvPr/>
            </p:nvSpPr>
            <p:spPr>
              <a:xfrm>
                <a:off x="10795177" y="3981020"/>
                <a:ext cx="2926080" cy="1200329"/>
              </a:xfrm>
              <a:prstGeom prst="rect">
                <a:avLst/>
              </a:prstGeom>
              <a:noFill/>
            </p:spPr>
            <p:txBody>
              <a:bodyPr wrap="square">
                <a:spAutoFit/>
              </a:bodyPr>
              <a:lstStyle/>
              <a:p>
                <a:pPr algn="ctr">
                  <a:lnSpc>
                    <a:spcPct val="90000"/>
                  </a:lnSpc>
                </a:pPr>
                <a:r>
                  <a:rPr lang="en-US" sz="3600" spc="100" dirty="0">
                    <a:solidFill>
                      <a:schemeClr val="bg1"/>
                    </a:solidFill>
                    <a:effectLst>
                      <a:outerShdw blurRad="50800" dist="38100" dir="2700000" algn="tl" rotWithShape="0">
                        <a:prstClr val="black">
                          <a:alpha val="40000"/>
                        </a:prstClr>
                      </a:outerShdw>
                    </a:effectLst>
                    <a:latin typeface="Arial-BoldMT"/>
                  </a:rPr>
                  <a:t>Pulsara</a:t>
                </a:r>
                <a:r>
                  <a:rPr lang="en-US" sz="4000" b="1" spc="100" dirty="0">
                    <a:solidFill>
                      <a:schemeClr val="bg1"/>
                    </a:solidFill>
                    <a:effectLst>
                      <a:outerShdw blurRad="50800" dist="38100" dir="2700000" algn="tl" rotWithShape="0">
                        <a:prstClr val="black">
                          <a:alpha val="40000"/>
                        </a:prstClr>
                      </a:outerShdw>
                    </a:effectLst>
                    <a:latin typeface="Arial-BoldMT"/>
                  </a:rPr>
                  <a:t> </a:t>
                </a:r>
                <a:br>
                  <a:rPr lang="en-US" sz="4000" b="1" spc="100" dirty="0">
                    <a:solidFill>
                      <a:schemeClr val="bg1"/>
                    </a:solidFill>
                    <a:effectLst>
                      <a:outerShdw blurRad="50800" dist="38100" dir="2700000" algn="tl" rotWithShape="0">
                        <a:prstClr val="black">
                          <a:alpha val="40000"/>
                        </a:prstClr>
                      </a:outerShdw>
                    </a:effectLst>
                    <a:latin typeface="Arial-BoldMT"/>
                  </a:rPr>
                </a:br>
                <a:r>
                  <a:rPr lang="en-US" sz="4000" b="1" dirty="0">
                    <a:solidFill>
                      <a:schemeClr val="bg1"/>
                    </a:solidFill>
                    <a:effectLst>
                      <a:outerShdw blurRad="50800" dist="38100" dir="2700000" algn="tl" rotWithShape="0">
                        <a:prstClr val="black">
                          <a:alpha val="40000"/>
                        </a:prstClr>
                      </a:outerShdw>
                    </a:effectLst>
                    <a:latin typeface="Arial Black" panose="020B0604020202020204" pitchFamily="34" charset="0"/>
                    <a:cs typeface="Arial Black" panose="020B0604020202020204" pitchFamily="34" charset="0"/>
                  </a:rPr>
                  <a:t>MED</a:t>
                </a:r>
                <a:r>
                  <a:rPr lang="en-US" sz="4000" b="1" spc="-400" dirty="0">
                    <a:solidFill>
                      <a:schemeClr val="bg1"/>
                    </a:solidFill>
                    <a:effectLst>
                      <a:outerShdw blurRad="50800" dist="38100" dir="2700000" algn="tl" rotWithShape="0">
                        <a:prstClr val="black">
                          <a:alpha val="40000"/>
                        </a:prstClr>
                      </a:outerShdw>
                    </a:effectLst>
                    <a:latin typeface="Arial Black" panose="020B0604020202020204" pitchFamily="34" charset="0"/>
                    <a:cs typeface="Arial Black" panose="020B0604020202020204" pitchFamily="34" charset="0"/>
                  </a:rPr>
                  <a:t> </a:t>
                </a:r>
                <a:r>
                  <a:rPr lang="en-US" sz="4000" b="1" dirty="0">
                    <a:solidFill>
                      <a:schemeClr val="bg1"/>
                    </a:solidFill>
                    <a:effectLst>
                      <a:outerShdw blurRad="50800" dist="38100" dir="2700000" algn="tl" rotWithShape="0">
                        <a:prstClr val="black">
                          <a:alpha val="40000"/>
                        </a:prstClr>
                      </a:outerShdw>
                    </a:effectLst>
                    <a:latin typeface="Arial Black" panose="020B0604020202020204" pitchFamily="34" charset="0"/>
                    <a:cs typeface="Arial Black" panose="020B0604020202020204" pitchFamily="34" charset="0"/>
                  </a:rPr>
                  <a:t>OPS</a:t>
                </a:r>
              </a:p>
            </p:txBody>
          </p:sp>
          <p:sp>
            <p:nvSpPr>
              <p:cNvPr id="236" name="white center section">
                <a:extLst>
                  <a:ext uri="{FF2B5EF4-FFF2-40B4-BE49-F238E27FC236}">
                    <a16:creationId xmlns:a16="http://schemas.microsoft.com/office/drawing/2014/main" id="{75065945-6D9F-52E1-14D0-95AE5704B967}"/>
                  </a:ext>
                </a:extLst>
              </p:cNvPr>
              <p:cNvSpPr/>
              <p:nvPr/>
            </p:nvSpPr>
            <p:spPr>
              <a:xfrm>
                <a:off x="10773067" y="5554065"/>
                <a:ext cx="2964890" cy="6283259"/>
              </a:xfrm>
              <a:prstGeom prst="roundRect">
                <a:avLst>
                  <a:gd name="adj" fmla="val 3121"/>
                </a:avLst>
              </a:prstGeom>
              <a:solidFill>
                <a:sysClr val="window" lastClr="FFFFFF"/>
              </a:solidFill>
              <a:ln w="6350" cap="flat" cmpd="sng" algn="ctr">
                <a:solidFill>
                  <a:schemeClr val="bg2"/>
                </a:solidFill>
                <a:prstDash val="solid"/>
                <a:miter lim="800000"/>
              </a:ln>
              <a:effectLst>
                <a:outerShdw blurRad="88900" dist="50800" dir="2700000" algn="tl" rotWithShape="0">
                  <a:prstClr val="black">
                    <a:alpha val="20364"/>
                  </a:prstClr>
                </a:outerShdw>
              </a:effectLst>
            </p:spPr>
            <p:txBody>
              <a:bodyPr rtlCol="0" anchor="ctr"/>
              <a:lstStyle/>
              <a:p>
                <a:pPr algn="ctr" defTabSz="457200"/>
                <a:r>
                  <a:rPr lang="en-ID" sz="3600" kern="0">
                    <a:solidFill>
                      <a:prstClr val="white"/>
                    </a:solidFill>
                    <a:latin typeface="Calibri Light" panose="020F0302020204030204" pitchFamily="34" charset="0"/>
                  </a:rPr>
                  <a:t>v</a:t>
                </a:r>
              </a:p>
            </p:txBody>
          </p:sp>
          <p:sp>
            <p:nvSpPr>
              <p:cNvPr id="240" name="Isosceles Triangle 6">
                <a:extLst>
                  <a:ext uri="{FF2B5EF4-FFF2-40B4-BE49-F238E27FC236}">
                    <a16:creationId xmlns:a16="http://schemas.microsoft.com/office/drawing/2014/main" id="{9EBCA3A1-9121-99FF-D40D-70D832CF339D}"/>
                  </a:ext>
                </a:extLst>
              </p:cNvPr>
              <p:cNvSpPr/>
              <p:nvPr/>
            </p:nvSpPr>
            <p:spPr>
              <a:xfrm flipV="1">
                <a:off x="11824484" y="5353818"/>
                <a:ext cx="867466" cy="473192"/>
              </a:xfrm>
              <a:prstGeom prst="triangle">
                <a:avLst/>
              </a:prstGeom>
              <a:solidFill>
                <a:srgbClr val="53C3CC"/>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ID" sz="3600" u="none" strike="noStrike" kern="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grpSp>
        <p:sp>
          <p:nvSpPr>
            <p:cNvPr id="573" name="send-med">
              <a:extLst>
                <a:ext uri="{FF2B5EF4-FFF2-40B4-BE49-F238E27FC236}">
                  <a16:creationId xmlns:a16="http://schemas.microsoft.com/office/drawing/2014/main" id="{0C69D47C-53E8-D2CB-00B2-A3A0B469A5EB}"/>
                </a:ext>
              </a:extLst>
            </p:cNvPr>
            <p:cNvSpPr/>
            <p:nvPr/>
          </p:nvSpPr>
          <p:spPr>
            <a:xfrm>
              <a:off x="10793159" y="6906531"/>
              <a:ext cx="2939210" cy="574148"/>
            </a:xfrm>
            <a:prstGeom prst="rect">
              <a:avLst/>
            </a:prstGeom>
            <a:solidFill>
              <a:schemeClr val="bg1">
                <a:lumMod val="95000"/>
                <a:alpha val="7526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4" name="multi-med">
              <a:extLst>
                <a:ext uri="{FF2B5EF4-FFF2-40B4-BE49-F238E27FC236}">
                  <a16:creationId xmlns:a16="http://schemas.microsoft.com/office/drawing/2014/main" id="{14C5388D-2463-FECF-6849-72C0C0B76A39}"/>
                </a:ext>
              </a:extLst>
            </p:cNvPr>
            <p:cNvSpPr/>
            <p:nvPr/>
          </p:nvSpPr>
          <p:spPr>
            <a:xfrm>
              <a:off x="10791501" y="6261463"/>
              <a:ext cx="2941566" cy="574148"/>
            </a:xfrm>
            <a:prstGeom prst="rect">
              <a:avLst/>
            </a:prstGeom>
            <a:solidFill>
              <a:srgbClr val="62EBF5">
                <a:alpha val="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2" name="Group 451">
              <a:extLst>
                <a:ext uri="{FF2B5EF4-FFF2-40B4-BE49-F238E27FC236}">
                  <a16:creationId xmlns:a16="http://schemas.microsoft.com/office/drawing/2014/main" id="{E9B2B288-84FF-60D5-AEF9-77084941E077}"/>
                </a:ext>
              </a:extLst>
            </p:cNvPr>
            <p:cNvGrpSpPr/>
            <p:nvPr/>
          </p:nvGrpSpPr>
          <p:grpSpPr>
            <a:xfrm>
              <a:off x="11594813" y="6298473"/>
              <a:ext cx="1321397" cy="509413"/>
              <a:chOff x="8553911" y="6534485"/>
              <a:chExt cx="1321397" cy="509413"/>
            </a:xfrm>
          </p:grpSpPr>
          <p:sp>
            <p:nvSpPr>
              <p:cNvPr id="453" name="Rounded Rectangle 452">
                <a:extLst>
                  <a:ext uri="{FF2B5EF4-FFF2-40B4-BE49-F238E27FC236}">
                    <a16:creationId xmlns:a16="http://schemas.microsoft.com/office/drawing/2014/main" id="{B1D2FF79-16B8-2D73-9D6E-788F547675FE}"/>
                  </a:ext>
                </a:extLst>
              </p:cNvPr>
              <p:cNvSpPr/>
              <p:nvPr/>
            </p:nvSpPr>
            <p:spPr>
              <a:xfrm>
                <a:off x="8553911" y="6534485"/>
                <a:ext cx="1321397" cy="509413"/>
              </a:xfrm>
              <a:prstGeom prst="roundRect">
                <a:avLst>
                  <a:gd name="adj" fmla="val 50000"/>
                </a:avLst>
              </a:prstGeom>
              <a:solidFill>
                <a:srgbClr val="53C3C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454" name="white checkmark" descr="Checkmark outline">
                <a:extLst>
                  <a:ext uri="{FF2B5EF4-FFF2-40B4-BE49-F238E27FC236}">
                    <a16:creationId xmlns:a16="http://schemas.microsoft.com/office/drawing/2014/main" id="{9BD7B993-98B6-330B-D2C5-82765081A9A6}"/>
                  </a:ext>
                </a:extLst>
              </p:cNvPr>
              <p:cNvSpPr/>
              <p:nvPr/>
            </p:nvSpPr>
            <p:spPr>
              <a:xfrm>
                <a:off x="8751317" y="66995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458" name="Group 457">
              <a:extLst>
                <a:ext uri="{FF2B5EF4-FFF2-40B4-BE49-F238E27FC236}">
                  <a16:creationId xmlns:a16="http://schemas.microsoft.com/office/drawing/2014/main" id="{6D7EAF99-71C6-73A8-4C63-AC9EC90FCE94}"/>
                </a:ext>
              </a:extLst>
            </p:cNvPr>
            <p:cNvGrpSpPr/>
            <p:nvPr/>
          </p:nvGrpSpPr>
          <p:grpSpPr>
            <a:xfrm>
              <a:off x="11594813" y="6950146"/>
              <a:ext cx="1321397" cy="509413"/>
              <a:chOff x="8553911" y="6534485"/>
              <a:chExt cx="1321397" cy="509413"/>
            </a:xfrm>
          </p:grpSpPr>
          <p:sp>
            <p:nvSpPr>
              <p:cNvPr id="459" name="Rounded Rectangle 458">
                <a:extLst>
                  <a:ext uri="{FF2B5EF4-FFF2-40B4-BE49-F238E27FC236}">
                    <a16:creationId xmlns:a16="http://schemas.microsoft.com/office/drawing/2014/main" id="{BA5618D6-8453-5C01-FBBB-827670FF3BAD}"/>
                  </a:ext>
                </a:extLst>
              </p:cNvPr>
              <p:cNvSpPr/>
              <p:nvPr/>
            </p:nvSpPr>
            <p:spPr>
              <a:xfrm>
                <a:off x="8553911" y="6534485"/>
                <a:ext cx="1321397" cy="509413"/>
              </a:xfrm>
              <a:prstGeom prst="roundRect">
                <a:avLst>
                  <a:gd name="adj" fmla="val 50000"/>
                </a:avLst>
              </a:prstGeom>
              <a:solidFill>
                <a:srgbClr val="53C3C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460" name="white checkmark" descr="Checkmark outline">
                <a:extLst>
                  <a:ext uri="{FF2B5EF4-FFF2-40B4-BE49-F238E27FC236}">
                    <a16:creationId xmlns:a16="http://schemas.microsoft.com/office/drawing/2014/main" id="{C679C9A2-8048-C195-5CD3-BEA4BBF9DE17}"/>
                  </a:ext>
                </a:extLst>
              </p:cNvPr>
              <p:cNvSpPr/>
              <p:nvPr/>
            </p:nvSpPr>
            <p:spPr>
              <a:xfrm>
                <a:off x="8751317" y="66995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grpSp>
        <p:nvGrpSpPr>
          <p:cNvPr id="614" name="PULSARA TRANSF OPS">
            <a:extLst>
              <a:ext uri="{FF2B5EF4-FFF2-40B4-BE49-F238E27FC236}">
                <a16:creationId xmlns:a16="http://schemas.microsoft.com/office/drawing/2014/main" id="{61270CF0-FEDC-912C-A6E2-C33D26FE2C07}"/>
              </a:ext>
            </a:extLst>
          </p:cNvPr>
          <p:cNvGrpSpPr/>
          <p:nvPr/>
        </p:nvGrpSpPr>
        <p:grpSpPr>
          <a:xfrm>
            <a:off x="14120093" y="3632995"/>
            <a:ext cx="3125157" cy="9434405"/>
            <a:chOff x="14120093" y="3632995"/>
            <a:chExt cx="3125157" cy="9434405"/>
          </a:xfrm>
        </p:grpSpPr>
        <p:grpSp>
          <p:nvGrpSpPr>
            <p:cNvPr id="608" name="PULSARA TRANSF OPS">
              <a:extLst>
                <a:ext uri="{FF2B5EF4-FFF2-40B4-BE49-F238E27FC236}">
                  <a16:creationId xmlns:a16="http://schemas.microsoft.com/office/drawing/2014/main" id="{DB7E2B88-AA97-DF6F-8001-274EE7A2F389}"/>
                </a:ext>
              </a:extLst>
            </p:cNvPr>
            <p:cNvGrpSpPr/>
            <p:nvPr/>
          </p:nvGrpSpPr>
          <p:grpSpPr>
            <a:xfrm>
              <a:off x="14121461" y="3632995"/>
              <a:ext cx="3119584" cy="9434405"/>
              <a:chOff x="14121461" y="3632995"/>
              <a:chExt cx="3119584" cy="9434405"/>
            </a:xfrm>
          </p:grpSpPr>
          <p:sp>
            <p:nvSpPr>
              <p:cNvPr id="198" name="Rectangle: Rounded Corners 3">
                <a:extLst>
                  <a:ext uri="{FF2B5EF4-FFF2-40B4-BE49-F238E27FC236}">
                    <a16:creationId xmlns:a16="http://schemas.microsoft.com/office/drawing/2014/main" id="{123D98AA-612E-DE48-D2F8-7016F020CDAB}"/>
                  </a:ext>
                </a:extLst>
              </p:cNvPr>
              <p:cNvSpPr/>
              <p:nvPr/>
            </p:nvSpPr>
            <p:spPr>
              <a:xfrm>
                <a:off x="14218213" y="3632995"/>
                <a:ext cx="2926080" cy="9434405"/>
              </a:xfrm>
              <a:prstGeom prst="roundRect">
                <a:avLst>
                  <a:gd name="adj" fmla="val 13334"/>
                </a:avLst>
              </a:prstGeom>
              <a:solidFill>
                <a:schemeClr val="tx2">
                  <a:lumMod val="75000"/>
                  <a:lumOff val="25000"/>
                </a:schemeClr>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ID" sz="3600" u="none" strike="noStrike" kern="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sp>
            <p:nvSpPr>
              <p:cNvPr id="199" name="TextBox 198">
                <a:extLst>
                  <a:ext uri="{FF2B5EF4-FFF2-40B4-BE49-F238E27FC236}">
                    <a16:creationId xmlns:a16="http://schemas.microsoft.com/office/drawing/2014/main" id="{D218C816-1C3E-20D0-4DE5-A99BD6BDE0A0}"/>
                  </a:ext>
                </a:extLst>
              </p:cNvPr>
              <p:cNvSpPr txBox="1"/>
              <p:nvPr/>
            </p:nvSpPr>
            <p:spPr>
              <a:xfrm>
                <a:off x="14218213" y="4271115"/>
                <a:ext cx="2926080" cy="861774"/>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en-US" sz="2400" spc="100" dirty="0">
                    <a:solidFill>
                      <a:schemeClr val="bg1"/>
                    </a:solidFill>
                    <a:latin typeface="Arial-BoldMT"/>
                  </a:rPr>
                  <a:t>Pulsara</a:t>
                </a:r>
                <a:r>
                  <a:rPr lang="en-US" sz="2400" b="1" spc="100" dirty="0">
                    <a:solidFill>
                      <a:schemeClr val="bg1"/>
                    </a:solidFill>
                    <a:latin typeface="Arial-BoldMT"/>
                  </a:rPr>
                  <a:t> </a:t>
                </a:r>
                <a:br>
                  <a:rPr lang="en-US" sz="2400" b="1" spc="100" dirty="0">
                    <a:solidFill>
                      <a:schemeClr val="bg1"/>
                    </a:solidFill>
                    <a:latin typeface="Arial-BoldMT"/>
                  </a:rPr>
                </a:br>
                <a:r>
                  <a:rPr lang="en-US" sz="2600" b="1" dirty="0">
                    <a:solidFill>
                      <a:schemeClr val="bg1"/>
                    </a:solidFill>
                    <a:latin typeface="Arial-BoldMT"/>
                  </a:rPr>
                  <a:t>TRANSFER OPS</a:t>
                </a:r>
                <a:endParaRPr lang="en-US" sz="2600" b="0" dirty="0">
                  <a:solidFill>
                    <a:schemeClr val="bg1"/>
                  </a:solidFill>
                  <a:latin typeface="ArialMT"/>
                </a:endParaRPr>
              </a:p>
            </p:txBody>
          </p:sp>
          <p:sp>
            <p:nvSpPr>
              <p:cNvPr id="202" name="white center section">
                <a:extLst>
                  <a:ext uri="{FF2B5EF4-FFF2-40B4-BE49-F238E27FC236}">
                    <a16:creationId xmlns:a16="http://schemas.microsoft.com/office/drawing/2014/main" id="{BB009CC8-D8DD-D53B-0BE7-5286E555AB33}"/>
                  </a:ext>
                </a:extLst>
              </p:cNvPr>
              <p:cNvSpPr/>
              <p:nvPr/>
            </p:nvSpPr>
            <p:spPr>
              <a:xfrm>
                <a:off x="14121461" y="5554065"/>
                <a:ext cx="3119584" cy="6283259"/>
              </a:xfrm>
              <a:prstGeom prst="roundRect">
                <a:avLst>
                  <a:gd name="adj" fmla="val 3121"/>
                </a:avLst>
              </a:prstGeom>
              <a:solidFill>
                <a:sysClr val="window" lastClr="FFFFFF"/>
              </a:solidFill>
              <a:ln w="6350" cap="flat" cmpd="sng" algn="ctr">
                <a:solidFill>
                  <a:schemeClr val="bg2"/>
                </a:solidFill>
                <a:prstDash val="solid"/>
                <a:miter lim="800000"/>
              </a:ln>
              <a:effectLst>
                <a:outerShdw blurRad="88900" dist="50800" dir="2700000" algn="tl" rotWithShape="0">
                  <a:prstClr val="black">
                    <a:alpha val="20451"/>
                  </a:prstClr>
                </a:outerShdw>
              </a:effectLst>
            </p:spPr>
            <p:txBody>
              <a:bodyPr rtlCol="0" anchor="ctr"/>
              <a:lstStyle/>
              <a:p>
                <a:pPr algn="ctr" defTabSz="457200"/>
                <a:endParaRPr lang="en-ID" sz="3600" kern="0">
                  <a:solidFill>
                    <a:prstClr val="white"/>
                  </a:solidFill>
                  <a:latin typeface="Calibri Light" panose="020F0302020204030204" pitchFamily="34" charset="0"/>
                </a:endParaRPr>
              </a:p>
            </p:txBody>
          </p:sp>
          <p:sp>
            <p:nvSpPr>
              <p:cNvPr id="201" name="Rectangle 200">
                <a:extLst>
                  <a:ext uri="{FF2B5EF4-FFF2-40B4-BE49-F238E27FC236}">
                    <a16:creationId xmlns:a16="http://schemas.microsoft.com/office/drawing/2014/main" id="{72521AF1-FD15-44A2-129B-D43FDDE8419F}"/>
                  </a:ext>
                </a:extLst>
              </p:cNvPr>
              <p:cNvSpPr/>
              <p:nvPr/>
            </p:nvSpPr>
            <p:spPr>
              <a:xfrm>
                <a:off x="14218213" y="12052714"/>
                <a:ext cx="2926080" cy="756537"/>
              </a:xfrm>
              <a:prstGeom prst="rect">
                <a:avLst/>
              </a:prstGeom>
              <a:no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82880" rIns="182880" rtlCol="0" anchor="ctr"/>
              <a:lstStyle/>
              <a:p>
                <a:pPr algn="ctr"/>
                <a:r>
                  <a:rPr lang="en-US" sz="1800" b="1" dirty="0"/>
                  <a:t>Adds </a:t>
                </a:r>
              </a:p>
              <a:p>
                <a:pPr algn="ctr"/>
                <a:r>
                  <a:rPr lang="en-US" sz="1800" b="1" dirty="0"/>
                  <a:t>Consultants</a:t>
                </a:r>
              </a:p>
            </p:txBody>
          </p:sp>
          <p:sp>
            <p:nvSpPr>
              <p:cNvPr id="219" name="Isosceles Triangle 6">
                <a:extLst>
                  <a:ext uri="{FF2B5EF4-FFF2-40B4-BE49-F238E27FC236}">
                    <a16:creationId xmlns:a16="http://schemas.microsoft.com/office/drawing/2014/main" id="{C2F45EEF-5993-1E9E-1636-6C16069C6826}"/>
                  </a:ext>
                </a:extLst>
              </p:cNvPr>
              <p:cNvSpPr/>
              <p:nvPr/>
            </p:nvSpPr>
            <p:spPr>
              <a:xfrm flipV="1">
                <a:off x="15247520" y="5363721"/>
                <a:ext cx="867466" cy="473192"/>
              </a:xfrm>
              <a:prstGeom prst="triangle">
                <a:avLst/>
              </a:prstGeom>
              <a:solidFill>
                <a:schemeClr val="tx1">
                  <a:lumMod val="75000"/>
                  <a:lumOff val="25000"/>
                </a:schemeClr>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ID" sz="3600" u="none" strike="noStrike" kern="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grpSp>
        <p:sp>
          <p:nvSpPr>
            <p:cNvPr id="581" name="send-transf">
              <a:extLst>
                <a:ext uri="{FF2B5EF4-FFF2-40B4-BE49-F238E27FC236}">
                  <a16:creationId xmlns:a16="http://schemas.microsoft.com/office/drawing/2014/main" id="{AF878588-6A5A-E938-9E06-449BB1E20C99}"/>
                </a:ext>
              </a:extLst>
            </p:cNvPr>
            <p:cNvSpPr/>
            <p:nvPr/>
          </p:nvSpPr>
          <p:spPr>
            <a:xfrm>
              <a:off x="14123707" y="6906531"/>
              <a:ext cx="3118485" cy="574148"/>
            </a:xfrm>
            <a:prstGeom prst="rect">
              <a:avLst/>
            </a:prstGeom>
            <a:solidFill>
              <a:schemeClr val="bg1">
                <a:lumMod val="95000"/>
                <a:alpha val="7526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2" name="multi-transf">
              <a:extLst>
                <a:ext uri="{FF2B5EF4-FFF2-40B4-BE49-F238E27FC236}">
                  <a16:creationId xmlns:a16="http://schemas.microsoft.com/office/drawing/2014/main" id="{1FB6F8E9-9051-3DD6-D209-82626C81C619}"/>
                </a:ext>
              </a:extLst>
            </p:cNvPr>
            <p:cNvSpPr/>
            <p:nvPr/>
          </p:nvSpPr>
          <p:spPr>
            <a:xfrm>
              <a:off x="14121948" y="6261463"/>
              <a:ext cx="3120985" cy="574148"/>
            </a:xfrm>
            <a:prstGeom prst="rect">
              <a:avLst/>
            </a:prstGeom>
            <a:solidFill>
              <a:srgbClr val="62EBF5">
                <a:alpha val="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3" name="state-transf">
              <a:extLst>
                <a:ext uri="{FF2B5EF4-FFF2-40B4-BE49-F238E27FC236}">
                  <a16:creationId xmlns:a16="http://schemas.microsoft.com/office/drawing/2014/main" id="{691D1116-9794-2B86-5FBC-D29EE2A9A367}"/>
                </a:ext>
              </a:extLst>
            </p:cNvPr>
            <p:cNvSpPr/>
            <p:nvPr/>
          </p:nvSpPr>
          <p:spPr>
            <a:xfrm>
              <a:off x="14121948" y="7551599"/>
              <a:ext cx="3120985" cy="843566"/>
            </a:xfrm>
            <a:prstGeom prst="rect">
              <a:avLst/>
            </a:prstGeom>
            <a:solidFill>
              <a:srgbClr val="62EBF5">
                <a:alpha val="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4" name="receive-transf">
              <a:extLst>
                <a:ext uri="{FF2B5EF4-FFF2-40B4-BE49-F238E27FC236}">
                  <a16:creationId xmlns:a16="http://schemas.microsoft.com/office/drawing/2014/main" id="{DA59E062-0EE7-A3D3-EF4D-19268D4AD161}"/>
                </a:ext>
              </a:extLst>
            </p:cNvPr>
            <p:cNvSpPr/>
            <p:nvPr/>
          </p:nvSpPr>
          <p:spPr>
            <a:xfrm>
              <a:off x="14120093" y="8466085"/>
              <a:ext cx="3125157" cy="574148"/>
            </a:xfrm>
            <a:prstGeom prst="rect">
              <a:avLst/>
            </a:prstGeom>
            <a:solidFill>
              <a:schemeClr val="bg1">
                <a:lumMod val="95000"/>
                <a:alpha val="7526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3" name="Group 472">
              <a:extLst>
                <a:ext uri="{FF2B5EF4-FFF2-40B4-BE49-F238E27FC236}">
                  <a16:creationId xmlns:a16="http://schemas.microsoft.com/office/drawing/2014/main" id="{F9F8CAF5-5357-40EB-149F-99E8F4C1580D}"/>
                </a:ext>
              </a:extLst>
            </p:cNvPr>
            <p:cNvGrpSpPr/>
            <p:nvPr/>
          </p:nvGrpSpPr>
          <p:grpSpPr>
            <a:xfrm>
              <a:off x="15727308" y="7725366"/>
              <a:ext cx="1321397" cy="509413"/>
              <a:chOff x="8553911" y="6534485"/>
              <a:chExt cx="1321397" cy="509413"/>
            </a:xfrm>
          </p:grpSpPr>
          <p:sp>
            <p:nvSpPr>
              <p:cNvPr id="474" name="Rounded Rectangle 473">
                <a:extLst>
                  <a:ext uri="{FF2B5EF4-FFF2-40B4-BE49-F238E27FC236}">
                    <a16:creationId xmlns:a16="http://schemas.microsoft.com/office/drawing/2014/main" id="{0D5D69CD-DB93-94A6-9210-B2B684B3F14C}"/>
                  </a:ext>
                </a:extLst>
              </p:cNvPr>
              <p:cNvSpPr/>
              <p:nvPr/>
            </p:nvSpPr>
            <p:spPr>
              <a:xfrm>
                <a:off x="8553911" y="6534485"/>
                <a:ext cx="1321397" cy="509413"/>
              </a:xfrm>
              <a:prstGeom prst="roundRect">
                <a:avLst>
                  <a:gd name="adj" fmla="val 50000"/>
                </a:avLst>
              </a:prstGeom>
              <a:solidFill>
                <a:srgbClr val="53C3C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475" name="white checkmark" descr="Checkmark outline">
                <a:extLst>
                  <a:ext uri="{FF2B5EF4-FFF2-40B4-BE49-F238E27FC236}">
                    <a16:creationId xmlns:a16="http://schemas.microsoft.com/office/drawing/2014/main" id="{51F2227D-280B-68D5-0AA1-DCF2A0FAA060}"/>
                  </a:ext>
                </a:extLst>
              </p:cNvPr>
              <p:cNvSpPr/>
              <p:nvPr/>
            </p:nvSpPr>
            <p:spPr>
              <a:xfrm>
                <a:off x="8751317" y="66995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476" name="Group 475">
              <a:extLst>
                <a:ext uri="{FF2B5EF4-FFF2-40B4-BE49-F238E27FC236}">
                  <a16:creationId xmlns:a16="http://schemas.microsoft.com/office/drawing/2014/main" id="{42B6D254-EC7B-D39A-420E-3E5612A7ADFD}"/>
                </a:ext>
              </a:extLst>
            </p:cNvPr>
            <p:cNvGrpSpPr/>
            <p:nvPr/>
          </p:nvGrpSpPr>
          <p:grpSpPr>
            <a:xfrm>
              <a:off x="15727308" y="8497737"/>
              <a:ext cx="1321397" cy="509413"/>
              <a:chOff x="8553911" y="6534485"/>
              <a:chExt cx="1321397" cy="509413"/>
            </a:xfrm>
          </p:grpSpPr>
          <p:sp>
            <p:nvSpPr>
              <p:cNvPr id="477" name="Rounded Rectangle 476">
                <a:extLst>
                  <a:ext uri="{FF2B5EF4-FFF2-40B4-BE49-F238E27FC236}">
                    <a16:creationId xmlns:a16="http://schemas.microsoft.com/office/drawing/2014/main" id="{6A41A952-30D8-3047-FE67-46869B1669F9}"/>
                  </a:ext>
                </a:extLst>
              </p:cNvPr>
              <p:cNvSpPr/>
              <p:nvPr/>
            </p:nvSpPr>
            <p:spPr>
              <a:xfrm>
                <a:off x="8553911" y="6534485"/>
                <a:ext cx="1321397" cy="509413"/>
              </a:xfrm>
              <a:prstGeom prst="roundRect">
                <a:avLst>
                  <a:gd name="adj" fmla="val 50000"/>
                </a:avLst>
              </a:prstGeom>
              <a:solidFill>
                <a:srgbClr val="53C3C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478" name="white checkmark" descr="Checkmark outline">
                <a:extLst>
                  <a:ext uri="{FF2B5EF4-FFF2-40B4-BE49-F238E27FC236}">
                    <a16:creationId xmlns:a16="http://schemas.microsoft.com/office/drawing/2014/main" id="{9F16B3C9-810E-4572-8227-4DD9A79612CA}"/>
                  </a:ext>
                </a:extLst>
              </p:cNvPr>
              <p:cNvSpPr/>
              <p:nvPr/>
            </p:nvSpPr>
            <p:spPr>
              <a:xfrm>
                <a:off x="8751317" y="66995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491" name="Group 490">
              <a:extLst>
                <a:ext uri="{FF2B5EF4-FFF2-40B4-BE49-F238E27FC236}">
                  <a16:creationId xmlns:a16="http://schemas.microsoft.com/office/drawing/2014/main" id="{DE026D1E-F4CA-8F7B-DB06-A7A58700F87C}"/>
                </a:ext>
              </a:extLst>
            </p:cNvPr>
            <p:cNvGrpSpPr/>
            <p:nvPr/>
          </p:nvGrpSpPr>
          <p:grpSpPr>
            <a:xfrm>
              <a:off x="14304908" y="8497737"/>
              <a:ext cx="1321397" cy="509413"/>
              <a:chOff x="8553911" y="6534485"/>
              <a:chExt cx="1321397" cy="509413"/>
            </a:xfrm>
          </p:grpSpPr>
          <p:sp>
            <p:nvSpPr>
              <p:cNvPr id="492" name="Rounded Rectangle 491">
                <a:extLst>
                  <a:ext uri="{FF2B5EF4-FFF2-40B4-BE49-F238E27FC236}">
                    <a16:creationId xmlns:a16="http://schemas.microsoft.com/office/drawing/2014/main" id="{A3292D4A-8D66-0DAA-94A4-3F2E014AA568}"/>
                  </a:ext>
                </a:extLst>
              </p:cNvPr>
              <p:cNvSpPr/>
              <p:nvPr/>
            </p:nvSpPr>
            <p:spPr>
              <a:xfrm>
                <a:off x="8553911" y="6534485"/>
                <a:ext cx="1321397" cy="509413"/>
              </a:xfrm>
              <a:prstGeom prst="roundRect">
                <a:avLst>
                  <a:gd name="adj" fmla="val 50000"/>
                </a:avLst>
              </a:prstGeom>
              <a:solidFill>
                <a:srgbClr val="20525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493" name="white checkmark" descr="Checkmark outline">
                <a:extLst>
                  <a:ext uri="{FF2B5EF4-FFF2-40B4-BE49-F238E27FC236}">
                    <a16:creationId xmlns:a16="http://schemas.microsoft.com/office/drawing/2014/main" id="{3037E648-86B1-3358-DA87-8B308C22C278}"/>
                  </a:ext>
                </a:extLst>
              </p:cNvPr>
              <p:cNvSpPr/>
              <p:nvPr/>
            </p:nvSpPr>
            <p:spPr>
              <a:xfrm>
                <a:off x="8751317" y="66995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467" name="Group 466">
              <a:extLst>
                <a:ext uri="{FF2B5EF4-FFF2-40B4-BE49-F238E27FC236}">
                  <a16:creationId xmlns:a16="http://schemas.microsoft.com/office/drawing/2014/main" id="{76C29D2A-27E9-B62C-D742-39B86BAD63EF}"/>
                </a:ext>
              </a:extLst>
            </p:cNvPr>
            <p:cNvGrpSpPr/>
            <p:nvPr/>
          </p:nvGrpSpPr>
          <p:grpSpPr>
            <a:xfrm>
              <a:off x="15727308" y="6298473"/>
              <a:ext cx="1321397" cy="509413"/>
              <a:chOff x="8553911" y="6534485"/>
              <a:chExt cx="1321397" cy="509413"/>
            </a:xfrm>
          </p:grpSpPr>
          <p:sp>
            <p:nvSpPr>
              <p:cNvPr id="468" name="Rounded Rectangle 467">
                <a:extLst>
                  <a:ext uri="{FF2B5EF4-FFF2-40B4-BE49-F238E27FC236}">
                    <a16:creationId xmlns:a16="http://schemas.microsoft.com/office/drawing/2014/main" id="{6945B3DC-DF3C-C577-B89C-3CCDB992A6DD}"/>
                  </a:ext>
                </a:extLst>
              </p:cNvPr>
              <p:cNvSpPr/>
              <p:nvPr/>
            </p:nvSpPr>
            <p:spPr>
              <a:xfrm>
                <a:off x="8553911" y="6534485"/>
                <a:ext cx="1321397" cy="509413"/>
              </a:xfrm>
              <a:prstGeom prst="roundRect">
                <a:avLst>
                  <a:gd name="adj" fmla="val 50000"/>
                </a:avLst>
              </a:prstGeom>
              <a:solidFill>
                <a:srgbClr val="53C3C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469" name="white checkmark" descr="Checkmark outline">
                <a:extLst>
                  <a:ext uri="{FF2B5EF4-FFF2-40B4-BE49-F238E27FC236}">
                    <a16:creationId xmlns:a16="http://schemas.microsoft.com/office/drawing/2014/main" id="{89BE73CD-72FE-850B-4DBB-BB0CBE9FCBF2}"/>
                  </a:ext>
                </a:extLst>
              </p:cNvPr>
              <p:cNvSpPr/>
              <p:nvPr/>
            </p:nvSpPr>
            <p:spPr>
              <a:xfrm>
                <a:off x="8751317" y="66995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482" name="Group 481">
              <a:extLst>
                <a:ext uri="{FF2B5EF4-FFF2-40B4-BE49-F238E27FC236}">
                  <a16:creationId xmlns:a16="http://schemas.microsoft.com/office/drawing/2014/main" id="{34606613-B6AC-948C-AEC0-E0E479366357}"/>
                </a:ext>
              </a:extLst>
            </p:cNvPr>
            <p:cNvGrpSpPr/>
            <p:nvPr/>
          </p:nvGrpSpPr>
          <p:grpSpPr>
            <a:xfrm>
              <a:off x="14304908" y="6298473"/>
              <a:ext cx="1321397" cy="509413"/>
              <a:chOff x="8553911" y="6534485"/>
              <a:chExt cx="1321397" cy="509413"/>
            </a:xfrm>
          </p:grpSpPr>
          <p:sp>
            <p:nvSpPr>
              <p:cNvPr id="483" name="Rounded Rectangle 482">
                <a:extLst>
                  <a:ext uri="{FF2B5EF4-FFF2-40B4-BE49-F238E27FC236}">
                    <a16:creationId xmlns:a16="http://schemas.microsoft.com/office/drawing/2014/main" id="{5D1AD1F9-829F-1C41-8513-120570B332C1}"/>
                  </a:ext>
                </a:extLst>
              </p:cNvPr>
              <p:cNvSpPr/>
              <p:nvPr/>
            </p:nvSpPr>
            <p:spPr>
              <a:xfrm>
                <a:off x="8553911" y="6534485"/>
                <a:ext cx="1321397" cy="509413"/>
              </a:xfrm>
              <a:prstGeom prst="roundRect">
                <a:avLst>
                  <a:gd name="adj" fmla="val 50000"/>
                </a:avLst>
              </a:prstGeom>
              <a:solidFill>
                <a:srgbClr val="20525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484" name="white checkmark" descr="Checkmark outline">
                <a:extLst>
                  <a:ext uri="{FF2B5EF4-FFF2-40B4-BE49-F238E27FC236}">
                    <a16:creationId xmlns:a16="http://schemas.microsoft.com/office/drawing/2014/main" id="{5A2E0A61-27A3-CE34-D514-D62AD0628ABA}"/>
                  </a:ext>
                </a:extLst>
              </p:cNvPr>
              <p:cNvSpPr/>
              <p:nvPr/>
            </p:nvSpPr>
            <p:spPr>
              <a:xfrm>
                <a:off x="8751317" y="66995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470" name="Group 469">
              <a:extLst>
                <a:ext uri="{FF2B5EF4-FFF2-40B4-BE49-F238E27FC236}">
                  <a16:creationId xmlns:a16="http://schemas.microsoft.com/office/drawing/2014/main" id="{1D1ACDD4-725A-B58E-DE1E-F918556F4975}"/>
                </a:ext>
              </a:extLst>
            </p:cNvPr>
            <p:cNvGrpSpPr/>
            <p:nvPr/>
          </p:nvGrpSpPr>
          <p:grpSpPr>
            <a:xfrm>
              <a:off x="15727308" y="6950146"/>
              <a:ext cx="1321397" cy="509413"/>
              <a:chOff x="8553911" y="6534485"/>
              <a:chExt cx="1321397" cy="509413"/>
            </a:xfrm>
          </p:grpSpPr>
          <p:sp>
            <p:nvSpPr>
              <p:cNvPr id="471" name="Rounded Rectangle 470">
                <a:extLst>
                  <a:ext uri="{FF2B5EF4-FFF2-40B4-BE49-F238E27FC236}">
                    <a16:creationId xmlns:a16="http://schemas.microsoft.com/office/drawing/2014/main" id="{CE24AB5E-6106-6E2D-D847-688B406B91E4}"/>
                  </a:ext>
                </a:extLst>
              </p:cNvPr>
              <p:cNvSpPr/>
              <p:nvPr/>
            </p:nvSpPr>
            <p:spPr>
              <a:xfrm>
                <a:off x="8553911" y="6534485"/>
                <a:ext cx="1321397" cy="509413"/>
              </a:xfrm>
              <a:prstGeom prst="roundRect">
                <a:avLst>
                  <a:gd name="adj" fmla="val 50000"/>
                </a:avLst>
              </a:prstGeom>
              <a:solidFill>
                <a:srgbClr val="53C3C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472" name="white checkmark" descr="Checkmark outline">
                <a:extLst>
                  <a:ext uri="{FF2B5EF4-FFF2-40B4-BE49-F238E27FC236}">
                    <a16:creationId xmlns:a16="http://schemas.microsoft.com/office/drawing/2014/main" id="{7F8DE399-7220-E807-DE35-EB937F8C45F6}"/>
                  </a:ext>
                </a:extLst>
              </p:cNvPr>
              <p:cNvSpPr/>
              <p:nvPr/>
            </p:nvSpPr>
            <p:spPr>
              <a:xfrm>
                <a:off x="8751317" y="66995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485" name="Group 484">
              <a:extLst>
                <a:ext uri="{FF2B5EF4-FFF2-40B4-BE49-F238E27FC236}">
                  <a16:creationId xmlns:a16="http://schemas.microsoft.com/office/drawing/2014/main" id="{A578E33F-FF65-3BEB-DCFB-26FBD4C5DD16}"/>
                </a:ext>
              </a:extLst>
            </p:cNvPr>
            <p:cNvGrpSpPr/>
            <p:nvPr/>
          </p:nvGrpSpPr>
          <p:grpSpPr>
            <a:xfrm>
              <a:off x="14304908" y="6950146"/>
              <a:ext cx="1321397" cy="509413"/>
              <a:chOff x="8553911" y="6534485"/>
              <a:chExt cx="1321397" cy="509413"/>
            </a:xfrm>
          </p:grpSpPr>
          <p:sp>
            <p:nvSpPr>
              <p:cNvPr id="486" name="Rounded Rectangle 485">
                <a:extLst>
                  <a:ext uri="{FF2B5EF4-FFF2-40B4-BE49-F238E27FC236}">
                    <a16:creationId xmlns:a16="http://schemas.microsoft.com/office/drawing/2014/main" id="{0FE216C1-8B94-77F6-B35D-4639E491CB99}"/>
                  </a:ext>
                </a:extLst>
              </p:cNvPr>
              <p:cNvSpPr/>
              <p:nvPr/>
            </p:nvSpPr>
            <p:spPr>
              <a:xfrm>
                <a:off x="8553911" y="6534485"/>
                <a:ext cx="1321397" cy="509413"/>
              </a:xfrm>
              <a:prstGeom prst="roundRect">
                <a:avLst>
                  <a:gd name="adj" fmla="val 50000"/>
                </a:avLst>
              </a:prstGeom>
              <a:solidFill>
                <a:srgbClr val="20525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487" name="white checkmark" descr="Checkmark outline">
                <a:extLst>
                  <a:ext uri="{FF2B5EF4-FFF2-40B4-BE49-F238E27FC236}">
                    <a16:creationId xmlns:a16="http://schemas.microsoft.com/office/drawing/2014/main" id="{25C6AB08-6BB9-F72F-CCC5-8A6E9E32D9E3}"/>
                  </a:ext>
                </a:extLst>
              </p:cNvPr>
              <p:cNvSpPr/>
              <p:nvPr/>
            </p:nvSpPr>
            <p:spPr>
              <a:xfrm>
                <a:off x="8751317" y="66995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grpSp>
        <p:nvGrpSpPr>
          <p:cNvPr id="616" name="PULSARA SELECT">
            <a:extLst>
              <a:ext uri="{FF2B5EF4-FFF2-40B4-BE49-F238E27FC236}">
                <a16:creationId xmlns:a16="http://schemas.microsoft.com/office/drawing/2014/main" id="{641FC0F4-E712-AAAB-88EA-1021D800463A}"/>
              </a:ext>
            </a:extLst>
          </p:cNvPr>
          <p:cNvGrpSpPr/>
          <p:nvPr/>
        </p:nvGrpSpPr>
        <p:grpSpPr>
          <a:xfrm>
            <a:off x="17328484" y="3632995"/>
            <a:ext cx="3118104" cy="9434405"/>
            <a:chOff x="17328484" y="3632995"/>
            <a:chExt cx="3118104" cy="9434405"/>
          </a:xfrm>
        </p:grpSpPr>
        <p:grpSp>
          <p:nvGrpSpPr>
            <p:cNvPr id="609" name="PULSARA SELECT">
              <a:extLst>
                <a:ext uri="{FF2B5EF4-FFF2-40B4-BE49-F238E27FC236}">
                  <a16:creationId xmlns:a16="http://schemas.microsoft.com/office/drawing/2014/main" id="{FEC81A26-1CB7-ADD8-04CF-B69E91674A1C}"/>
                </a:ext>
              </a:extLst>
            </p:cNvPr>
            <p:cNvGrpSpPr/>
            <p:nvPr/>
          </p:nvGrpSpPr>
          <p:grpSpPr>
            <a:xfrm>
              <a:off x="17328484" y="3632995"/>
              <a:ext cx="3118104" cy="9434405"/>
              <a:chOff x="17328484" y="3632995"/>
              <a:chExt cx="3118104" cy="9434405"/>
            </a:xfrm>
          </p:grpSpPr>
          <p:sp>
            <p:nvSpPr>
              <p:cNvPr id="55" name="Rectangle: Rounded Corners 3">
                <a:extLst>
                  <a:ext uri="{FF2B5EF4-FFF2-40B4-BE49-F238E27FC236}">
                    <a16:creationId xmlns:a16="http://schemas.microsoft.com/office/drawing/2014/main" id="{F2C76910-6ED9-5622-3F07-DE6311BF4956}"/>
                  </a:ext>
                </a:extLst>
              </p:cNvPr>
              <p:cNvSpPr/>
              <p:nvPr/>
            </p:nvSpPr>
            <p:spPr>
              <a:xfrm>
                <a:off x="17424496" y="3632995"/>
                <a:ext cx="2926080" cy="9434405"/>
              </a:xfrm>
              <a:prstGeom prst="roundRect">
                <a:avLst>
                  <a:gd name="adj" fmla="val 13334"/>
                </a:avLst>
              </a:prstGeom>
              <a:solidFill>
                <a:schemeClr val="tx2">
                  <a:lumMod val="75000"/>
                  <a:lumOff val="25000"/>
                </a:schemeClr>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ID" sz="3600" u="none" strike="noStrike" kern="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sp>
            <p:nvSpPr>
              <p:cNvPr id="56" name="TextBox 55">
                <a:extLst>
                  <a:ext uri="{FF2B5EF4-FFF2-40B4-BE49-F238E27FC236}">
                    <a16:creationId xmlns:a16="http://schemas.microsoft.com/office/drawing/2014/main" id="{96B9A9B4-7888-ABC5-C467-7F6AB9670EA0}"/>
                  </a:ext>
                </a:extLst>
              </p:cNvPr>
              <p:cNvSpPr txBox="1"/>
              <p:nvPr/>
            </p:nvSpPr>
            <p:spPr>
              <a:xfrm>
                <a:off x="17424496" y="4339719"/>
                <a:ext cx="2926080" cy="812530"/>
              </a:xfrm>
              <a:prstGeom prst="rect">
                <a:avLst/>
              </a:prstGeom>
              <a:noFill/>
              <a:effectLst>
                <a:outerShdw blurRad="50800" dist="38100" dir="2700000" algn="tl" rotWithShape="0">
                  <a:prstClr val="black">
                    <a:alpha val="40000"/>
                  </a:prstClr>
                </a:outerShdw>
              </a:effectLst>
            </p:spPr>
            <p:txBody>
              <a:bodyPr wrap="square">
                <a:spAutoFit/>
              </a:bodyPr>
              <a:lstStyle/>
              <a:p>
                <a:pPr algn="ctr">
                  <a:lnSpc>
                    <a:spcPct val="90000"/>
                  </a:lnSpc>
                </a:pPr>
                <a:r>
                  <a:rPr lang="en-US" sz="2400" spc="100" dirty="0">
                    <a:solidFill>
                      <a:schemeClr val="bg1"/>
                    </a:solidFill>
                    <a:latin typeface="Arial-BoldMT"/>
                  </a:rPr>
                  <a:t>Pulsara</a:t>
                </a:r>
                <a:r>
                  <a:rPr lang="en-US" sz="2400" b="1" spc="100" dirty="0">
                    <a:solidFill>
                      <a:schemeClr val="bg1"/>
                    </a:solidFill>
                    <a:latin typeface="Arial-BoldMT"/>
                  </a:rPr>
                  <a:t> </a:t>
                </a:r>
                <a:br>
                  <a:rPr lang="en-US" sz="2400" b="1" spc="100" dirty="0">
                    <a:solidFill>
                      <a:schemeClr val="bg1"/>
                    </a:solidFill>
                    <a:latin typeface="Arial-BoldMT"/>
                  </a:rPr>
                </a:br>
                <a:r>
                  <a:rPr lang="en-US" sz="2600" b="1" dirty="0">
                    <a:solidFill>
                      <a:schemeClr val="bg1"/>
                    </a:solidFill>
                    <a:latin typeface="Arial-BoldMT"/>
                  </a:rPr>
                  <a:t>SELECT</a:t>
                </a:r>
                <a:endParaRPr lang="en-US" sz="2600" b="0" dirty="0">
                  <a:solidFill>
                    <a:schemeClr val="bg1"/>
                  </a:solidFill>
                  <a:latin typeface="ArialMT"/>
                </a:endParaRPr>
              </a:p>
            </p:txBody>
          </p:sp>
          <p:sp>
            <p:nvSpPr>
              <p:cNvPr id="57" name="Rectangle 56">
                <a:extLst>
                  <a:ext uri="{FF2B5EF4-FFF2-40B4-BE49-F238E27FC236}">
                    <a16:creationId xmlns:a16="http://schemas.microsoft.com/office/drawing/2014/main" id="{57F3F6DB-E005-67CE-0169-BEA258CBA881}"/>
                  </a:ext>
                </a:extLst>
              </p:cNvPr>
              <p:cNvSpPr/>
              <p:nvPr/>
            </p:nvSpPr>
            <p:spPr>
              <a:xfrm>
                <a:off x="17424496" y="12038912"/>
                <a:ext cx="2926080" cy="783591"/>
              </a:xfrm>
              <a:prstGeom prst="rect">
                <a:avLst/>
              </a:prstGeom>
              <a:no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82880" rIns="182880" rtlCol="0" anchor="ctr"/>
              <a:lstStyle/>
              <a:p>
                <a:pPr algn="ctr"/>
                <a:r>
                  <a:rPr lang="en-US" b="1" dirty="0"/>
                  <a:t>Adds 1-2 </a:t>
                </a:r>
              </a:p>
              <a:p>
                <a:pPr algn="ctr"/>
                <a:r>
                  <a:rPr lang="en-US" b="1" dirty="0"/>
                  <a:t>Patient Types</a:t>
                </a:r>
              </a:p>
            </p:txBody>
          </p:sp>
          <p:sp>
            <p:nvSpPr>
              <p:cNvPr id="58" name="white center section">
                <a:extLst>
                  <a:ext uri="{FF2B5EF4-FFF2-40B4-BE49-F238E27FC236}">
                    <a16:creationId xmlns:a16="http://schemas.microsoft.com/office/drawing/2014/main" id="{41AC473C-4AF6-39C7-9FBC-D9A41E40DE8B}"/>
                  </a:ext>
                </a:extLst>
              </p:cNvPr>
              <p:cNvSpPr/>
              <p:nvPr/>
            </p:nvSpPr>
            <p:spPr>
              <a:xfrm>
                <a:off x="17328484" y="5554065"/>
                <a:ext cx="3118104" cy="6283259"/>
              </a:xfrm>
              <a:prstGeom prst="roundRect">
                <a:avLst>
                  <a:gd name="adj" fmla="val 3121"/>
                </a:avLst>
              </a:prstGeom>
              <a:solidFill>
                <a:sysClr val="window" lastClr="FFFFFF"/>
              </a:solidFill>
              <a:ln w="6350" cap="flat" cmpd="sng" algn="ctr">
                <a:solidFill>
                  <a:schemeClr val="bg2"/>
                </a:solidFill>
                <a:prstDash val="solid"/>
                <a:miter lim="800000"/>
              </a:ln>
              <a:effectLst>
                <a:outerShdw blurRad="88900" dist="50800" dir="2700000" algn="tl" rotWithShape="0">
                  <a:prstClr val="black">
                    <a:alpha val="20168"/>
                  </a:prstClr>
                </a:outerShdw>
              </a:effectLst>
            </p:spPr>
            <p:txBody>
              <a:bodyPr rtlCol="0" anchor="ctr"/>
              <a:lstStyle/>
              <a:p>
                <a:pPr algn="ctr" defTabSz="457200"/>
                <a:endParaRPr lang="en-ID" sz="3600" kern="0">
                  <a:solidFill>
                    <a:prstClr val="white"/>
                  </a:solidFill>
                  <a:latin typeface="Calibri Light" panose="020F0302020204030204" pitchFamily="34" charset="0"/>
                </a:endParaRPr>
              </a:p>
            </p:txBody>
          </p:sp>
          <p:sp>
            <p:nvSpPr>
              <p:cNvPr id="61" name="Isosceles Triangle 6">
                <a:extLst>
                  <a:ext uri="{FF2B5EF4-FFF2-40B4-BE49-F238E27FC236}">
                    <a16:creationId xmlns:a16="http://schemas.microsoft.com/office/drawing/2014/main" id="{64733DD9-4BA6-C026-716E-A85D178B2ED3}"/>
                  </a:ext>
                </a:extLst>
              </p:cNvPr>
              <p:cNvSpPr/>
              <p:nvPr/>
            </p:nvSpPr>
            <p:spPr>
              <a:xfrm flipV="1">
                <a:off x="18453803" y="5363721"/>
                <a:ext cx="867466" cy="473192"/>
              </a:xfrm>
              <a:prstGeom prst="triangle">
                <a:avLst/>
              </a:prstGeom>
              <a:solidFill>
                <a:schemeClr val="tx1">
                  <a:lumMod val="75000"/>
                  <a:lumOff val="25000"/>
                </a:schemeClr>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ID" sz="3600" u="none" strike="noStrike" kern="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grpSp>
        <p:sp>
          <p:nvSpPr>
            <p:cNvPr id="589" name="send-select">
              <a:extLst>
                <a:ext uri="{FF2B5EF4-FFF2-40B4-BE49-F238E27FC236}">
                  <a16:creationId xmlns:a16="http://schemas.microsoft.com/office/drawing/2014/main" id="{5A7A912C-4AB6-CD21-E824-632F59379D72}"/>
                </a:ext>
              </a:extLst>
            </p:cNvPr>
            <p:cNvSpPr/>
            <p:nvPr/>
          </p:nvSpPr>
          <p:spPr>
            <a:xfrm>
              <a:off x="17338529" y="6906531"/>
              <a:ext cx="3105014" cy="574148"/>
            </a:xfrm>
            <a:prstGeom prst="rect">
              <a:avLst/>
            </a:prstGeom>
            <a:solidFill>
              <a:schemeClr val="bg1">
                <a:lumMod val="95000"/>
                <a:alpha val="7526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0" name="multi-sel">
              <a:extLst>
                <a:ext uri="{FF2B5EF4-FFF2-40B4-BE49-F238E27FC236}">
                  <a16:creationId xmlns:a16="http://schemas.microsoft.com/office/drawing/2014/main" id="{B5D38FA8-638A-480D-4105-2965112621DE}"/>
                </a:ext>
              </a:extLst>
            </p:cNvPr>
            <p:cNvSpPr/>
            <p:nvPr/>
          </p:nvSpPr>
          <p:spPr>
            <a:xfrm>
              <a:off x="17336778" y="6261463"/>
              <a:ext cx="3107503" cy="574148"/>
            </a:xfrm>
            <a:prstGeom prst="rect">
              <a:avLst/>
            </a:prstGeom>
            <a:solidFill>
              <a:srgbClr val="62EBF5">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1" name="state-select">
              <a:extLst>
                <a:ext uri="{FF2B5EF4-FFF2-40B4-BE49-F238E27FC236}">
                  <a16:creationId xmlns:a16="http://schemas.microsoft.com/office/drawing/2014/main" id="{35D82CF7-9AF2-BD1F-14AB-7B4F0154A04F}"/>
                </a:ext>
              </a:extLst>
            </p:cNvPr>
            <p:cNvSpPr/>
            <p:nvPr/>
          </p:nvSpPr>
          <p:spPr>
            <a:xfrm>
              <a:off x="17336778" y="7551599"/>
              <a:ext cx="3107503" cy="843566"/>
            </a:xfrm>
            <a:prstGeom prst="rect">
              <a:avLst/>
            </a:prstGeom>
            <a:solidFill>
              <a:srgbClr val="62EBF5">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2" name="receive-select">
              <a:extLst>
                <a:ext uri="{FF2B5EF4-FFF2-40B4-BE49-F238E27FC236}">
                  <a16:creationId xmlns:a16="http://schemas.microsoft.com/office/drawing/2014/main" id="{15B4C42E-1D8A-1F5B-55B2-EEBF6D06610E}"/>
                </a:ext>
              </a:extLst>
            </p:cNvPr>
            <p:cNvSpPr/>
            <p:nvPr/>
          </p:nvSpPr>
          <p:spPr>
            <a:xfrm>
              <a:off x="17334931" y="8466085"/>
              <a:ext cx="3111657" cy="574148"/>
            </a:xfrm>
            <a:prstGeom prst="rect">
              <a:avLst/>
            </a:prstGeom>
            <a:solidFill>
              <a:schemeClr val="bg1">
                <a:lumMod val="95000"/>
                <a:alpha val="7526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3" name="add-phys-consult-for-select">
              <a:extLst>
                <a:ext uri="{FF2B5EF4-FFF2-40B4-BE49-F238E27FC236}">
                  <a16:creationId xmlns:a16="http://schemas.microsoft.com/office/drawing/2014/main" id="{F9233952-E5BF-3E68-7DB3-E3592CD4BC89}"/>
                </a:ext>
              </a:extLst>
            </p:cNvPr>
            <p:cNvSpPr/>
            <p:nvPr/>
          </p:nvSpPr>
          <p:spPr>
            <a:xfrm>
              <a:off x="17336778" y="9111153"/>
              <a:ext cx="3107503" cy="843566"/>
            </a:xfrm>
            <a:prstGeom prst="rect">
              <a:avLst/>
            </a:prstGeom>
            <a:solidFill>
              <a:srgbClr val="62EBF5">
                <a:alpha val="1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3" name="Group 502">
              <a:extLst>
                <a:ext uri="{FF2B5EF4-FFF2-40B4-BE49-F238E27FC236}">
                  <a16:creationId xmlns:a16="http://schemas.microsoft.com/office/drawing/2014/main" id="{6824B843-775F-CCCF-44E0-99B21BFCC7C6}"/>
                </a:ext>
              </a:extLst>
            </p:cNvPr>
            <p:cNvGrpSpPr/>
            <p:nvPr/>
          </p:nvGrpSpPr>
          <p:grpSpPr>
            <a:xfrm>
              <a:off x="18944064" y="7725366"/>
              <a:ext cx="1321397" cy="509413"/>
              <a:chOff x="8509307" y="6534485"/>
              <a:chExt cx="1321397" cy="509413"/>
            </a:xfrm>
          </p:grpSpPr>
          <p:sp>
            <p:nvSpPr>
              <p:cNvPr id="504" name="Rounded Rectangle 503">
                <a:extLst>
                  <a:ext uri="{FF2B5EF4-FFF2-40B4-BE49-F238E27FC236}">
                    <a16:creationId xmlns:a16="http://schemas.microsoft.com/office/drawing/2014/main" id="{85471668-3AE5-195E-2BD2-230F275AFEBD}"/>
                  </a:ext>
                </a:extLst>
              </p:cNvPr>
              <p:cNvSpPr/>
              <p:nvPr/>
            </p:nvSpPr>
            <p:spPr>
              <a:xfrm>
                <a:off x="8509307" y="6534485"/>
                <a:ext cx="1321397" cy="509413"/>
              </a:xfrm>
              <a:prstGeom prst="roundRect">
                <a:avLst>
                  <a:gd name="adj" fmla="val 50000"/>
                </a:avLst>
              </a:prstGeom>
              <a:solidFill>
                <a:srgbClr val="53C3C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505" name="white checkmark" descr="Checkmark outline">
                <a:extLst>
                  <a:ext uri="{FF2B5EF4-FFF2-40B4-BE49-F238E27FC236}">
                    <a16:creationId xmlns:a16="http://schemas.microsoft.com/office/drawing/2014/main" id="{AB8C2808-0994-32EE-5E5D-379645105F5D}"/>
                  </a:ext>
                </a:extLst>
              </p:cNvPr>
              <p:cNvSpPr/>
              <p:nvPr/>
            </p:nvSpPr>
            <p:spPr>
              <a:xfrm>
                <a:off x="8706713" y="66995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512" name="Group 511">
              <a:extLst>
                <a:ext uri="{FF2B5EF4-FFF2-40B4-BE49-F238E27FC236}">
                  <a16:creationId xmlns:a16="http://schemas.microsoft.com/office/drawing/2014/main" id="{D49E5F15-B579-179A-CBEB-39877A4BC13F}"/>
                </a:ext>
              </a:extLst>
            </p:cNvPr>
            <p:cNvGrpSpPr/>
            <p:nvPr/>
          </p:nvGrpSpPr>
          <p:grpSpPr>
            <a:xfrm>
              <a:off x="17536854" y="8497737"/>
              <a:ext cx="1321397" cy="509413"/>
              <a:chOff x="17511015" y="8002385"/>
              <a:chExt cx="1321397" cy="509413"/>
            </a:xfrm>
          </p:grpSpPr>
          <p:sp>
            <p:nvSpPr>
              <p:cNvPr id="513" name="Rounded Rectangle 512">
                <a:extLst>
                  <a:ext uri="{FF2B5EF4-FFF2-40B4-BE49-F238E27FC236}">
                    <a16:creationId xmlns:a16="http://schemas.microsoft.com/office/drawing/2014/main" id="{450C2061-95CD-654A-6C39-6EC04D12691E}"/>
                  </a:ext>
                </a:extLst>
              </p:cNvPr>
              <p:cNvSpPr/>
              <p:nvPr/>
            </p:nvSpPr>
            <p:spPr>
              <a:xfrm>
                <a:off x="17511015" y="8002385"/>
                <a:ext cx="1321397" cy="509413"/>
              </a:xfrm>
              <a:prstGeom prst="roundRect">
                <a:avLst>
                  <a:gd name="adj" fmla="val 50000"/>
                </a:avLst>
              </a:prstGeom>
              <a:solidFill>
                <a:srgbClr val="20525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1-2</a:t>
                </a:r>
                <a:endParaRPr lang="en-US" b="1"/>
              </a:p>
            </p:txBody>
          </p:sp>
          <p:sp>
            <p:nvSpPr>
              <p:cNvPr id="514" name="white checkmark" descr="Checkmark outline">
                <a:extLst>
                  <a:ext uri="{FF2B5EF4-FFF2-40B4-BE49-F238E27FC236}">
                    <a16:creationId xmlns:a16="http://schemas.microsoft.com/office/drawing/2014/main" id="{A2E177D2-C29C-F365-2880-ADD3B31714CF}"/>
                  </a:ext>
                </a:extLst>
              </p:cNvPr>
              <p:cNvSpPr/>
              <p:nvPr/>
            </p:nvSpPr>
            <p:spPr>
              <a:xfrm>
                <a:off x="17708421" y="81674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515" name="Group 514">
              <a:extLst>
                <a:ext uri="{FF2B5EF4-FFF2-40B4-BE49-F238E27FC236}">
                  <a16:creationId xmlns:a16="http://schemas.microsoft.com/office/drawing/2014/main" id="{904F7417-E025-923D-F4F6-9B2431768E1F}"/>
                </a:ext>
              </a:extLst>
            </p:cNvPr>
            <p:cNvGrpSpPr/>
            <p:nvPr/>
          </p:nvGrpSpPr>
          <p:grpSpPr>
            <a:xfrm>
              <a:off x="18931493" y="8497737"/>
              <a:ext cx="1321397" cy="509413"/>
              <a:chOff x="8477777" y="6534485"/>
              <a:chExt cx="1321397" cy="509413"/>
            </a:xfrm>
          </p:grpSpPr>
          <p:sp>
            <p:nvSpPr>
              <p:cNvPr id="516" name="Rounded Rectangle 515">
                <a:extLst>
                  <a:ext uri="{FF2B5EF4-FFF2-40B4-BE49-F238E27FC236}">
                    <a16:creationId xmlns:a16="http://schemas.microsoft.com/office/drawing/2014/main" id="{A8BD8BFF-E81C-3167-2454-19CEE238BADF}"/>
                  </a:ext>
                </a:extLst>
              </p:cNvPr>
              <p:cNvSpPr/>
              <p:nvPr/>
            </p:nvSpPr>
            <p:spPr>
              <a:xfrm>
                <a:off x="8477777" y="6534485"/>
                <a:ext cx="1321397" cy="509413"/>
              </a:xfrm>
              <a:prstGeom prst="roundRect">
                <a:avLst>
                  <a:gd name="adj" fmla="val 50000"/>
                </a:avLst>
              </a:prstGeom>
              <a:solidFill>
                <a:srgbClr val="53C3C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517" name="white checkmark" descr="Checkmark outline">
                <a:extLst>
                  <a:ext uri="{FF2B5EF4-FFF2-40B4-BE49-F238E27FC236}">
                    <a16:creationId xmlns:a16="http://schemas.microsoft.com/office/drawing/2014/main" id="{54700B04-ABE4-6132-970E-580F2B6A91F7}"/>
                  </a:ext>
                </a:extLst>
              </p:cNvPr>
              <p:cNvSpPr/>
              <p:nvPr/>
            </p:nvSpPr>
            <p:spPr>
              <a:xfrm>
                <a:off x="8675183" y="66995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518" name="Group 517">
              <a:extLst>
                <a:ext uri="{FF2B5EF4-FFF2-40B4-BE49-F238E27FC236}">
                  <a16:creationId xmlns:a16="http://schemas.microsoft.com/office/drawing/2014/main" id="{0B26DC28-61C9-CCB0-E9B5-AD79F9173F7D}"/>
                </a:ext>
              </a:extLst>
            </p:cNvPr>
            <p:cNvGrpSpPr/>
            <p:nvPr/>
          </p:nvGrpSpPr>
          <p:grpSpPr>
            <a:xfrm>
              <a:off x="17537904" y="9271659"/>
              <a:ext cx="1321397" cy="509413"/>
              <a:chOff x="17542545" y="8002385"/>
              <a:chExt cx="1321397" cy="509413"/>
            </a:xfrm>
          </p:grpSpPr>
          <p:sp>
            <p:nvSpPr>
              <p:cNvPr id="519" name="Rounded Rectangle 518">
                <a:extLst>
                  <a:ext uri="{FF2B5EF4-FFF2-40B4-BE49-F238E27FC236}">
                    <a16:creationId xmlns:a16="http://schemas.microsoft.com/office/drawing/2014/main" id="{A00C3ACF-431D-8CFD-3534-AD6506DE70BF}"/>
                  </a:ext>
                </a:extLst>
              </p:cNvPr>
              <p:cNvSpPr/>
              <p:nvPr/>
            </p:nvSpPr>
            <p:spPr>
              <a:xfrm>
                <a:off x="17542545" y="8002385"/>
                <a:ext cx="1321397" cy="509413"/>
              </a:xfrm>
              <a:prstGeom prst="roundRect">
                <a:avLst>
                  <a:gd name="adj" fmla="val 50000"/>
                </a:avLst>
              </a:prstGeom>
              <a:solidFill>
                <a:srgbClr val="20525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1-2</a:t>
                </a:r>
                <a:endParaRPr lang="en-US" b="1"/>
              </a:p>
            </p:txBody>
          </p:sp>
          <p:sp>
            <p:nvSpPr>
              <p:cNvPr id="520" name="white checkmark" descr="Checkmark outline">
                <a:extLst>
                  <a:ext uri="{FF2B5EF4-FFF2-40B4-BE49-F238E27FC236}">
                    <a16:creationId xmlns:a16="http://schemas.microsoft.com/office/drawing/2014/main" id="{CDECFF6D-A0A4-EBA8-C142-3578948D1854}"/>
                  </a:ext>
                </a:extLst>
              </p:cNvPr>
              <p:cNvSpPr/>
              <p:nvPr/>
            </p:nvSpPr>
            <p:spPr>
              <a:xfrm>
                <a:off x="17739951" y="81674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521" name="Group 520">
              <a:extLst>
                <a:ext uri="{FF2B5EF4-FFF2-40B4-BE49-F238E27FC236}">
                  <a16:creationId xmlns:a16="http://schemas.microsoft.com/office/drawing/2014/main" id="{A28C0820-42CE-9C46-BAB5-1729C23112F4}"/>
                </a:ext>
              </a:extLst>
            </p:cNvPr>
            <p:cNvGrpSpPr/>
            <p:nvPr/>
          </p:nvGrpSpPr>
          <p:grpSpPr>
            <a:xfrm>
              <a:off x="18932543" y="9271659"/>
              <a:ext cx="1321397" cy="509413"/>
              <a:chOff x="17542545" y="8002385"/>
              <a:chExt cx="1321397" cy="509413"/>
            </a:xfrm>
          </p:grpSpPr>
          <p:sp>
            <p:nvSpPr>
              <p:cNvPr id="522" name="Rounded Rectangle 521">
                <a:extLst>
                  <a:ext uri="{FF2B5EF4-FFF2-40B4-BE49-F238E27FC236}">
                    <a16:creationId xmlns:a16="http://schemas.microsoft.com/office/drawing/2014/main" id="{C7B52EF4-D118-ABD9-70E5-CB3AD0500F29}"/>
                  </a:ext>
                </a:extLst>
              </p:cNvPr>
              <p:cNvSpPr/>
              <p:nvPr/>
            </p:nvSpPr>
            <p:spPr>
              <a:xfrm>
                <a:off x="17542545" y="8002385"/>
                <a:ext cx="1321397" cy="509413"/>
              </a:xfrm>
              <a:prstGeom prst="roundRect">
                <a:avLst>
                  <a:gd name="adj" fmla="val 50000"/>
                </a:avLst>
              </a:prstGeom>
              <a:solidFill>
                <a:srgbClr val="53C3C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1-2</a:t>
                </a:r>
                <a:endParaRPr lang="en-US" b="1"/>
              </a:p>
            </p:txBody>
          </p:sp>
          <p:sp>
            <p:nvSpPr>
              <p:cNvPr id="523" name="white checkmark" descr="Checkmark outline">
                <a:extLst>
                  <a:ext uri="{FF2B5EF4-FFF2-40B4-BE49-F238E27FC236}">
                    <a16:creationId xmlns:a16="http://schemas.microsoft.com/office/drawing/2014/main" id="{3569ADF1-BF89-1EE2-4E9E-6227B73E15EA}"/>
                  </a:ext>
                </a:extLst>
              </p:cNvPr>
              <p:cNvSpPr/>
              <p:nvPr/>
            </p:nvSpPr>
            <p:spPr>
              <a:xfrm>
                <a:off x="17739951" y="81674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497" name="Group 496">
              <a:extLst>
                <a:ext uri="{FF2B5EF4-FFF2-40B4-BE49-F238E27FC236}">
                  <a16:creationId xmlns:a16="http://schemas.microsoft.com/office/drawing/2014/main" id="{EDE996D5-A5D4-8247-2A6C-BEEF36DAC65E}"/>
                </a:ext>
              </a:extLst>
            </p:cNvPr>
            <p:cNvGrpSpPr/>
            <p:nvPr/>
          </p:nvGrpSpPr>
          <p:grpSpPr>
            <a:xfrm>
              <a:off x="18944064" y="6298473"/>
              <a:ext cx="1321397" cy="509413"/>
              <a:chOff x="8509307" y="6534485"/>
              <a:chExt cx="1321397" cy="509413"/>
            </a:xfrm>
          </p:grpSpPr>
          <p:sp>
            <p:nvSpPr>
              <p:cNvPr id="498" name="Rounded Rectangle 497">
                <a:extLst>
                  <a:ext uri="{FF2B5EF4-FFF2-40B4-BE49-F238E27FC236}">
                    <a16:creationId xmlns:a16="http://schemas.microsoft.com/office/drawing/2014/main" id="{1008CB78-FA17-FAA0-DEA7-30AD036A2E91}"/>
                  </a:ext>
                </a:extLst>
              </p:cNvPr>
              <p:cNvSpPr/>
              <p:nvPr/>
            </p:nvSpPr>
            <p:spPr>
              <a:xfrm>
                <a:off x="8509307" y="6534485"/>
                <a:ext cx="1321397" cy="509413"/>
              </a:xfrm>
              <a:prstGeom prst="roundRect">
                <a:avLst>
                  <a:gd name="adj" fmla="val 50000"/>
                </a:avLst>
              </a:prstGeom>
              <a:solidFill>
                <a:srgbClr val="53C3C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499" name="white checkmark" descr="Checkmark outline">
                <a:extLst>
                  <a:ext uri="{FF2B5EF4-FFF2-40B4-BE49-F238E27FC236}">
                    <a16:creationId xmlns:a16="http://schemas.microsoft.com/office/drawing/2014/main" id="{0C2738E2-28F0-01BA-7528-D2019C19488E}"/>
                  </a:ext>
                </a:extLst>
              </p:cNvPr>
              <p:cNvSpPr/>
              <p:nvPr/>
            </p:nvSpPr>
            <p:spPr>
              <a:xfrm>
                <a:off x="8706713" y="66995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506" name="Group 505">
              <a:extLst>
                <a:ext uri="{FF2B5EF4-FFF2-40B4-BE49-F238E27FC236}">
                  <a16:creationId xmlns:a16="http://schemas.microsoft.com/office/drawing/2014/main" id="{5543CDE5-3E07-E329-2D1C-88D065AB13E0}"/>
                </a:ext>
              </a:extLst>
            </p:cNvPr>
            <p:cNvGrpSpPr/>
            <p:nvPr/>
          </p:nvGrpSpPr>
          <p:grpSpPr>
            <a:xfrm>
              <a:off x="17521664" y="6298473"/>
              <a:ext cx="1321397" cy="509413"/>
              <a:chOff x="8509307" y="6534485"/>
              <a:chExt cx="1321397" cy="509413"/>
            </a:xfrm>
          </p:grpSpPr>
          <p:sp>
            <p:nvSpPr>
              <p:cNvPr id="507" name="Rounded Rectangle 506">
                <a:extLst>
                  <a:ext uri="{FF2B5EF4-FFF2-40B4-BE49-F238E27FC236}">
                    <a16:creationId xmlns:a16="http://schemas.microsoft.com/office/drawing/2014/main" id="{4D556131-D43F-F5EF-1C75-F9D3F421D970}"/>
                  </a:ext>
                </a:extLst>
              </p:cNvPr>
              <p:cNvSpPr/>
              <p:nvPr/>
            </p:nvSpPr>
            <p:spPr>
              <a:xfrm>
                <a:off x="8509307" y="6534485"/>
                <a:ext cx="1321397" cy="509413"/>
              </a:xfrm>
              <a:prstGeom prst="roundRect">
                <a:avLst>
                  <a:gd name="adj" fmla="val 50000"/>
                </a:avLst>
              </a:prstGeom>
              <a:solidFill>
                <a:srgbClr val="20525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508" name="white checkmark" descr="Checkmark outline">
                <a:extLst>
                  <a:ext uri="{FF2B5EF4-FFF2-40B4-BE49-F238E27FC236}">
                    <a16:creationId xmlns:a16="http://schemas.microsoft.com/office/drawing/2014/main" id="{4F25B97B-557E-69C4-3ED8-9C1E3F85F275}"/>
                  </a:ext>
                </a:extLst>
              </p:cNvPr>
              <p:cNvSpPr/>
              <p:nvPr/>
            </p:nvSpPr>
            <p:spPr>
              <a:xfrm>
                <a:off x="8706713" y="66995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500" name="Group 499">
              <a:extLst>
                <a:ext uri="{FF2B5EF4-FFF2-40B4-BE49-F238E27FC236}">
                  <a16:creationId xmlns:a16="http://schemas.microsoft.com/office/drawing/2014/main" id="{10017633-02A6-C3C4-BD76-05039CA35950}"/>
                </a:ext>
              </a:extLst>
            </p:cNvPr>
            <p:cNvGrpSpPr/>
            <p:nvPr/>
          </p:nvGrpSpPr>
          <p:grpSpPr>
            <a:xfrm>
              <a:off x="18944064" y="6950146"/>
              <a:ext cx="1321397" cy="509413"/>
              <a:chOff x="8509307" y="6534485"/>
              <a:chExt cx="1321397" cy="509413"/>
            </a:xfrm>
          </p:grpSpPr>
          <p:sp>
            <p:nvSpPr>
              <p:cNvPr id="501" name="Rounded Rectangle 500">
                <a:extLst>
                  <a:ext uri="{FF2B5EF4-FFF2-40B4-BE49-F238E27FC236}">
                    <a16:creationId xmlns:a16="http://schemas.microsoft.com/office/drawing/2014/main" id="{AE54EFEA-D236-A70B-F744-7F3E1F93255D}"/>
                  </a:ext>
                </a:extLst>
              </p:cNvPr>
              <p:cNvSpPr/>
              <p:nvPr/>
            </p:nvSpPr>
            <p:spPr>
              <a:xfrm>
                <a:off x="8509307" y="6534485"/>
                <a:ext cx="1321397" cy="509413"/>
              </a:xfrm>
              <a:prstGeom prst="roundRect">
                <a:avLst>
                  <a:gd name="adj" fmla="val 50000"/>
                </a:avLst>
              </a:prstGeom>
              <a:solidFill>
                <a:srgbClr val="53C3C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502" name="white checkmark" descr="Checkmark outline">
                <a:extLst>
                  <a:ext uri="{FF2B5EF4-FFF2-40B4-BE49-F238E27FC236}">
                    <a16:creationId xmlns:a16="http://schemas.microsoft.com/office/drawing/2014/main" id="{767BC013-9A8E-FCC3-91BE-AF5202840A50}"/>
                  </a:ext>
                </a:extLst>
              </p:cNvPr>
              <p:cNvSpPr/>
              <p:nvPr/>
            </p:nvSpPr>
            <p:spPr>
              <a:xfrm>
                <a:off x="8706713" y="66995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509" name="Group 508">
              <a:extLst>
                <a:ext uri="{FF2B5EF4-FFF2-40B4-BE49-F238E27FC236}">
                  <a16:creationId xmlns:a16="http://schemas.microsoft.com/office/drawing/2014/main" id="{77F4E179-38B7-5503-4433-1025C891A433}"/>
                </a:ext>
              </a:extLst>
            </p:cNvPr>
            <p:cNvGrpSpPr/>
            <p:nvPr/>
          </p:nvGrpSpPr>
          <p:grpSpPr>
            <a:xfrm>
              <a:off x="17521664" y="6950146"/>
              <a:ext cx="1321397" cy="509413"/>
              <a:chOff x="8509307" y="6534485"/>
              <a:chExt cx="1321397" cy="509413"/>
            </a:xfrm>
          </p:grpSpPr>
          <p:sp>
            <p:nvSpPr>
              <p:cNvPr id="510" name="Rounded Rectangle 509">
                <a:extLst>
                  <a:ext uri="{FF2B5EF4-FFF2-40B4-BE49-F238E27FC236}">
                    <a16:creationId xmlns:a16="http://schemas.microsoft.com/office/drawing/2014/main" id="{06722A4C-D572-93A6-C9EC-14EACDDFBE8F}"/>
                  </a:ext>
                </a:extLst>
              </p:cNvPr>
              <p:cNvSpPr/>
              <p:nvPr/>
            </p:nvSpPr>
            <p:spPr>
              <a:xfrm>
                <a:off x="8509307" y="6534485"/>
                <a:ext cx="1321397" cy="509413"/>
              </a:xfrm>
              <a:prstGeom prst="roundRect">
                <a:avLst>
                  <a:gd name="adj" fmla="val 50000"/>
                </a:avLst>
              </a:prstGeom>
              <a:solidFill>
                <a:srgbClr val="20525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511" name="white checkmark" descr="Checkmark outline">
                <a:extLst>
                  <a:ext uri="{FF2B5EF4-FFF2-40B4-BE49-F238E27FC236}">
                    <a16:creationId xmlns:a16="http://schemas.microsoft.com/office/drawing/2014/main" id="{6D1B7B93-DC0D-BEF8-B91F-F06BB2CF9A88}"/>
                  </a:ext>
                </a:extLst>
              </p:cNvPr>
              <p:cNvSpPr/>
              <p:nvPr/>
            </p:nvSpPr>
            <p:spPr>
              <a:xfrm>
                <a:off x="8706713" y="66995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grpSp>
        <p:nvGrpSpPr>
          <p:cNvPr id="618" name="PULSARA UNITED">
            <a:extLst>
              <a:ext uri="{FF2B5EF4-FFF2-40B4-BE49-F238E27FC236}">
                <a16:creationId xmlns:a16="http://schemas.microsoft.com/office/drawing/2014/main" id="{371A9837-29A2-A4C1-1BC0-5BE9E9C0FD9E}"/>
              </a:ext>
            </a:extLst>
          </p:cNvPr>
          <p:cNvGrpSpPr/>
          <p:nvPr/>
        </p:nvGrpSpPr>
        <p:grpSpPr>
          <a:xfrm>
            <a:off x="20568046" y="3429988"/>
            <a:ext cx="3432303" cy="9827028"/>
            <a:chOff x="20568046" y="3429988"/>
            <a:chExt cx="3432303" cy="9827028"/>
          </a:xfrm>
        </p:grpSpPr>
        <p:sp>
          <p:nvSpPr>
            <p:cNvPr id="14" name="united outline">
              <a:extLst>
                <a:ext uri="{FF2B5EF4-FFF2-40B4-BE49-F238E27FC236}">
                  <a16:creationId xmlns:a16="http://schemas.microsoft.com/office/drawing/2014/main" id="{22C0A0E2-3887-1B7D-16D6-D0016DE583F0}"/>
                </a:ext>
              </a:extLst>
            </p:cNvPr>
            <p:cNvSpPr/>
            <p:nvPr/>
          </p:nvSpPr>
          <p:spPr>
            <a:xfrm>
              <a:off x="20568046" y="3429988"/>
              <a:ext cx="3432303" cy="9827028"/>
            </a:xfrm>
            <a:prstGeom prst="roundRect">
              <a:avLst>
                <a:gd name="adj" fmla="val 16636"/>
              </a:avLst>
            </a:prstGeom>
            <a:gradFill flip="none" rotWithShape="1">
              <a:gsLst>
                <a:gs pos="52000">
                  <a:srgbClr val="C00000">
                    <a:lumMod val="100000"/>
                  </a:srgbClr>
                </a:gs>
                <a:gs pos="100000">
                  <a:srgbClr val="B12028">
                    <a:alpha val="9480"/>
                  </a:srgbClr>
                </a:gs>
                <a:gs pos="0">
                  <a:srgbClr val="B12028">
                    <a:alpha val="66000"/>
                  </a:srgbClr>
                </a:gs>
              </a:gsLst>
              <a:path path="rect">
                <a:fillToRect l="50000" t="50000" r="50000" b="50000"/>
              </a:path>
              <a:tileRect/>
            </a:gradFill>
            <a:ln w="50800">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7" name="PULSARA UNITED">
              <a:extLst>
                <a:ext uri="{FF2B5EF4-FFF2-40B4-BE49-F238E27FC236}">
                  <a16:creationId xmlns:a16="http://schemas.microsoft.com/office/drawing/2014/main" id="{D454260C-214C-56D7-D0F7-C0F5ED907210}"/>
                </a:ext>
              </a:extLst>
            </p:cNvPr>
            <p:cNvGrpSpPr/>
            <p:nvPr/>
          </p:nvGrpSpPr>
          <p:grpSpPr>
            <a:xfrm>
              <a:off x="20668735" y="3632995"/>
              <a:ext cx="3232753" cy="9434405"/>
              <a:chOff x="20668735" y="3632995"/>
              <a:chExt cx="3232753" cy="9434405"/>
            </a:xfrm>
          </p:grpSpPr>
          <p:grpSp>
            <p:nvGrpSpPr>
              <p:cNvPr id="611" name="PULSARA UNITED">
                <a:extLst>
                  <a:ext uri="{FF2B5EF4-FFF2-40B4-BE49-F238E27FC236}">
                    <a16:creationId xmlns:a16="http://schemas.microsoft.com/office/drawing/2014/main" id="{242DC149-EB3F-6BA3-3082-0A52DF379C6A}"/>
                  </a:ext>
                </a:extLst>
              </p:cNvPr>
              <p:cNvGrpSpPr/>
              <p:nvPr/>
            </p:nvGrpSpPr>
            <p:grpSpPr>
              <a:xfrm>
                <a:off x="20668735" y="3632995"/>
                <a:ext cx="3232753" cy="9434405"/>
                <a:chOff x="20668735" y="3632995"/>
                <a:chExt cx="3232753" cy="9434405"/>
              </a:xfrm>
            </p:grpSpPr>
            <p:sp>
              <p:nvSpPr>
                <p:cNvPr id="19" name="Rectangle: Rounded Corners 3">
                  <a:extLst>
                    <a:ext uri="{FF2B5EF4-FFF2-40B4-BE49-F238E27FC236}">
                      <a16:creationId xmlns:a16="http://schemas.microsoft.com/office/drawing/2014/main" id="{20C74BD4-A33A-750C-40B0-A682329EA5ED}"/>
                    </a:ext>
                  </a:extLst>
                </p:cNvPr>
                <p:cNvSpPr/>
                <p:nvPr/>
              </p:nvSpPr>
              <p:spPr>
                <a:xfrm>
                  <a:off x="20757713" y="3632995"/>
                  <a:ext cx="3054727" cy="9434405"/>
                </a:xfrm>
                <a:prstGeom prst="roundRect">
                  <a:avLst>
                    <a:gd name="adj" fmla="val 13334"/>
                  </a:avLst>
                </a:prstGeom>
                <a:solidFill>
                  <a:srgbClr val="B12028"/>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ID" sz="3600" u="none" strike="noStrike" kern="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sp>
              <p:nvSpPr>
                <p:cNvPr id="21" name="TextBox 20">
                  <a:extLst>
                    <a:ext uri="{FF2B5EF4-FFF2-40B4-BE49-F238E27FC236}">
                      <a16:creationId xmlns:a16="http://schemas.microsoft.com/office/drawing/2014/main" id="{BDE702A5-2D84-9684-DA59-A84FC00FD6B3}"/>
                    </a:ext>
                  </a:extLst>
                </p:cNvPr>
                <p:cNvSpPr txBox="1"/>
                <p:nvPr/>
              </p:nvSpPr>
              <p:spPr>
                <a:xfrm>
                  <a:off x="20825225" y="4271115"/>
                  <a:ext cx="2919703" cy="840230"/>
                </a:xfrm>
                <a:prstGeom prst="rect">
                  <a:avLst/>
                </a:prstGeom>
                <a:noFill/>
                <a:effectLst>
                  <a:outerShdw blurRad="50800" dist="38100" dir="2700000" algn="tl" rotWithShape="0">
                    <a:prstClr val="black">
                      <a:alpha val="40000"/>
                    </a:prstClr>
                  </a:outerShdw>
                </a:effectLst>
              </p:spPr>
              <p:txBody>
                <a:bodyPr wrap="square">
                  <a:spAutoFit/>
                </a:bodyPr>
                <a:lstStyle/>
                <a:p>
                  <a:pPr algn="ctr">
                    <a:lnSpc>
                      <a:spcPct val="90000"/>
                    </a:lnSpc>
                  </a:pPr>
                  <a:r>
                    <a:rPr lang="en-US" sz="2400" spc="100">
                      <a:solidFill>
                        <a:schemeClr val="bg1"/>
                      </a:solidFill>
                      <a:latin typeface="Arial-BoldMT"/>
                    </a:rPr>
                    <a:t>Pulsara</a:t>
                  </a:r>
                  <a:r>
                    <a:rPr lang="en-US" sz="2800" b="1" spc="100">
                      <a:solidFill>
                        <a:schemeClr val="bg1"/>
                      </a:solidFill>
                      <a:latin typeface="Arial-BoldMT"/>
                    </a:rPr>
                    <a:t> </a:t>
                  </a:r>
                  <a:br>
                    <a:rPr lang="en-US" sz="2800" b="1" spc="100">
                      <a:solidFill>
                        <a:schemeClr val="bg1"/>
                      </a:solidFill>
                      <a:latin typeface="Arial-BoldMT"/>
                    </a:rPr>
                  </a:br>
                  <a:r>
                    <a:rPr lang="en-US" sz="2600" b="1">
                      <a:solidFill>
                        <a:schemeClr val="bg1"/>
                      </a:solidFill>
                      <a:latin typeface="Arial-BoldMT"/>
                    </a:rPr>
                    <a:t>UNITED</a:t>
                  </a:r>
                  <a:endParaRPr lang="en-US" sz="2600" b="0">
                    <a:solidFill>
                      <a:schemeClr val="bg1"/>
                    </a:solidFill>
                    <a:latin typeface="ArialMT"/>
                  </a:endParaRPr>
                </a:p>
              </p:txBody>
            </p:sp>
            <p:sp>
              <p:nvSpPr>
                <p:cNvPr id="22" name="Rectangle 21">
                  <a:extLst>
                    <a:ext uri="{FF2B5EF4-FFF2-40B4-BE49-F238E27FC236}">
                      <a16:creationId xmlns:a16="http://schemas.microsoft.com/office/drawing/2014/main" id="{84209D38-BB5F-52FA-5C65-DC66C55CBFA5}"/>
                    </a:ext>
                  </a:extLst>
                </p:cNvPr>
                <p:cNvSpPr/>
                <p:nvPr/>
              </p:nvSpPr>
              <p:spPr>
                <a:xfrm>
                  <a:off x="20825225" y="12038912"/>
                  <a:ext cx="2919703" cy="783591"/>
                </a:xfrm>
                <a:prstGeom prst="rect">
                  <a:avLst/>
                </a:prstGeom>
                <a:no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182880" rIns="182880" rtlCol="0" anchor="ctr"/>
                <a:lstStyle/>
                <a:p>
                  <a:pPr algn="ctr"/>
                  <a:r>
                    <a:rPr lang="en-US" b="1" dirty="0"/>
                    <a:t>Includes ALL </a:t>
                  </a:r>
                  <a:br>
                    <a:rPr lang="en-US" b="1" dirty="0"/>
                  </a:br>
                  <a:r>
                    <a:rPr lang="en-US" b="1" dirty="0"/>
                    <a:t>Extensions</a:t>
                  </a:r>
                </a:p>
              </p:txBody>
            </p:sp>
            <p:sp>
              <p:nvSpPr>
                <p:cNvPr id="20" name="white center section">
                  <a:extLst>
                    <a:ext uri="{FF2B5EF4-FFF2-40B4-BE49-F238E27FC236}">
                      <a16:creationId xmlns:a16="http://schemas.microsoft.com/office/drawing/2014/main" id="{AB1B4E1A-CD9E-3491-5C7A-0FC27B87C775}"/>
                    </a:ext>
                  </a:extLst>
                </p:cNvPr>
                <p:cNvSpPr/>
                <p:nvPr/>
              </p:nvSpPr>
              <p:spPr>
                <a:xfrm>
                  <a:off x="20668735" y="5554065"/>
                  <a:ext cx="3232753" cy="6283259"/>
                </a:xfrm>
                <a:prstGeom prst="roundRect">
                  <a:avLst>
                    <a:gd name="adj" fmla="val 3121"/>
                  </a:avLst>
                </a:prstGeom>
                <a:solidFill>
                  <a:sysClr val="window" lastClr="FFFFFF"/>
                </a:solidFill>
                <a:ln w="6350" cap="flat" cmpd="sng" algn="ctr">
                  <a:solidFill>
                    <a:schemeClr val="bg2"/>
                  </a:solidFill>
                  <a:prstDash val="solid"/>
                  <a:miter lim="800000"/>
                </a:ln>
                <a:effectLst>
                  <a:outerShdw blurRad="88900" dist="50800" dir="2700000" algn="tl" rotWithShape="0">
                    <a:prstClr val="black">
                      <a:alpha val="19925"/>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ID" sz="3600" u="none" strike="noStrike" kern="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sp>
              <p:nvSpPr>
                <p:cNvPr id="17" name="OR">
                  <a:extLst>
                    <a:ext uri="{FF2B5EF4-FFF2-40B4-BE49-F238E27FC236}">
                      <a16:creationId xmlns:a16="http://schemas.microsoft.com/office/drawing/2014/main" id="{04F9D815-2C48-9688-4023-FFA422AEA89D}"/>
                    </a:ext>
                  </a:extLst>
                </p:cNvPr>
                <p:cNvSpPr/>
                <p:nvPr/>
              </p:nvSpPr>
              <p:spPr>
                <a:xfrm>
                  <a:off x="21741213" y="5789778"/>
                  <a:ext cx="1128582" cy="311426"/>
                </a:xfrm>
                <a:prstGeom prst="roundRect">
                  <a:avLst>
                    <a:gd name="adj" fmla="val 50000"/>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OR</a:t>
                  </a:r>
                </a:p>
              </p:txBody>
            </p:sp>
            <p:sp>
              <p:nvSpPr>
                <p:cNvPr id="18" name="United Triangle">
                  <a:extLst>
                    <a:ext uri="{FF2B5EF4-FFF2-40B4-BE49-F238E27FC236}">
                      <a16:creationId xmlns:a16="http://schemas.microsoft.com/office/drawing/2014/main" id="{FCDAED2D-6D7F-3ADD-9F80-F91F5CADAF74}"/>
                    </a:ext>
                  </a:extLst>
                </p:cNvPr>
                <p:cNvSpPr/>
                <p:nvPr/>
              </p:nvSpPr>
              <p:spPr>
                <a:xfrm flipV="1">
                  <a:off x="21873215" y="5355972"/>
                  <a:ext cx="867466" cy="473192"/>
                </a:xfrm>
                <a:prstGeom prst="triangle">
                  <a:avLst/>
                </a:prstGeom>
                <a:solidFill>
                  <a:srgbClr val="B12028"/>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ID" sz="3600" u="none" strike="noStrike" kern="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grpSp>
          <p:sp>
            <p:nvSpPr>
              <p:cNvPr id="597" name="send-united">
                <a:extLst>
                  <a:ext uri="{FF2B5EF4-FFF2-40B4-BE49-F238E27FC236}">
                    <a16:creationId xmlns:a16="http://schemas.microsoft.com/office/drawing/2014/main" id="{9902ECED-D1B0-B2E6-511E-4F236E5EEE51}"/>
                  </a:ext>
                </a:extLst>
              </p:cNvPr>
              <p:cNvSpPr/>
              <p:nvPr/>
            </p:nvSpPr>
            <p:spPr>
              <a:xfrm>
                <a:off x="20678628" y="6906531"/>
                <a:ext cx="3219703" cy="574148"/>
              </a:xfrm>
              <a:prstGeom prst="rect">
                <a:avLst/>
              </a:prstGeom>
              <a:solidFill>
                <a:schemeClr val="bg1">
                  <a:lumMod val="95000"/>
                  <a:alpha val="7526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9" name="multi-united">
                <a:extLst>
                  <a:ext uri="{FF2B5EF4-FFF2-40B4-BE49-F238E27FC236}">
                    <a16:creationId xmlns:a16="http://schemas.microsoft.com/office/drawing/2014/main" id="{35911D61-9AB1-0B14-F1C6-C93E2262DE20}"/>
                  </a:ext>
                </a:extLst>
              </p:cNvPr>
              <p:cNvSpPr/>
              <p:nvPr/>
            </p:nvSpPr>
            <p:spPr>
              <a:xfrm>
                <a:off x="20676812" y="6261463"/>
                <a:ext cx="3222284" cy="574148"/>
              </a:xfrm>
              <a:prstGeom prst="rect">
                <a:avLst/>
              </a:prstGeom>
              <a:solidFill>
                <a:srgbClr val="62EBF5">
                  <a:alpha val="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0" name="state-united">
                <a:extLst>
                  <a:ext uri="{FF2B5EF4-FFF2-40B4-BE49-F238E27FC236}">
                    <a16:creationId xmlns:a16="http://schemas.microsoft.com/office/drawing/2014/main" id="{0ED1F88F-D4EE-CD5B-5DF9-500F95022810}"/>
                  </a:ext>
                </a:extLst>
              </p:cNvPr>
              <p:cNvSpPr/>
              <p:nvPr/>
            </p:nvSpPr>
            <p:spPr>
              <a:xfrm>
                <a:off x="20676812" y="7551599"/>
                <a:ext cx="3222284" cy="843566"/>
              </a:xfrm>
              <a:prstGeom prst="rect">
                <a:avLst/>
              </a:prstGeom>
              <a:solidFill>
                <a:srgbClr val="62EBF5">
                  <a:alpha val="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1" name="receive-united">
                <a:extLst>
                  <a:ext uri="{FF2B5EF4-FFF2-40B4-BE49-F238E27FC236}">
                    <a16:creationId xmlns:a16="http://schemas.microsoft.com/office/drawing/2014/main" id="{2F908909-5FEE-FA05-28BC-2F9F2BA749A2}"/>
                  </a:ext>
                </a:extLst>
              </p:cNvPr>
              <p:cNvSpPr/>
              <p:nvPr/>
            </p:nvSpPr>
            <p:spPr>
              <a:xfrm>
                <a:off x="20674897" y="8466085"/>
                <a:ext cx="3226591" cy="574148"/>
              </a:xfrm>
              <a:prstGeom prst="rect">
                <a:avLst/>
              </a:prstGeom>
              <a:solidFill>
                <a:schemeClr val="bg1">
                  <a:lumMod val="95000"/>
                  <a:alpha val="7526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2" name="add-phys-consult-for-">
                <a:extLst>
                  <a:ext uri="{FF2B5EF4-FFF2-40B4-BE49-F238E27FC236}">
                    <a16:creationId xmlns:a16="http://schemas.microsoft.com/office/drawing/2014/main" id="{A5740976-3147-5C1A-E1C8-D5A28475E85C}"/>
                  </a:ext>
                </a:extLst>
              </p:cNvPr>
              <p:cNvSpPr/>
              <p:nvPr/>
            </p:nvSpPr>
            <p:spPr>
              <a:xfrm>
                <a:off x="20676812" y="9111153"/>
                <a:ext cx="3222284" cy="843566"/>
              </a:xfrm>
              <a:prstGeom prst="rect">
                <a:avLst/>
              </a:prstGeom>
              <a:solidFill>
                <a:srgbClr val="62EBF5">
                  <a:alpha val="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3" name="add-phys-consult-all-united">
                <a:extLst>
                  <a:ext uri="{FF2B5EF4-FFF2-40B4-BE49-F238E27FC236}">
                    <a16:creationId xmlns:a16="http://schemas.microsoft.com/office/drawing/2014/main" id="{9DDE6CF5-B8BB-5CE4-93EE-616FA8033087}"/>
                  </a:ext>
                </a:extLst>
              </p:cNvPr>
              <p:cNvSpPr/>
              <p:nvPr/>
            </p:nvSpPr>
            <p:spPr>
              <a:xfrm>
                <a:off x="20674897" y="10025639"/>
                <a:ext cx="3226591" cy="841248"/>
              </a:xfrm>
              <a:prstGeom prst="rect">
                <a:avLst/>
              </a:prstGeom>
              <a:solidFill>
                <a:schemeClr val="bg1">
                  <a:lumMod val="95000"/>
                  <a:alpha val="7526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4" name="add-downstream-united">
                <a:extLst>
                  <a:ext uri="{FF2B5EF4-FFF2-40B4-BE49-F238E27FC236}">
                    <a16:creationId xmlns:a16="http://schemas.microsoft.com/office/drawing/2014/main" id="{63465A66-5C72-23DD-66FF-466F7706ACC2}"/>
                  </a:ext>
                </a:extLst>
              </p:cNvPr>
              <p:cNvSpPr/>
              <p:nvPr/>
            </p:nvSpPr>
            <p:spPr>
              <a:xfrm>
                <a:off x="20676812" y="10937805"/>
                <a:ext cx="3222284" cy="843566"/>
              </a:xfrm>
              <a:prstGeom prst="rect">
                <a:avLst/>
              </a:prstGeom>
              <a:solidFill>
                <a:srgbClr val="62EBF5">
                  <a:alpha val="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9" name="Group 388">
                <a:extLst>
                  <a:ext uri="{FF2B5EF4-FFF2-40B4-BE49-F238E27FC236}">
                    <a16:creationId xmlns:a16="http://schemas.microsoft.com/office/drawing/2014/main" id="{44A2A141-6A47-5884-2BBC-C5BB11E0680B}"/>
                  </a:ext>
                </a:extLst>
              </p:cNvPr>
              <p:cNvGrpSpPr/>
              <p:nvPr/>
            </p:nvGrpSpPr>
            <p:grpSpPr>
              <a:xfrm>
                <a:off x="22341468" y="7725366"/>
                <a:ext cx="1321397" cy="509413"/>
                <a:chOff x="8553911" y="6534485"/>
                <a:chExt cx="1321397" cy="509413"/>
              </a:xfrm>
            </p:grpSpPr>
            <p:sp>
              <p:nvSpPr>
                <p:cNvPr id="390" name="Rounded Rectangle 389">
                  <a:extLst>
                    <a:ext uri="{FF2B5EF4-FFF2-40B4-BE49-F238E27FC236}">
                      <a16:creationId xmlns:a16="http://schemas.microsoft.com/office/drawing/2014/main" id="{3138D672-749E-4421-9901-EC5E93CB1072}"/>
                    </a:ext>
                  </a:extLst>
                </p:cNvPr>
                <p:cNvSpPr/>
                <p:nvPr/>
              </p:nvSpPr>
              <p:spPr>
                <a:xfrm>
                  <a:off x="8553911" y="6534485"/>
                  <a:ext cx="1321397" cy="509413"/>
                </a:xfrm>
                <a:prstGeom prst="roundRect">
                  <a:avLst>
                    <a:gd name="adj" fmla="val 50000"/>
                  </a:avLst>
                </a:prstGeom>
                <a:solidFill>
                  <a:srgbClr val="53C3C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dirty="0"/>
                    <a:t>        </a:t>
                  </a:r>
                  <a:r>
                    <a:rPr lang="en-US" sz="2000" b="1" dirty="0"/>
                    <a:t>ALL</a:t>
                  </a:r>
                  <a:endParaRPr lang="en-US" b="1" dirty="0"/>
                </a:p>
              </p:txBody>
            </p:sp>
            <p:sp>
              <p:nvSpPr>
                <p:cNvPr id="391" name="white checkmark" descr="Checkmark outline">
                  <a:extLst>
                    <a:ext uri="{FF2B5EF4-FFF2-40B4-BE49-F238E27FC236}">
                      <a16:creationId xmlns:a16="http://schemas.microsoft.com/office/drawing/2014/main" id="{6F71467D-101F-324A-C6C3-7968B727E4EA}"/>
                    </a:ext>
                  </a:extLst>
                </p:cNvPr>
                <p:cNvSpPr/>
                <p:nvPr/>
              </p:nvSpPr>
              <p:spPr>
                <a:xfrm>
                  <a:off x="8751317" y="66995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392" name="Group 391">
                <a:extLst>
                  <a:ext uri="{FF2B5EF4-FFF2-40B4-BE49-F238E27FC236}">
                    <a16:creationId xmlns:a16="http://schemas.microsoft.com/office/drawing/2014/main" id="{2FE4DBB8-55D0-586A-2C2B-2E5EF012836B}"/>
                  </a:ext>
                </a:extLst>
              </p:cNvPr>
              <p:cNvGrpSpPr/>
              <p:nvPr/>
            </p:nvGrpSpPr>
            <p:grpSpPr>
              <a:xfrm>
                <a:off x="22341468" y="8497737"/>
                <a:ext cx="1321397" cy="509413"/>
                <a:chOff x="8553911" y="6534485"/>
                <a:chExt cx="1321397" cy="509413"/>
              </a:xfrm>
            </p:grpSpPr>
            <p:sp>
              <p:nvSpPr>
                <p:cNvPr id="393" name="Rounded Rectangle 392">
                  <a:extLst>
                    <a:ext uri="{FF2B5EF4-FFF2-40B4-BE49-F238E27FC236}">
                      <a16:creationId xmlns:a16="http://schemas.microsoft.com/office/drawing/2014/main" id="{0386F303-E65D-DD61-C3BD-5D10196350A9}"/>
                    </a:ext>
                  </a:extLst>
                </p:cNvPr>
                <p:cNvSpPr/>
                <p:nvPr/>
              </p:nvSpPr>
              <p:spPr>
                <a:xfrm>
                  <a:off x="8553911" y="6534485"/>
                  <a:ext cx="1321397" cy="509413"/>
                </a:xfrm>
                <a:prstGeom prst="roundRect">
                  <a:avLst>
                    <a:gd name="adj" fmla="val 50000"/>
                  </a:avLst>
                </a:prstGeom>
                <a:solidFill>
                  <a:srgbClr val="53C3C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394" name="white checkmark" descr="Checkmark outline">
                  <a:extLst>
                    <a:ext uri="{FF2B5EF4-FFF2-40B4-BE49-F238E27FC236}">
                      <a16:creationId xmlns:a16="http://schemas.microsoft.com/office/drawing/2014/main" id="{3BB0DBC4-D276-7A78-943B-43A975D91ACF}"/>
                    </a:ext>
                  </a:extLst>
                </p:cNvPr>
                <p:cNvSpPr/>
                <p:nvPr/>
              </p:nvSpPr>
              <p:spPr>
                <a:xfrm>
                  <a:off x="8751317" y="66995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413" name="Group 412">
                <a:extLst>
                  <a:ext uri="{FF2B5EF4-FFF2-40B4-BE49-F238E27FC236}">
                    <a16:creationId xmlns:a16="http://schemas.microsoft.com/office/drawing/2014/main" id="{956E35E2-A182-141A-2BEC-38312393DB2A}"/>
                  </a:ext>
                </a:extLst>
              </p:cNvPr>
              <p:cNvGrpSpPr/>
              <p:nvPr/>
            </p:nvGrpSpPr>
            <p:grpSpPr>
              <a:xfrm>
                <a:off x="20919068" y="8497737"/>
                <a:ext cx="1321397" cy="509413"/>
                <a:chOff x="8553911" y="6534485"/>
                <a:chExt cx="1321397" cy="509413"/>
              </a:xfrm>
            </p:grpSpPr>
            <p:sp>
              <p:nvSpPr>
                <p:cNvPr id="414" name="Rounded Rectangle 413">
                  <a:extLst>
                    <a:ext uri="{FF2B5EF4-FFF2-40B4-BE49-F238E27FC236}">
                      <a16:creationId xmlns:a16="http://schemas.microsoft.com/office/drawing/2014/main" id="{EB126572-81E8-288D-8A3C-DE24B1166E55}"/>
                    </a:ext>
                  </a:extLst>
                </p:cNvPr>
                <p:cNvSpPr/>
                <p:nvPr/>
              </p:nvSpPr>
              <p:spPr>
                <a:xfrm>
                  <a:off x="8553911" y="6534485"/>
                  <a:ext cx="1321397" cy="509413"/>
                </a:xfrm>
                <a:prstGeom prst="roundRect">
                  <a:avLst>
                    <a:gd name="adj" fmla="val 50000"/>
                  </a:avLst>
                </a:prstGeom>
                <a:solidFill>
                  <a:srgbClr val="20525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415" name="white checkmark" descr="Checkmark outline">
                  <a:extLst>
                    <a:ext uri="{FF2B5EF4-FFF2-40B4-BE49-F238E27FC236}">
                      <a16:creationId xmlns:a16="http://schemas.microsoft.com/office/drawing/2014/main" id="{F4EE4CD4-72CA-218C-F590-C187A2A37923}"/>
                    </a:ext>
                  </a:extLst>
                </p:cNvPr>
                <p:cNvSpPr/>
                <p:nvPr/>
              </p:nvSpPr>
              <p:spPr>
                <a:xfrm>
                  <a:off x="8751317" y="66995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395" name="Group 394">
                <a:extLst>
                  <a:ext uri="{FF2B5EF4-FFF2-40B4-BE49-F238E27FC236}">
                    <a16:creationId xmlns:a16="http://schemas.microsoft.com/office/drawing/2014/main" id="{12D42201-4501-EB7F-3474-79E6F9868685}"/>
                  </a:ext>
                </a:extLst>
              </p:cNvPr>
              <p:cNvGrpSpPr/>
              <p:nvPr/>
            </p:nvGrpSpPr>
            <p:grpSpPr>
              <a:xfrm>
                <a:off x="22341468" y="9271659"/>
                <a:ext cx="1321397" cy="509413"/>
                <a:chOff x="8553911" y="6534485"/>
                <a:chExt cx="1321397" cy="509413"/>
              </a:xfrm>
            </p:grpSpPr>
            <p:sp>
              <p:nvSpPr>
                <p:cNvPr id="396" name="Rounded Rectangle 395">
                  <a:extLst>
                    <a:ext uri="{FF2B5EF4-FFF2-40B4-BE49-F238E27FC236}">
                      <a16:creationId xmlns:a16="http://schemas.microsoft.com/office/drawing/2014/main" id="{5AA27526-7875-CA96-2222-A908BD08382A}"/>
                    </a:ext>
                  </a:extLst>
                </p:cNvPr>
                <p:cNvSpPr/>
                <p:nvPr/>
              </p:nvSpPr>
              <p:spPr>
                <a:xfrm>
                  <a:off x="8553911" y="6534485"/>
                  <a:ext cx="1321397" cy="509413"/>
                </a:xfrm>
                <a:prstGeom prst="roundRect">
                  <a:avLst>
                    <a:gd name="adj" fmla="val 50000"/>
                  </a:avLst>
                </a:prstGeom>
                <a:solidFill>
                  <a:srgbClr val="53C3C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397" name="white checkmark" descr="Checkmark outline">
                  <a:extLst>
                    <a:ext uri="{FF2B5EF4-FFF2-40B4-BE49-F238E27FC236}">
                      <a16:creationId xmlns:a16="http://schemas.microsoft.com/office/drawing/2014/main" id="{A67FBFD5-600F-BE3D-7756-67BA5A736262}"/>
                    </a:ext>
                  </a:extLst>
                </p:cNvPr>
                <p:cNvSpPr/>
                <p:nvPr/>
              </p:nvSpPr>
              <p:spPr>
                <a:xfrm>
                  <a:off x="8751317" y="66995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416" name="Group 415">
                <a:extLst>
                  <a:ext uri="{FF2B5EF4-FFF2-40B4-BE49-F238E27FC236}">
                    <a16:creationId xmlns:a16="http://schemas.microsoft.com/office/drawing/2014/main" id="{68C56EF5-005B-81FC-827F-235623B8D6D3}"/>
                  </a:ext>
                </a:extLst>
              </p:cNvPr>
              <p:cNvGrpSpPr/>
              <p:nvPr/>
            </p:nvGrpSpPr>
            <p:grpSpPr>
              <a:xfrm>
                <a:off x="20919068" y="9271659"/>
                <a:ext cx="1321397" cy="509413"/>
                <a:chOff x="8553911" y="6534485"/>
                <a:chExt cx="1321397" cy="509413"/>
              </a:xfrm>
            </p:grpSpPr>
            <p:sp>
              <p:nvSpPr>
                <p:cNvPr id="417" name="Rounded Rectangle 416">
                  <a:extLst>
                    <a:ext uri="{FF2B5EF4-FFF2-40B4-BE49-F238E27FC236}">
                      <a16:creationId xmlns:a16="http://schemas.microsoft.com/office/drawing/2014/main" id="{E2E657A9-FE16-4D90-BDBD-3E121B24B638}"/>
                    </a:ext>
                  </a:extLst>
                </p:cNvPr>
                <p:cNvSpPr/>
                <p:nvPr/>
              </p:nvSpPr>
              <p:spPr>
                <a:xfrm>
                  <a:off x="8553911" y="6534485"/>
                  <a:ext cx="1321397" cy="509413"/>
                </a:xfrm>
                <a:prstGeom prst="roundRect">
                  <a:avLst>
                    <a:gd name="adj" fmla="val 50000"/>
                  </a:avLst>
                </a:prstGeom>
                <a:solidFill>
                  <a:srgbClr val="20525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418" name="white checkmark" descr="Checkmark outline">
                  <a:extLst>
                    <a:ext uri="{FF2B5EF4-FFF2-40B4-BE49-F238E27FC236}">
                      <a16:creationId xmlns:a16="http://schemas.microsoft.com/office/drawing/2014/main" id="{40B8288B-0D6D-D134-0765-DB7840EDD46E}"/>
                    </a:ext>
                  </a:extLst>
                </p:cNvPr>
                <p:cNvSpPr/>
                <p:nvPr/>
              </p:nvSpPr>
              <p:spPr>
                <a:xfrm>
                  <a:off x="8751317" y="66995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383" name="Group 382">
                <a:extLst>
                  <a:ext uri="{FF2B5EF4-FFF2-40B4-BE49-F238E27FC236}">
                    <a16:creationId xmlns:a16="http://schemas.microsoft.com/office/drawing/2014/main" id="{4521E5AE-2321-DB61-F63E-F43FDC7B6533}"/>
                  </a:ext>
                </a:extLst>
              </p:cNvPr>
              <p:cNvGrpSpPr/>
              <p:nvPr/>
            </p:nvGrpSpPr>
            <p:grpSpPr>
              <a:xfrm>
                <a:off x="22341468" y="6298473"/>
                <a:ext cx="1321397" cy="509413"/>
                <a:chOff x="8553911" y="6534485"/>
                <a:chExt cx="1321397" cy="509413"/>
              </a:xfrm>
            </p:grpSpPr>
            <p:sp>
              <p:nvSpPr>
                <p:cNvPr id="384" name="Rounded Rectangle 383">
                  <a:extLst>
                    <a:ext uri="{FF2B5EF4-FFF2-40B4-BE49-F238E27FC236}">
                      <a16:creationId xmlns:a16="http://schemas.microsoft.com/office/drawing/2014/main" id="{5D587513-B02F-9151-3989-E8603AE4B948}"/>
                    </a:ext>
                  </a:extLst>
                </p:cNvPr>
                <p:cNvSpPr/>
                <p:nvPr/>
              </p:nvSpPr>
              <p:spPr>
                <a:xfrm>
                  <a:off x="8553911" y="6534485"/>
                  <a:ext cx="1321397" cy="509413"/>
                </a:xfrm>
                <a:prstGeom prst="roundRect">
                  <a:avLst>
                    <a:gd name="adj" fmla="val 50000"/>
                  </a:avLst>
                </a:prstGeom>
                <a:solidFill>
                  <a:srgbClr val="53C3C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385" name="white checkmark" descr="Checkmark outline">
                  <a:extLst>
                    <a:ext uri="{FF2B5EF4-FFF2-40B4-BE49-F238E27FC236}">
                      <a16:creationId xmlns:a16="http://schemas.microsoft.com/office/drawing/2014/main" id="{5C2264B8-FC13-9F2D-67CF-EBAC1A15694C}"/>
                    </a:ext>
                  </a:extLst>
                </p:cNvPr>
                <p:cNvSpPr/>
                <p:nvPr/>
              </p:nvSpPr>
              <p:spPr>
                <a:xfrm>
                  <a:off x="8751317" y="66995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404" name="Group 403">
                <a:extLst>
                  <a:ext uri="{FF2B5EF4-FFF2-40B4-BE49-F238E27FC236}">
                    <a16:creationId xmlns:a16="http://schemas.microsoft.com/office/drawing/2014/main" id="{C69F9C4F-F4BE-9057-30EF-ADEF9E320B4A}"/>
                  </a:ext>
                </a:extLst>
              </p:cNvPr>
              <p:cNvGrpSpPr/>
              <p:nvPr/>
            </p:nvGrpSpPr>
            <p:grpSpPr>
              <a:xfrm>
                <a:off x="20919068" y="6298473"/>
                <a:ext cx="1321397" cy="509413"/>
                <a:chOff x="8553911" y="6534485"/>
                <a:chExt cx="1321397" cy="509413"/>
              </a:xfrm>
            </p:grpSpPr>
            <p:sp>
              <p:nvSpPr>
                <p:cNvPr id="405" name="Rounded Rectangle 404">
                  <a:extLst>
                    <a:ext uri="{FF2B5EF4-FFF2-40B4-BE49-F238E27FC236}">
                      <a16:creationId xmlns:a16="http://schemas.microsoft.com/office/drawing/2014/main" id="{9E261C4E-4AC9-F78F-F1AC-BE1A08C3C89E}"/>
                    </a:ext>
                  </a:extLst>
                </p:cNvPr>
                <p:cNvSpPr/>
                <p:nvPr/>
              </p:nvSpPr>
              <p:spPr>
                <a:xfrm>
                  <a:off x="8553911" y="6534485"/>
                  <a:ext cx="1321397" cy="509413"/>
                </a:xfrm>
                <a:prstGeom prst="roundRect">
                  <a:avLst>
                    <a:gd name="adj" fmla="val 50000"/>
                  </a:avLst>
                </a:prstGeom>
                <a:solidFill>
                  <a:srgbClr val="20525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406" name="white checkmark" descr="Checkmark outline">
                  <a:extLst>
                    <a:ext uri="{FF2B5EF4-FFF2-40B4-BE49-F238E27FC236}">
                      <a16:creationId xmlns:a16="http://schemas.microsoft.com/office/drawing/2014/main" id="{E9AB191D-79BF-B494-CA3D-3AC31CCA70D0}"/>
                    </a:ext>
                  </a:extLst>
                </p:cNvPr>
                <p:cNvSpPr/>
                <p:nvPr/>
              </p:nvSpPr>
              <p:spPr>
                <a:xfrm>
                  <a:off x="8751317" y="66995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386" name="Group 385">
                <a:extLst>
                  <a:ext uri="{FF2B5EF4-FFF2-40B4-BE49-F238E27FC236}">
                    <a16:creationId xmlns:a16="http://schemas.microsoft.com/office/drawing/2014/main" id="{9096AEC2-1D9C-5C02-E24A-56F70040EE12}"/>
                  </a:ext>
                </a:extLst>
              </p:cNvPr>
              <p:cNvGrpSpPr/>
              <p:nvPr/>
            </p:nvGrpSpPr>
            <p:grpSpPr>
              <a:xfrm>
                <a:off x="22341468" y="6950146"/>
                <a:ext cx="1321397" cy="509413"/>
                <a:chOff x="8553911" y="6534485"/>
                <a:chExt cx="1321397" cy="509413"/>
              </a:xfrm>
            </p:grpSpPr>
            <p:sp>
              <p:nvSpPr>
                <p:cNvPr id="387" name="Rounded Rectangle 386">
                  <a:extLst>
                    <a:ext uri="{FF2B5EF4-FFF2-40B4-BE49-F238E27FC236}">
                      <a16:creationId xmlns:a16="http://schemas.microsoft.com/office/drawing/2014/main" id="{BC22A86F-500E-8DCF-CC3B-A412E68B346E}"/>
                    </a:ext>
                  </a:extLst>
                </p:cNvPr>
                <p:cNvSpPr/>
                <p:nvPr/>
              </p:nvSpPr>
              <p:spPr>
                <a:xfrm>
                  <a:off x="8553911" y="6534485"/>
                  <a:ext cx="1321397" cy="509413"/>
                </a:xfrm>
                <a:prstGeom prst="roundRect">
                  <a:avLst>
                    <a:gd name="adj" fmla="val 50000"/>
                  </a:avLst>
                </a:prstGeom>
                <a:solidFill>
                  <a:srgbClr val="53C3C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388" name="white checkmark" descr="Checkmark outline">
                  <a:extLst>
                    <a:ext uri="{FF2B5EF4-FFF2-40B4-BE49-F238E27FC236}">
                      <a16:creationId xmlns:a16="http://schemas.microsoft.com/office/drawing/2014/main" id="{94378728-7697-7ED9-545B-8B4E0BB68876}"/>
                    </a:ext>
                  </a:extLst>
                </p:cNvPr>
                <p:cNvSpPr/>
                <p:nvPr/>
              </p:nvSpPr>
              <p:spPr>
                <a:xfrm>
                  <a:off x="8751317" y="66995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407" name="Group 406">
                <a:extLst>
                  <a:ext uri="{FF2B5EF4-FFF2-40B4-BE49-F238E27FC236}">
                    <a16:creationId xmlns:a16="http://schemas.microsoft.com/office/drawing/2014/main" id="{C84EFF12-F3AF-E5A7-D2E7-4820E4EAE540}"/>
                  </a:ext>
                </a:extLst>
              </p:cNvPr>
              <p:cNvGrpSpPr/>
              <p:nvPr/>
            </p:nvGrpSpPr>
            <p:grpSpPr>
              <a:xfrm>
                <a:off x="20919068" y="6950146"/>
                <a:ext cx="1321397" cy="509413"/>
                <a:chOff x="8553911" y="6534485"/>
                <a:chExt cx="1321397" cy="509413"/>
              </a:xfrm>
            </p:grpSpPr>
            <p:sp>
              <p:nvSpPr>
                <p:cNvPr id="408" name="Rounded Rectangle 407">
                  <a:extLst>
                    <a:ext uri="{FF2B5EF4-FFF2-40B4-BE49-F238E27FC236}">
                      <a16:creationId xmlns:a16="http://schemas.microsoft.com/office/drawing/2014/main" id="{8310710F-82D9-703D-A482-82729CF5AD77}"/>
                    </a:ext>
                  </a:extLst>
                </p:cNvPr>
                <p:cNvSpPr/>
                <p:nvPr/>
              </p:nvSpPr>
              <p:spPr>
                <a:xfrm>
                  <a:off x="8553911" y="6534485"/>
                  <a:ext cx="1321397" cy="509413"/>
                </a:xfrm>
                <a:prstGeom prst="roundRect">
                  <a:avLst>
                    <a:gd name="adj" fmla="val 50000"/>
                  </a:avLst>
                </a:prstGeom>
                <a:solidFill>
                  <a:srgbClr val="20525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409" name="white checkmark" descr="Checkmark outline">
                  <a:extLst>
                    <a:ext uri="{FF2B5EF4-FFF2-40B4-BE49-F238E27FC236}">
                      <a16:creationId xmlns:a16="http://schemas.microsoft.com/office/drawing/2014/main" id="{25B7848C-F750-3E03-0D6D-E5DFFA330E02}"/>
                    </a:ext>
                  </a:extLst>
                </p:cNvPr>
                <p:cNvSpPr/>
                <p:nvPr/>
              </p:nvSpPr>
              <p:spPr>
                <a:xfrm>
                  <a:off x="8751317" y="66995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grpSp>
      <p:sp>
        <p:nvSpPr>
          <p:cNvPr id="266" name="OR">
            <a:extLst>
              <a:ext uri="{FF2B5EF4-FFF2-40B4-BE49-F238E27FC236}">
                <a16:creationId xmlns:a16="http://schemas.microsoft.com/office/drawing/2014/main" id="{9AFC9632-200E-E4FE-5E67-4FD9F1E72FAB}"/>
              </a:ext>
            </a:extLst>
          </p:cNvPr>
          <p:cNvSpPr/>
          <p:nvPr/>
        </p:nvSpPr>
        <p:spPr>
          <a:xfrm>
            <a:off x="10182070" y="5789778"/>
            <a:ext cx="1128582" cy="311426"/>
          </a:xfrm>
          <a:prstGeom prst="roundRect">
            <a:avLst>
              <a:gd name="adj" fmla="val 50000"/>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OR</a:t>
            </a:r>
          </a:p>
        </p:txBody>
      </p:sp>
      <p:sp>
        <p:nvSpPr>
          <p:cNvPr id="262" name="UPGRADES">
            <a:extLst>
              <a:ext uri="{FF2B5EF4-FFF2-40B4-BE49-F238E27FC236}">
                <a16:creationId xmlns:a16="http://schemas.microsoft.com/office/drawing/2014/main" id="{3763E448-1526-14B6-B708-6E9F7A8D8ABE}"/>
              </a:ext>
            </a:extLst>
          </p:cNvPr>
          <p:cNvSpPr/>
          <p:nvPr/>
        </p:nvSpPr>
        <p:spPr>
          <a:xfrm rot="16200000">
            <a:off x="18507703" y="-1078599"/>
            <a:ext cx="981955" cy="8963615"/>
          </a:xfrm>
          <a:prstGeom prst="roundRect">
            <a:avLst>
              <a:gd name="adj" fmla="val 50000"/>
            </a:avLst>
          </a:prstGeom>
          <a:solidFill>
            <a:srgbClr val="7F7F7F"/>
          </a:solidFill>
          <a:ln w="12700" cap="flat" cmpd="sng" algn="ctr">
            <a:noFill/>
            <a:prstDash val="solid"/>
            <a:miter lim="800000"/>
          </a:ln>
          <a:effectLst>
            <a:outerShdw blurRad="127000" dist="76200" dir="2700000" algn="tl" rotWithShape="0">
              <a:prstClr val="black">
                <a:alpha val="50000"/>
              </a:prstClr>
            </a:outerShdw>
          </a:effectLst>
        </p:spPr>
        <p:txBody>
          <a:bodyPr vert="vert" wrap="none" rtlCol="0" anchor="ctr"/>
          <a:lstStyle/>
          <a:p>
            <a:pPr algn="ctr" defTabSz="457200"/>
            <a:r>
              <a:rPr lang="en-US" sz="3200" b="1" kern="0">
                <a:solidFill>
                  <a:schemeClr val="bg1"/>
                </a:solidFill>
                <a:latin typeface="+mj-lt"/>
                <a:sym typeface="Calibri"/>
              </a:rPr>
              <a:t>EXTENSIONS</a:t>
            </a:r>
            <a:endParaRPr sz="3200" b="1" kern="0">
              <a:solidFill>
                <a:schemeClr val="bg1"/>
              </a:solidFill>
              <a:latin typeface="+mj-lt"/>
              <a:sym typeface="Calibri"/>
            </a:endParaRPr>
          </a:p>
        </p:txBody>
      </p:sp>
      <p:sp>
        <p:nvSpPr>
          <p:cNvPr id="263" name="INFRASTRUCTURE">
            <a:extLst>
              <a:ext uri="{FF2B5EF4-FFF2-40B4-BE49-F238E27FC236}">
                <a16:creationId xmlns:a16="http://schemas.microsoft.com/office/drawing/2014/main" id="{7E6DB716-E41A-EAEE-7ABB-899436C59C03}"/>
              </a:ext>
            </a:extLst>
          </p:cNvPr>
          <p:cNvSpPr/>
          <p:nvPr/>
        </p:nvSpPr>
        <p:spPr>
          <a:xfrm rot="16200000">
            <a:off x="10283371" y="427165"/>
            <a:ext cx="981955" cy="4939019"/>
          </a:xfrm>
          <a:prstGeom prst="roundRect">
            <a:avLst>
              <a:gd name="adj" fmla="val 50000"/>
            </a:avLst>
          </a:prstGeom>
          <a:solidFill>
            <a:schemeClr val="tx1">
              <a:lumMod val="90000"/>
              <a:lumOff val="10000"/>
            </a:schemeClr>
          </a:solidFill>
          <a:ln w="12700" cap="flat" cmpd="sng" algn="ctr">
            <a:noFill/>
            <a:prstDash val="solid"/>
            <a:miter lim="800000"/>
          </a:ln>
          <a:effectLst>
            <a:outerShdw blurRad="127000" dist="76200" dir="2700000" algn="tl" rotWithShape="0">
              <a:prstClr val="black">
                <a:alpha val="50000"/>
              </a:prstClr>
            </a:outerShdw>
          </a:effectLst>
        </p:spPr>
        <p:txBody>
          <a:bodyPr vert="vert" wrap="none" rtlCol="0" anchor="ctr"/>
          <a:lstStyle/>
          <a:p>
            <a:pPr algn="ctr" defTabSz="457200"/>
            <a:r>
              <a:rPr lang="en-US" sz="3200" b="1" kern="0">
                <a:solidFill>
                  <a:schemeClr val="bg1"/>
                </a:solidFill>
                <a:latin typeface="+mj-lt"/>
                <a:sym typeface="Calibri"/>
              </a:rPr>
              <a:t>INFRASTRUCTURE</a:t>
            </a:r>
            <a:endParaRPr sz="3200" b="1" kern="0">
              <a:solidFill>
                <a:schemeClr val="bg1"/>
              </a:solidFill>
              <a:latin typeface="+mj-lt"/>
              <a:sym typeface="Calibri"/>
            </a:endParaRPr>
          </a:p>
        </p:txBody>
      </p:sp>
      <p:sp>
        <p:nvSpPr>
          <p:cNvPr id="260" name="package options">
            <a:extLst>
              <a:ext uri="{FF2B5EF4-FFF2-40B4-BE49-F238E27FC236}">
                <a16:creationId xmlns:a16="http://schemas.microsoft.com/office/drawing/2014/main" id="{E49332BE-07B2-BAA6-AD24-83C8E8B9DBF8}"/>
              </a:ext>
            </a:extLst>
          </p:cNvPr>
          <p:cNvSpPr txBox="1"/>
          <p:nvPr/>
        </p:nvSpPr>
        <p:spPr>
          <a:xfrm>
            <a:off x="279736" y="3018609"/>
            <a:ext cx="7206038" cy="3055727"/>
          </a:xfrm>
          <a:prstGeom prst="rect">
            <a:avLst/>
          </a:prstGeom>
          <a:noFill/>
        </p:spPr>
        <p:txBody>
          <a:bodyPr wrap="square" bIns="0" anchor="b" anchorCtr="0">
            <a:noAutofit/>
          </a:bodyPr>
          <a:lstStyle/>
          <a:p>
            <a:pPr>
              <a:spcAft>
                <a:spcPts val="1200"/>
              </a:spcAft>
            </a:pPr>
            <a:r>
              <a:rPr lang="en-US" sz="2800" b="1" spc="100" dirty="0">
                <a:solidFill>
                  <a:srgbClr val="0E0E0E"/>
                </a:solidFill>
                <a:latin typeface="Arial-BoldMT"/>
              </a:rPr>
              <a:t>BUNDLE OPTIONS</a:t>
            </a:r>
          </a:p>
          <a:p>
            <a:pPr>
              <a:lnSpc>
                <a:spcPct val="110000"/>
              </a:lnSpc>
            </a:pPr>
            <a:r>
              <a:rPr lang="en-US" sz="2200" dirty="0">
                <a:solidFill>
                  <a:schemeClr val="tx2">
                    <a:lumMod val="75000"/>
                    <a:lumOff val="25000"/>
                  </a:schemeClr>
                </a:solidFill>
                <a:cs typeface="Calibri" panose="020F0502020204030204" pitchFamily="34" charset="0"/>
              </a:rPr>
              <a:t>All hospital bundles include either Pulsara </a:t>
            </a:r>
            <a:r>
              <a:rPr lang="en-US" sz="2200" b="1" dirty="0">
                <a:solidFill>
                  <a:schemeClr val="tx2">
                    <a:lumMod val="75000"/>
                    <a:lumOff val="25000"/>
                  </a:schemeClr>
                </a:solidFill>
                <a:cs typeface="Calibri" panose="020F0502020204030204" pitchFamily="34" charset="0"/>
              </a:rPr>
              <a:t>ONE</a:t>
            </a:r>
            <a:r>
              <a:rPr lang="en-US" sz="2200" dirty="0">
                <a:solidFill>
                  <a:schemeClr val="tx2">
                    <a:lumMod val="75000"/>
                    <a:lumOff val="25000"/>
                  </a:schemeClr>
                </a:solidFill>
                <a:cs typeface="Calibri" panose="020F0502020204030204" pitchFamily="34" charset="0"/>
              </a:rPr>
              <a:t> or Pulsara </a:t>
            </a:r>
            <a:r>
              <a:rPr lang="en-US" sz="2200" b="1" dirty="0">
                <a:solidFill>
                  <a:schemeClr val="tx2">
                    <a:lumMod val="75000"/>
                    <a:lumOff val="25000"/>
                  </a:schemeClr>
                </a:solidFill>
                <a:cs typeface="Calibri" panose="020F0502020204030204" pitchFamily="34" charset="0"/>
              </a:rPr>
              <a:t>MED OPS </a:t>
            </a:r>
            <a:r>
              <a:rPr lang="en-US" sz="2200" dirty="0">
                <a:solidFill>
                  <a:schemeClr val="tx2">
                    <a:lumMod val="75000"/>
                    <a:lumOff val="25000"/>
                  </a:schemeClr>
                </a:solidFill>
                <a:cs typeface="Calibri" panose="020F0502020204030204" pitchFamily="34" charset="0"/>
              </a:rPr>
              <a:t>Infrastructure Package. Hospitals can upgrade to Pulsara </a:t>
            </a:r>
            <a:r>
              <a:rPr lang="en-US" sz="2200" b="1" dirty="0">
                <a:solidFill>
                  <a:schemeClr val="tx2">
                    <a:lumMod val="75000"/>
                    <a:lumOff val="25000"/>
                  </a:schemeClr>
                </a:solidFill>
                <a:cs typeface="Calibri" panose="020F0502020204030204" pitchFamily="34" charset="0"/>
              </a:rPr>
              <a:t>UNITED</a:t>
            </a:r>
            <a:r>
              <a:rPr lang="en-US" sz="2200" dirty="0">
                <a:solidFill>
                  <a:schemeClr val="tx2">
                    <a:lumMod val="75000"/>
                    <a:lumOff val="25000"/>
                  </a:schemeClr>
                </a:solidFill>
                <a:cs typeface="Calibri" panose="020F0502020204030204" pitchFamily="34" charset="0"/>
              </a:rPr>
              <a:t> which includes all hospital functionality OR they can add Pulsara </a:t>
            </a:r>
            <a:r>
              <a:rPr lang="en-US" sz="2200" b="1" dirty="0">
                <a:solidFill>
                  <a:schemeClr val="tx2">
                    <a:lumMod val="75000"/>
                    <a:lumOff val="25000"/>
                  </a:schemeClr>
                </a:solidFill>
                <a:cs typeface="Calibri" panose="020F0502020204030204" pitchFamily="34" charset="0"/>
              </a:rPr>
              <a:t>TRANSFER OPS </a:t>
            </a:r>
            <a:r>
              <a:rPr lang="en-US" sz="2200" dirty="0">
                <a:solidFill>
                  <a:schemeClr val="tx2">
                    <a:lumMod val="75000"/>
                    <a:lumOff val="25000"/>
                  </a:schemeClr>
                </a:solidFill>
                <a:cs typeface="Calibri" panose="020F0502020204030204" pitchFamily="34" charset="0"/>
              </a:rPr>
              <a:t>and/or Pulsara </a:t>
            </a:r>
            <a:r>
              <a:rPr lang="en-US" sz="2200" b="1" dirty="0">
                <a:solidFill>
                  <a:schemeClr val="tx2">
                    <a:lumMod val="75000"/>
                    <a:lumOff val="25000"/>
                  </a:schemeClr>
                </a:solidFill>
                <a:cs typeface="Calibri" panose="020F0502020204030204" pitchFamily="34" charset="0"/>
              </a:rPr>
              <a:t>SELECT</a:t>
            </a:r>
            <a:r>
              <a:rPr lang="en-US" sz="2200" dirty="0">
                <a:solidFill>
                  <a:schemeClr val="tx2">
                    <a:lumMod val="75000"/>
                    <a:lumOff val="25000"/>
                  </a:schemeClr>
                </a:solidFill>
                <a:cs typeface="Calibri" panose="020F0502020204030204" pitchFamily="34" charset="0"/>
              </a:rPr>
              <a:t> to meet their needs.</a:t>
            </a:r>
            <a:r>
              <a:rPr lang="en-US" sz="2200" b="0" dirty="0">
                <a:solidFill>
                  <a:srgbClr val="000000"/>
                </a:solidFill>
                <a:latin typeface="ArialMT"/>
              </a:rPr>
              <a:t>	</a:t>
            </a:r>
          </a:p>
          <a:p>
            <a:r>
              <a:rPr lang="en-US" sz="1600" b="0" dirty="0">
                <a:solidFill>
                  <a:srgbClr val="000000"/>
                </a:solidFill>
                <a:latin typeface="ArialMT"/>
              </a:rPr>
              <a:t>	</a:t>
            </a:r>
          </a:p>
        </p:txBody>
      </p:sp>
      <p:sp>
        <p:nvSpPr>
          <p:cNvPr id="264" name="TITLE">
            <a:extLst>
              <a:ext uri="{FF2B5EF4-FFF2-40B4-BE49-F238E27FC236}">
                <a16:creationId xmlns:a16="http://schemas.microsoft.com/office/drawing/2014/main" id="{A4BB736F-8782-62B8-4BBA-00E0E9582B18}"/>
              </a:ext>
            </a:extLst>
          </p:cNvPr>
          <p:cNvSpPr txBox="1"/>
          <p:nvPr/>
        </p:nvSpPr>
        <p:spPr>
          <a:xfrm>
            <a:off x="0" y="1040200"/>
            <a:ext cx="24387175" cy="1200329"/>
          </a:xfrm>
          <a:prstGeom prst="rect">
            <a:avLst/>
          </a:prstGeom>
          <a:noFill/>
        </p:spPr>
        <p:txBody>
          <a:bodyPr wrap="square" anchor="ctr" anchorCtr="0">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lang="en-US" sz="7200" b="1"/>
              <a:t>Hospital Functionality by Package</a:t>
            </a:r>
          </a:p>
        </p:txBody>
      </p:sp>
      <p:sp>
        <p:nvSpPr>
          <p:cNvPr id="261" name="AND/OR">
            <a:extLst>
              <a:ext uri="{FF2B5EF4-FFF2-40B4-BE49-F238E27FC236}">
                <a16:creationId xmlns:a16="http://schemas.microsoft.com/office/drawing/2014/main" id="{F3F0AD77-D413-0FE0-969C-B96C3B6BF289}"/>
              </a:ext>
            </a:extLst>
          </p:cNvPr>
          <p:cNvSpPr/>
          <p:nvPr/>
        </p:nvSpPr>
        <p:spPr>
          <a:xfrm>
            <a:off x="16589746" y="5790718"/>
            <a:ext cx="1385408" cy="311426"/>
          </a:xfrm>
          <a:prstGeom prst="roundRect">
            <a:avLst>
              <a:gd name="adj" fmla="val 50000"/>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AND/OR</a:t>
            </a:r>
          </a:p>
        </p:txBody>
      </p:sp>
      <p:sp>
        <p:nvSpPr>
          <p:cNvPr id="564" name="send-one">
            <a:extLst>
              <a:ext uri="{FF2B5EF4-FFF2-40B4-BE49-F238E27FC236}">
                <a16:creationId xmlns:a16="http://schemas.microsoft.com/office/drawing/2014/main" id="{F6440844-C0C1-6BD6-124D-4FAB7CC00CA9}"/>
              </a:ext>
            </a:extLst>
          </p:cNvPr>
          <p:cNvSpPr/>
          <p:nvPr/>
        </p:nvSpPr>
        <p:spPr>
          <a:xfrm>
            <a:off x="7741948" y="6906531"/>
            <a:ext cx="2937028" cy="574148"/>
          </a:xfrm>
          <a:prstGeom prst="rect">
            <a:avLst/>
          </a:prstGeom>
          <a:solidFill>
            <a:schemeClr val="bg1">
              <a:lumMod val="95000"/>
              <a:alpha val="7526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5" name="multi-one">
            <a:extLst>
              <a:ext uri="{FF2B5EF4-FFF2-40B4-BE49-F238E27FC236}">
                <a16:creationId xmlns:a16="http://schemas.microsoft.com/office/drawing/2014/main" id="{0A502776-2F1B-7230-9DCB-A0BDD3159C82}"/>
              </a:ext>
            </a:extLst>
          </p:cNvPr>
          <p:cNvSpPr/>
          <p:nvPr/>
        </p:nvSpPr>
        <p:spPr>
          <a:xfrm>
            <a:off x="7740291" y="6261463"/>
            <a:ext cx="2939383" cy="574148"/>
          </a:xfrm>
          <a:prstGeom prst="rect">
            <a:avLst/>
          </a:prstGeom>
          <a:solidFill>
            <a:srgbClr val="62EBF5">
              <a:alpha val="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7" name="receive-one">
            <a:extLst>
              <a:ext uri="{FF2B5EF4-FFF2-40B4-BE49-F238E27FC236}">
                <a16:creationId xmlns:a16="http://schemas.microsoft.com/office/drawing/2014/main" id="{5052146A-913E-0680-1D73-AD89E3546A48}"/>
              </a:ext>
            </a:extLst>
          </p:cNvPr>
          <p:cNvSpPr/>
          <p:nvPr/>
        </p:nvSpPr>
        <p:spPr>
          <a:xfrm>
            <a:off x="7738544" y="8466085"/>
            <a:ext cx="2943312" cy="574148"/>
          </a:xfrm>
          <a:prstGeom prst="rect">
            <a:avLst/>
          </a:prstGeom>
          <a:solidFill>
            <a:schemeClr val="bg1">
              <a:lumMod val="95000"/>
              <a:alpha val="7526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9" name="add-phys-consult-for-one">
            <a:extLst>
              <a:ext uri="{FF2B5EF4-FFF2-40B4-BE49-F238E27FC236}">
                <a16:creationId xmlns:a16="http://schemas.microsoft.com/office/drawing/2014/main" id="{637D022D-288F-7477-ADF8-8E44A8B5CF6B}"/>
              </a:ext>
            </a:extLst>
          </p:cNvPr>
          <p:cNvSpPr/>
          <p:nvPr/>
        </p:nvSpPr>
        <p:spPr>
          <a:xfrm>
            <a:off x="7740291" y="9111153"/>
            <a:ext cx="2939383" cy="843566"/>
          </a:xfrm>
          <a:prstGeom prst="rect">
            <a:avLst/>
          </a:prstGeom>
          <a:solidFill>
            <a:srgbClr val="62EBF5">
              <a:alpha val="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0" name="add-phys-consult-all-one">
            <a:extLst>
              <a:ext uri="{FF2B5EF4-FFF2-40B4-BE49-F238E27FC236}">
                <a16:creationId xmlns:a16="http://schemas.microsoft.com/office/drawing/2014/main" id="{F5AC218B-1EF5-6A21-FE64-A0176DDA4217}"/>
              </a:ext>
            </a:extLst>
          </p:cNvPr>
          <p:cNvSpPr/>
          <p:nvPr/>
        </p:nvSpPr>
        <p:spPr>
          <a:xfrm>
            <a:off x="7738544" y="10025639"/>
            <a:ext cx="2943312" cy="841248"/>
          </a:xfrm>
          <a:prstGeom prst="rect">
            <a:avLst/>
          </a:prstGeom>
          <a:solidFill>
            <a:schemeClr val="bg1">
              <a:lumMod val="95000"/>
              <a:alpha val="7526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1" name="add-downstream-one">
            <a:extLst>
              <a:ext uri="{FF2B5EF4-FFF2-40B4-BE49-F238E27FC236}">
                <a16:creationId xmlns:a16="http://schemas.microsoft.com/office/drawing/2014/main" id="{C5FAE379-8C3E-EA55-CA5B-30E9E1E7D65E}"/>
              </a:ext>
            </a:extLst>
          </p:cNvPr>
          <p:cNvSpPr/>
          <p:nvPr/>
        </p:nvSpPr>
        <p:spPr>
          <a:xfrm>
            <a:off x="7740291" y="10937805"/>
            <a:ext cx="2939383" cy="843566"/>
          </a:xfrm>
          <a:prstGeom prst="rect">
            <a:avLst/>
          </a:prstGeom>
          <a:solidFill>
            <a:srgbClr val="62EBF5">
              <a:alpha val="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5" name="state-med">
            <a:extLst>
              <a:ext uri="{FF2B5EF4-FFF2-40B4-BE49-F238E27FC236}">
                <a16:creationId xmlns:a16="http://schemas.microsoft.com/office/drawing/2014/main" id="{51A406B3-567B-7A75-A928-F0821B8B9939}"/>
              </a:ext>
            </a:extLst>
          </p:cNvPr>
          <p:cNvSpPr/>
          <p:nvPr/>
        </p:nvSpPr>
        <p:spPr>
          <a:xfrm>
            <a:off x="10791501" y="7551599"/>
            <a:ext cx="2941566" cy="843566"/>
          </a:xfrm>
          <a:prstGeom prst="rect">
            <a:avLst/>
          </a:prstGeom>
          <a:solidFill>
            <a:srgbClr val="62EBF5">
              <a:alpha val="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6" name="receive-med">
            <a:extLst>
              <a:ext uri="{FF2B5EF4-FFF2-40B4-BE49-F238E27FC236}">
                <a16:creationId xmlns:a16="http://schemas.microsoft.com/office/drawing/2014/main" id="{B1029881-79E9-8510-3A17-21A0A99B8FEE}"/>
              </a:ext>
            </a:extLst>
          </p:cNvPr>
          <p:cNvSpPr/>
          <p:nvPr/>
        </p:nvSpPr>
        <p:spPr>
          <a:xfrm>
            <a:off x="10789753" y="8466085"/>
            <a:ext cx="2945498" cy="574148"/>
          </a:xfrm>
          <a:prstGeom prst="rect">
            <a:avLst/>
          </a:prstGeom>
          <a:solidFill>
            <a:schemeClr val="bg1">
              <a:lumMod val="95000"/>
              <a:alpha val="7526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7" name="add-phys-consult-for-med">
            <a:extLst>
              <a:ext uri="{FF2B5EF4-FFF2-40B4-BE49-F238E27FC236}">
                <a16:creationId xmlns:a16="http://schemas.microsoft.com/office/drawing/2014/main" id="{37448AFF-A313-5C8F-6E2D-C3D3AB5B8810}"/>
              </a:ext>
            </a:extLst>
          </p:cNvPr>
          <p:cNvSpPr/>
          <p:nvPr/>
        </p:nvSpPr>
        <p:spPr>
          <a:xfrm>
            <a:off x="10791501" y="9111153"/>
            <a:ext cx="2941566" cy="843566"/>
          </a:xfrm>
          <a:prstGeom prst="rect">
            <a:avLst/>
          </a:prstGeom>
          <a:solidFill>
            <a:srgbClr val="62EBF5">
              <a:alpha val="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8" name="add-phys-consult-all-med">
            <a:extLst>
              <a:ext uri="{FF2B5EF4-FFF2-40B4-BE49-F238E27FC236}">
                <a16:creationId xmlns:a16="http://schemas.microsoft.com/office/drawing/2014/main" id="{F7532BDA-8BA1-7284-DF01-EE3E679E13F4}"/>
              </a:ext>
            </a:extLst>
          </p:cNvPr>
          <p:cNvSpPr/>
          <p:nvPr/>
        </p:nvSpPr>
        <p:spPr>
          <a:xfrm>
            <a:off x="10789753" y="10025639"/>
            <a:ext cx="2945498" cy="841248"/>
          </a:xfrm>
          <a:prstGeom prst="rect">
            <a:avLst/>
          </a:prstGeom>
          <a:solidFill>
            <a:schemeClr val="bg1">
              <a:lumMod val="95000"/>
              <a:alpha val="7526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9" name="add-downstream-med">
            <a:extLst>
              <a:ext uri="{FF2B5EF4-FFF2-40B4-BE49-F238E27FC236}">
                <a16:creationId xmlns:a16="http://schemas.microsoft.com/office/drawing/2014/main" id="{FDBF4A9B-D417-1CFB-5564-11A197B89F8F}"/>
              </a:ext>
            </a:extLst>
          </p:cNvPr>
          <p:cNvSpPr/>
          <p:nvPr/>
        </p:nvSpPr>
        <p:spPr>
          <a:xfrm>
            <a:off x="10791501" y="10937805"/>
            <a:ext cx="2941566" cy="843566"/>
          </a:xfrm>
          <a:prstGeom prst="rect">
            <a:avLst/>
          </a:prstGeom>
          <a:solidFill>
            <a:srgbClr val="62EBF5">
              <a:alpha val="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5" name="add-phys-consult-for-transf">
            <a:extLst>
              <a:ext uri="{FF2B5EF4-FFF2-40B4-BE49-F238E27FC236}">
                <a16:creationId xmlns:a16="http://schemas.microsoft.com/office/drawing/2014/main" id="{74976ECD-4F21-13AA-7012-05DE13E7B6FE}"/>
              </a:ext>
            </a:extLst>
          </p:cNvPr>
          <p:cNvSpPr/>
          <p:nvPr/>
        </p:nvSpPr>
        <p:spPr>
          <a:xfrm>
            <a:off x="14121948" y="9111153"/>
            <a:ext cx="3120985" cy="843566"/>
          </a:xfrm>
          <a:prstGeom prst="rect">
            <a:avLst/>
          </a:prstGeom>
          <a:solidFill>
            <a:srgbClr val="62EBF5">
              <a:alpha val="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6" name="add-phys-consult-all-transf">
            <a:extLst>
              <a:ext uri="{FF2B5EF4-FFF2-40B4-BE49-F238E27FC236}">
                <a16:creationId xmlns:a16="http://schemas.microsoft.com/office/drawing/2014/main" id="{3D460456-D304-E5EF-1897-A633CC107909}"/>
              </a:ext>
            </a:extLst>
          </p:cNvPr>
          <p:cNvSpPr/>
          <p:nvPr/>
        </p:nvSpPr>
        <p:spPr>
          <a:xfrm>
            <a:off x="14120093" y="10025639"/>
            <a:ext cx="3125157" cy="841248"/>
          </a:xfrm>
          <a:prstGeom prst="rect">
            <a:avLst/>
          </a:prstGeom>
          <a:solidFill>
            <a:schemeClr val="bg1">
              <a:lumMod val="95000"/>
              <a:alpha val="7526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7" name="add-downstream-transf">
            <a:extLst>
              <a:ext uri="{FF2B5EF4-FFF2-40B4-BE49-F238E27FC236}">
                <a16:creationId xmlns:a16="http://schemas.microsoft.com/office/drawing/2014/main" id="{D413288A-9E0E-313C-4714-F55E864C3102}"/>
              </a:ext>
            </a:extLst>
          </p:cNvPr>
          <p:cNvSpPr/>
          <p:nvPr/>
        </p:nvSpPr>
        <p:spPr>
          <a:xfrm>
            <a:off x="14121948" y="10937805"/>
            <a:ext cx="3120985" cy="843566"/>
          </a:xfrm>
          <a:prstGeom prst="rect">
            <a:avLst/>
          </a:prstGeom>
          <a:solidFill>
            <a:srgbClr val="62EBF5">
              <a:alpha val="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4" name="add-phys-consult-all-select">
            <a:extLst>
              <a:ext uri="{FF2B5EF4-FFF2-40B4-BE49-F238E27FC236}">
                <a16:creationId xmlns:a16="http://schemas.microsoft.com/office/drawing/2014/main" id="{F74B8628-834D-5D3C-22FF-08D6AF5401C8}"/>
              </a:ext>
            </a:extLst>
          </p:cNvPr>
          <p:cNvSpPr/>
          <p:nvPr/>
        </p:nvSpPr>
        <p:spPr>
          <a:xfrm>
            <a:off x="17334931" y="10025639"/>
            <a:ext cx="3111657" cy="841248"/>
          </a:xfrm>
          <a:prstGeom prst="rect">
            <a:avLst/>
          </a:prstGeom>
          <a:solidFill>
            <a:schemeClr val="bg1">
              <a:lumMod val="95000"/>
              <a:alpha val="7526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5" name="add-downstream-select">
            <a:extLst>
              <a:ext uri="{FF2B5EF4-FFF2-40B4-BE49-F238E27FC236}">
                <a16:creationId xmlns:a16="http://schemas.microsoft.com/office/drawing/2014/main" id="{ECB64FC1-4ACF-E8CE-E5C2-935C6A441B6D}"/>
              </a:ext>
            </a:extLst>
          </p:cNvPr>
          <p:cNvSpPr/>
          <p:nvPr/>
        </p:nvSpPr>
        <p:spPr>
          <a:xfrm>
            <a:off x="17336778" y="10937805"/>
            <a:ext cx="3107503" cy="843566"/>
          </a:xfrm>
          <a:prstGeom prst="rect">
            <a:avLst/>
          </a:prstGeom>
          <a:solidFill>
            <a:srgbClr val="62EBF5">
              <a:alpha val="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8" name="Group 397">
            <a:extLst>
              <a:ext uri="{FF2B5EF4-FFF2-40B4-BE49-F238E27FC236}">
                <a16:creationId xmlns:a16="http://schemas.microsoft.com/office/drawing/2014/main" id="{169E3912-B432-7E13-7789-5778B0405A41}"/>
              </a:ext>
            </a:extLst>
          </p:cNvPr>
          <p:cNvGrpSpPr/>
          <p:nvPr/>
        </p:nvGrpSpPr>
        <p:grpSpPr>
          <a:xfrm>
            <a:off x="22341468" y="10204306"/>
            <a:ext cx="1321397" cy="509413"/>
            <a:chOff x="8553911" y="6534485"/>
            <a:chExt cx="1321397" cy="509413"/>
          </a:xfrm>
        </p:grpSpPr>
        <p:sp>
          <p:nvSpPr>
            <p:cNvPr id="399" name="Rounded Rectangle 398">
              <a:extLst>
                <a:ext uri="{FF2B5EF4-FFF2-40B4-BE49-F238E27FC236}">
                  <a16:creationId xmlns:a16="http://schemas.microsoft.com/office/drawing/2014/main" id="{AEBF9273-006A-7FE0-0A55-73625A94EA02}"/>
                </a:ext>
              </a:extLst>
            </p:cNvPr>
            <p:cNvSpPr/>
            <p:nvPr/>
          </p:nvSpPr>
          <p:spPr>
            <a:xfrm>
              <a:off x="8553911" y="6534485"/>
              <a:ext cx="1321397" cy="509413"/>
            </a:xfrm>
            <a:prstGeom prst="roundRect">
              <a:avLst>
                <a:gd name="adj" fmla="val 50000"/>
              </a:avLst>
            </a:prstGeom>
            <a:solidFill>
              <a:srgbClr val="53C3CC"/>
            </a:solidFill>
            <a:ln w="25400">
              <a:noFill/>
            </a:ln>
            <a:effectLst>
              <a:glow rad="88900">
                <a:schemeClr val="accent1">
                  <a:satMod val="175000"/>
                  <a:alpha val="30000"/>
                </a:schemeClr>
              </a:glow>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400" name="white checkmark" descr="Checkmark outline">
              <a:extLst>
                <a:ext uri="{FF2B5EF4-FFF2-40B4-BE49-F238E27FC236}">
                  <a16:creationId xmlns:a16="http://schemas.microsoft.com/office/drawing/2014/main" id="{FB873839-F33B-E890-2F42-F4F15AE129BA}"/>
                </a:ext>
              </a:extLst>
            </p:cNvPr>
            <p:cNvSpPr/>
            <p:nvPr/>
          </p:nvSpPr>
          <p:spPr>
            <a:xfrm>
              <a:off x="8751317" y="66995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419" name="Group 418">
            <a:extLst>
              <a:ext uri="{FF2B5EF4-FFF2-40B4-BE49-F238E27FC236}">
                <a16:creationId xmlns:a16="http://schemas.microsoft.com/office/drawing/2014/main" id="{72B3A8CB-26BE-B635-A162-4757E5F77B23}"/>
              </a:ext>
            </a:extLst>
          </p:cNvPr>
          <p:cNvGrpSpPr/>
          <p:nvPr/>
        </p:nvGrpSpPr>
        <p:grpSpPr>
          <a:xfrm>
            <a:off x="20919068" y="10204306"/>
            <a:ext cx="1321397" cy="509413"/>
            <a:chOff x="8553911" y="6534485"/>
            <a:chExt cx="1321397" cy="509413"/>
          </a:xfrm>
        </p:grpSpPr>
        <p:sp>
          <p:nvSpPr>
            <p:cNvPr id="420" name="Rounded Rectangle 419">
              <a:extLst>
                <a:ext uri="{FF2B5EF4-FFF2-40B4-BE49-F238E27FC236}">
                  <a16:creationId xmlns:a16="http://schemas.microsoft.com/office/drawing/2014/main" id="{D3CD66D8-56F2-1298-1167-9ABE3437711B}"/>
                </a:ext>
              </a:extLst>
            </p:cNvPr>
            <p:cNvSpPr/>
            <p:nvPr/>
          </p:nvSpPr>
          <p:spPr>
            <a:xfrm>
              <a:off x="8553911" y="6534485"/>
              <a:ext cx="1321397" cy="509413"/>
            </a:xfrm>
            <a:prstGeom prst="roundRect">
              <a:avLst>
                <a:gd name="adj" fmla="val 50000"/>
              </a:avLst>
            </a:prstGeom>
            <a:solidFill>
              <a:srgbClr val="20525C"/>
            </a:solidFill>
            <a:ln w="22225">
              <a:noFill/>
            </a:ln>
            <a:effectLst>
              <a:glow rad="88900">
                <a:srgbClr val="B12028">
                  <a:alpha val="30000"/>
                </a:srgbClr>
              </a:glow>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421" name="white checkmark" descr="Checkmark outline">
              <a:extLst>
                <a:ext uri="{FF2B5EF4-FFF2-40B4-BE49-F238E27FC236}">
                  <a16:creationId xmlns:a16="http://schemas.microsoft.com/office/drawing/2014/main" id="{A3677D4F-50CC-F6BA-4E95-151E47F903A8}"/>
                </a:ext>
              </a:extLst>
            </p:cNvPr>
            <p:cNvSpPr/>
            <p:nvPr/>
          </p:nvSpPr>
          <p:spPr>
            <a:xfrm>
              <a:off x="8751317" y="66995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401" name="Group 400">
            <a:extLst>
              <a:ext uri="{FF2B5EF4-FFF2-40B4-BE49-F238E27FC236}">
                <a16:creationId xmlns:a16="http://schemas.microsoft.com/office/drawing/2014/main" id="{4A1ECFA0-1753-3D4A-305C-DA9E3D0A34C2}"/>
              </a:ext>
            </a:extLst>
          </p:cNvPr>
          <p:cNvGrpSpPr/>
          <p:nvPr/>
        </p:nvGrpSpPr>
        <p:grpSpPr>
          <a:xfrm>
            <a:off x="22341468" y="11095296"/>
            <a:ext cx="1321397" cy="509413"/>
            <a:chOff x="8553911" y="6534485"/>
            <a:chExt cx="1321397" cy="509413"/>
          </a:xfrm>
        </p:grpSpPr>
        <p:sp>
          <p:nvSpPr>
            <p:cNvPr id="402" name="Rounded Rectangle 401">
              <a:extLst>
                <a:ext uri="{FF2B5EF4-FFF2-40B4-BE49-F238E27FC236}">
                  <a16:creationId xmlns:a16="http://schemas.microsoft.com/office/drawing/2014/main" id="{4CEB7C86-E9F3-5D1E-D515-4ACCF86320E1}"/>
                </a:ext>
              </a:extLst>
            </p:cNvPr>
            <p:cNvSpPr/>
            <p:nvPr/>
          </p:nvSpPr>
          <p:spPr>
            <a:xfrm>
              <a:off x="8553911" y="6534485"/>
              <a:ext cx="1321397" cy="509413"/>
            </a:xfrm>
            <a:prstGeom prst="roundRect">
              <a:avLst>
                <a:gd name="adj" fmla="val 50000"/>
              </a:avLst>
            </a:prstGeom>
            <a:solidFill>
              <a:srgbClr val="53C3CC"/>
            </a:solidFill>
            <a:ln w="25400">
              <a:noFill/>
            </a:ln>
            <a:effectLst>
              <a:glow rad="88900">
                <a:srgbClr val="B12028">
                  <a:alpha val="30000"/>
                </a:srgbClr>
              </a:glow>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403" name="white checkmark" descr="Checkmark outline">
              <a:extLst>
                <a:ext uri="{FF2B5EF4-FFF2-40B4-BE49-F238E27FC236}">
                  <a16:creationId xmlns:a16="http://schemas.microsoft.com/office/drawing/2014/main" id="{40940A12-1C50-04E6-8D9A-47A953AC49D5}"/>
                </a:ext>
              </a:extLst>
            </p:cNvPr>
            <p:cNvSpPr/>
            <p:nvPr/>
          </p:nvSpPr>
          <p:spPr>
            <a:xfrm>
              <a:off x="8751317" y="66995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422" name="Group 421">
            <a:extLst>
              <a:ext uri="{FF2B5EF4-FFF2-40B4-BE49-F238E27FC236}">
                <a16:creationId xmlns:a16="http://schemas.microsoft.com/office/drawing/2014/main" id="{4E18C398-E124-7501-A359-8D8FE189DEFB}"/>
              </a:ext>
            </a:extLst>
          </p:cNvPr>
          <p:cNvGrpSpPr/>
          <p:nvPr/>
        </p:nvGrpSpPr>
        <p:grpSpPr>
          <a:xfrm>
            <a:off x="20919068" y="11095296"/>
            <a:ext cx="1321397" cy="509413"/>
            <a:chOff x="8553911" y="6534485"/>
            <a:chExt cx="1321397" cy="509413"/>
          </a:xfrm>
        </p:grpSpPr>
        <p:sp>
          <p:nvSpPr>
            <p:cNvPr id="423" name="Rounded Rectangle 422">
              <a:extLst>
                <a:ext uri="{FF2B5EF4-FFF2-40B4-BE49-F238E27FC236}">
                  <a16:creationId xmlns:a16="http://schemas.microsoft.com/office/drawing/2014/main" id="{F1454510-B07F-1661-180A-B4B779AE64F7}"/>
                </a:ext>
              </a:extLst>
            </p:cNvPr>
            <p:cNvSpPr/>
            <p:nvPr/>
          </p:nvSpPr>
          <p:spPr>
            <a:xfrm>
              <a:off x="8553911" y="6534485"/>
              <a:ext cx="1321397" cy="509413"/>
            </a:xfrm>
            <a:prstGeom prst="roundRect">
              <a:avLst>
                <a:gd name="adj" fmla="val 50000"/>
              </a:avLst>
            </a:prstGeom>
            <a:solidFill>
              <a:srgbClr val="20525C"/>
            </a:solidFill>
            <a:ln w="25400">
              <a:noFill/>
            </a:ln>
            <a:effectLst>
              <a:glow rad="88900">
                <a:srgbClr val="B12028">
                  <a:alpha val="30000"/>
                </a:srgbClr>
              </a:glow>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424" name="white checkmark" descr="Checkmark outline">
              <a:extLst>
                <a:ext uri="{FF2B5EF4-FFF2-40B4-BE49-F238E27FC236}">
                  <a16:creationId xmlns:a16="http://schemas.microsoft.com/office/drawing/2014/main" id="{38AFF3FA-7892-C355-BED4-D084CC20F659}"/>
                </a:ext>
              </a:extLst>
            </p:cNvPr>
            <p:cNvSpPr/>
            <p:nvPr/>
          </p:nvSpPr>
          <p:spPr>
            <a:xfrm>
              <a:off x="8751317" y="66995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524" name="Group 523">
            <a:extLst>
              <a:ext uri="{FF2B5EF4-FFF2-40B4-BE49-F238E27FC236}">
                <a16:creationId xmlns:a16="http://schemas.microsoft.com/office/drawing/2014/main" id="{157F3F28-DA45-3FBB-7700-84605549E87B}"/>
              </a:ext>
            </a:extLst>
          </p:cNvPr>
          <p:cNvGrpSpPr/>
          <p:nvPr/>
        </p:nvGrpSpPr>
        <p:grpSpPr>
          <a:xfrm>
            <a:off x="17526753" y="10204306"/>
            <a:ext cx="1321397" cy="509413"/>
            <a:chOff x="17587149" y="8002385"/>
            <a:chExt cx="1321397" cy="509413"/>
          </a:xfrm>
        </p:grpSpPr>
        <p:sp>
          <p:nvSpPr>
            <p:cNvPr id="525" name="Rounded Rectangle 524">
              <a:extLst>
                <a:ext uri="{FF2B5EF4-FFF2-40B4-BE49-F238E27FC236}">
                  <a16:creationId xmlns:a16="http://schemas.microsoft.com/office/drawing/2014/main" id="{6DAF83A5-CA2B-FE03-7FAF-27F6BC78D5E1}"/>
                </a:ext>
              </a:extLst>
            </p:cNvPr>
            <p:cNvSpPr/>
            <p:nvPr/>
          </p:nvSpPr>
          <p:spPr>
            <a:xfrm>
              <a:off x="17587149" y="8002385"/>
              <a:ext cx="1321397" cy="509413"/>
            </a:xfrm>
            <a:prstGeom prst="roundRect">
              <a:avLst>
                <a:gd name="adj" fmla="val 50000"/>
              </a:avLst>
            </a:prstGeom>
            <a:solidFill>
              <a:srgbClr val="20525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1-2</a:t>
              </a:r>
              <a:endParaRPr lang="en-US" b="1"/>
            </a:p>
          </p:txBody>
        </p:sp>
        <p:sp>
          <p:nvSpPr>
            <p:cNvPr id="526" name="white checkmark" descr="Checkmark outline">
              <a:extLst>
                <a:ext uri="{FF2B5EF4-FFF2-40B4-BE49-F238E27FC236}">
                  <a16:creationId xmlns:a16="http://schemas.microsoft.com/office/drawing/2014/main" id="{B3C82BC5-51F7-160C-0E92-DF4BC2B4E6F3}"/>
                </a:ext>
              </a:extLst>
            </p:cNvPr>
            <p:cNvSpPr/>
            <p:nvPr/>
          </p:nvSpPr>
          <p:spPr>
            <a:xfrm>
              <a:off x="17784555" y="81674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527" name="Group 526">
            <a:extLst>
              <a:ext uri="{FF2B5EF4-FFF2-40B4-BE49-F238E27FC236}">
                <a16:creationId xmlns:a16="http://schemas.microsoft.com/office/drawing/2014/main" id="{CBEAFE60-9B0C-9CB2-84F8-1048E06645FD}"/>
              </a:ext>
            </a:extLst>
          </p:cNvPr>
          <p:cNvGrpSpPr/>
          <p:nvPr/>
        </p:nvGrpSpPr>
        <p:grpSpPr>
          <a:xfrm>
            <a:off x="18921392" y="10204306"/>
            <a:ext cx="1321397" cy="509413"/>
            <a:chOff x="17587149" y="8002385"/>
            <a:chExt cx="1321397" cy="509413"/>
          </a:xfrm>
        </p:grpSpPr>
        <p:sp>
          <p:nvSpPr>
            <p:cNvPr id="528" name="Rounded Rectangle 527">
              <a:extLst>
                <a:ext uri="{FF2B5EF4-FFF2-40B4-BE49-F238E27FC236}">
                  <a16:creationId xmlns:a16="http://schemas.microsoft.com/office/drawing/2014/main" id="{C5F1F130-2CD2-3DD9-1445-CA9C05049869}"/>
                </a:ext>
              </a:extLst>
            </p:cNvPr>
            <p:cNvSpPr/>
            <p:nvPr/>
          </p:nvSpPr>
          <p:spPr>
            <a:xfrm>
              <a:off x="17587149" y="8002385"/>
              <a:ext cx="1321397" cy="509413"/>
            </a:xfrm>
            <a:prstGeom prst="roundRect">
              <a:avLst>
                <a:gd name="adj" fmla="val 50000"/>
              </a:avLst>
            </a:prstGeom>
            <a:solidFill>
              <a:srgbClr val="53C3C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1-2</a:t>
              </a:r>
              <a:endParaRPr lang="en-US" b="1"/>
            </a:p>
          </p:txBody>
        </p:sp>
        <p:sp>
          <p:nvSpPr>
            <p:cNvPr id="529" name="white checkmark" descr="Checkmark outline">
              <a:extLst>
                <a:ext uri="{FF2B5EF4-FFF2-40B4-BE49-F238E27FC236}">
                  <a16:creationId xmlns:a16="http://schemas.microsoft.com/office/drawing/2014/main" id="{B2550B3A-7F71-B7BA-E801-4175A017498C}"/>
                </a:ext>
              </a:extLst>
            </p:cNvPr>
            <p:cNvSpPr/>
            <p:nvPr/>
          </p:nvSpPr>
          <p:spPr>
            <a:xfrm>
              <a:off x="17784555" y="81674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530" name="Group 529">
            <a:extLst>
              <a:ext uri="{FF2B5EF4-FFF2-40B4-BE49-F238E27FC236}">
                <a16:creationId xmlns:a16="http://schemas.microsoft.com/office/drawing/2014/main" id="{75F174CA-CA13-2D1F-E099-60D80073A434}"/>
              </a:ext>
            </a:extLst>
          </p:cNvPr>
          <p:cNvGrpSpPr/>
          <p:nvPr/>
        </p:nvGrpSpPr>
        <p:grpSpPr>
          <a:xfrm>
            <a:off x="17526753" y="11095296"/>
            <a:ext cx="1321397" cy="509413"/>
            <a:chOff x="17587149" y="8002385"/>
            <a:chExt cx="1321397" cy="509413"/>
          </a:xfrm>
        </p:grpSpPr>
        <p:sp>
          <p:nvSpPr>
            <p:cNvPr id="531" name="Rounded Rectangle 530">
              <a:extLst>
                <a:ext uri="{FF2B5EF4-FFF2-40B4-BE49-F238E27FC236}">
                  <a16:creationId xmlns:a16="http://schemas.microsoft.com/office/drawing/2014/main" id="{045FEB7C-72D7-F379-6DD4-11032DF2A601}"/>
                </a:ext>
              </a:extLst>
            </p:cNvPr>
            <p:cNvSpPr/>
            <p:nvPr/>
          </p:nvSpPr>
          <p:spPr>
            <a:xfrm>
              <a:off x="17587149" y="8002385"/>
              <a:ext cx="1321397" cy="509413"/>
            </a:xfrm>
            <a:prstGeom prst="roundRect">
              <a:avLst>
                <a:gd name="adj" fmla="val 50000"/>
              </a:avLst>
            </a:prstGeom>
            <a:solidFill>
              <a:srgbClr val="20525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1-2</a:t>
              </a:r>
              <a:endParaRPr lang="en-US" b="1"/>
            </a:p>
          </p:txBody>
        </p:sp>
        <p:sp>
          <p:nvSpPr>
            <p:cNvPr id="532" name="white checkmark" descr="Checkmark outline">
              <a:extLst>
                <a:ext uri="{FF2B5EF4-FFF2-40B4-BE49-F238E27FC236}">
                  <a16:creationId xmlns:a16="http://schemas.microsoft.com/office/drawing/2014/main" id="{4677F6CF-6CE4-58D1-B6C4-5A6180160702}"/>
                </a:ext>
              </a:extLst>
            </p:cNvPr>
            <p:cNvSpPr/>
            <p:nvPr/>
          </p:nvSpPr>
          <p:spPr>
            <a:xfrm>
              <a:off x="17784555" y="81674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533" name="Group 532">
            <a:extLst>
              <a:ext uri="{FF2B5EF4-FFF2-40B4-BE49-F238E27FC236}">
                <a16:creationId xmlns:a16="http://schemas.microsoft.com/office/drawing/2014/main" id="{6E9C32F6-D985-F9F0-0AB8-D367DC1218C6}"/>
              </a:ext>
            </a:extLst>
          </p:cNvPr>
          <p:cNvGrpSpPr/>
          <p:nvPr/>
        </p:nvGrpSpPr>
        <p:grpSpPr>
          <a:xfrm>
            <a:off x="18921392" y="11095296"/>
            <a:ext cx="1321397" cy="509413"/>
            <a:chOff x="17587149" y="8002385"/>
            <a:chExt cx="1321397" cy="509413"/>
          </a:xfrm>
        </p:grpSpPr>
        <p:sp>
          <p:nvSpPr>
            <p:cNvPr id="534" name="Rounded Rectangle 533">
              <a:extLst>
                <a:ext uri="{FF2B5EF4-FFF2-40B4-BE49-F238E27FC236}">
                  <a16:creationId xmlns:a16="http://schemas.microsoft.com/office/drawing/2014/main" id="{54EE3660-3A7C-A60F-7168-085F2D2655F7}"/>
                </a:ext>
              </a:extLst>
            </p:cNvPr>
            <p:cNvSpPr/>
            <p:nvPr/>
          </p:nvSpPr>
          <p:spPr>
            <a:xfrm>
              <a:off x="17587149" y="8002385"/>
              <a:ext cx="1321397" cy="509413"/>
            </a:xfrm>
            <a:prstGeom prst="roundRect">
              <a:avLst>
                <a:gd name="adj" fmla="val 50000"/>
              </a:avLst>
            </a:prstGeom>
            <a:solidFill>
              <a:srgbClr val="53C3C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1-2</a:t>
              </a:r>
              <a:endParaRPr lang="en-US" b="1"/>
            </a:p>
          </p:txBody>
        </p:sp>
        <p:sp>
          <p:nvSpPr>
            <p:cNvPr id="535" name="white checkmark" descr="Checkmark outline">
              <a:extLst>
                <a:ext uri="{FF2B5EF4-FFF2-40B4-BE49-F238E27FC236}">
                  <a16:creationId xmlns:a16="http://schemas.microsoft.com/office/drawing/2014/main" id="{7910914E-47FE-45AB-80CA-98262CDFF818}"/>
                </a:ext>
              </a:extLst>
            </p:cNvPr>
            <p:cNvSpPr/>
            <p:nvPr/>
          </p:nvSpPr>
          <p:spPr>
            <a:xfrm>
              <a:off x="17784555" y="81674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455" name="Group 454">
            <a:extLst>
              <a:ext uri="{FF2B5EF4-FFF2-40B4-BE49-F238E27FC236}">
                <a16:creationId xmlns:a16="http://schemas.microsoft.com/office/drawing/2014/main" id="{14195957-011A-CA4A-D840-6CE5F22A5306}"/>
              </a:ext>
            </a:extLst>
          </p:cNvPr>
          <p:cNvGrpSpPr/>
          <p:nvPr/>
        </p:nvGrpSpPr>
        <p:grpSpPr>
          <a:xfrm>
            <a:off x="8545747" y="6298473"/>
            <a:ext cx="1321397" cy="509413"/>
            <a:chOff x="8553911" y="6534485"/>
            <a:chExt cx="1321397" cy="509413"/>
          </a:xfrm>
        </p:grpSpPr>
        <p:sp>
          <p:nvSpPr>
            <p:cNvPr id="456" name="Rounded Rectangle 455">
              <a:extLst>
                <a:ext uri="{FF2B5EF4-FFF2-40B4-BE49-F238E27FC236}">
                  <a16:creationId xmlns:a16="http://schemas.microsoft.com/office/drawing/2014/main" id="{2668ACF1-6103-6597-C3A3-A9EA2E220637}"/>
                </a:ext>
              </a:extLst>
            </p:cNvPr>
            <p:cNvSpPr/>
            <p:nvPr/>
          </p:nvSpPr>
          <p:spPr>
            <a:xfrm>
              <a:off x="8553911" y="6534485"/>
              <a:ext cx="1321397" cy="509413"/>
            </a:xfrm>
            <a:prstGeom prst="roundRect">
              <a:avLst>
                <a:gd name="adj" fmla="val 50000"/>
              </a:avLst>
            </a:prstGeom>
            <a:solidFill>
              <a:srgbClr val="20525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457" name="white checkmark" descr="Checkmark outline">
              <a:extLst>
                <a:ext uri="{FF2B5EF4-FFF2-40B4-BE49-F238E27FC236}">
                  <a16:creationId xmlns:a16="http://schemas.microsoft.com/office/drawing/2014/main" id="{1C08FCE4-6E35-B459-B111-E5DF5FB7C175}"/>
                </a:ext>
              </a:extLst>
            </p:cNvPr>
            <p:cNvSpPr/>
            <p:nvPr/>
          </p:nvSpPr>
          <p:spPr>
            <a:xfrm>
              <a:off x="8751317" y="66995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536" name="Group 535">
            <a:extLst>
              <a:ext uri="{FF2B5EF4-FFF2-40B4-BE49-F238E27FC236}">
                <a16:creationId xmlns:a16="http://schemas.microsoft.com/office/drawing/2014/main" id="{8B0B031C-048F-FABC-73C7-795FEDB0DBFB}"/>
              </a:ext>
            </a:extLst>
          </p:cNvPr>
          <p:cNvGrpSpPr/>
          <p:nvPr/>
        </p:nvGrpSpPr>
        <p:grpSpPr>
          <a:xfrm>
            <a:off x="8545747" y="6950146"/>
            <a:ext cx="1321397" cy="509413"/>
            <a:chOff x="8553911" y="6534485"/>
            <a:chExt cx="1321397" cy="509413"/>
          </a:xfrm>
        </p:grpSpPr>
        <p:sp>
          <p:nvSpPr>
            <p:cNvPr id="537" name="Rounded Rectangle 536">
              <a:extLst>
                <a:ext uri="{FF2B5EF4-FFF2-40B4-BE49-F238E27FC236}">
                  <a16:creationId xmlns:a16="http://schemas.microsoft.com/office/drawing/2014/main" id="{A32D39F5-55AB-CF8D-8300-6187E4E3752A}"/>
                </a:ext>
              </a:extLst>
            </p:cNvPr>
            <p:cNvSpPr/>
            <p:nvPr/>
          </p:nvSpPr>
          <p:spPr>
            <a:xfrm>
              <a:off x="8553911" y="6534485"/>
              <a:ext cx="1321397" cy="509413"/>
            </a:xfrm>
            <a:prstGeom prst="roundRect">
              <a:avLst>
                <a:gd name="adj" fmla="val 50000"/>
              </a:avLst>
            </a:prstGeom>
            <a:solidFill>
              <a:srgbClr val="20525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538" name="white checkmark" descr="Checkmark outline">
              <a:extLst>
                <a:ext uri="{FF2B5EF4-FFF2-40B4-BE49-F238E27FC236}">
                  <a16:creationId xmlns:a16="http://schemas.microsoft.com/office/drawing/2014/main" id="{E928A600-23BC-AAE1-07CC-1C05AEA802A8}"/>
                </a:ext>
              </a:extLst>
            </p:cNvPr>
            <p:cNvSpPr/>
            <p:nvPr/>
          </p:nvSpPr>
          <p:spPr>
            <a:xfrm>
              <a:off x="8751317" y="66995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461" name="Group 460">
            <a:extLst>
              <a:ext uri="{FF2B5EF4-FFF2-40B4-BE49-F238E27FC236}">
                <a16:creationId xmlns:a16="http://schemas.microsoft.com/office/drawing/2014/main" id="{541F9EF1-30A2-9E32-25FE-76945128A6DF}"/>
              </a:ext>
            </a:extLst>
          </p:cNvPr>
          <p:cNvGrpSpPr/>
          <p:nvPr/>
        </p:nvGrpSpPr>
        <p:grpSpPr>
          <a:xfrm>
            <a:off x="11594813" y="7725366"/>
            <a:ext cx="1321397" cy="509413"/>
            <a:chOff x="8553911" y="6534485"/>
            <a:chExt cx="1321397" cy="509413"/>
          </a:xfrm>
        </p:grpSpPr>
        <p:sp>
          <p:nvSpPr>
            <p:cNvPr id="462" name="Rounded Rectangle 461">
              <a:extLst>
                <a:ext uri="{FF2B5EF4-FFF2-40B4-BE49-F238E27FC236}">
                  <a16:creationId xmlns:a16="http://schemas.microsoft.com/office/drawing/2014/main" id="{D5AA489D-1E86-3F35-4A3B-FBECE3226A35}"/>
                </a:ext>
              </a:extLst>
            </p:cNvPr>
            <p:cNvSpPr/>
            <p:nvPr/>
          </p:nvSpPr>
          <p:spPr>
            <a:xfrm>
              <a:off x="8553911" y="6534485"/>
              <a:ext cx="1321397" cy="509413"/>
            </a:xfrm>
            <a:prstGeom prst="roundRect">
              <a:avLst>
                <a:gd name="adj" fmla="val 50000"/>
              </a:avLst>
            </a:prstGeom>
            <a:solidFill>
              <a:srgbClr val="53C3C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463" name="white checkmark" descr="Checkmark outline">
              <a:extLst>
                <a:ext uri="{FF2B5EF4-FFF2-40B4-BE49-F238E27FC236}">
                  <a16:creationId xmlns:a16="http://schemas.microsoft.com/office/drawing/2014/main" id="{682E81E3-E9D9-822A-63FF-25772907C8C1}"/>
                </a:ext>
              </a:extLst>
            </p:cNvPr>
            <p:cNvSpPr/>
            <p:nvPr/>
          </p:nvSpPr>
          <p:spPr>
            <a:xfrm>
              <a:off x="8751317" y="66995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464" name="Group 463">
            <a:extLst>
              <a:ext uri="{FF2B5EF4-FFF2-40B4-BE49-F238E27FC236}">
                <a16:creationId xmlns:a16="http://schemas.microsoft.com/office/drawing/2014/main" id="{D4442CDA-1F68-6A8B-5DCC-2DCB943B0F51}"/>
              </a:ext>
            </a:extLst>
          </p:cNvPr>
          <p:cNvGrpSpPr/>
          <p:nvPr/>
        </p:nvGrpSpPr>
        <p:grpSpPr>
          <a:xfrm>
            <a:off x="11594813" y="8497737"/>
            <a:ext cx="1321397" cy="509413"/>
            <a:chOff x="8553911" y="6534485"/>
            <a:chExt cx="1321397" cy="509413"/>
          </a:xfrm>
        </p:grpSpPr>
        <p:sp>
          <p:nvSpPr>
            <p:cNvPr id="465" name="Rounded Rectangle 464">
              <a:extLst>
                <a:ext uri="{FF2B5EF4-FFF2-40B4-BE49-F238E27FC236}">
                  <a16:creationId xmlns:a16="http://schemas.microsoft.com/office/drawing/2014/main" id="{85903738-A17B-D7B4-C592-6F2BA4248545}"/>
                </a:ext>
              </a:extLst>
            </p:cNvPr>
            <p:cNvSpPr/>
            <p:nvPr/>
          </p:nvSpPr>
          <p:spPr>
            <a:xfrm>
              <a:off x="8553911" y="6534485"/>
              <a:ext cx="1321397" cy="509413"/>
            </a:xfrm>
            <a:prstGeom prst="roundRect">
              <a:avLst>
                <a:gd name="adj" fmla="val 50000"/>
              </a:avLst>
            </a:prstGeom>
            <a:solidFill>
              <a:srgbClr val="53C3C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466" name="white checkmark" descr="Checkmark outline">
              <a:extLst>
                <a:ext uri="{FF2B5EF4-FFF2-40B4-BE49-F238E27FC236}">
                  <a16:creationId xmlns:a16="http://schemas.microsoft.com/office/drawing/2014/main" id="{30FA36FC-CEF7-3990-6E66-1F6174635D83}"/>
                </a:ext>
              </a:extLst>
            </p:cNvPr>
            <p:cNvSpPr/>
            <p:nvPr/>
          </p:nvSpPr>
          <p:spPr>
            <a:xfrm>
              <a:off x="8751317" y="66995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479" name="Group 478">
            <a:extLst>
              <a:ext uri="{FF2B5EF4-FFF2-40B4-BE49-F238E27FC236}">
                <a16:creationId xmlns:a16="http://schemas.microsoft.com/office/drawing/2014/main" id="{6B193470-AE2F-9F72-A2A8-58BB80738632}"/>
              </a:ext>
            </a:extLst>
          </p:cNvPr>
          <p:cNvGrpSpPr/>
          <p:nvPr/>
        </p:nvGrpSpPr>
        <p:grpSpPr>
          <a:xfrm>
            <a:off x="15727308" y="9271659"/>
            <a:ext cx="1321397" cy="509413"/>
            <a:chOff x="8553911" y="6534485"/>
            <a:chExt cx="1321397" cy="509413"/>
          </a:xfrm>
        </p:grpSpPr>
        <p:sp>
          <p:nvSpPr>
            <p:cNvPr id="480" name="Rounded Rectangle 479">
              <a:extLst>
                <a:ext uri="{FF2B5EF4-FFF2-40B4-BE49-F238E27FC236}">
                  <a16:creationId xmlns:a16="http://schemas.microsoft.com/office/drawing/2014/main" id="{DAAFCF82-625C-4920-F6CA-63405106FF46}"/>
                </a:ext>
              </a:extLst>
            </p:cNvPr>
            <p:cNvSpPr/>
            <p:nvPr/>
          </p:nvSpPr>
          <p:spPr>
            <a:xfrm>
              <a:off x="8553911" y="6534485"/>
              <a:ext cx="1321397" cy="509413"/>
            </a:xfrm>
            <a:prstGeom prst="roundRect">
              <a:avLst>
                <a:gd name="adj" fmla="val 50000"/>
              </a:avLst>
            </a:prstGeom>
            <a:solidFill>
              <a:srgbClr val="53C3C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481" name="white checkmark" descr="Checkmark outline">
              <a:extLst>
                <a:ext uri="{FF2B5EF4-FFF2-40B4-BE49-F238E27FC236}">
                  <a16:creationId xmlns:a16="http://schemas.microsoft.com/office/drawing/2014/main" id="{5D9A1D39-FA3D-578C-7C98-8CAEA650250E}"/>
                </a:ext>
              </a:extLst>
            </p:cNvPr>
            <p:cNvSpPr/>
            <p:nvPr/>
          </p:nvSpPr>
          <p:spPr>
            <a:xfrm>
              <a:off x="8751317" y="66995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grpSp>
        <p:nvGrpSpPr>
          <p:cNvPr id="494" name="Group 493">
            <a:extLst>
              <a:ext uri="{FF2B5EF4-FFF2-40B4-BE49-F238E27FC236}">
                <a16:creationId xmlns:a16="http://schemas.microsoft.com/office/drawing/2014/main" id="{593E3B16-C179-8518-96A8-DC9EC89E5FD9}"/>
              </a:ext>
            </a:extLst>
          </p:cNvPr>
          <p:cNvGrpSpPr/>
          <p:nvPr/>
        </p:nvGrpSpPr>
        <p:grpSpPr>
          <a:xfrm>
            <a:off x="14304908" y="9271659"/>
            <a:ext cx="1321397" cy="509413"/>
            <a:chOff x="8553911" y="6534485"/>
            <a:chExt cx="1321397" cy="509413"/>
          </a:xfrm>
        </p:grpSpPr>
        <p:sp>
          <p:nvSpPr>
            <p:cNvPr id="495" name="Rounded Rectangle 494">
              <a:extLst>
                <a:ext uri="{FF2B5EF4-FFF2-40B4-BE49-F238E27FC236}">
                  <a16:creationId xmlns:a16="http://schemas.microsoft.com/office/drawing/2014/main" id="{D563D365-D7C2-DE9F-4A98-135EF75507EF}"/>
                </a:ext>
              </a:extLst>
            </p:cNvPr>
            <p:cNvSpPr/>
            <p:nvPr/>
          </p:nvSpPr>
          <p:spPr>
            <a:xfrm>
              <a:off x="8553911" y="6534485"/>
              <a:ext cx="1321397" cy="509413"/>
            </a:xfrm>
            <a:prstGeom prst="roundRect">
              <a:avLst>
                <a:gd name="adj" fmla="val 50000"/>
              </a:avLst>
            </a:prstGeom>
            <a:solidFill>
              <a:srgbClr val="20525C"/>
            </a:solidFill>
            <a:ln>
              <a:noFill/>
            </a:ln>
            <a:effectLst>
              <a:outerShdw blurRad="50800" dist="38100" dir="2700000" algn="tl" rotWithShape="0">
                <a:prstClr val="black">
                  <a:alpha val="10273"/>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0" rIns="91440" rtlCol="0" anchor="ctr"/>
            <a:lstStyle/>
            <a:p>
              <a:r>
                <a:rPr lang="en-US" b="1"/>
                <a:t>        </a:t>
              </a:r>
              <a:r>
                <a:rPr lang="en-US" sz="2000" b="1"/>
                <a:t>ALL</a:t>
              </a:r>
              <a:endParaRPr lang="en-US" b="1"/>
            </a:p>
          </p:txBody>
        </p:sp>
        <p:sp>
          <p:nvSpPr>
            <p:cNvPr id="496" name="white checkmark" descr="Checkmark outline">
              <a:extLst>
                <a:ext uri="{FF2B5EF4-FFF2-40B4-BE49-F238E27FC236}">
                  <a16:creationId xmlns:a16="http://schemas.microsoft.com/office/drawing/2014/main" id="{416A3368-3926-1E9D-7910-5FED1BF77702}"/>
                </a:ext>
              </a:extLst>
            </p:cNvPr>
            <p:cNvSpPr/>
            <p:nvPr/>
          </p:nvSpPr>
          <p:spPr>
            <a:xfrm>
              <a:off x="8751317" y="6699551"/>
              <a:ext cx="255938" cy="179281"/>
            </a:xfrm>
            <a:custGeom>
              <a:avLst/>
              <a:gdLst>
                <a:gd name="connsiteX0" fmla="*/ 278444 w 813320"/>
                <a:gd name="connsiteY0" fmla="*/ 484299 h 510740"/>
                <a:gd name="connsiteX1" fmla="*/ 13468 w 813320"/>
                <a:gd name="connsiteY1" fmla="*/ 219323 h 510740"/>
                <a:gd name="connsiteX2" fmla="*/ 0 w 813320"/>
                <a:gd name="connsiteY2" fmla="*/ 232791 h 510740"/>
                <a:gd name="connsiteX3" fmla="*/ 277949 w 813320"/>
                <a:gd name="connsiteY3" fmla="*/ 510740 h 510740"/>
                <a:gd name="connsiteX4" fmla="*/ 813321 w 813320"/>
                <a:gd name="connsiteY4" fmla="*/ 13964 h 510740"/>
                <a:gd name="connsiteX5" fmla="*/ 800348 w 813320"/>
                <a:gd name="connsiteY5" fmla="*/ 0 h 510740"/>
                <a:gd name="connsiteX6" fmla="*/ 278444 w 813320"/>
                <a:gd name="connsiteY6" fmla="*/ 484299 h 51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3320" h="510740">
                  <a:moveTo>
                    <a:pt x="278444" y="484299"/>
                  </a:moveTo>
                  <a:lnTo>
                    <a:pt x="13468" y="219323"/>
                  </a:lnTo>
                  <a:lnTo>
                    <a:pt x="0" y="232791"/>
                  </a:lnTo>
                  <a:lnTo>
                    <a:pt x="277949" y="510740"/>
                  </a:lnTo>
                  <a:lnTo>
                    <a:pt x="813321" y="13964"/>
                  </a:lnTo>
                  <a:lnTo>
                    <a:pt x="800348" y="0"/>
                  </a:lnTo>
                  <a:lnTo>
                    <a:pt x="278444" y="484299"/>
                  </a:lnTo>
                  <a:close/>
                </a:path>
              </a:pathLst>
            </a:custGeom>
            <a:solidFill>
              <a:schemeClr val="bg1"/>
            </a:solidFill>
            <a:ln w="41275" cap="flat">
              <a:solidFill>
                <a:schemeClr val="bg1"/>
              </a:solidFill>
              <a:prstDash val="solid"/>
              <a:miter/>
            </a:ln>
          </p:spPr>
          <p:txBody>
            <a:bodyPr rtlCol="0" anchor="ctr"/>
            <a:lstStyle/>
            <a:p>
              <a:endParaRPr lang="en-US"/>
            </a:p>
          </p:txBody>
        </p:sp>
      </p:grpSp>
      <p:sp>
        <p:nvSpPr>
          <p:cNvPr id="620" name="state-med">
            <a:extLst>
              <a:ext uri="{FF2B5EF4-FFF2-40B4-BE49-F238E27FC236}">
                <a16:creationId xmlns:a16="http://schemas.microsoft.com/office/drawing/2014/main" id="{1AE7DCDD-F568-721D-BBEF-D714C5F75472}"/>
              </a:ext>
            </a:extLst>
          </p:cNvPr>
          <p:cNvSpPr/>
          <p:nvPr/>
        </p:nvSpPr>
        <p:spPr>
          <a:xfrm>
            <a:off x="7743501" y="7551599"/>
            <a:ext cx="2941566" cy="843566"/>
          </a:xfrm>
          <a:prstGeom prst="rect">
            <a:avLst/>
          </a:prstGeom>
          <a:solidFill>
            <a:srgbClr val="62EBF5">
              <a:alpha val="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7490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63"/>
                                        </p:tgtEl>
                                        <p:attrNameLst>
                                          <p:attrName>style.visibility</p:attrName>
                                        </p:attrNameLst>
                                      </p:cBhvr>
                                      <p:to>
                                        <p:strVal val="visible"/>
                                      </p:to>
                                    </p:set>
                                    <p:animEffect transition="in" filter="wipe(up)">
                                      <p:cBhvr>
                                        <p:cTn id="7" dur="750"/>
                                        <p:tgtEl>
                                          <p:spTgt spid="263"/>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53"/>
                                        </p:tgtEl>
                                        <p:attrNameLst>
                                          <p:attrName>style.visibility</p:attrName>
                                        </p:attrNameLst>
                                      </p:cBhvr>
                                      <p:to>
                                        <p:strVal val="visible"/>
                                      </p:to>
                                    </p:set>
                                    <p:animEffect transition="in" filter="fade">
                                      <p:cBhvr>
                                        <p:cTn id="11" dur="750"/>
                                        <p:tgtEl>
                                          <p:spTgt spid="53"/>
                                        </p:tgtEl>
                                      </p:cBhvr>
                                    </p:animEffect>
                                  </p:childTnLst>
                                </p:cTn>
                              </p:par>
                              <p:par>
                                <p:cTn id="12" presetID="22" presetClass="entr" presetSubtype="1" fill="hold" nodeType="withEffect">
                                  <p:stCondLst>
                                    <p:cond delay="0"/>
                                  </p:stCondLst>
                                  <p:childTnLst>
                                    <p:set>
                                      <p:cBhvr>
                                        <p:cTn id="13" dur="1" fill="hold">
                                          <p:stCondLst>
                                            <p:cond delay="0"/>
                                          </p:stCondLst>
                                        </p:cTn>
                                        <p:tgtEl>
                                          <p:spTgt spid="607"/>
                                        </p:tgtEl>
                                        <p:attrNameLst>
                                          <p:attrName>style.visibility</p:attrName>
                                        </p:attrNameLst>
                                      </p:cBhvr>
                                      <p:to>
                                        <p:strVal val="visible"/>
                                      </p:to>
                                    </p:set>
                                    <p:animEffect transition="in" filter="wipe(up)">
                                      <p:cBhvr>
                                        <p:cTn id="14" dur="750"/>
                                        <p:tgtEl>
                                          <p:spTgt spid="607"/>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wipe(left)">
                                      <p:cBhvr>
                                        <p:cTn id="17" dur="500"/>
                                        <p:tgtEl>
                                          <p:spTgt spid="51"/>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50"/>
                                        </p:tgtEl>
                                        <p:attrNameLst>
                                          <p:attrName>style.visibility</p:attrName>
                                        </p:attrNameLst>
                                      </p:cBhvr>
                                      <p:to>
                                        <p:strVal val="visible"/>
                                      </p:to>
                                    </p:set>
                                    <p:animEffect transition="in" filter="wipe(left)">
                                      <p:cBhvr>
                                        <p:cTn id="20" dur="500"/>
                                        <p:tgtEl>
                                          <p:spTgt spid="50"/>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565"/>
                                        </p:tgtEl>
                                        <p:attrNameLst>
                                          <p:attrName>style.visibility</p:attrName>
                                        </p:attrNameLst>
                                      </p:cBhvr>
                                      <p:to>
                                        <p:strVal val="visible"/>
                                      </p:to>
                                    </p:set>
                                    <p:animEffect transition="in" filter="wipe(left)">
                                      <p:cBhvr>
                                        <p:cTn id="24" dur="250"/>
                                        <p:tgtEl>
                                          <p:spTgt spid="565"/>
                                        </p:tgtEl>
                                      </p:cBhvr>
                                    </p:animEffect>
                                  </p:childTnLst>
                                </p:cTn>
                              </p:par>
                            </p:childTnLst>
                          </p:cTn>
                        </p:par>
                        <p:par>
                          <p:cTn id="25" fill="hold">
                            <p:stCondLst>
                              <p:cond delay="1750"/>
                            </p:stCondLst>
                            <p:childTnLst>
                              <p:par>
                                <p:cTn id="26" presetID="10" presetClass="entr" presetSubtype="0" fill="hold" nodeType="afterEffect">
                                  <p:stCondLst>
                                    <p:cond delay="0"/>
                                  </p:stCondLst>
                                  <p:childTnLst>
                                    <p:set>
                                      <p:cBhvr>
                                        <p:cTn id="27" dur="1" fill="hold">
                                          <p:stCondLst>
                                            <p:cond delay="0"/>
                                          </p:stCondLst>
                                        </p:cTn>
                                        <p:tgtEl>
                                          <p:spTgt spid="455"/>
                                        </p:tgtEl>
                                        <p:attrNameLst>
                                          <p:attrName>style.visibility</p:attrName>
                                        </p:attrNameLst>
                                      </p:cBhvr>
                                      <p:to>
                                        <p:strVal val="visible"/>
                                      </p:to>
                                    </p:set>
                                    <p:animEffect transition="in" filter="fade">
                                      <p:cBhvr>
                                        <p:cTn id="28" dur="500"/>
                                        <p:tgtEl>
                                          <p:spTgt spid="455"/>
                                        </p:tgtEl>
                                      </p:cBhvr>
                                    </p:animEffect>
                                  </p:childTnLst>
                                </p:cTn>
                              </p:par>
                            </p:childTnLst>
                          </p:cTn>
                        </p:par>
                        <p:par>
                          <p:cTn id="29" fill="hold">
                            <p:stCondLst>
                              <p:cond delay="2250"/>
                            </p:stCondLst>
                            <p:childTnLst>
                              <p:par>
                                <p:cTn id="30" presetID="22" presetClass="entr" presetSubtype="8" fill="hold" grpId="0"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left)">
                                      <p:cBhvr>
                                        <p:cTn id="32" dur="500"/>
                                        <p:tgtEl>
                                          <p:spTgt spid="2"/>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wipe(left)">
                                      <p:cBhvr>
                                        <p:cTn id="35" dur="500"/>
                                        <p:tgtEl>
                                          <p:spTgt spid="48"/>
                                        </p:tgtEl>
                                      </p:cBhvr>
                                    </p:animEffect>
                                  </p:childTnLst>
                                </p:cTn>
                              </p:par>
                            </p:childTnLst>
                          </p:cTn>
                        </p:par>
                        <p:par>
                          <p:cTn id="36" fill="hold">
                            <p:stCondLst>
                              <p:cond delay="2750"/>
                            </p:stCondLst>
                            <p:childTnLst>
                              <p:par>
                                <p:cTn id="37" presetID="22" presetClass="entr" presetSubtype="8" fill="hold" grpId="0" nodeType="afterEffect">
                                  <p:stCondLst>
                                    <p:cond delay="0"/>
                                  </p:stCondLst>
                                  <p:childTnLst>
                                    <p:set>
                                      <p:cBhvr>
                                        <p:cTn id="38" dur="1" fill="hold">
                                          <p:stCondLst>
                                            <p:cond delay="0"/>
                                          </p:stCondLst>
                                        </p:cTn>
                                        <p:tgtEl>
                                          <p:spTgt spid="564"/>
                                        </p:tgtEl>
                                        <p:attrNameLst>
                                          <p:attrName>style.visibility</p:attrName>
                                        </p:attrNameLst>
                                      </p:cBhvr>
                                      <p:to>
                                        <p:strVal val="visible"/>
                                      </p:to>
                                    </p:set>
                                    <p:animEffect transition="in" filter="wipe(left)">
                                      <p:cBhvr>
                                        <p:cTn id="39" dur="250"/>
                                        <p:tgtEl>
                                          <p:spTgt spid="564"/>
                                        </p:tgtEl>
                                      </p:cBhvr>
                                    </p:animEffect>
                                  </p:childTnLst>
                                </p:cTn>
                              </p:par>
                            </p:childTnLst>
                          </p:cTn>
                        </p:par>
                        <p:par>
                          <p:cTn id="40" fill="hold">
                            <p:stCondLst>
                              <p:cond delay="3000"/>
                            </p:stCondLst>
                            <p:childTnLst>
                              <p:par>
                                <p:cTn id="41" presetID="10" presetClass="entr" presetSubtype="0" fill="hold" nodeType="afterEffect">
                                  <p:stCondLst>
                                    <p:cond delay="0"/>
                                  </p:stCondLst>
                                  <p:childTnLst>
                                    <p:set>
                                      <p:cBhvr>
                                        <p:cTn id="42" dur="1" fill="hold">
                                          <p:stCondLst>
                                            <p:cond delay="0"/>
                                          </p:stCondLst>
                                        </p:cTn>
                                        <p:tgtEl>
                                          <p:spTgt spid="536"/>
                                        </p:tgtEl>
                                        <p:attrNameLst>
                                          <p:attrName>style.visibility</p:attrName>
                                        </p:attrNameLst>
                                      </p:cBhvr>
                                      <p:to>
                                        <p:strVal val="visible"/>
                                      </p:to>
                                    </p:set>
                                    <p:animEffect transition="in" filter="fade">
                                      <p:cBhvr>
                                        <p:cTn id="43" dur="500"/>
                                        <p:tgtEl>
                                          <p:spTgt spid="536"/>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266"/>
                                        </p:tgtEl>
                                        <p:attrNameLst>
                                          <p:attrName>style.visibility</p:attrName>
                                        </p:attrNameLst>
                                      </p:cBhvr>
                                      <p:to>
                                        <p:strVal val="visible"/>
                                      </p:to>
                                    </p:set>
                                    <p:anim calcmode="lin" valueType="num">
                                      <p:cBhvr>
                                        <p:cTn id="48" dur="250" fill="hold"/>
                                        <p:tgtEl>
                                          <p:spTgt spid="266"/>
                                        </p:tgtEl>
                                        <p:attrNameLst>
                                          <p:attrName>ppt_w</p:attrName>
                                        </p:attrNameLst>
                                      </p:cBhvr>
                                      <p:tavLst>
                                        <p:tav tm="0">
                                          <p:val>
                                            <p:fltVal val="0"/>
                                          </p:val>
                                        </p:tav>
                                        <p:tav tm="100000">
                                          <p:val>
                                            <p:strVal val="#ppt_w"/>
                                          </p:val>
                                        </p:tav>
                                      </p:tavLst>
                                    </p:anim>
                                    <p:anim calcmode="lin" valueType="num">
                                      <p:cBhvr>
                                        <p:cTn id="49" dur="250" fill="hold"/>
                                        <p:tgtEl>
                                          <p:spTgt spid="266"/>
                                        </p:tgtEl>
                                        <p:attrNameLst>
                                          <p:attrName>ppt_h</p:attrName>
                                        </p:attrNameLst>
                                      </p:cBhvr>
                                      <p:tavLst>
                                        <p:tav tm="0">
                                          <p:val>
                                            <p:fltVal val="0"/>
                                          </p:val>
                                        </p:tav>
                                        <p:tav tm="100000">
                                          <p:val>
                                            <p:strVal val="#ppt_h"/>
                                          </p:val>
                                        </p:tav>
                                      </p:tavLst>
                                    </p:anim>
                                    <p:animEffect transition="in" filter="fade">
                                      <p:cBhvr>
                                        <p:cTn id="50" dur="250"/>
                                        <p:tgtEl>
                                          <p:spTgt spid="266"/>
                                        </p:tgtEl>
                                      </p:cBhvr>
                                    </p:animEffect>
                                  </p:childTnLst>
                                </p:cTn>
                              </p:par>
                            </p:childTnLst>
                          </p:cTn>
                        </p:par>
                        <p:par>
                          <p:cTn id="51" fill="hold">
                            <p:stCondLst>
                              <p:cond delay="250"/>
                            </p:stCondLst>
                            <p:childTnLst>
                              <p:par>
                                <p:cTn id="52" presetID="22" presetClass="entr" presetSubtype="8" fill="hold" nodeType="afterEffect">
                                  <p:stCondLst>
                                    <p:cond delay="0"/>
                                  </p:stCondLst>
                                  <p:childTnLst>
                                    <p:set>
                                      <p:cBhvr>
                                        <p:cTn id="53" dur="1" fill="hold">
                                          <p:stCondLst>
                                            <p:cond delay="0"/>
                                          </p:stCondLst>
                                        </p:cTn>
                                        <p:tgtEl>
                                          <p:spTgt spid="613"/>
                                        </p:tgtEl>
                                        <p:attrNameLst>
                                          <p:attrName>style.visibility</p:attrName>
                                        </p:attrNameLst>
                                      </p:cBhvr>
                                      <p:to>
                                        <p:strVal val="visible"/>
                                      </p:to>
                                    </p:set>
                                    <p:animEffect transition="in" filter="wipe(left)">
                                      <p:cBhvr>
                                        <p:cTn id="54" dur="1000"/>
                                        <p:tgtEl>
                                          <p:spTgt spid="613"/>
                                        </p:tgtEl>
                                      </p:cBhvr>
                                    </p:animEffect>
                                  </p:childTnLst>
                                </p:cTn>
                              </p:par>
                            </p:childTnLst>
                          </p:cTn>
                        </p:par>
                        <p:par>
                          <p:cTn id="55" fill="hold">
                            <p:stCondLst>
                              <p:cond delay="1250"/>
                            </p:stCondLst>
                            <p:childTnLst>
                              <p:par>
                                <p:cTn id="56" presetID="22" presetClass="entr" presetSubtype="8" fill="hold" grpId="0" nodeType="after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wipe(left)">
                                      <p:cBhvr>
                                        <p:cTn id="58" dur="500"/>
                                        <p:tgtEl>
                                          <p:spTgt spid="3"/>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619"/>
                                        </p:tgtEl>
                                        <p:attrNameLst>
                                          <p:attrName>style.visibility</p:attrName>
                                        </p:attrNameLst>
                                      </p:cBhvr>
                                      <p:to>
                                        <p:strVal val="visible"/>
                                      </p:to>
                                    </p:set>
                                    <p:animEffect transition="in" filter="wipe(left)">
                                      <p:cBhvr>
                                        <p:cTn id="61" dur="500"/>
                                        <p:tgtEl>
                                          <p:spTgt spid="619"/>
                                        </p:tgtEl>
                                      </p:cBhvr>
                                    </p:animEffect>
                                  </p:childTnLst>
                                </p:cTn>
                              </p:par>
                            </p:childTnLst>
                          </p:cTn>
                        </p:par>
                        <p:par>
                          <p:cTn id="62" fill="hold">
                            <p:stCondLst>
                              <p:cond delay="1750"/>
                            </p:stCondLst>
                            <p:childTnLst>
                              <p:par>
                                <p:cTn id="63" presetID="22" presetClass="entr" presetSubtype="8" fill="hold" grpId="0" nodeType="afterEffect">
                                  <p:stCondLst>
                                    <p:cond delay="0"/>
                                  </p:stCondLst>
                                  <p:childTnLst>
                                    <p:set>
                                      <p:cBhvr>
                                        <p:cTn id="64" dur="1" fill="hold">
                                          <p:stCondLst>
                                            <p:cond delay="0"/>
                                          </p:stCondLst>
                                        </p:cTn>
                                        <p:tgtEl>
                                          <p:spTgt spid="620"/>
                                        </p:tgtEl>
                                        <p:attrNameLst>
                                          <p:attrName>style.visibility</p:attrName>
                                        </p:attrNameLst>
                                      </p:cBhvr>
                                      <p:to>
                                        <p:strVal val="visible"/>
                                      </p:to>
                                    </p:set>
                                    <p:animEffect transition="in" filter="wipe(left)">
                                      <p:cBhvr>
                                        <p:cTn id="65" dur="250"/>
                                        <p:tgtEl>
                                          <p:spTgt spid="620"/>
                                        </p:tgtEl>
                                      </p:cBhvr>
                                    </p:animEffect>
                                  </p:childTnLst>
                                </p:cTn>
                              </p:par>
                            </p:childTnLst>
                          </p:cTn>
                        </p:par>
                        <p:par>
                          <p:cTn id="66" fill="hold">
                            <p:stCondLst>
                              <p:cond delay="2000"/>
                            </p:stCondLst>
                            <p:childTnLst>
                              <p:par>
                                <p:cTn id="67" presetID="22" presetClass="entr" presetSubtype="8" fill="hold" grpId="0" nodeType="afterEffect">
                                  <p:stCondLst>
                                    <p:cond delay="0"/>
                                  </p:stCondLst>
                                  <p:childTnLst>
                                    <p:set>
                                      <p:cBhvr>
                                        <p:cTn id="68" dur="1" fill="hold">
                                          <p:stCondLst>
                                            <p:cond delay="0"/>
                                          </p:stCondLst>
                                        </p:cTn>
                                        <p:tgtEl>
                                          <p:spTgt spid="575"/>
                                        </p:tgtEl>
                                        <p:attrNameLst>
                                          <p:attrName>style.visibility</p:attrName>
                                        </p:attrNameLst>
                                      </p:cBhvr>
                                      <p:to>
                                        <p:strVal val="visible"/>
                                      </p:to>
                                    </p:set>
                                    <p:animEffect transition="in" filter="wipe(left)">
                                      <p:cBhvr>
                                        <p:cTn id="69" dur="250"/>
                                        <p:tgtEl>
                                          <p:spTgt spid="575"/>
                                        </p:tgtEl>
                                      </p:cBhvr>
                                    </p:animEffect>
                                  </p:childTnLst>
                                </p:cTn>
                              </p:par>
                            </p:childTnLst>
                          </p:cTn>
                        </p:par>
                        <p:par>
                          <p:cTn id="70" fill="hold">
                            <p:stCondLst>
                              <p:cond delay="2250"/>
                            </p:stCondLst>
                            <p:childTnLst>
                              <p:par>
                                <p:cTn id="71" presetID="10" presetClass="entr" presetSubtype="0" fill="hold" nodeType="afterEffect">
                                  <p:stCondLst>
                                    <p:cond delay="0"/>
                                  </p:stCondLst>
                                  <p:childTnLst>
                                    <p:set>
                                      <p:cBhvr>
                                        <p:cTn id="72" dur="1" fill="hold">
                                          <p:stCondLst>
                                            <p:cond delay="0"/>
                                          </p:stCondLst>
                                        </p:cTn>
                                        <p:tgtEl>
                                          <p:spTgt spid="461"/>
                                        </p:tgtEl>
                                        <p:attrNameLst>
                                          <p:attrName>style.visibility</p:attrName>
                                        </p:attrNameLst>
                                      </p:cBhvr>
                                      <p:to>
                                        <p:strVal val="visible"/>
                                      </p:to>
                                    </p:set>
                                    <p:animEffect transition="in" filter="fade">
                                      <p:cBhvr>
                                        <p:cTn id="73" dur="500"/>
                                        <p:tgtEl>
                                          <p:spTgt spid="461"/>
                                        </p:tgtEl>
                                      </p:cBhvr>
                                    </p:animEffect>
                                  </p:childTnLst>
                                </p:cTn>
                              </p:par>
                            </p:childTnLst>
                          </p:cTn>
                        </p:par>
                        <p:par>
                          <p:cTn id="74" fill="hold">
                            <p:stCondLst>
                              <p:cond delay="2750"/>
                            </p:stCondLst>
                            <p:childTnLst>
                              <p:par>
                                <p:cTn id="75" presetID="22" presetClass="entr" presetSubtype="8" fill="hold" grpId="0" nodeType="afterEffect">
                                  <p:stCondLst>
                                    <p:cond delay="0"/>
                                  </p:stCondLst>
                                  <p:childTnLst>
                                    <p:set>
                                      <p:cBhvr>
                                        <p:cTn id="76" dur="1" fill="hold">
                                          <p:stCondLst>
                                            <p:cond delay="0"/>
                                          </p:stCondLst>
                                        </p:cTn>
                                        <p:tgtEl>
                                          <p:spTgt spid="4"/>
                                        </p:tgtEl>
                                        <p:attrNameLst>
                                          <p:attrName>style.visibility</p:attrName>
                                        </p:attrNameLst>
                                      </p:cBhvr>
                                      <p:to>
                                        <p:strVal val="visible"/>
                                      </p:to>
                                    </p:set>
                                    <p:animEffect transition="in" filter="wipe(left)">
                                      <p:cBhvr>
                                        <p:cTn id="77" dur="500"/>
                                        <p:tgtEl>
                                          <p:spTgt spid="4"/>
                                        </p:tgtEl>
                                      </p:cBhvr>
                                    </p:animEffect>
                                  </p:childTnLst>
                                </p:cTn>
                              </p:par>
                              <p:par>
                                <p:cTn id="78" presetID="22" presetClass="entr" presetSubtype="8" fill="hold" grpId="0" nodeType="withEffect">
                                  <p:stCondLst>
                                    <p:cond delay="0"/>
                                  </p:stCondLst>
                                  <p:childTnLst>
                                    <p:set>
                                      <p:cBhvr>
                                        <p:cTn id="79" dur="1" fill="hold">
                                          <p:stCondLst>
                                            <p:cond delay="0"/>
                                          </p:stCondLst>
                                        </p:cTn>
                                        <p:tgtEl>
                                          <p:spTgt spid="553"/>
                                        </p:tgtEl>
                                        <p:attrNameLst>
                                          <p:attrName>style.visibility</p:attrName>
                                        </p:attrNameLst>
                                      </p:cBhvr>
                                      <p:to>
                                        <p:strVal val="visible"/>
                                      </p:to>
                                    </p:set>
                                    <p:animEffect transition="in" filter="wipe(left)">
                                      <p:cBhvr>
                                        <p:cTn id="80" dur="500"/>
                                        <p:tgtEl>
                                          <p:spTgt spid="553"/>
                                        </p:tgtEl>
                                      </p:cBhvr>
                                    </p:animEffect>
                                  </p:childTnLst>
                                </p:cTn>
                              </p:par>
                            </p:childTnLst>
                          </p:cTn>
                        </p:par>
                        <p:par>
                          <p:cTn id="81" fill="hold">
                            <p:stCondLst>
                              <p:cond delay="3250"/>
                            </p:stCondLst>
                            <p:childTnLst>
                              <p:par>
                                <p:cTn id="82" presetID="22" presetClass="entr" presetSubtype="8" fill="hold" grpId="0" nodeType="afterEffect">
                                  <p:stCondLst>
                                    <p:cond delay="0"/>
                                  </p:stCondLst>
                                  <p:childTnLst>
                                    <p:set>
                                      <p:cBhvr>
                                        <p:cTn id="83" dur="1" fill="hold">
                                          <p:stCondLst>
                                            <p:cond delay="0"/>
                                          </p:stCondLst>
                                        </p:cTn>
                                        <p:tgtEl>
                                          <p:spTgt spid="567"/>
                                        </p:tgtEl>
                                        <p:attrNameLst>
                                          <p:attrName>style.visibility</p:attrName>
                                        </p:attrNameLst>
                                      </p:cBhvr>
                                      <p:to>
                                        <p:strVal val="visible"/>
                                      </p:to>
                                    </p:set>
                                    <p:animEffect transition="in" filter="wipe(left)">
                                      <p:cBhvr>
                                        <p:cTn id="84" dur="250"/>
                                        <p:tgtEl>
                                          <p:spTgt spid="567"/>
                                        </p:tgtEl>
                                      </p:cBhvr>
                                    </p:animEffect>
                                  </p:childTnLst>
                                </p:cTn>
                              </p:par>
                            </p:childTnLst>
                          </p:cTn>
                        </p:par>
                        <p:par>
                          <p:cTn id="85" fill="hold">
                            <p:stCondLst>
                              <p:cond delay="3500"/>
                            </p:stCondLst>
                            <p:childTnLst>
                              <p:par>
                                <p:cTn id="86" presetID="22" presetClass="entr" presetSubtype="8" fill="hold" grpId="0" nodeType="afterEffect">
                                  <p:stCondLst>
                                    <p:cond delay="0"/>
                                  </p:stCondLst>
                                  <p:childTnLst>
                                    <p:set>
                                      <p:cBhvr>
                                        <p:cTn id="87" dur="1" fill="hold">
                                          <p:stCondLst>
                                            <p:cond delay="0"/>
                                          </p:stCondLst>
                                        </p:cTn>
                                        <p:tgtEl>
                                          <p:spTgt spid="576"/>
                                        </p:tgtEl>
                                        <p:attrNameLst>
                                          <p:attrName>style.visibility</p:attrName>
                                        </p:attrNameLst>
                                      </p:cBhvr>
                                      <p:to>
                                        <p:strVal val="visible"/>
                                      </p:to>
                                    </p:set>
                                    <p:animEffect transition="in" filter="wipe(left)">
                                      <p:cBhvr>
                                        <p:cTn id="88" dur="250"/>
                                        <p:tgtEl>
                                          <p:spTgt spid="576"/>
                                        </p:tgtEl>
                                      </p:cBhvr>
                                    </p:animEffect>
                                  </p:childTnLst>
                                </p:cTn>
                              </p:par>
                            </p:childTnLst>
                          </p:cTn>
                        </p:par>
                        <p:par>
                          <p:cTn id="89" fill="hold">
                            <p:stCondLst>
                              <p:cond delay="3750"/>
                            </p:stCondLst>
                            <p:childTnLst>
                              <p:par>
                                <p:cTn id="90" presetID="10" presetClass="entr" presetSubtype="0" fill="hold" nodeType="afterEffect">
                                  <p:stCondLst>
                                    <p:cond delay="0"/>
                                  </p:stCondLst>
                                  <p:childTnLst>
                                    <p:set>
                                      <p:cBhvr>
                                        <p:cTn id="91" dur="1" fill="hold">
                                          <p:stCondLst>
                                            <p:cond delay="0"/>
                                          </p:stCondLst>
                                        </p:cTn>
                                        <p:tgtEl>
                                          <p:spTgt spid="464"/>
                                        </p:tgtEl>
                                        <p:attrNameLst>
                                          <p:attrName>style.visibility</p:attrName>
                                        </p:attrNameLst>
                                      </p:cBhvr>
                                      <p:to>
                                        <p:strVal val="visible"/>
                                      </p:to>
                                    </p:set>
                                    <p:animEffect transition="in" filter="fade">
                                      <p:cBhvr>
                                        <p:cTn id="92" dur="500"/>
                                        <p:tgtEl>
                                          <p:spTgt spid="464"/>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1" fill="hold" grpId="0" nodeType="clickEffect">
                                  <p:stCondLst>
                                    <p:cond delay="0"/>
                                  </p:stCondLst>
                                  <p:childTnLst>
                                    <p:set>
                                      <p:cBhvr>
                                        <p:cTn id="96" dur="1" fill="hold">
                                          <p:stCondLst>
                                            <p:cond delay="0"/>
                                          </p:stCondLst>
                                        </p:cTn>
                                        <p:tgtEl>
                                          <p:spTgt spid="262"/>
                                        </p:tgtEl>
                                        <p:attrNameLst>
                                          <p:attrName>style.visibility</p:attrName>
                                        </p:attrNameLst>
                                      </p:cBhvr>
                                      <p:to>
                                        <p:strVal val="visible"/>
                                      </p:to>
                                    </p:set>
                                    <p:animEffect transition="in" filter="wipe(up)">
                                      <p:cBhvr>
                                        <p:cTn id="97" dur="750"/>
                                        <p:tgtEl>
                                          <p:spTgt spid="262"/>
                                        </p:tgtEl>
                                      </p:cBhvr>
                                    </p:animEffect>
                                  </p:childTnLst>
                                </p:cTn>
                              </p:par>
                            </p:childTnLst>
                          </p:cTn>
                        </p:par>
                        <p:par>
                          <p:cTn id="98" fill="hold">
                            <p:stCondLst>
                              <p:cond delay="750"/>
                            </p:stCondLst>
                            <p:childTnLst>
                              <p:par>
                                <p:cTn id="99" presetID="22" presetClass="entr" presetSubtype="1" fill="hold" grpId="0" nodeType="afterEffect">
                                  <p:stCondLst>
                                    <p:cond delay="0"/>
                                  </p:stCondLst>
                                  <p:childTnLst>
                                    <p:set>
                                      <p:cBhvr>
                                        <p:cTn id="100" dur="1" fill="hold">
                                          <p:stCondLst>
                                            <p:cond delay="0"/>
                                          </p:stCondLst>
                                        </p:cTn>
                                        <p:tgtEl>
                                          <p:spTgt spid="260"/>
                                        </p:tgtEl>
                                        <p:attrNameLst>
                                          <p:attrName>style.visibility</p:attrName>
                                        </p:attrNameLst>
                                      </p:cBhvr>
                                      <p:to>
                                        <p:strVal val="visible"/>
                                      </p:to>
                                    </p:set>
                                    <p:animEffect transition="in" filter="wipe(up)">
                                      <p:cBhvr>
                                        <p:cTn id="101" dur="750"/>
                                        <p:tgtEl>
                                          <p:spTgt spid="260"/>
                                        </p:tgtEl>
                                      </p:cBhvr>
                                    </p:animEffect>
                                  </p:childTnLst>
                                </p:cTn>
                              </p:par>
                            </p:childTnLst>
                          </p:cTn>
                        </p:par>
                        <p:par>
                          <p:cTn id="102" fill="hold">
                            <p:stCondLst>
                              <p:cond delay="1500"/>
                            </p:stCondLst>
                            <p:childTnLst>
                              <p:par>
                                <p:cTn id="103" presetID="22" presetClass="entr" presetSubtype="1" fill="hold" grpId="0" nodeType="afterEffect">
                                  <p:stCondLst>
                                    <p:cond delay="0"/>
                                  </p:stCondLst>
                                  <p:childTnLst>
                                    <p:set>
                                      <p:cBhvr>
                                        <p:cTn id="104" dur="1" fill="hold">
                                          <p:stCondLst>
                                            <p:cond delay="0"/>
                                          </p:stCondLst>
                                        </p:cTn>
                                        <p:tgtEl>
                                          <p:spTgt spid="52"/>
                                        </p:tgtEl>
                                        <p:attrNameLst>
                                          <p:attrName>style.visibility</p:attrName>
                                        </p:attrNameLst>
                                      </p:cBhvr>
                                      <p:to>
                                        <p:strVal val="visible"/>
                                      </p:to>
                                    </p:set>
                                    <p:animEffect transition="in" filter="wipe(up)">
                                      <p:cBhvr>
                                        <p:cTn id="105" dur="500"/>
                                        <p:tgtEl>
                                          <p:spTgt spid="52"/>
                                        </p:tgtEl>
                                      </p:cBhvr>
                                    </p:animEffect>
                                  </p:childTnLst>
                                </p:cTn>
                              </p:par>
                            </p:childTnLst>
                          </p:cTn>
                        </p:par>
                        <p:par>
                          <p:cTn id="106" fill="hold">
                            <p:stCondLst>
                              <p:cond delay="2000"/>
                            </p:stCondLst>
                            <p:childTnLst>
                              <p:par>
                                <p:cTn id="107" presetID="22" presetClass="entr" presetSubtype="1" fill="hold" nodeType="afterEffect">
                                  <p:stCondLst>
                                    <p:cond delay="0"/>
                                  </p:stCondLst>
                                  <p:childTnLst>
                                    <p:set>
                                      <p:cBhvr>
                                        <p:cTn id="108" dur="1" fill="hold">
                                          <p:stCondLst>
                                            <p:cond delay="0"/>
                                          </p:stCondLst>
                                        </p:cTn>
                                        <p:tgtEl>
                                          <p:spTgt spid="614"/>
                                        </p:tgtEl>
                                        <p:attrNameLst>
                                          <p:attrName>style.visibility</p:attrName>
                                        </p:attrNameLst>
                                      </p:cBhvr>
                                      <p:to>
                                        <p:strVal val="visible"/>
                                      </p:to>
                                    </p:set>
                                    <p:animEffect transition="in" filter="wipe(up)">
                                      <p:cBhvr>
                                        <p:cTn id="109" dur="500"/>
                                        <p:tgtEl>
                                          <p:spTgt spid="614"/>
                                        </p:tgtEl>
                                      </p:cBhvr>
                                    </p:animEffect>
                                  </p:childTnLst>
                                </p:cTn>
                              </p:par>
                            </p:childTnLst>
                          </p:cTn>
                        </p:par>
                        <p:par>
                          <p:cTn id="110" fill="hold">
                            <p:stCondLst>
                              <p:cond delay="2500"/>
                            </p:stCondLst>
                            <p:childTnLst>
                              <p:par>
                                <p:cTn id="111" presetID="22" presetClass="entr" presetSubtype="8" fill="hold" grpId="0" nodeType="afterEffect">
                                  <p:stCondLst>
                                    <p:cond delay="0"/>
                                  </p:stCondLst>
                                  <p:childTnLst>
                                    <p:set>
                                      <p:cBhvr>
                                        <p:cTn id="112" dur="1" fill="hold">
                                          <p:stCondLst>
                                            <p:cond delay="0"/>
                                          </p:stCondLst>
                                        </p:cTn>
                                        <p:tgtEl>
                                          <p:spTgt spid="6"/>
                                        </p:tgtEl>
                                        <p:attrNameLst>
                                          <p:attrName>style.visibility</p:attrName>
                                        </p:attrNameLst>
                                      </p:cBhvr>
                                      <p:to>
                                        <p:strVal val="visible"/>
                                      </p:to>
                                    </p:set>
                                    <p:animEffect transition="in" filter="wipe(left)">
                                      <p:cBhvr>
                                        <p:cTn id="113" dur="500"/>
                                        <p:tgtEl>
                                          <p:spTgt spid="6"/>
                                        </p:tgtEl>
                                      </p:cBhvr>
                                    </p:animEffect>
                                  </p:childTnLst>
                                </p:cTn>
                              </p:par>
                              <p:par>
                                <p:cTn id="114" presetID="22" presetClass="entr" presetSubtype="8" fill="hold" grpId="0" nodeType="withEffect">
                                  <p:stCondLst>
                                    <p:cond delay="0"/>
                                  </p:stCondLst>
                                  <p:childTnLst>
                                    <p:set>
                                      <p:cBhvr>
                                        <p:cTn id="115" dur="1" fill="hold">
                                          <p:stCondLst>
                                            <p:cond delay="0"/>
                                          </p:stCondLst>
                                        </p:cTn>
                                        <p:tgtEl>
                                          <p:spTgt spid="555"/>
                                        </p:tgtEl>
                                        <p:attrNameLst>
                                          <p:attrName>style.visibility</p:attrName>
                                        </p:attrNameLst>
                                      </p:cBhvr>
                                      <p:to>
                                        <p:strVal val="visible"/>
                                      </p:to>
                                    </p:set>
                                    <p:animEffect transition="in" filter="wipe(left)">
                                      <p:cBhvr>
                                        <p:cTn id="116" dur="500"/>
                                        <p:tgtEl>
                                          <p:spTgt spid="555"/>
                                        </p:tgtEl>
                                      </p:cBhvr>
                                    </p:animEffect>
                                  </p:childTnLst>
                                </p:cTn>
                              </p:par>
                            </p:childTnLst>
                          </p:cTn>
                        </p:par>
                        <p:par>
                          <p:cTn id="117" fill="hold">
                            <p:stCondLst>
                              <p:cond delay="3000"/>
                            </p:stCondLst>
                            <p:childTnLst>
                              <p:par>
                                <p:cTn id="118" presetID="22" presetClass="entr" presetSubtype="8" fill="hold" grpId="0" nodeType="afterEffect">
                                  <p:stCondLst>
                                    <p:cond delay="0"/>
                                  </p:stCondLst>
                                  <p:childTnLst>
                                    <p:set>
                                      <p:cBhvr>
                                        <p:cTn id="119" dur="1" fill="hold">
                                          <p:stCondLst>
                                            <p:cond delay="0"/>
                                          </p:stCondLst>
                                        </p:cTn>
                                        <p:tgtEl>
                                          <p:spTgt spid="569"/>
                                        </p:tgtEl>
                                        <p:attrNameLst>
                                          <p:attrName>style.visibility</p:attrName>
                                        </p:attrNameLst>
                                      </p:cBhvr>
                                      <p:to>
                                        <p:strVal val="visible"/>
                                      </p:to>
                                    </p:set>
                                    <p:animEffect transition="in" filter="wipe(left)">
                                      <p:cBhvr>
                                        <p:cTn id="120" dur="250"/>
                                        <p:tgtEl>
                                          <p:spTgt spid="569"/>
                                        </p:tgtEl>
                                      </p:cBhvr>
                                    </p:animEffect>
                                  </p:childTnLst>
                                </p:cTn>
                              </p:par>
                            </p:childTnLst>
                          </p:cTn>
                        </p:par>
                        <p:par>
                          <p:cTn id="121" fill="hold">
                            <p:stCondLst>
                              <p:cond delay="3250"/>
                            </p:stCondLst>
                            <p:childTnLst>
                              <p:par>
                                <p:cTn id="122" presetID="22" presetClass="entr" presetSubtype="8" fill="hold" grpId="0" nodeType="afterEffect">
                                  <p:stCondLst>
                                    <p:cond delay="0"/>
                                  </p:stCondLst>
                                  <p:childTnLst>
                                    <p:set>
                                      <p:cBhvr>
                                        <p:cTn id="123" dur="1" fill="hold">
                                          <p:stCondLst>
                                            <p:cond delay="0"/>
                                          </p:stCondLst>
                                        </p:cTn>
                                        <p:tgtEl>
                                          <p:spTgt spid="577"/>
                                        </p:tgtEl>
                                        <p:attrNameLst>
                                          <p:attrName>style.visibility</p:attrName>
                                        </p:attrNameLst>
                                      </p:cBhvr>
                                      <p:to>
                                        <p:strVal val="visible"/>
                                      </p:to>
                                    </p:set>
                                    <p:animEffect transition="in" filter="wipe(left)">
                                      <p:cBhvr>
                                        <p:cTn id="124" dur="250"/>
                                        <p:tgtEl>
                                          <p:spTgt spid="577"/>
                                        </p:tgtEl>
                                      </p:cBhvr>
                                    </p:animEffect>
                                  </p:childTnLst>
                                </p:cTn>
                              </p:par>
                            </p:childTnLst>
                          </p:cTn>
                        </p:par>
                        <p:par>
                          <p:cTn id="125" fill="hold">
                            <p:stCondLst>
                              <p:cond delay="3500"/>
                            </p:stCondLst>
                            <p:childTnLst>
                              <p:par>
                                <p:cTn id="126" presetID="22" presetClass="entr" presetSubtype="8" fill="hold" grpId="0" nodeType="afterEffect">
                                  <p:stCondLst>
                                    <p:cond delay="0"/>
                                  </p:stCondLst>
                                  <p:childTnLst>
                                    <p:set>
                                      <p:cBhvr>
                                        <p:cTn id="127" dur="1" fill="hold">
                                          <p:stCondLst>
                                            <p:cond delay="0"/>
                                          </p:stCondLst>
                                        </p:cTn>
                                        <p:tgtEl>
                                          <p:spTgt spid="585"/>
                                        </p:tgtEl>
                                        <p:attrNameLst>
                                          <p:attrName>style.visibility</p:attrName>
                                        </p:attrNameLst>
                                      </p:cBhvr>
                                      <p:to>
                                        <p:strVal val="visible"/>
                                      </p:to>
                                    </p:set>
                                    <p:animEffect transition="in" filter="wipe(left)">
                                      <p:cBhvr>
                                        <p:cTn id="128" dur="250"/>
                                        <p:tgtEl>
                                          <p:spTgt spid="585"/>
                                        </p:tgtEl>
                                      </p:cBhvr>
                                    </p:animEffect>
                                  </p:childTnLst>
                                </p:cTn>
                              </p:par>
                            </p:childTnLst>
                          </p:cTn>
                        </p:par>
                        <p:par>
                          <p:cTn id="129" fill="hold">
                            <p:stCondLst>
                              <p:cond delay="3750"/>
                            </p:stCondLst>
                            <p:childTnLst>
                              <p:par>
                                <p:cTn id="130" presetID="10" presetClass="entr" presetSubtype="0" fill="hold" nodeType="afterEffect">
                                  <p:stCondLst>
                                    <p:cond delay="0"/>
                                  </p:stCondLst>
                                  <p:childTnLst>
                                    <p:set>
                                      <p:cBhvr>
                                        <p:cTn id="131" dur="1" fill="hold">
                                          <p:stCondLst>
                                            <p:cond delay="0"/>
                                          </p:stCondLst>
                                        </p:cTn>
                                        <p:tgtEl>
                                          <p:spTgt spid="494"/>
                                        </p:tgtEl>
                                        <p:attrNameLst>
                                          <p:attrName>style.visibility</p:attrName>
                                        </p:attrNameLst>
                                      </p:cBhvr>
                                      <p:to>
                                        <p:strVal val="visible"/>
                                      </p:to>
                                    </p:set>
                                    <p:animEffect transition="in" filter="fade">
                                      <p:cBhvr>
                                        <p:cTn id="132" dur="500"/>
                                        <p:tgtEl>
                                          <p:spTgt spid="494"/>
                                        </p:tgtEl>
                                      </p:cBhvr>
                                    </p:animEffect>
                                  </p:childTnLst>
                                </p:cTn>
                              </p:par>
                              <p:par>
                                <p:cTn id="133" presetID="10" presetClass="entr" presetSubtype="0" fill="hold" nodeType="withEffect">
                                  <p:stCondLst>
                                    <p:cond delay="0"/>
                                  </p:stCondLst>
                                  <p:childTnLst>
                                    <p:set>
                                      <p:cBhvr>
                                        <p:cTn id="134" dur="1" fill="hold">
                                          <p:stCondLst>
                                            <p:cond delay="0"/>
                                          </p:stCondLst>
                                        </p:cTn>
                                        <p:tgtEl>
                                          <p:spTgt spid="479"/>
                                        </p:tgtEl>
                                        <p:attrNameLst>
                                          <p:attrName>style.visibility</p:attrName>
                                        </p:attrNameLst>
                                      </p:cBhvr>
                                      <p:to>
                                        <p:strVal val="visible"/>
                                      </p:to>
                                    </p:set>
                                    <p:animEffect transition="in" filter="fade">
                                      <p:cBhvr>
                                        <p:cTn id="135" dur="500"/>
                                        <p:tgtEl>
                                          <p:spTgt spid="479"/>
                                        </p:tgtEl>
                                      </p:cBhvr>
                                    </p:animEffect>
                                  </p:childTnLst>
                                </p:cTn>
                              </p:par>
                            </p:childTnLst>
                          </p:cTn>
                        </p:par>
                      </p:childTnLst>
                    </p:cTn>
                  </p:par>
                  <p:par>
                    <p:cTn id="136" fill="hold">
                      <p:stCondLst>
                        <p:cond delay="indefinite"/>
                      </p:stCondLst>
                      <p:childTnLst>
                        <p:par>
                          <p:cTn id="137" fill="hold">
                            <p:stCondLst>
                              <p:cond delay="0"/>
                            </p:stCondLst>
                            <p:childTnLst>
                              <p:par>
                                <p:cTn id="138" presetID="53" presetClass="entr" presetSubtype="16" fill="hold" grpId="0" nodeType="clickEffect">
                                  <p:stCondLst>
                                    <p:cond delay="0"/>
                                  </p:stCondLst>
                                  <p:childTnLst>
                                    <p:set>
                                      <p:cBhvr>
                                        <p:cTn id="139" dur="1" fill="hold">
                                          <p:stCondLst>
                                            <p:cond delay="0"/>
                                          </p:stCondLst>
                                        </p:cTn>
                                        <p:tgtEl>
                                          <p:spTgt spid="261"/>
                                        </p:tgtEl>
                                        <p:attrNameLst>
                                          <p:attrName>style.visibility</p:attrName>
                                        </p:attrNameLst>
                                      </p:cBhvr>
                                      <p:to>
                                        <p:strVal val="visible"/>
                                      </p:to>
                                    </p:set>
                                    <p:anim calcmode="lin" valueType="num">
                                      <p:cBhvr>
                                        <p:cTn id="140" dur="500" fill="hold"/>
                                        <p:tgtEl>
                                          <p:spTgt spid="261"/>
                                        </p:tgtEl>
                                        <p:attrNameLst>
                                          <p:attrName>ppt_w</p:attrName>
                                        </p:attrNameLst>
                                      </p:cBhvr>
                                      <p:tavLst>
                                        <p:tav tm="0">
                                          <p:val>
                                            <p:fltVal val="0"/>
                                          </p:val>
                                        </p:tav>
                                        <p:tav tm="100000">
                                          <p:val>
                                            <p:strVal val="#ppt_w"/>
                                          </p:val>
                                        </p:tav>
                                      </p:tavLst>
                                    </p:anim>
                                    <p:anim calcmode="lin" valueType="num">
                                      <p:cBhvr>
                                        <p:cTn id="141" dur="500" fill="hold"/>
                                        <p:tgtEl>
                                          <p:spTgt spid="261"/>
                                        </p:tgtEl>
                                        <p:attrNameLst>
                                          <p:attrName>ppt_h</p:attrName>
                                        </p:attrNameLst>
                                      </p:cBhvr>
                                      <p:tavLst>
                                        <p:tav tm="0">
                                          <p:val>
                                            <p:fltVal val="0"/>
                                          </p:val>
                                        </p:tav>
                                        <p:tav tm="100000">
                                          <p:val>
                                            <p:strVal val="#ppt_h"/>
                                          </p:val>
                                        </p:tav>
                                      </p:tavLst>
                                    </p:anim>
                                    <p:animEffect transition="in" filter="fade">
                                      <p:cBhvr>
                                        <p:cTn id="142" dur="500"/>
                                        <p:tgtEl>
                                          <p:spTgt spid="261"/>
                                        </p:tgtEl>
                                      </p:cBhvr>
                                    </p:animEffect>
                                  </p:childTnLst>
                                </p:cTn>
                              </p:par>
                            </p:childTnLst>
                          </p:cTn>
                        </p:par>
                        <p:par>
                          <p:cTn id="143" fill="hold">
                            <p:stCondLst>
                              <p:cond delay="500"/>
                            </p:stCondLst>
                            <p:childTnLst>
                              <p:par>
                                <p:cTn id="144" presetID="22" presetClass="entr" presetSubtype="8" fill="hold" nodeType="afterEffect">
                                  <p:stCondLst>
                                    <p:cond delay="0"/>
                                  </p:stCondLst>
                                  <p:childTnLst>
                                    <p:set>
                                      <p:cBhvr>
                                        <p:cTn id="145" dur="1" fill="hold">
                                          <p:stCondLst>
                                            <p:cond delay="0"/>
                                          </p:stCondLst>
                                        </p:cTn>
                                        <p:tgtEl>
                                          <p:spTgt spid="616"/>
                                        </p:tgtEl>
                                        <p:attrNameLst>
                                          <p:attrName>style.visibility</p:attrName>
                                        </p:attrNameLst>
                                      </p:cBhvr>
                                      <p:to>
                                        <p:strVal val="visible"/>
                                      </p:to>
                                    </p:set>
                                    <p:animEffect transition="in" filter="wipe(left)">
                                      <p:cBhvr>
                                        <p:cTn id="146" dur="500"/>
                                        <p:tgtEl>
                                          <p:spTgt spid="616"/>
                                        </p:tgtEl>
                                      </p:cBhvr>
                                    </p:animEffect>
                                  </p:childTnLst>
                                </p:cTn>
                              </p:par>
                            </p:childTnLst>
                          </p:cTn>
                        </p:par>
                        <p:par>
                          <p:cTn id="147" fill="hold">
                            <p:stCondLst>
                              <p:cond delay="1000"/>
                            </p:stCondLst>
                            <p:childTnLst>
                              <p:par>
                                <p:cTn id="148" presetID="22" presetClass="entr" presetSubtype="8" fill="hold" grpId="0" nodeType="afterEffect">
                                  <p:stCondLst>
                                    <p:cond delay="0"/>
                                  </p:stCondLst>
                                  <p:childTnLst>
                                    <p:set>
                                      <p:cBhvr>
                                        <p:cTn id="149" dur="1" fill="hold">
                                          <p:stCondLst>
                                            <p:cond delay="0"/>
                                          </p:stCondLst>
                                        </p:cTn>
                                        <p:tgtEl>
                                          <p:spTgt spid="8"/>
                                        </p:tgtEl>
                                        <p:attrNameLst>
                                          <p:attrName>style.visibility</p:attrName>
                                        </p:attrNameLst>
                                      </p:cBhvr>
                                      <p:to>
                                        <p:strVal val="visible"/>
                                      </p:to>
                                    </p:set>
                                    <p:animEffect transition="in" filter="wipe(left)">
                                      <p:cBhvr>
                                        <p:cTn id="150" dur="500"/>
                                        <p:tgtEl>
                                          <p:spTgt spid="8"/>
                                        </p:tgtEl>
                                      </p:cBhvr>
                                    </p:animEffect>
                                  </p:childTnLst>
                                </p:cTn>
                              </p:par>
                              <p:par>
                                <p:cTn id="151" presetID="22" presetClass="entr" presetSubtype="8" fill="hold" grpId="0" nodeType="withEffect">
                                  <p:stCondLst>
                                    <p:cond delay="0"/>
                                  </p:stCondLst>
                                  <p:childTnLst>
                                    <p:set>
                                      <p:cBhvr>
                                        <p:cTn id="152" dur="1" fill="hold">
                                          <p:stCondLst>
                                            <p:cond delay="0"/>
                                          </p:stCondLst>
                                        </p:cTn>
                                        <p:tgtEl>
                                          <p:spTgt spid="558"/>
                                        </p:tgtEl>
                                        <p:attrNameLst>
                                          <p:attrName>style.visibility</p:attrName>
                                        </p:attrNameLst>
                                      </p:cBhvr>
                                      <p:to>
                                        <p:strVal val="visible"/>
                                      </p:to>
                                    </p:set>
                                    <p:animEffect transition="in" filter="wipe(left)">
                                      <p:cBhvr>
                                        <p:cTn id="153" dur="500"/>
                                        <p:tgtEl>
                                          <p:spTgt spid="558"/>
                                        </p:tgtEl>
                                      </p:cBhvr>
                                    </p:animEffect>
                                  </p:childTnLst>
                                </p:cTn>
                              </p:par>
                            </p:childTnLst>
                          </p:cTn>
                        </p:par>
                        <p:par>
                          <p:cTn id="154" fill="hold">
                            <p:stCondLst>
                              <p:cond delay="1500"/>
                            </p:stCondLst>
                            <p:childTnLst>
                              <p:par>
                                <p:cTn id="155" presetID="22" presetClass="entr" presetSubtype="8" fill="hold" grpId="0" nodeType="afterEffect">
                                  <p:stCondLst>
                                    <p:cond delay="0"/>
                                  </p:stCondLst>
                                  <p:childTnLst>
                                    <p:set>
                                      <p:cBhvr>
                                        <p:cTn id="156" dur="1" fill="hold">
                                          <p:stCondLst>
                                            <p:cond delay="0"/>
                                          </p:stCondLst>
                                        </p:cTn>
                                        <p:tgtEl>
                                          <p:spTgt spid="570"/>
                                        </p:tgtEl>
                                        <p:attrNameLst>
                                          <p:attrName>style.visibility</p:attrName>
                                        </p:attrNameLst>
                                      </p:cBhvr>
                                      <p:to>
                                        <p:strVal val="visible"/>
                                      </p:to>
                                    </p:set>
                                    <p:animEffect transition="in" filter="wipe(left)">
                                      <p:cBhvr>
                                        <p:cTn id="157" dur="250"/>
                                        <p:tgtEl>
                                          <p:spTgt spid="570"/>
                                        </p:tgtEl>
                                      </p:cBhvr>
                                    </p:animEffect>
                                  </p:childTnLst>
                                </p:cTn>
                              </p:par>
                            </p:childTnLst>
                          </p:cTn>
                        </p:par>
                        <p:par>
                          <p:cTn id="158" fill="hold">
                            <p:stCondLst>
                              <p:cond delay="1750"/>
                            </p:stCondLst>
                            <p:childTnLst>
                              <p:par>
                                <p:cTn id="159" presetID="22" presetClass="entr" presetSubtype="8" fill="hold" grpId="0" nodeType="afterEffect">
                                  <p:stCondLst>
                                    <p:cond delay="0"/>
                                  </p:stCondLst>
                                  <p:childTnLst>
                                    <p:set>
                                      <p:cBhvr>
                                        <p:cTn id="160" dur="1" fill="hold">
                                          <p:stCondLst>
                                            <p:cond delay="0"/>
                                          </p:stCondLst>
                                        </p:cTn>
                                        <p:tgtEl>
                                          <p:spTgt spid="578"/>
                                        </p:tgtEl>
                                        <p:attrNameLst>
                                          <p:attrName>style.visibility</p:attrName>
                                        </p:attrNameLst>
                                      </p:cBhvr>
                                      <p:to>
                                        <p:strVal val="visible"/>
                                      </p:to>
                                    </p:set>
                                    <p:animEffect transition="in" filter="wipe(left)">
                                      <p:cBhvr>
                                        <p:cTn id="161" dur="250"/>
                                        <p:tgtEl>
                                          <p:spTgt spid="578"/>
                                        </p:tgtEl>
                                      </p:cBhvr>
                                    </p:animEffect>
                                  </p:childTnLst>
                                </p:cTn>
                              </p:par>
                            </p:childTnLst>
                          </p:cTn>
                        </p:par>
                        <p:par>
                          <p:cTn id="162" fill="hold">
                            <p:stCondLst>
                              <p:cond delay="2000"/>
                            </p:stCondLst>
                            <p:childTnLst>
                              <p:par>
                                <p:cTn id="163" presetID="22" presetClass="entr" presetSubtype="8" fill="hold" grpId="0" nodeType="afterEffect">
                                  <p:stCondLst>
                                    <p:cond delay="0"/>
                                  </p:stCondLst>
                                  <p:childTnLst>
                                    <p:set>
                                      <p:cBhvr>
                                        <p:cTn id="164" dur="1" fill="hold">
                                          <p:stCondLst>
                                            <p:cond delay="0"/>
                                          </p:stCondLst>
                                        </p:cTn>
                                        <p:tgtEl>
                                          <p:spTgt spid="586"/>
                                        </p:tgtEl>
                                        <p:attrNameLst>
                                          <p:attrName>style.visibility</p:attrName>
                                        </p:attrNameLst>
                                      </p:cBhvr>
                                      <p:to>
                                        <p:strVal val="visible"/>
                                      </p:to>
                                    </p:set>
                                    <p:animEffect transition="in" filter="wipe(left)">
                                      <p:cBhvr>
                                        <p:cTn id="165" dur="250"/>
                                        <p:tgtEl>
                                          <p:spTgt spid="586"/>
                                        </p:tgtEl>
                                      </p:cBhvr>
                                    </p:animEffect>
                                  </p:childTnLst>
                                </p:cTn>
                              </p:par>
                            </p:childTnLst>
                          </p:cTn>
                        </p:par>
                        <p:par>
                          <p:cTn id="166" fill="hold">
                            <p:stCondLst>
                              <p:cond delay="2250"/>
                            </p:stCondLst>
                            <p:childTnLst>
                              <p:par>
                                <p:cTn id="167" presetID="22" presetClass="entr" presetSubtype="8" fill="hold" grpId="0" nodeType="afterEffect">
                                  <p:stCondLst>
                                    <p:cond delay="0"/>
                                  </p:stCondLst>
                                  <p:childTnLst>
                                    <p:set>
                                      <p:cBhvr>
                                        <p:cTn id="168" dur="1" fill="hold">
                                          <p:stCondLst>
                                            <p:cond delay="0"/>
                                          </p:stCondLst>
                                        </p:cTn>
                                        <p:tgtEl>
                                          <p:spTgt spid="594"/>
                                        </p:tgtEl>
                                        <p:attrNameLst>
                                          <p:attrName>style.visibility</p:attrName>
                                        </p:attrNameLst>
                                      </p:cBhvr>
                                      <p:to>
                                        <p:strVal val="visible"/>
                                      </p:to>
                                    </p:set>
                                    <p:animEffect transition="in" filter="wipe(left)">
                                      <p:cBhvr>
                                        <p:cTn id="169" dur="250"/>
                                        <p:tgtEl>
                                          <p:spTgt spid="594"/>
                                        </p:tgtEl>
                                      </p:cBhvr>
                                    </p:animEffect>
                                  </p:childTnLst>
                                </p:cTn>
                              </p:par>
                            </p:childTnLst>
                          </p:cTn>
                        </p:par>
                        <p:par>
                          <p:cTn id="170" fill="hold">
                            <p:stCondLst>
                              <p:cond delay="2500"/>
                            </p:stCondLst>
                            <p:childTnLst>
                              <p:par>
                                <p:cTn id="171" presetID="10" presetClass="entr" presetSubtype="0" fill="hold" nodeType="afterEffect">
                                  <p:stCondLst>
                                    <p:cond delay="0"/>
                                  </p:stCondLst>
                                  <p:childTnLst>
                                    <p:set>
                                      <p:cBhvr>
                                        <p:cTn id="172" dur="1" fill="hold">
                                          <p:stCondLst>
                                            <p:cond delay="0"/>
                                          </p:stCondLst>
                                        </p:cTn>
                                        <p:tgtEl>
                                          <p:spTgt spid="524"/>
                                        </p:tgtEl>
                                        <p:attrNameLst>
                                          <p:attrName>style.visibility</p:attrName>
                                        </p:attrNameLst>
                                      </p:cBhvr>
                                      <p:to>
                                        <p:strVal val="visible"/>
                                      </p:to>
                                    </p:set>
                                    <p:animEffect transition="in" filter="fade">
                                      <p:cBhvr>
                                        <p:cTn id="173" dur="500"/>
                                        <p:tgtEl>
                                          <p:spTgt spid="524"/>
                                        </p:tgtEl>
                                      </p:cBhvr>
                                    </p:animEffect>
                                  </p:childTnLst>
                                </p:cTn>
                              </p:par>
                              <p:par>
                                <p:cTn id="174" presetID="10" presetClass="entr" presetSubtype="0" fill="hold" nodeType="withEffect">
                                  <p:stCondLst>
                                    <p:cond delay="0"/>
                                  </p:stCondLst>
                                  <p:childTnLst>
                                    <p:set>
                                      <p:cBhvr>
                                        <p:cTn id="175" dur="1" fill="hold">
                                          <p:stCondLst>
                                            <p:cond delay="0"/>
                                          </p:stCondLst>
                                        </p:cTn>
                                        <p:tgtEl>
                                          <p:spTgt spid="527"/>
                                        </p:tgtEl>
                                        <p:attrNameLst>
                                          <p:attrName>style.visibility</p:attrName>
                                        </p:attrNameLst>
                                      </p:cBhvr>
                                      <p:to>
                                        <p:strVal val="visible"/>
                                      </p:to>
                                    </p:set>
                                    <p:animEffect transition="in" filter="fade">
                                      <p:cBhvr>
                                        <p:cTn id="176" dur="500"/>
                                        <p:tgtEl>
                                          <p:spTgt spid="527"/>
                                        </p:tgtEl>
                                      </p:cBhvr>
                                    </p:animEffect>
                                  </p:childTnLst>
                                </p:cTn>
                              </p:par>
                            </p:childTnLst>
                          </p:cTn>
                        </p:par>
                        <p:par>
                          <p:cTn id="177" fill="hold">
                            <p:stCondLst>
                              <p:cond delay="3000"/>
                            </p:stCondLst>
                            <p:childTnLst>
                              <p:par>
                                <p:cTn id="178" presetID="22" presetClass="entr" presetSubtype="8" fill="hold" grpId="0" nodeType="afterEffect">
                                  <p:stCondLst>
                                    <p:cond delay="0"/>
                                  </p:stCondLst>
                                  <p:childTnLst>
                                    <p:set>
                                      <p:cBhvr>
                                        <p:cTn id="179" dur="1" fill="hold">
                                          <p:stCondLst>
                                            <p:cond delay="0"/>
                                          </p:stCondLst>
                                        </p:cTn>
                                        <p:tgtEl>
                                          <p:spTgt spid="9"/>
                                        </p:tgtEl>
                                        <p:attrNameLst>
                                          <p:attrName>style.visibility</p:attrName>
                                        </p:attrNameLst>
                                      </p:cBhvr>
                                      <p:to>
                                        <p:strVal val="visible"/>
                                      </p:to>
                                    </p:set>
                                    <p:animEffect transition="in" filter="wipe(left)">
                                      <p:cBhvr>
                                        <p:cTn id="180" dur="500"/>
                                        <p:tgtEl>
                                          <p:spTgt spid="9"/>
                                        </p:tgtEl>
                                      </p:cBhvr>
                                    </p:animEffect>
                                  </p:childTnLst>
                                </p:cTn>
                              </p:par>
                              <p:par>
                                <p:cTn id="181" presetID="22" presetClass="entr" presetSubtype="8" fill="hold" grpId="0" nodeType="withEffect">
                                  <p:stCondLst>
                                    <p:cond delay="0"/>
                                  </p:stCondLst>
                                  <p:childTnLst>
                                    <p:set>
                                      <p:cBhvr>
                                        <p:cTn id="182" dur="1" fill="hold">
                                          <p:stCondLst>
                                            <p:cond delay="0"/>
                                          </p:stCondLst>
                                        </p:cTn>
                                        <p:tgtEl>
                                          <p:spTgt spid="561"/>
                                        </p:tgtEl>
                                        <p:attrNameLst>
                                          <p:attrName>style.visibility</p:attrName>
                                        </p:attrNameLst>
                                      </p:cBhvr>
                                      <p:to>
                                        <p:strVal val="visible"/>
                                      </p:to>
                                    </p:set>
                                    <p:animEffect transition="in" filter="wipe(left)">
                                      <p:cBhvr>
                                        <p:cTn id="183" dur="500"/>
                                        <p:tgtEl>
                                          <p:spTgt spid="561"/>
                                        </p:tgtEl>
                                      </p:cBhvr>
                                    </p:animEffect>
                                  </p:childTnLst>
                                </p:cTn>
                              </p:par>
                            </p:childTnLst>
                          </p:cTn>
                        </p:par>
                        <p:par>
                          <p:cTn id="184" fill="hold">
                            <p:stCondLst>
                              <p:cond delay="3500"/>
                            </p:stCondLst>
                            <p:childTnLst>
                              <p:par>
                                <p:cTn id="185" presetID="22" presetClass="entr" presetSubtype="8" fill="hold" grpId="0" nodeType="afterEffect">
                                  <p:stCondLst>
                                    <p:cond delay="0"/>
                                  </p:stCondLst>
                                  <p:childTnLst>
                                    <p:set>
                                      <p:cBhvr>
                                        <p:cTn id="186" dur="1" fill="hold">
                                          <p:stCondLst>
                                            <p:cond delay="0"/>
                                          </p:stCondLst>
                                        </p:cTn>
                                        <p:tgtEl>
                                          <p:spTgt spid="571"/>
                                        </p:tgtEl>
                                        <p:attrNameLst>
                                          <p:attrName>style.visibility</p:attrName>
                                        </p:attrNameLst>
                                      </p:cBhvr>
                                      <p:to>
                                        <p:strVal val="visible"/>
                                      </p:to>
                                    </p:set>
                                    <p:animEffect transition="in" filter="wipe(left)">
                                      <p:cBhvr>
                                        <p:cTn id="187" dur="250"/>
                                        <p:tgtEl>
                                          <p:spTgt spid="571"/>
                                        </p:tgtEl>
                                      </p:cBhvr>
                                    </p:animEffect>
                                  </p:childTnLst>
                                </p:cTn>
                              </p:par>
                            </p:childTnLst>
                          </p:cTn>
                        </p:par>
                        <p:par>
                          <p:cTn id="188" fill="hold">
                            <p:stCondLst>
                              <p:cond delay="3750"/>
                            </p:stCondLst>
                            <p:childTnLst>
                              <p:par>
                                <p:cTn id="189" presetID="22" presetClass="entr" presetSubtype="8" fill="hold" grpId="0" nodeType="afterEffect">
                                  <p:stCondLst>
                                    <p:cond delay="0"/>
                                  </p:stCondLst>
                                  <p:childTnLst>
                                    <p:set>
                                      <p:cBhvr>
                                        <p:cTn id="190" dur="1" fill="hold">
                                          <p:stCondLst>
                                            <p:cond delay="0"/>
                                          </p:stCondLst>
                                        </p:cTn>
                                        <p:tgtEl>
                                          <p:spTgt spid="579"/>
                                        </p:tgtEl>
                                        <p:attrNameLst>
                                          <p:attrName>style.visibility</p:attrName>
                                        </p:attrNameLst>
                                      </p:cBhvr>
                                      <p:to>
                                        <p:strVal val="visible"/>
                                      </p:to>
                                    </p:set>
                                    <p:animEffect transition="in" filter="wipe(left)">
                                      <p:cBhvr>
                                        <p:cTn id="191" dur="250"/>
                                        <p:tgtEl>
                                          <p:spTgt spid="579"/>
                                        </p:tgtEl>
                                      </p:cBhvr>
                                    </p:animEffect>
                                  </p:childTnLst>
                                </p:cTn>
                              </p:par>
                            </p:childTnLst>
                          </p:cTn>
                        </p:par>
                        <p:par>
                          <p:cTn id="192" fill="hold">
                            <p:stCondLst>
                              <p:cond delay="4000"/>
                            </p:stCondLst>
                            <p:childTnLst>
                              <p:par>
                                <p:cTn id="193" presetID="22" presetClass="entr" presetSubtype="8" fill="hold" grpId="0" nodeType="afterEffect">
                                  <p:stCondLst>
                                    <p:cond delay="0"/>
                                  </p:stCondLst>
                                  <p:childTnLst>
                                    <p:set>
                                      <p:cBhvr>
                                        <p:cTn id="194" dur="1" fill="hold">
                                          <p:stCondLst>
                                            <p:cond delay="0"/>
                                          </p:stCondLst>
                                        </p:cTn>
                                        <p:tgtEl>
                                          <p:spTgt spid="587"/>
                                        </p:tgtEl>
                                        <p:attrNameLst>
                                          <p:attrName>style.visibility</p:attrName>
                                        </p:attrNameLst>
                                      </p:cBhvr>
                                      <p:to>
                                        <p:strVal val="visible"/>
                                      </p:to>
                                    </p:set>
                                    <p:animEffect transition="in" filter="wipe(left)">
                                      <p:cBhvr>
                                        <p:cTn id="195" dur="250"/>
                                        <p:tgtEl>
                                          <p:spTgt spid="587"/>
                                        </p:tgtEl>
                                      </p:cBhvr>
                                    </p:animEffect>
                                  </p:childTnLst>
                                </p:cTn>
                              </p:par>
                            </p:childTnLst>
                          </p:cTn>
                        </p:par>
                        <p:par>
                          <p:cTn id="196" fill="hold">
                            <p:stCondLst>
                              <p:cond delay="4250"/>
                            </p:stCondLst>
                            <p:childTnLst>
                              <p:par>
                                <p:cTn id="197" presetID="22" presetClass="entr" presetSubtype="8" fill="hold" grpId="0" nodeType="afterEffect">
                                  <p:stCondLst>
                                    <p:cond delay="0"/>
                                  </p:stCondLst>
                                  <p:childTnLst>
                                    <p:set>
                                      <p:cBhvr>
                                        <p:cTn id="198" dur="1" fill="hold">
                                          <p:stCondLst>
                                            <p:cond delay="0"/>
                                          </p:stCondLst>
                                        </p:cTn>
                                        <p:tgtEl>
                                          <p:spTgt spid="595"/>
                                        </p:tgtEl>
                                        <p:attrNameLst>
                                          <p:attrName>style.visibility</p:attrName>
                                        </p:attrNameLst>
                                      </p:cBhvr>
                                      <p:to>
                                        <p:strVal val="visible"/>
                                      </p:to>
                                    </p:set>
                                    <p:animEffect transition="in" filter="wipe(left)">
                                      <p:cBhvr>
                                        <p:cTn id="199" dur="250"/>
                                        <p:tgtEl>
                                          <p:spTgt spid="595"/>
                                        </p:tgtEl>
                                      </p:cBhvr>
                                    </p:animEffect>
                                  </p:childTnLst>
                                </p:cTn>
                              </p:par>
                            </p:childTnLst>
                          </p:cTn>
                        </p:par>
                        <p:par>
                          <p:cTn id="200" fill="hold">
                            <p:stCondLst>
                              <p:cond delay="4500"/>
                            </p:stCondLst>
                            <p:childTnLst>
                              <p:par>
                                <p:cTn id="201" presetID="10" presetClass="entr" presetSubtype="0" fill="hold" nodeType="afterEffect">
                                  <p:stCondLst>
                                    <p:cond delay="0"/>
                                  </p:stCondLst>
                                  <p:childTnLst>
                                    <p:set>
                                      <p:cBhvr>
                                        <p:cTn id="202" dur="1" fill="hold">
                                          <p:stCondLst>
                                            <p:cond delay="0"/>
                                          </p:stCondLst>
                                        </p:cTn>
                                        <p:tgtEl>
                                          <p:spTgt spid="530"/>
                                        </p:tgtEl>
                                        <p:attrNameLst>
                                          <p:attrName>style.visibility</p:attrName>
                                        </p:attrNameLst>
                                      </p:cBhvr>
                                      <p:to>
                                        <p:strVal val="visible"/>
                                      </p:to>
                                    </p:set>
                                    <p:animEffect transition="in" filter="fade">
                                      <p:cBhvr>
                                        <p:cTn id="203" dur="500"/>
                                        <p:tgtEl>
                                          <p:spTgt spid="530"/>
                                        </p:tgtEl>
                                      </p:cBhvr>
                                    </p:animEffect>
                                  </p:childTnLst>
                                </p:cTn>
                              </p:par>
                              <p:par>
                                <p:cTn id="204" presetID="10" presetClass="entr" presetSubtype="0" fill="hold" nodeType="withEffect">
                                  <p:stCondLst>
                                    <p:cond delay="0"/>
                                  </p:stCondLst>
                                  <p:childTnLst>
                                    <p:set>
                                      <p:cBhvr>
                                        <p:cTn id="205" dur="1" fill="hold">
                                          <p:stCondLst>
                                            <p:cond delay="0"/>
                                          </p:stCondLst>
                                        </p:cTn>
                                        <p:tgtEl>
                                          <p:spTgt spid="533"/>
                                        </p:tgtEl>
                                        <p:attrNameLst>
                                          <p:attrName>style.visibility</p:attrName>
                                        </p:attrNameLst>
                                      </p:cBhvr>
                                      <p:to>
                                        <p:strVal val="visible"/>
                                      </p:to>
                                    </p:set>
                                    <p:animEffect transition="in" filter="fade">
                                      <p:cBhvr>
                                        <p:cTn id="206" dur="500"/>
                                        <p:tgtEl>
                                          <p:spTgt spid="533"/>
                                        </p:tgtEl>
                                      </p:cBhvr>
                                    </p:animEffect>
                                  </p:childTnLst>
                                </p:cTn>
                              </p:par>
                            </p:childTnLst>
                          </p:cTn>
                        </p:par>
                      </p:childTnLst>
                    </p:cTn>
                  </p:par>
                  <p:par>
                    <p:cTn id="207" fill="hold">
                      <p:stCondLst>
                        <p:cond delay="indefinite"/>
                      </p:stCondLst>
                      <p:childTnLst>
                        <p:par>
                          <p:cTn id="208" fill="hold">
                            <p:stCondLst>
                              <p:cond delay="0"/>
                            </p:stCondLst>
                            <p:childTnLst>
                              <p:par>
                                <p:cTn id="209" presetID="10" presetClass="entr" presetSubtype="0" fill="hold" nodeType="clickEffect">
                                  <p:stCondLst>
                                    <p:cond delay="0"/>
                                  </p:stCondLst>
                                  <p:childTnLst>
                                    <p:set>
                                      <p:cBhvr>
                                        <p:cTn id="210" dur="1" fill="hold">
                                          <p:stCondLst>
                                            <p:cond delay="0"/>
                                          </p:stCondLst>
                                        </p:cTn>
                                        <p:tgtEl>
                                          <p:spTgt spid="618"/>
                                        </p:tgtEl>
                                        <p:attrNameLst>
                                          <p:attrName>style.visibility</p:attrName>
                                        </p:attrNameLst>
                                      </p:cBhvr>
                                      <p:to>
                                        <p:strVal val="visible"/>
                                      </p:to>
                                    </p:set>
                                    <p:animEffect transition="in" filter="fade">
                                      <p:cBhvr>
                                        <p:cTn id="211" dur="750"/>
                                        <p:tgtEl>
                                          <p:spTgt spid="618"/>
                                        </p:tgtEl>
                                      </p:cBhvr>
                                    </p:animEffect>
                                  </p:childTnLst>
                                </p:cTn>
                              </p:par>
                              <p:par>
                                <p:cTn id="212" presetID="10" presetClass="entr" presetSubtype="0" fill="hold" nodeType="withEffect">
                                  <p:stCondLst>
                                    <p:cond delay="0"/>
                                  </p:stCondLst>
                                  <p:childTnLst>
                                    <p:set>
                                      <p:cBhvr>
                                        <p:cTn id="213" dur="1" fill="hold">
                                          <p:stCondLst>
                                            <p:cond delay="0"/>
                                          </p:stCondLst>
                                        </p:cTn>
                                        <p:tgtEl>
                                          <p:spTgt spid="419"/>
                                        </p:tgtEl>
                                        <p:attrNameLst>
                                          <p:attrName>style.visibility</p:attrName>
                                        </p:attrNameLst>
                                      </p:cBhvr>
                                      <p:to>
                                        <p:strVal val="visible"/>
                                      </p:to>
                                    </p:set>
                                    <p:animEffect transition="in" filter="fade">
                                      <p:cBhvr>
                                        <p:cTn id="214" dur="750"/>
                                        <p:tgtEl>
                                          <p:spTgt spid="419"/>
                                        </p:tgtEl>
                                      </p:cBhvr>
                                    </p:animEffect>
                                  </p:childTnLst>
                                </p:cTn>
                              </p:par>
                              <p:par>
                                <p:cTn id="215" presetID="10" presetClass="entr" presetSubtype="0" fill="hold" nodeType="withEffect">
                                  <p:stCondLst>
                                    <p:cond delay="0"/>
                                  </p:stCondLst>
                                  <p:childTnLst>
                                    <p:set>
                                      <p:cBhvr>
                                        <p:cTn id="216" dur="1" fill="hold">
                                          <p:stCondLst>
                                            <p:cond delay="0"/>
                                          </p:stCondLst>
                                        </p:cTn>
                                        <p:tgtEl>
                                          <p:spTgt spid="398"/>
                                        </p:tgtEl>
                                        <p:attrNameLst>
                                          <p:attrName>style.visibility</p:attrName>
                                        </p:attrNameLst>
                                      </p:cBhvr>
                                      <p:to>
                                        <p:strVal val="visible"/>
                                      </p:to>
                                    </p:set>
                                    <p:animEffect transition="in" filter="fade">
                                      <p:cBhvr>
                                        <p:cTn id="217" dur="750"/>
                                        <p:tgtEl>
                                          <p:spTgt spid="398"/>
                                        </p:tgtEl>
                                      </p:cBhvr>
                                    </p:animEffect>
                                  </p:childTnLst>
                                </p:cTn>
                              </p:par>
                              <p:par>
                                <p:cTn id="218" presetID="10" presetClass="entr" presetSubtype="0" fill="hold" nodeType="withEffect">
                                  <p:stCondLst>
                                    <p:cond delay="0"/>
                                  </p:stCondLst>
                                  <p:childTnLst>
                                    <p:set>
                                      <p:cBhvr>
                                        <p:cTn id="219" dur="1" fill="hold">
                                          <p:stCondLst>
                                            <p:cond delay="0"/>
                                          </p:stCondLst>
                                        </p:cTn>
                                        <p:tgtEl>
                                          <p:spTgt spid="422"/>
                                        </p:tgtEl>
                                        <p:attrNameLst>
                                          <p:attrName>style.visibility</p:attrName>
                                        </p:attrNameLst>
                                      </p:cBhvr>
                                      <p:to>
                                        <p:strVal val="visible"/>
                                      </p:to>
                                    </p:set>
                                    <p:animEffect transition="in" filter="fade">
                                      <p:cBhvr>
                                        <p:cTn id="220" dur="750"/>
                                        <p:tgtEl>
                                          <p:spTgt spid="422"/>
                                        </p:tgtEl>
                                      </p:cBhvr>
                                    </p:animEffect>
                                  </p:childTnLst>
                                </p:cTn>
                              </p:par>
                              <p:par>
                                <p:cTn id="221" presetID="10" presetClass="entr" presetSubtype="0" fill="hold" nodeType="withEffect">
                                  <p:stCondLst>
                                    <p:cond delay="0"/>
                                  </p:stCondLst>
                                  <p:childTnLst>
                                    <p:set>
                                      <p:cBhvr>
                                        <p:cTn id="222" dur="1" fill="hold">
                                          <p:stCondLst>
                                            <p:cond delay="0"/>
                                          </p:stCondLst>
                                        </p:cTn>
                                        <p:tgtEl>
                                          <p:spTgt spid="401"/>
                                        </p:tgtEl>
                                        <p:attrNameLst>
                                          <p:attrName>style.visibility</p:attrName>
                                        </p:attrNameLst>
                                      </p:cBhvr>
                                      <p:to>
                                        <p:strVal val="visible"/>
                                      </p:to>
                                    </p:set>
                                    <p:animEffect transition="in" filter="fade">
                                      <p:cBhvr>
                                        <p:cTn id="223" dur="750"/>
                                        <p:tgtEl>
                                          <p:spTgt spid="4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9" grpId="0" animBg="1"/>
      <p:bldP spid="561" grpId="0" animBg="1"/>
      <p:bldP spid="558" grpId="0" animBg="1"/>
      <p:bldP spid="555" grpId="0" animBg="1"/>
      <p:bldP spid="553" grpId="0" animBg="1"/>
      <p:bldP spid="48" grpId="0" animBg="1"/>
      <p:bldP spid="50" grpId="0" animBg="1"/>
      <p:bldP spid="51" grpId="0"/>
      <p:bldP spid="2" grpId="0"/>
      <p:bldP spid="3" grpId="0"/>
      <p:bldP spid="4" grpId="0"/>
      <p:bldP spid="6" grpId="0"/>
      <p:bldP spid="8" grpId="0"/>
      <p:bldP spid="9" grpId="0"/>
      <p:bldP spid="52" grpId="0" animBg="1"/>
      <p:bldP spid="53" grpId="0" animBg="1"/>
      <p:bldP spid="266" grpId="0" animBg="1"/>
      <p:bldP spid="262" grpId="0" animBg="1"/>
      <p:bldP spid="263" grpId="0" animBg="1"/>
      <p:bldP spid="260" grpId="0"/>
      <p:bldP spid="261" grpId="0" animBg="1"/>
      <p:bldP spid="564" grpId="0" animBg="1"/>
      <p:bldP spid="565" grpId="0" animBg="1"/>
      <p:bldP spid="567" grpId="0" animBg="1"/>
      <p:bldP spid="569" grpId="0" animBg="1"/>
      <p:bldP spid="570" grpId="0" animBg="1"/>
      <p:bldP spid="571" grpId="0" animBg="1"/>
      <p:bldP spid="575" grpId="0" animBg="1"/>
      <p:bldP spid="576" grpId="0" animBg="1"/>
      <p:bldP spid="577" grpId="0" animBg="1"/>
      <p:bldP spid="578" grpId="0" animBg="1"/>
      <p:bldP spid="579" grpId="0" animBg="1"/>
      <p:bldP spid="585" grpId="0" animBg="1"/>
      <p:bldP spid="586" grpId="0" animBg="1"/>
      <p:bldP spid="587" grpId="0" animBg="1"/>
      <p:bldP spid="594" grpId="0" animBg="1"/>
      <p:bldP spid="595" grpId="0" animBg="1"/>
      <p:bldP spid="6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6">
          <a:extLst>
            <a:ext uri="{FF2B5EF4-FFF2-40B4-BE49-F238E27FC236}">
              <a16:creationId xmlns:a16="http://schemas.microsoft.com/office/drawing/2014/main" id="{C8098A05-5F5C-7E5A-A1D9-E6D211C1968D}"/>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9B0E2F19-D4CF-CF35-9E3A-A6B9F0210683}"/>
              </a:ext>
            </a:extLst>
          </p:cNvPr>
          <p:cNvGrpSpPr/>
          <p:nvPr/>
        </p:nvGrpSpPr>
        <p:grpSpPr>
          <a:xfrm>
            <a:off x="11182935" y="2399871"/>
            <a:ext cx="12404993" cy="731520"/>
            <a:chOff x="11241300" y="2399871"/>
            <a:chExt cx="12404993" cy="731520"/>
          </a:xfrm>
        </p:grpSpPr>
        <p:sp>
          <p:nvSpPr>
            <p:cNvPr id="4" name="Rectangle 3">
              <a:extLst>
                <a:ext uri="{FF2B5EF4-FFF2-40B4-BE49-F238E27FC236}">
                  <a16:creationId xmlns:a16="http://schemas.microsoft.com/office/drawing/2014/main" id="{C7971482-DE71-A35F-14CB-5FA44CD214EF}"/>
                </a:ext>
              </a:extLst>
            </p:cNvPr>
            <p:cNvSpPr/>
            <p:nvPr/>
          </p:nvSpPr>
          <p:spPr>
            <a:xfrm>
              <a:off x="11241300" y="2399871"/>
              <a:ext cx="12404993" cy="731520"/>
            </a:xfrm>
            <a:prstGeom prst="rect">
              <a:avLst/>
            </a:prstGeom>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274320" tIns="54864"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mj-lt"/>
                  <a:ea typeface="+mn-ea"/>
                  <a:cs typeface="Calibri" panose="020F0502020204030204" pitchFamily="34" charset="0"/>
                </a:rPr>
                <a:t>EMS</a:t>
              </a:r>
            </a:p>
          </p:txBody>
        </p:sp>
        <p:pic>
          <p:nvPicPr>
            <p:cNvPr id="5" name="Picture 4">
              <a:extLst>
                <a:ext uri="{FF2B5EF4-FFF2-40B4-BE49-F238E27FC236}">
                  <a16:creationId xmlns:a16="http://schemas.microsoft.com/office/drawing/2014/main" id="{67FD680D-F8DD-530B-E072-CCEB597FCB84}"/>
                </a:ext>
              </a:extLst>
            </p:cNvPr>
            <p:cNvPicPr>
              <a:picLocks noChangeAspect="1"/>
            </p:cNvPicPr>
            <p:nvPr/>
          </p:nvPicPr>
          <p:blipFill>
            <a:blip r:embed="rId3"/>
            <a:stretch>
              <a:fillRect/>
            </a:stretch>
          </p:blipFill>
          <p:spPr>
            <a:xfrm>
              <a:off x="23043616" y="2647847"/>
              <a:ext cx="368861" cy="235568"/>
            </a:xfrm>
            <a:prstGeom prst="rect">
              <a:avLst/>
            </a:prstGeom>
          </p:spPr>
        </p:pic>
      </p:grpSp>
      <p:sp>
        <p:nvSpPr>
          <p:cNvPr id="6" name="Title 8">
            <a:extLst>
              <a:ext uri="{FF2B5EF4-FFF2-40B4-BE49-F238E27FC236}">
                <a16:creationId xmlns:a16="http://schemas.microsoft.com/office/drawing/2014/main" id="{073E9B05-E789-5D69-2378-115E5834BF6F}"/>
              </a:ext>
            </a:extLst>
          </p:cNvPr>
          <p:cNvSpPr txBox="1">
            <a:spLocks/>
          </p:cNvSpPr>
          <p:nvPr/>
        </p:nvSpPr>
        <p:spPr>
          <a:xfrm>
            <a:off x="11176001" y="1353187"/>
            <a:ext cx="12532255" cy="995882"/>
          </a:xfrm>
          <a:prstGeom prst="rect">
            <a:avLst/>
          </a:prstGeom>
        </p:spPr>
        <p:txBody>
          <a:bodyPr vert="horz" wrap="none" lIns="0" tIns="0" rIns="0" bIns="0" rtlCol="0" anchor="t" anchorCtr="0">
            <a:noAutofit/>
          </a:bodyPr>
          <a:lstStyle>
            <a:lvl1pPr algn="l" defTabSz="1828800" rtl="0" eaLnBrk="1" latinLnBrk="0" hangingPunct="1">
              <a:lnSpc>
                <a:spcPct val="90000"/>
              </a:lnSpc>
              <a:spcBef>
                <a:spcPct val="0"/>
              </a:spcBef>
              <a:buNone/>
              <a:defRPr sz="5000" b="1" kern="1200">
                <a:solidFill>
                  <a:srgbClr val="212121"/>
                </a:solidFill>
                <a:latin typeface="+mj-lt"/>
                <a:ea typeface="+mj-ea"/>
                <a:cs typeface="+mj-cs"/>
              </a:defRPr>
            </a:lvl1pPr>
          </a:lstStyle>
          <a:p>
            <a:r>
              <a:rPr lang="en-US"/>
              <a:t>Discovery | Socialization</a:t>
            </a:r>
            <a:endParaRPr lang="en-US" dirty="0"/>
          </a:p>
        </p:txBody>
      </p:sp>
      <p:sp>
        <p:nvSpPr>
          <p:cNvPr id="7" name="Text Placeholder 7">
            <a:extLst>
              <a:ext uri="{FF2B5EF4-FFF2-40B4-BE49-F238E27FC236}">
                <a16:creationId xmlns:a16="http://schemas.microsoft.com/office/drawing/2014/main" id="{74F69ADC-DC9A-EDB5-9F57-9E722A8D5258}"/>
              </a:ext>
            </a:extLst>
          </p:cNvPr>
          <p:cNvSpPr txBox="1">
            <a:spLocks/>
          </p:cNvSpPr>
          <p:nvPr/>
        </p:nvSpPr>
        <p:spPr>
          <a:xfrm>
            <a:off x="11164888" y="3134463"/>
            <a:ext cx="12611100" cy="4524277"/>
          </a:xfrm>
          <a:prstGeom prst="rect">
            <a:avLst/>
          </a:prstGeom>
        </p:spPr>
        <p:txBody>
          <a:bodyPr lIns="0"/>
          <a:lstStyle>
            <a:lvl1pPr marL="0" indent="0" algn="l" defTabSz="274320" rtl="0" eaLnBrk="1" fontAlgn="t" latinLnBrk="0" hangingPunct="1">
              <a:lnSpc>
                <a:spcPct val="90000"/>
              </a:lnSpc>
              <a:spcBef>
                <a:spcPts val="1500"/>
              </a:spcBef>
              <a:spcAft>
                <a:spcPts val="1200"/>
              </a:spcAft>
              <a:buClr>
                <a:srgbClr val="212121"/>
              </a:buClr>
              <a:buFont typeface="Arial" panose="020B0604020202020204" pitchFamily="34" charset="0"/>
              <a:buNone/>
              <a:defRPr sz="3200" b="0" i="0" kern="1200">
                <a:solidFill>
                  <a:srgbClr val="212121"/>
                </a:solidFill>
                <a:latin typeface="Calibri Light" panose="020F0302020204030204" pitchFamily="34" charset="0"/>
                <a:ea typeface="Roboto Light" panose="02000000000000000000" pitchFamily="2" charset="0"/>
                <a:cs typeface="Calibri Light" panose="020F0302020204030204" pitchFamily="34" charset="0"/>
              </a:defRPr>
            </a:lvl1pPr>
            <a:lvl2pPr marL="871538" indent="-349250" algn="l" defTabSz="1828800" rtl="0" eaLnBrk="1" latinLnBrk="0" hangingPunct="1">
              <a:lnSpc>
                <a:spcPct val="90000"/>
              </a:lnSpc>
              <a:spcBef>
                <a:spcPts val="600"/>
              </a:spcBef>
              <a:spcAft>
                <a:spcPts val="1200"/>
              </a:spcAft>
              <a:buClr>
                <a:srgbClr val="212121"/>
              </a:buClr>
              <a:buFont typeface="System Font Regular"/>
              <a:buChar char="-"/>
              <a:tabLst/>
              <a:defRPr sz="3200" b="0" i="0" kern="1200">
                <a:solidFill>
                  <a:schemeClr val="tx1"/>
                </a:solidFill>
                <a:latin typeface="Calibri Light" panose="020F0302020204030204" pitchFamily="34" charset="0"/>
                <a:ea typeface="Roboto Light" panose="02000000000000000000" pitchFamily="2" charset="0"/>
                <a:cs typeface="Calibri Light" panose="020F0302020204030204" pitchFamily="34" charset="0"/>
              </a:defRPr>
            </a:lvl2pPr>
            <a:lvl3pPr marL="1393825" indent="-349250" algn="l" defTabSz="1828800" rtl="0" eaLnBrk="1" latinLnBrk="0" hangingPunct="1">
              <a:lnSpc>
                <a:spcPct val="90000"/>
              </a:lnSpc>
              <a:spcBef>
                <a:spcPts val="600"/>
              </a:spcBef>
              <a:spcAft>
                <a:spcPts val="1200"/>
              </a:spcAft>
              <a:buClr>
                <a:srgbClr val="212121"/>
              </a:buClr>
              <a:buFont typeface="System Font Regular"/>
              <a:buChar char="+"/>
              <a:tabLst/>
              <a:defRPr sz="3200" b="0" i="0" kern="1200">
                <a:solidFill>
                  <a:schemeClr val="tx1"/>
                </a:solidFill>
                <a:latin typeface="Calibri Light" panose="020F0302020204030204" pitchFamily="34" charset="0"/>
                <a:ea typeface="Roboto Light" panose="02000000000000000000" pitchFamily="2" charset="0"/>
                <a:cs typeface="Calibri Light" panose="020F0302020204030204" pitchFamily="34" charset="0"/>
              </a:defRPr>
            </a:lvl3pPr>
            <a:lvl4pPr marL="1841500" indent="-298450" algn="l" defTabSz="1828800" rtl="0" eaLnBrk="1" latinLnBrk="0" hangingPunct="1">
              <a:lnSpc>
                <a:spcPct val="90000"/>
              </a:lnSpc>
              <a:spcBef>
                <a:spcPts val="600"/>
              </a:spcBef>
              <a:spcAft>
                <a:spcPts val="1200"/>
              </a:spcAft>
              <a:buClr>
                <a:srgbClr val="212121"/>
              </a:buClr>
              <a:buFont typeface="System Font Regular"/>
              <a:buChar char="-"/>
              <a:tabLst/>
              <a:defRPr sz="3200" b="0" i="0" kern="1200">
                <a:solidFill>
                  <a:schemeClr val="tx1"/>
                </a:solidFill>
                <a:latin typeface="Calibri Light" panose="020F0302020204030204" pitchFamily="34" charset="0"/>
                <a:ea typeface="Roboto Light" panose="02000000000000000000" pitchFamily="2" charset="0"/>
                <a:cs typeface="Calibri Light" panose="020F0302020204030204" pitchFamily="34" charset="0"/>
              </a:defRPr>
            </a:lvl4pPr>
            <a:lvl5pPr marL="2290763" indent="-323850" algn="l" defTabSz="1828800" rtl="0" eaLnBrk="1" latinLnBrk="0" hangingPunct="1">
              <a:lnSpc>
                <a:spcPct val="90000"/>
              </a:lnSpc>
              <a:spcBef>
                <a:spcPts val="1000"/>
              </a:spcBef>
              <a:spcAft>
                <a:spcPts val="1200"/>
              </a:spcAft>
              <a:buFont typeface="System Font Regular"/>
              <a:buChar char="-"/>
              <a:tabLst/>
              <a:defRPr sz="3200" b="0" i="0" kern="1200">
                <a:solidFill>
                  <a:schemeClr val="tx1"/>
                </a:solidFill>
                <a:latin typeface="Calibri Light" panose="020F0302020204030204" pitchFamily="34" charset="0"/>
                <a:ea typeface="Roboto Light" panose="02000000000000000000" pitchFamily="2" charset="0"/>
                <a:cs typeface="Calibri Light" panose="020F0302020204030204" pitchFamily="34"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287337">
              <a:lnSpc>
                <a:spcPct val="140000"/>
              </a:lnSpc>
              <a:spcBef>
                <a:spcPts val="0"/>
              </a:spcBef>
              <a:buSzPts val="3000"/>
            </a:pPr>
            <a:r>
              <a:rPr lang="en-US" b="1" dirty="0">
                <a:latin typeface="Calibri" panose="020F0502020204030204" pitchFamily="34" charset="0"/>
                <a:ea typeface="Roboto Medium" panose="02000000000000000000" pitchFamily="2" charset="0"/>
                <a:cs typeface="Calibri" panose="020F0502020204030204" pitchFamily="34" charset="0"/>
              </a:rPr>
              <a:t>Daily Use</a:t>
            </a:r>
          </a:p>
          <a:p>
            <a:pPr marL="914400" indent="-627063">
              <a:lnSpc>
                <a:spcPct val="100000"/>
              </a:lnSpc>
              <a:spcBef>
                <a:spcPts val="0"/>
              </a:spcBef>
              <a:buSzPts val="3000"/>
              <a:buFont typeface="Arial" panose="020B0604020202020204" pitchFamily="34" charset="0"/>
              <a:buAutoNum type="arabicPeriod"/>
            </a:pPr>
            <a:r>
              <a:rPr lang="en-US" dirty="0">
                <a:ea typeface="Roboto Medium" panose="02000000000000000000" pitchFamily="2" charset="0"/>
              </a:rPr>
              <a:t>Watch or Download and Review EMS Executive Summary (5 min)</a:t>
            </a:r>
          </a:p>
          <a:p>
            <a:pPr marL="914400" indent="-627063">
              <a:lnSpc>
                <a:spcPct val="100000"/>
              </a:lnSpc>
              <a:spcBef>
                <a:spcPts val="0"/>
              </a:spcBef>
              <a:buSzPts val="3000"/>
              <a:buFont typeface="Arial" panose="020B0604020202020204" pitchFamily="34" charset="0"/>
              <a:buAutoNum type="arabicPeriod"/>
            </a:pPr>
            <a:r>
              <a:rPr lang="en-US" dirty="0">
                <a:ea typeface="Roboto Medium" panose="02000000000000000000" pitchFamily="2" charset="0"/>
              </a:rPr>
              <a:t>Watch Daily Use – EMS to ED Demo (6 min)</a:t>
            </a:r>
          </a:p>
        </p:txBody>
      </p:sp>
      <p:pic>
        <p:nvPicPr>
          <p:cNvPr id="9" name="Picture 8">
            <a:extLst>
              <a:ext uri="{FF2B5EF4-FFF2-40B4-BE49-F238E27FC236}">
                <a16:creationId xmlns:a16="http://schemas.microsoft.com/office/drawing/2014/main" id="{388759E1-3E98-DC1A-4249-00EB2561F1D7}"/>
              </a:ext>
            </a:extLst>
          </p:cNvPr>
          <p:cNvPicPr>
            <a:picLocks noChangeAspect="1"/>
          </p:cNvPicPr>
          <p:nvPr/>
        </p:nvPicPr>
        <p:blipFill>
          <a:blip r:embed="rId4"/>
          <a:srcRect t="19456" b="57991"/>
          <a:stretch/>
        </p:blipFill>
        <p:spPr>
          <a:xfrm>
            <a:off x="0" y="1031631"/>
            <a:ext cx="10726517" cy="12905323"/>
          </a:xfrm>
          <a:prstGeom prst="rect">
            <a:avLst/>
          </a:prstGeom>
          <a:effectLst>
            <a:outerShdw blurRad="247297" dist="38100" dir="2700000" algn="tl" rotWithShape="0">
              <a:prstClr val="black">
                <a:alpha val="40000"/>
              </a:prstClr>
            </a:outerShdw>
          </a:effectLst>
        </p:spPr>
      </p:pic>
      <p:pic>
        <p:nvPicPr>
          <p:cNvPr id="11" name="Picture 10">
            <a:extLst>
              <a:ext uri="{FF2B5EF4-FFF2-40B4-BE49-F238E27FC236}">
                <a16:creationId xmlns:a16="http://schemas.microsoft.com/office/drawing/2014/main" id="{7817CC94-6198-C021-FB5F-4EBDAC017543}"/>
              </a:ext>
            </a:extLst>
          </p:cNvPr>
          <p:cNvPicPr>
            <a:picLocks noChangeAspect="1"/>
          </p:cNvPicPr>
          <p:nvPr/>
        </p:nvPicPr>
        <p:blipFill>
          <a:blip r:embed="rId5"/>
          <a:srcRect b="97202"/>
          <a:stretch/>
        </p:blipFill>
        <p:spPr>
          <a:xfrm>
            <a:off x="0" y="0"/>
            <a:ext cx="10726738" cy="1403989"/>
          </a:xfrm>
          <a:prstGeom prst="rect">
            <a:avLst/>
          </a:prstGeom>
          <a:effectLst>
            <a:outerShdw blurRad="405461" dist="38100" dir="2700000" algn="tl" rotWithShape="0">
              <a:prstClr val="black">
                <a:alpha val="18000"/>
              </a:prstClr>
            </a:outerShdw>
          </a:effectLst>
        </p:spPr>
      </p:pic>
      <p:pic>
        <p:nvPicPr>
          <p:cNvPr id="12" name="1">
            <a:extLst>
              <a:ext uri="{FF2B5EF4-FFF2-40B4-BE49-F238E27FC236}">
                <a16:creationId xmlns:a16="http://schemas.microsoft.com/office/drawing/2014/main" id="{CD00B125-BCED-C48B-F5C2-1FD099558B87}"/>
              </a:ext>
            </a:extLst>
          </p:cNvPr>
          <p:cNvPicPr>
            <a:picLocks noChangeAspect="1"/>
          </p:cNvPicPr>
          <p:nvPr/>
        </p:nvPicPr>
        <p:blipFill>
          <a:blip r:embed="rId6"/>
          <a:stretch>
            <a:fillRect/>
          </a:stretch>
        </p:blipFill>
        <p:spPr>
          <a:xfrm>
            <a:off x="1128479" y="2500916"/>
            <a:ext cx="548640" cy="548640"/>
          </a:xfrm>
          <a:prstGeom prst="rect">
            <a:avLst/>
          </a:prstGeom>
        </p:spPr>
      </p:pic>
      <p:pic>
        <p:nvPicPr>
          <p:cNvPr id="13" name="2">
            <a:extLst>
              <a:ext uri="{FF2B5EF4-FFF2-40B4-BE49-F238E27FC236}">
                <a16:creationId xmlns:a16="http://schemas.microsoft.com/office/drawing/2014/main" id="{619AFC33-9A48-48F6-5C2D-A3BE1EF6E3C9}"/>
              </a:ext>
            </a:extLst>
          </p:cNvPr>
          <p:cNvPicPr>
            <a:picLocks noChangeAspect="1"/>
          </p:cNvPicPr>
          <p:nvPr/>
        </p:nvPicPr>
        <p:blipFill>
          <a:blip r:embed="rId7"/>
          <a:stretch>
            <a:fillRect/>
          </a:stretch>
        </p:blipFill>
        <p:spPr>
          <a:xfrm>
            <a:off x="1128479" y="7252866"/>
            <a:ext cx="548640" cy="548640"/>
          </a:xfrm>
          <a:prstGeom prst="rect">
            <a:avLst/>
          </a:prstGeom>
        </p:spPr>
      </p:pic>
      <p:pic>
        <p:nvPicPr>
          <p:cNvPr id="14" name="1">
            <a:extLst>
              <a:ext uri="{FF2B5EF4-FFF2-40B4-BE49-F238E27FC236}">
                <a16:creationId xmlns:a16="http://schemas.microsoft.com/office/drawing/2014/main" id="{13E3813A-F0C8-B66F-E5F7-3178AD2F7C86}"/>
              </a:ext>
            </a:extLst>
          </p:cNvPr>
          <p:cNvPicPr>
            <a:picLocks noChangeAspect="1"/>
          </p:cNvPicPr>
          <p:nvPr/>
        </p:nvPicPr>
        <p:blipFill>
          <a:blip r:embed="rId6"/>
          <a:stretch>
            <a:fillRect/>
          </a:stretch>
        </p:blipFill>
        <p:spPr>
          <a:xfrm>
            <a:off x="11339079" y="3916785"/>
            <a:ext cx="649329" cy="649329"/>
          </a:xfrm>
          <a:prstGeom prst="rect">
            <a:avLst/>
          </a:prstGeom>
        </p:spPr>
      </p:pic>
      <p:pic>
        <p:nvPicPr>
          <p:cNvPr id="15" name="2">
            <a:extLst>
              <a:ext uri="{FF2B5EF4-FFF2-40B4-BE49-F238E27FC236}">
                <a16:creationId xmlns:a16="http://schemas.microsoft.com/office/drawing/2014/main" id="{315480F5-C8F1-CCFC-CA97-E3DBE957EA58}"/>
              </a:ext>
            </a:extLst>
          </p:cNvPr>
          <p:cNvPicPr>
            <a:picLocks noChangeAspect="1"/>
          </p:cNvPicPr>
          <p:nvPr/>
        </p:nvPicPr>
        <p:blipFill>
          <a:blip r:embed="rId7"/>
          <a:stretch>
            <a:fillRect/>
          </a:stretch>
        </p:blipFill>
        <p:spPr>
          <a:xfrm>
            <a:off x="11339079" y="4561320"/>
            <a:ext cx="649329" cy="649329"/>
          </a:xfrm>
          <a:prstGeom prst="rect">
            <a:avLst/>
          </a:prstGeom>
        </p:spPr>
      </p:pic>
      <p:sp>
        <p:nvSpPr>
          <p:cNvPr id="16" name="Text Placeholder 7">
            <a:extLst>
              <a:ext uri="{FF2B5EF4-FFF2-40B4-BE49-F238E27FC236}">
                <a16:creationId xmlns:a16="http://schemas.microsoft.com/office/drawing/2014/main" id="{0902DA2F-8127-6A4F-B522-472B878860CD}"/>
              </a:ext>
            </a:extLst>
          </p:cNvPr>
          <p:cNvSpPr txBox="1">
            <a:spLocks/>
          </p:cNvSpPr>
          <p:nvPr/>
        </p:nvSpPr>
        <p:spPr>
          <a:xfrm>
            <a:off x="11164888" y="6488185"/>
            <a:ext cx="12611100" cy="4158517"/>
          </a:xfrm>
          <a:prstGeom prst="rect">
            <a:avLst/>
          </a:prstGeom>
        </p:spPr>
        <p:txBody>
          <a:bodyPr lIns="0"/>
          <a:lstStyle>
            <a:lvl1pPr marL="0" indent="0" algn="l" defTabSz="274320" rtl="0" eaLnBrk="1" fontAlgn="t" latinLnBrk="0" hangingPunct="1">
              <a:lnSpc>
                <a:spcPct val="90000"/>
              </a:lnSpc>
              <a:spcBef>
                <a:spcPts val="1500"/>
              </a:spcBef>
              <a:spcAft>
                <a:spcPts val="1200"/>
              </a:spcAft>
              <a:buClr>
                <a:srgbClr val="212121"/>
              </a:buClr>
              <a:buFont typeface="Arial" panose="020B0604020202020204" pitchFamily="34" charset="0"/>
              <a:buNone/>
              <a:defRPr sz="3200" b="0" i="0" kern="1200">
                <a:solidFill>
                  <a:srgbClr val="212121"/>
                </a:solidFill>
                <a:latin typeface="Calibri Light" panose="020F0302020204030204" pitchFamily="34" charset="0"/>
                <a:ea typeface="Roboto Light" panose="02000000000000000000" pitchFamily="2" charset="0"/>
                <a:cs typeface="Calibri Light" panose="020F0302020204030204" pitchFamily="34" charset="0"/>
              </a:defRPr>
            </a:lvl1pPr>
            <a:lvl2pPr marL="871538" indent="-349250" algn="l" defTabSz="1828800" rtl="0" eaLnBrk="1" latinLnBrk="0" hangingPunct="1">
              <a:lnSpc>
                <a:spcPct val="90000"/>
              </a:lnSpc>
              <a:spcBef>
                <a:spcPts val="600"/>
              </a:spcBef>
              <a:spcAft>
                <a:spcPts val="1200"/>
              </a:spcAft>
              <a:buClr>
                <a:srgbClr val="212121"/>
              </a:buClr>
              <a:buFont typeface="System Font Regular"/>
              <a:buChar char="-"/>
              <a:tabLst/>
              <a:defRPr sz="3200" b="0" i="0" kern="1200">
                <a:solidFill>
                  <a:schemeClr val="tx1"/>
                </a:solidFill>
                <a:latin typeface="Calibri Light" panose="020F0302020204030204" pitchFamily="34" charset="0"/>
                <a:ea typeface="Roboto Light" panose="02000000000000000000" pitchFamily="2" charset="0"/>
                <a:cs typeface="Calibri Light" panose="020F0302020204030204" pitchFamily="34" charset="0"/>
              </a:defRPr>
            </a:lvl2pPr>
            <a:lvl3pPr marL="1393825" indent="-349250" algn="l" defTabSz="1828800" rtl="0" eaLnBrk="1" latinLnBrk="0" hangingPunct="1">
              <a:lnSpc>
                <a:spcPct val="90000"/>
              </a:lnSpc>
              <a:spcBef>
                <a:spcPts val="600"/>
              </a:spcBef>
              <a:spcAft>
                <a:spcPts val="1200"/>
              </a:spcAft>
              <a:buClr>
                <a:srgbClr val="212121"/>
              </a:buClr>
              <a:buFont typeface="System Font Regular"/>
              <a:buChar char="+"/>
              <a:tabLst/>
              <a:defRPr sz="3200" b="0" i="0" kern="1200">
                <a:solidFill>
                  <a:schemeClr val="tx1"/>
                </a:solidFill>
                <a:latin typeface="Calibri Light" panose="020F0302020204030204" pitchFamily="34" charset="0"/>
                <a:ea typeface="Roboto Light" panose="02000000000000000000" pitchFamily="2" charset="0"/>
                <a:cs typeface="Calibri Light" panose="020F0302020204030204" pitchFamily="34" charset="0"/>
              </a:defRPr>
            </a:lvl3pPr>
            <a:lvl4pPr marL="1841500" indent="-298450" algn="l" defTabSz="1828800" rtl="0" eaLnBrk="1" latinLnBrk="0" hangingPunct="1">
              <a:lnSpc>
                <a:spcPct val="90000"/>
              </a:lnSpc>
              <a:spcBef>
                <a:spcPts val="600"/>
              </a:spcBef>
              <a:spcAft>
                <a:spcPts val="1200"/>
              </a:spcAft>
              <a:buClr>
                <a:srgbClr val="212121"/>
              </a:buClr>
              <a:buFont typeface="System Font Regular"/>
              <a:buChar char="-"/>
              <a:tabLst/>
              <a:defRPr sz="3200" b="0" i="0" kern="1200">
                <a:solidFill>
                  <a:schemeClr val="tx1"/>
                </a:solidFill>
                <a:latin typeface="Calibri Light" panose="020F0302020204030204" pitchFamily="34" charset="0"/>
                <a:ea typeface="Roboto Light" panose="02000000000000000000" pitchFamily="2" charset="0"/>
                <a:cs typeface="Calibri Light" panose="020F0302020204030204" pitchFamily="34" charset="0"/>
              </a:defRPr>
            </a:lvl4pPr>
            <a:lvl5pPr marL="2290763" indent="-323850" algn="l" defTabSz="1828800" rtl="0" eaLnBrk="1" latinLnBrk="0" hangingPunct="1">
              <a:lnSpc>
                <a:spcPct val="90000"/>
              </a:lnSpc>
              <a:spcBef>
                <a:spcPts val="1000"/>
              </a:spcBef>
              <a:spcAft>
                <a:spcPts val="1200"/>
              </a:spcAft>
              <a:buFont typeface="System Font Regular"/>
              <a:buChar char="-"/>
              <a:tabLst/>
              <a:defRPr sz="3200" b="0" i="0" kern="1200">
                <a:solidFill>
                  <a:schemeClr val="tx1"/>
                </a:solidFill>
                <a:latin typeface="Calibri Light" panose="020F0302020204030204" pitchFamily="34" charset="0"/>
                <a:ea typeface="Roboto Light" panose="02000000000000000000" pitchFamily="2" charset="0"/>
                <a:cs typeface="Calibri Light" panose="020F0302020204030204" pitchFamily="34"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287337">
              <a:lnSpc>
                <a:spcPct val="140000"/>
              </a:lnSpc>
              <a:spcBef>
                <a:spcPts val="0"/>
              </a:spcBef>
              <a:buSzPts val="3000"/>
            </a:pPr>
            <a:r>
              <a:rPr lang="en-US" b="1" dirty="0">
                <a:latin typeface="Calibri" panose="020F0502020204030204" pitchFamily="34" charset="0"/>
                <a:ea typeface="Roboto Medium" panose="02000000000000000000" pitchFamily="2" charset="0"/>
                <a:cs typeface="Calibri" panose="020F0502020204030204" pitchFamily="34" charset="0"/>
              </a:rPr>
              <a:t>Daily Use</a:t>
            </a:r>
          </a:p>
          <a:p>
            <a:pPr marL="931863" indent="-644525">
              <a:lnSpc>
                <a:spcPct val="100000"/>
              </a:lnSpc>
              <a:spcBef>
                <a:spcPts val="0"/>
              </a:spcBef>
              <a:buSzPts val="3000"/>
              <a:buFont typeface="Arial" panose="020B0604020202020204" pitchFamily="34" charset="0"/>
              <a:buAutoNum type="arabicPeriod"/>
            </a:pPr>
            <a:r>
              <a:rPr lang="en-US" dirty="0">
                <a:ea typeface="Roboto Medium" panose="02000000000000000000" pitchFamily="2" charset="0"/>
              </a:rPr>
              <a:t>Watch or Download and Review Hospital Executive Summary (4 min)</a:t>
            </a:r>
          </a:p>
          <a:p>
            <a:pPr marL="931863" indent="-644525">
              <a:lnSpc>
                <a:spcPct val="100000"/>
              </a:lnSpc>
              <a:spcBef>
                <a:spcPts val="0"/>
              </a:spcBef>
              <a:buSzPts val="3000"/>
              <a:buFont typeface="Arial" panose="020B0604020202020204" pitchFamily="34" charset="0"/>
              <a:buAutoNum type="arabicPeriod"/>
            </a:pPr>
            <a:r>
              <a:rPr lang="en-US" dirty="0">
                <a:ea typeface="Roboto Medium" panose="02000000000000000000" pitchFamily="2" charset="0"/>
              </a:rPr>
              <a:t>Watch Daily Use – EMS to ED Demo (6 min)</a:t>
            </a:r>
          </a:p>
        </p:txBody>
      </p:sp>
      <p:grpSp>
        <p:nvGrpSpPr>
          <p:cNvPr id="17" name="Group 16">
            <a:extLst>
              <a:ext uri="{FF2B5EF4-FFF2-40B4-BE49-F238E27FC236}">
                <a16:creationId xmlns:a16="http://schemas.microsoft.com/office/drawing/2014/main" id="{6D01EA47-C747-8601-3DC4-5463EE2E9F8B}"/>
              </a:ext>
            </a:extLst>
          </p:cNvPr>
          <p:cNvGrpSpPr/>
          <p:nvPr/>
        </p:nvGrpSpPr>
        <p:grpSpPr>
          <a:xfrm>
            <a:off x="11182935" y="5756665"/>
            <a:ext cx="12404993" cy="731520"/>
            <a:chOff x="11241300" y="5578500"/>
            <a:chExt cx="12404993" cy="731520"/>
          </a:xfrm>
        </p:grpSpPr>
        <p:sp>
          <p:nvSpPr>
            <p:cNvPr id="18" name="Rectangle 17">
              <a:extLst>
                <a:ext uri="{FF2B5EF4-FFF2-40B4-BE49-F238E27FC236}">
                  <a16:creationId xmlns:a16="http://schemas.microsoft.com/office/drawing/2014/main" id="{E339D69B-11B8-0132-D45F-4139B251BBCA}"/>
                </a:ext>
              </a:extLst>
            </p:cNvPr>
            <p:cNvSpPr/>
            <p:nvPr/>
          </p:nvSpPr>
          <p:spPr>
            <a:xfrm>
              <a:off x="11241300" y="5578500"/>
              <a:ext cx="12404993" cy="731520"/>
            </a:xfrm>
            <a:prstGeom prst="rect">
              <a:avLst/>
            </a:prstGeom>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274320" tIns="54864"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dirty="0">
                  <a:ln>
                    <a:noFill/>
                  </a:ln>
                  <a:solidFill>
                    <a:srgbClr val="FFFFFF"/>
                  </a:solidFill>
                  <a:effectLst/>
                  <a:uLnTx/>
                  <a:uFillTx/>
                  <a:latin typeface="Arial" panose="020B0604020202020204"/>
                  <a:ea typeface="+mn-ea"/>
                  <a:cs typeface="+mn-cs"/>
                </a:rPr>
                <a:t>Pulsara </a:t>
              </a:r>
              <a:r>
                <a:rPr kumimoji="0" lang="en-US" sz="4000" b="1" i="0" u="none" strike="noStrike" kern="1200" cap="none" spc="0" normalizeH="0" baseline="0" noProof="0" dirty="0">
                  <a:ln>
                    <a:noFill/>
                  </a:ln>
                  <a:solidFill>
                    <a:srgbClr val="FFFFFF"/>
                  </a:solidFill>
                  <a:effectLst/>
                  <a:uLnTx/>
                  <a:uFillTx/>
                  <a:latin typeface="Arial" panose="020B0604020202020204"/>
                  <a:ea typeface="+mn-ea"/>
                  <a:cs typeface="+mn-cs"/>
                </a:rPr>
                <a:t>ONE</a:t>
              </a:r>
              <a:r>
                <a:rPr kumimoji="0" lang="en-US" sz="4000" i="0" u="none" strike="noStrike" kern="1200" cap="none" spc="0" normalizeH="0" baseline="0" noProof="0" dirty="0">
                  <a:ln>
                    <a:noFill/>
                  </a:ln>
                  <a:solidFill>
                    <a:srgbClr val="FFFFFF"/>
                  </a:solidFill>
                  <a:effectLst/>
                  <a:uLnTx/>
                  <a:uFillTx/>
                  <a:latin typeface="+mj-lt"/>
                  <a:ea typeface="+mn-ea"/>
                  <a:cs typeface="+mn-cs"/>
                </a:rPr>
                <a:t> </a:t>
              </a:r>
              <a:r>
                <a:rPr kumimoji="0" lang="en-US" sz="4000" i="0" u="none" strike="noStrike" kern="1200" cap="none" spc="0" normalizeH="0" baseline="0" noProof="0" dirty="0">
                  <a:ln>
                    <a:noFill/>
                  </a:ln>
                  <a:solidFill>
                    <a:srgbClr val="FFFFFF"/>
                  </a:solidFill>
                  <a:effectLst/>
                  <a:uLnTx/>
                  <a:uFillTx/>
                  <a:latin typeface="+mj-lt"/>
                  <a:ea typeface="+mn-ea"/>
                  <a:cs typeface="Calibri" panose="020F0502020204030204" pitchFamily="34" charset="0"/>
                </a:rPr>
                <a:t>- Hospitals</a:t>
              </a:r>
            </a:p>
          </p:txBody>
        </p:sp>
        <p:pic>
          <p:nvPicPr>
            <p:cNvPr id="19" name="Picture 18">
              <a:extLst>
                <a:ext uri="{FF2B5EF4-FFF2-40B4-BE49-F238E27FC236}">
                  <a16:creationId xmlns:a16="http://schemas.microsoft.com/office/drawing/2014/main" id="{C590D1EB-481D-786A-28BC-BFD985B69C92}"/>
                </a:ext>
              </a:extLst>
            </p:cNvPr>
            <p:cNvPicPr>
              <a:picLocks noChangeAspect="1"/>
            </p:cNvPicPr>
            <p:nvPr/>
          </p:nvPicPr>
          <p:blipFill>
            <a:blip r:embed="rId3"/>
            <a:stretch>
              <a:fillRect/>
            </a:stretch>
          </p:blipFill>
          <p:spPr>
            <a:xfrm>
              <a:off x="23043616" y="5826476"/>
              <a:ext cx="368861" cy="235568"/>
            </a:xfrm>
            <a:prstGeom prst="rect">
              <a:avLst/>
            </a:prstGeom>
          </p:spPr>
        </p:pic>
      </p:grpSp>
      <p:pic>
        <p:nvPicPr>
          <p:cNvPr id="20" name="Picture 19">
            <a:extLst>
              <a:ext uri="{FF2B5EF4-FFF2-40B4-BE49-F238E27FC236}">
                <a16:creationId xmlns:a16="http://schemas.microsoft.com/office/drawing/2014/main" id="{33BE63F5-09F5-97F2-BA09-B270E56E23F2}"/>
              </a:ext>
            </a:extLst>
          </p:cNvPr>
          <p:cNvPicPr>
            <a:picLocks noChangeAspect="1"/>
          </p:cNvPicPr>
          <p:nvPr/>
        </p:nvPicPr>
        <p:blipFill>
          <a:blip r:embed="rId8"/>
          <a:stretch>
            <a:fillRect/>
          </a:stretch>
        </p:blipFill>
        <p:spPr>
          <a:xfrm>
            <a:off x="11339079" y="7252498"/>
            <a:ext cx="649224" cy="649224"/>
          </a:xfrm>
          <a:prstGeom prst="rect">
            <a:avLst/>
          </a:prstGeom>
        </p:spPr>
      </p:pic>
      <p:pic>
        <p:nvPicPr>
          <p:cNvPr id="21" name="Picture 20">
            <a:extLst>
              <a:ext uri="{FF2B5EF4-FFF2-40B4-BE49-F238E27FC236}">
                <a16:creationId xmlns:a16="http://schemas.microsoft.com/office/drawing/2014/main" id="{144954BB-D9A2-8AFB-8835-EA998A5FA639}"/>
              </a:ext>
            </a:extLst>
          </p:cNvPr>
          <p:cNvPicPr>
            <a:picLocks noChangeAspect="1"/>
          </p:cNvPicPr>
          <p:nvPr/>
        </p:nvPicPr>
        <p:blipFill>
          <a:blip r:embed="rId8"/>
          <a:stretch>
            <a:fillRect/>
          </a:stretch>
        </p:blipFill>
        <p:spPr>
          <a:xfrm>
            <a:off x="4312637" y="2500916"/>
            <a:ext cx="548640" cy="548640"/>
          </a:xfrm>
          <a:prstGeom prst="rect">
            <a:avLst/>
          </a:prstGeom>
        </p:spPr>
      </p:pic>
      <p:pic>
        <p:nvPicPr>
          <p:cNvPr id="22" name="2">
            <a:extLst>
              <a:ext uri="{FF2B5EF4-FFF2-40B4-BE49-F238E27FC236}">
                <a16:creationId xmlns:a16="http://schemas.microsoft.com/office/drawing/2014/main" id="{F201E3C3-6FFE-454D-7AF4-410B2AB8997B}"/>
              </a:ext>
            </a:extLst>
          </p:cNvPr>
          <p:cNvPicPr>
            <a:picLocks noChangeAspect="1"/>
          </p:cNvPicPr>
          <p:nvPr/>
        </p:nvPicPr>
        <p:blipFill>
          <a:blip r:embed="rId7"/>
          <a:stretch>
            <a:fillRect/>
          </a:stretch>
        </p:blipFill>
        <p:spPr>
          <a:xfrm>
            <a:off x="11339079" y="7886411"/>
            <a:ext cx="649224" cy="649224"/>
          </a:xfrm>
          <a:prstGeom prst="rect">
            <a:avLst/>
          </a:prstGeom>
        </p:spPr>
      </p:pic>
      <p:sp>
        <p:nvSpPr>
          <p:cNvPr id="23" name="Text Placeholder 7">
            <a:extLst>
              <a:ext uri="{FF2B5EF4-FFF2-40B4-BE49-F238E27FC236}">
                <a16:creationId xmlns:a16="http://schemas.microsoft.com/office/drawing/2014/main" id="{C0E3F9DF-C664-0BBB-4A7D-88B980E249B6}"/>
              </a:ext>
            </a:extLst>
          </p:cNvPr>
          <p:cNvSpPr txBox="1">
            <a:spLocks/>
          </p:cNvSpPr>
          <p:nvPr/>
        </p:nvSpPr>
        <p:spPr>
          <a:xfrm>
            <a:off x="11153342" y="9852698"/>
            <a:ext cx="12611100" cy="2510115"/>
          </a:xfrm>
          <a:prstGeom prst="rect">
            <a:avLst/>
          </a:prstGeom>
        </p:spPr>
        <p:txBody>
          <a:bodyPr lIns="0"/>
          <a:lstStyle>
            <a:lvl1pPr marL="0" indent="0" algn="l" defTabSz="274320" rtl="0" eaLnBrk="1" fontAlgn="t" latinLnBrk="0" hangingPunct="1">
              <a:lnSpc>
                <a:spcPct val="90000"/>
              </a:lnSpc>
              <a:spcBef>
                <a:spcPts val="1500"/>
              </a:spcBef>
              <a:spcAft>
                <a:spcPts val="1200"/>
              </a:spcAft>
              <a:buClr>
                <a:srgbClr val="212121"/>
              </a:buClr>
              <a:buFont typeface="Arial" panose="020B0604020202020204" pitchFamily="34" charset="0"/>
              <a:buNone/>
              <a:defRPr sz="3200" b="0" i="0" kern="1200">
                <a:solidFill>
                  <a:srgbClr val="212121"/>
                </a:solidFill>
                <a:latin typeface="Calibri Light" panose="020F0302020204030204" pitchFamily="34" charset="0"/>
                <a:ea typeface="Roboto Light" panose="02000000000000000000" pitchFamily="2" charset="0"/>
                <a:cs typeface="Calibri Light" panose="020F0302020204030204" pitchFamily="34" charset="0"/>
              </a:defRPr>
            </a:lvl1pPr>
            <a:lvl2pPr marL="871538" indent="-349250" algn="l" defTabSz="1828800" rtl="0" eaLnBrk="1" latinLnBrk="0" hangingPunct="1">
              <a:lnSpc>
                <a:spcPct val="90000"/>
              </a:lnSpc>
              <a:spcBef>
                <a:spcPts val="600"/>
              </a:spcBef>
              <a:spcAft>
                <a:spcPts val="1200"/>
              </a:spcAft>
              <a:buClr>
                <a:srgbClr val="212121"/>
              </a:buClr>
              <a:buFont typeface="System Font Regular"/>
              <a:buChar char="-"/>
              <a:tabLst/>
              <a:defRPr sz="3200" b="0" i="0" kern="1200">
                <a:solidFill>
                  <a:schemeClr val="tx1"/>
                </a:solidFill>
                <a:latin typeface="Calibri Light" panose="020F0302020204030204" pitchFamily="34" charset="0"/>
                <a:ea typeface="Roboto Light" panose="02000000000000000000" pitchFamily="2" charset="0"/>
                <a:cs typeface="Calibri Light" panose="020F0302020204030204" pitchFamily="34" charset="0"/>
              </a:defRPr>
            </a:lvl2pPr>
            <a:lvl3pPr marL="1393825" indent="-349250" algn="l" defTabSz="1828800" rtl="0" eaLnBrk="1" latinLnBrk="0" hangingPunct="1">
              <a:lnSpc>
                <a:spcPct val="90000"/>
              </a:lnSpc>
              <a:spcBef>
                <a:spcPts val="600"/>
              </a:spcBef>
              <a:spcAft>
                <a:spcPts val="1200"/>
              </a:spcAft>
              <a:buClr>
                <a:srgbClr val="212121"/>
              </a:buClr>
              <a:buFont typeface="System Font Regular"/>
              <a:buChar char="+"/>
              <a:tabLst/>
              <a:defRPr sz="3200" b="0" i="0" kern="1200">
                <a:solidFill>
                  <a:schemeClr val="tx1"/>
                </a:solidFill>
                <a:latin typeface="Calibri Light" panose="020F0302020204030204" pitchFamily="34" charset="0"/>
                <a:ea typeface="Roboto Light" panose="02000000000000000000" pitchFamily="2" charset="0"/>
                <a:cs typeface="Calibri Light" panose="020F0302020204030204" pitchFamily="34" charset="0"/>
              </a:defRPr>
            </a:lvl3pPr>
            <a:lvl4pPr marL="1841500" indent="-298450" algn="l" defTabSz="1828800" rtl="0" eaLnBrk="1" latinLnBrk="0" hangingPunct="1">
              <a:lnSpc>
                <a:spcPct val="90000"/>
              </a:lnSpc>
              <a:spcBef>
                <a:spcPts val="600"/>
              </a:spcBef>
              <a:spcAft>
                <a:spcPts val="1200"/>
              </a:spcAft>
              <a:buClr>
                <a:srgbClr val="212121"/>
              </a:buClr>
              <a:buFont typeface="System Font Regular"/>
              <a:buChar char="-"/>
              <a:tabLst/>
              <a:defRPr sz="3200" b="0" i="0" kern="1200">
                <a:solidFill>
                  <a:schemeClr val="tx1"/>
                </a:solidFill>
                <a:latin typeface="Calibri Light" panose="020F0302020204030204" pitchFamily="34" charset="0"/>
                <a:ea typeface="Roboto Light" panose="02000000000000000000" pitchFamily="2" charset="0"/>
                <a:cs typeface="Calibri Light" panose="020F0302020204030204" pitchFamily="34" charset="0"/>
              </a:defRPr>
            </a:lvl4pPr>
            <a:lvl5pPr marL="2290763" indent="-323850" algn="l" defTabSz="1828800" rtl="0" eaLnBrk="1" latinLnBrk="0" hangingPunct="1">
              <a:lnSpc>
                <a:spcPct val="90000"/>
              </a:lnSpc>
              <a:spcBef>
                <a:spcPts val="1000"/>
              </a:spcBef>
              <a:spcAft>
                <a:spcPts val="1200"/>
              </a:spcAft>
              <a:buFont typeface="System Font Regular"/>
              <a:buChar char="-"/>
              <a:tabLst/>
              <a:defRPr sz="3200" b="0" i="0" kern="1200">
                <a:solidFill>
                  <a:schemeClr val="tx1"/>
                </a:solidFill>
                <a:latin typeface="Calibri Light" panose="020F0302020204030204" pitchFamily="34" charset="0"/>
                <a:ea typeface="Roboto Light" panose="02000000000000000000" pitchFamily="2" charset="0"/>
                <a:cs typeface="Calibri Light" panose="020F0302020204030204" pitchFamily="34"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287337">
              <a:lnSpc>
                <a:spcPct val="140000"/>
              </a:lnSpc>
              <a:spcBef>
                <a:spcPts val="1200"/>
              </a:spcBef>
              <a:buSzPts val="3000"/>
            </a:pPr>
            <a:r>
              <a:rPr lang="en-US" b="1" dirty="0">
                <a:latin typeface="Calibri" panose="020F0502020204030204" pitchFamily="34" charset="0"/>
                <a:ea typeface="Roboto Medium" panose="02000000000000000000" pitchFamily="2" charset="0"/>
                <a:cs typeface="Calibri" panose="020F0502020204030204" pitchFamily="34" charset="0"/>
              </a:rPr>
              <a:t>EMS &amp; Hospitals</a:t>
            </a:r>
          </a:p>
          <a:p>
            <a:pPr marL="922338" indent="-635000">
              <a:lnSpc>
                <a:spcPct val="100000"/>
              </a:lnSpc>
              <a:spcBef>
                <a:spcPts val="0"/>
              </a:spcBef>
              <a:buSzPts val="3000"/>
              <a:buAutoNum type="arabicPeriod"/>
            </a:pPr>
            <a:r>
              <a:rPr lang="en-US" dirty="0">
                <a:ea typeface="Roboto Medium" panose="02000000000000000000" pitchFamily="2" charset="0"/>
              </a:rPr>
              <a:t>Watch or Download and Review Incident Executive Summary (5 min)</a:t>
            </a:r>
          </a:p>
          <a:p>
            <a:pPr marL="922338" indent="-635000">
              <a:lnSpc>
                <a:spcPct val="100000"/>
              </a:lnSpc>
              <a:spcBef>
                <a:spcPts val="0"/>
              </a:spcBef>
              <a:buSzPts val="3000"/>
              <a:buAutoNum type="arabicPeriod"/>
            </a:pPr>
            <a:r>
              <a:rPr lang="en-US" dirty="0">
                <a:ea typeface="Roboto Medium" panose="02000000000000000000" pitchFamily="2" charset="0"/>
              </a:rPr>
              <a:t>Watch Incident Demo (7 min)</a:t>
            </a:r>
          </a:p>
        </p:txBody>
      </p:sp>
      <p:grpSp>
        <p:nvGrpSpPr>
          <p:cNvPr id="24" name="Group 23">
            <a:extLst>
              <a:ext uri="{FF2B5EF4-FFF2-40B4-BE49-F238E27FC236}">
                <a16:creationId xmlns:a16="http://schemas.microsoft.com/office/drawing/2014/main" id="{49979468-CE9D-3111-4C29-255B64513E50}"/>
              </a:ext>
            </a:extLst>
          </p:cNvPr>
          <p:cNvGrpSpPr/>
          <p:nvPr/>
        </p:nvGrpSpPr>
        <p:grpSpPr>
          <a:xfrm>
            <a:off x="11182935" y="9121178"/>
            <a:ext cx="12404993" cy="731520"/>
            <a:chOff x="11241300" y="5578500"/>
            <a:chExt cx="12404993" cy="731520"/>
          </a:xfrm>
        </p:grpSpPr>
        <p:sp>
          <p:nvSpPr>
            <p:cNvPr id="25" name="Rectangle 24">
              <a:extLst>
                <a:ext uri="{FF2B5EF4-FFF2-40B4-BE49-F238E27FC236}">
                  <a16:creationId xmlns:a16="http://schemas.microsoft.com/office/drawing/2014/main" id="{B8ED8D4F-D7CD-8096-14C3-3E2A2319BA6A}"/>
                </a:ext>
              </a:extLst>
            </p:cNvPr>
            <p:cNvSpPr/>
            <p:nvPr/>
          </p:nvSpPr>
          <p:spPr>
            <a:xfrm>
              <a:off x="11241300" y="5578500"/>
              <a:ext cx="12404993" cy="731520"/>
            </a:xfrm>
            <a:prstGeom prst="rect">
              <a:avLst/>
            </a:prstGeom>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lIns="274320" tIns="54864"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dirty="0">
                  <a:ln>
                    <a:noFill/>
                  </a:ln>
                  <a:solidFill>
                    <a:srgbClr val="FFFFFF"/>
                  </a:solidFill>
                  <a:effectLst/>
                  <a:uLnTx/>
                  <a:uFillTx/>
                  <a:latin typeface="Arial" panose="020B0604020202020204"/>
                  <a:ea typeface="+mn-ea"/>
                  <a:cs typeface="+mn-cs"/>
                </a:rPr>
                <a:t>Incidents</a:t>
              </a:r>
              <a:endParaRPr kumimoji="0" lang="en-US" sz="4000" i="0" u="none" strike="noStrike" kern="1200" cap="none" spc="0" normalizeH="0" baseline="0" noProof="0" dirty="0">
                <a:ln>
                  <a:noFill/>
                </a:ln>
                <a:solidFill>
                  <a:srgbClr val="FFFFFF"/>
                </a:solidFill>
                <a:effectLst/>
                <a:uLnTx/>
                <a:uFillTx/>
                <a:latin typeface="+mj-lt"/>
                <a:ea typeface="+mn-ea"/>
                <a:cs typeface="Calibri" panose="020F0502020204030204" pitchFamily="34" charset="0"/>
              </a:endParaRPr>
            </a:p>
          </p:txBody>
        </p:sp>
        <p:pic>
          <p:nvPicPr>
            <p:cNvPr id="26" name="Picture 25">
              <a:extLst>
                <a:ext uri="{FF2B5EF4-FFF2-40B4-BE49-F238E27FC236}">
                  <a16:creationId xmlns:a16="http://schemas.microsoft.com/office/drawing/2014/main" id="{B0697245-3E75-5C01-B759-1C2B4187CCCB}"/>
                </a:ext>
              </a:extLst>
            </p:cNvPr>
            <p:cNvPicPr>
              <a:picLocks noChangeAspect="1"/>
            </p:cNvPicPr>
            <p:nvPr/>
          </p:nvPicPr>
          <p:blipFill>
            <a:blip r:embed="rId3"/>
            <a:stretch>
              <a:fillRect/>
            </a:stretch>
          </p:blipFill>
          <p:spPr>
            <a:xfrm>
              <a:off x="23043616" y="5826476"/>
              <a:ext cx="368861" cy="235568"/>
            </a:xfrm>
            <a:prstGeom prst="rect">
              <a:avLst/>
            </a:prstGeom>
          </p:spPr>
        </p:pic>
      </p:grpSp>
      <p:pic>
        <p:nvPicPr>
          <p:cNvPr id="27" name="Picture 26">
            <a:extLst>
              <a:ext uri="{FF2B5EF4-FFF2-40B4-BE49-F238E27FC236}">
                <a16:creationId xmlns:a16="http://schemas.microsoft.com/office/drawing/2014/main" id="{63A65689-7742-594B-B8C2-F8A727F6F5F5}"/>
              </a:ext>
            </a:extLst>
          </p:cNvPr>
          <p:cNvPicPr>
            <a:picLocks noChangeAspect="1"/>
          </p:cNvPicPr>
          <p:nvPr/>
        </p:nvPicPr>
        <p:blipFill>
          <a:blip r:embed="rId9"/>
          <a:stretch>
            <a:fillRect/>
          </a:stretch>
        </p:blipFill>
        <p:spPr>
          <a:xfrm>
            <a:off x="7715342" y="2500916"/>
            <a:ext cx="548640" cy="548640"/>
          </a:xfrm>
          <a:prstGeom prst="rect">
            <a:avLst/>
          </a:prstGeom>
        </p:spPr>
      </p:pic>
      <p:pic>
        <p:nvPicPr>
          <p:cNvPr id="28" name="Picture 27">
            <a:extLst>
              <a:ext uri="{FF2B5EF4-FFF2-40B4-BE49-F238E27FC236}">
                <a16:creationId xmlns:a16="http://schemas.microsoft.com/office/drawing/2014/main" id="{A3FFFABD-7D94-91C9-D279-04C3298B823D}"/>
              </a:ext>
            </a:extLst>
          </p:cNvPr>
          <p:cNvPicPr>
            <a:picLocks noChangeAspect="1"/>
          </p:cNvPicPr>
          <p:nvPr/>
        </p:nvPicPr>
        <p:blipFill>
          <a:blip r:embed="rId10"/>
          <a:stretch>
            <a:fillRect/>
          </a:stretch>
        </p:blipFill>
        <p:spPr>
          <a:xfrm>
            <a:off x="5653178" y="7297088"/>
            <a:ext cx="548640" cy="548640"/>
          </a:xfrm>
          <a:prstGeom prst="rect">
            <a:avLst/>
          </a:prstGeom>
        </p:spPr>
      </p:pic>
      <p:pic>
        <p:nvPicPr>
          <p:cNvPr id="29" name="Picture 28">
            <a:extLst>
              <a:ext uri="{FF2B5EF4-FFF2-40B4-BE49-F238E27FC236}">
                <a16:creationId xmlns:a16="http://schemas.microsoft.com/office/drawing/2014/main" id="{0F97F9E0-D0BB-113C-A1E6-84A6AD6E8857}"/>
              </a:ext>
            </a:extLst>
          </p:cNvPr>
          <p:cNvPicPr>
            <a:picLocks noChangeAspect="1"/>
          </p:cNvPicPr>
          <p:nvPr/>
        </p:nvPicPr>
        <p:blipFill>
          <a:blip r:embed="rId9"/>
          <a:stretch>
            <a:fillRect/>
          </a:stretch>
        </p:blipFill>
        <p:spPr>
          <a:xfrm>
            <a:off x="11339079" y="10694735"/>
            <a:ext cx="649224" cy="649224"/>
          </a:xfrm>
          <a:prstGeom prst="rect">
            <a:avLst/>
          </a:prstGeom>
        </p:spPr>
      </p:pic>
      <p:pic>
        <p:nvPicPr>
          <p:cNvPr id="30" name="Picture 29">
            <a:extLst>
              <a:ext uri="{FF2B5EF4-FFF2-40B4-BE49-F238E27FC236}">
                <a16:creationId xmlns:a16="http://schemas.microsoft.com/office/drawing/2014/main" id="{47681AFC-1082-AD45-5A19-FD8697BFA26C}"/>
              </a:ext>
            </a:extLst>
          </p:cNvPr>
          <p:cNvPicPr>
            <a:picLocks noChangeAspect="1"/>
          </p:cNvPicPr>
          <p:nvPr/>
        </p:nvPicPr>
        <p:blipFill>
          <a:blip r:embed="rId10"/>
          <a:stretch>
            <a:fillRect/>
          </a:stretch>
        </p:blipFill>
        <p:spPr>
          <a:xfrm>
            <a:off x="11339079" y="11351613"/>
            <a:ext cx="649224" cy="649224"/>
          </a:xfrm>
          <a:prstGeom prst="rect">
            <a:avLst/>
          </a:prstGeom>
        </p:spPr>
      </p:pic>
    </p:spTree>
    <p:extLst>
      <p:ext uri="{BB962C8B-B14F-4D97-AF65-F5344CB8AC3E}">
        <p14:creationId xmlns:p14="http://schemas.microsoft.com/office/powerpoint/2010/main" val="3341897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6">
          <a:extLst>
            <a:ext uri="{FF2B5EF4-FFF2-40B4-BE49-F238E27FC236}">
              <a16:creationId xmlns:a16="http://schemas.microsoft.com/office/drawing/2014/main" id="{3931993C-8752-AF6E-361C-AA64D65CE363}"/>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0D77E115-5318-3D96-607C-43539F4464B9}"/>
              </a:ext>
            </a:extLst>
          </p:cNvPr>
          <p:cNvPicPr>
            <a:picLocks noChangeAspect="1"/>
          </p:cNvPicPr>
          <p:nvPr/>
        </p:nvPicPr>
        <p:blipFill>
          <a:blip r:embed="rId3"/>
          <a:srcRect t="34648" b="41382"/>
          <a:stretch/>
        </p:blipFill>
        <p:spPr>
          <a:xfrm>
            <a:off x="864" y="0"/>
            <a:ext cx="10725873" cy="13716000"/>
          </a:xfrm>
          <a:prstGeom prst="rect">
            <a:avLst/>
          </a:prstGeom>
          <a:effectLst>
            <a:outerShdw blurRad="405461" dist="38100" dir="2700000" algn="tl" rotWithShape="0">
              <a:prstClr val="black">
                <a:alpha val="18000"/>
              </a:prstClr>
            </a:outerShdw>
          </a:effectLst>
        </p:spPr>
      </p:pic>
      <p:sp>
        <p:nvSpPr>
          <p:cNvPr id="3" name="Text Placeholder 7">
            <a:extLst>
              <a:ext uri="{FF2B5EF4-FFF2-40B4-BE49-F238E27FC236}">
                <a16:creationId xmlns:a16="http://schemas.microsoft.com/office/drawing/2014/main" id="{A24215CC-1FCF-8F51-A5E0-04BE4ECF6C1A}"/>
              </a:ext>
            </a:extLst>
          </p:cNvPr>
          <p:cNvSpPr txBox="1">
            <a:spLocks/>
          </p:cNvSpPr>
          <p:nvPr/>
        </p:nvSpPr>
        <p:spPr>
          <a:xfrm>
            <a:off x="11143623" y="2400300"/>
            <a:ext cx="12611100" cy="10782300"/>
          </a:xfrm>
          <a:prstGeom prst="rect">
            <a:avLst/>
          </a:prstGeom>
        </p:spPr>
        <p:txBody>
          <a:bodyPr lIns="0" rIns="0"/>
          <a:lstStyle>
            <a:lvl1pPr marL="0" indent="0" algn="l" defTabSz="274320" rtl="0" eaLnBrk="1" fontAlgn="t" latinLnBrk="0" hangingPunct="1">
              <a:lnSpc>
                <a:spcPct val="90000"/>
              </a:lnSpc>
              <a:spcBef>
                <a:spcPts val="1500"/>
              </a:spcBef>
              <a:spcAft>
                <a:spcPts val="1200"/>
              </a:spcAft>
              <a:buClr>
                <a:srgbClr val="212121"/>
              </a:buClr>
              <a:buFont typeface="Arial" panose="020B0604020202020204" pitchFamily="34" charset="0"/>
              <a:buNone/>
              <a:defRPr sz="3200" b="0" i="0" kern="1200">
                <a:solidFill>
                  <a:srgbClr val="212121"/>
                </a:solidFill>
                <a:latin typeface="Calibri Light" panose="020F0302020204030204" pitchFamily="34" charset="0"/>
                <a:ea typeface="Roboto Light" panose="02000000000000000000" pitchFamily="2" charset="0"/>
                <a:cs typeface="Calibri Light" panose="020F0302020204030204" pitchFamily="34" charset="0"/>
              </a:defRPr>
            </a:lvl1pPr>
            <a:lvl2pPr marL="871538" indent="-349250" algn="l" defTabSz="1828800" rtl="0" eaLnBrk="1" latinLnBrk="0" hangingPunct="1">
              <a:lnSpc>
                <a:spcPct val="90000"/>
              </a:lnSpc>
              <a:spcBef>
                <a:spcPts val="600"/>
              </a:spcBef>
              <a:spcAft>
                <a:spcPts val="1200"/>
              </a:spcAft>
              <a:buClr>
                <a:srgbClr val="212121"/>
              </a:buClr>
              <a:buFont typeface="System Font Regular"/>
              <a:buChar char="-"/>
              <a:tabLst/>
              <a:defRPr sz="3200" b="0" i="0" kern="1200">
                <a:solidFill>
                  <a:schemeClr val="tx1"/>
                </a:solidFill>
                <a:latin typeface="Calibri Light" panose="020F0302020204030204" pitchFamily="34" charset="0"/>
                <a:ea typeface="Roboto Light" panose="02000000000000000000" pitchFamily="2" charset="0"/>
                <a:cs typeface="Calibri Light" panose="020F0302020204030204" pitchFamily="34" charset="0"/>
              </a:defRPr>
            </a:lvl2pPr>
            <a:lvl3pPr marL="1393825" indent="-349250" algn="l" defTabSz="1828800" rtl="0" eaLnBrk="1" latinLnBrk="0" hangingPunct="1">
              <a:lnSpc>
                <a:spcPct val="90000"/>
              </a:lnSpc>
              <a:spcBef>
                <a:spcPts val="600"/>
              </a:spcBef>
              <a:spcAft>
                <a:spcPts val="1200"/>
              </a:spcAft>
              <a:buClr>
                <a:srgbClr val="212121"/>
              </a:buClr>
              <a:buFont typeface="System Font Regular"/>
              <a:buChar char="+"/>
              <a:tabLst/>
              <a:defRPr sz="3200" b="0" i="0" kern="1200">
                <a:solidFill>
                  <a:schemeClr val="tx1"/>
                </a:solidFill>
                <a:latin typeface="Calibri Light" panose="020F0302020204030204" pitchFamily="34" charset="0"/>
                <a:ea typeface="Roboto Light" panose="02000000000000000000" pitchFamily="2" charset="0"/>
                <a:cs typeface="Calibri Light" panose="020F0302020204030204" pitchFamily="34" charset="0"/>
              </a:defRPr>
            </a:lvl3pPr>
            <a:lvl4pPr marL="1841500" indent="-298450" algn="l" defTabSz="1828800" rtl="0" eaLnBrk="1" latinLnBrk="0" hangingPunct="1">
              <a:lnSpc>
                <a:spcPct val="90000"/>
              </a:lnSpc>
              <a:spcBef>
                <a:spcPts val="600"/>
              </a:spcBef>
              <a:spcAft>
                <a:spcPts val="1200"/>
              </a:spcAft>
              <a:buClr>
                <a:srgbClr val="212121"/>
              </a:buClr>
              <a:buFont typeface="System Font Regular"/>
              <a:buChar char="-"/>
              <a:tabLst/>
              <a:defRPr sz="3200" b="0" i="0" kern="1200">
                <a:solidFill>
                  <a:schemeClr val="tx1"/>
                </a:solidFill>
                <a:latin typeface="Calibri Light" panose="020F0302020204030204" pitchFamily="34" charset="0"/>
                <a:ea typeface="Roboto Light" panose="02000000000000000000" pitchFamily="2" charset="0"/>
                <a:cs typeface="Calibri Light" panose="020F0302020204030204" pitchFamily="34" charset="0"/>
              </a:defRPr>
            </a:lvl4pPr>
            <a:lvl5pPr marL="2290763" indent="-323850" algn="l" defTabSz="1828800" rtl="0" eaLnBrk="1" latinLnBrk="0" hangingPunct="1">
              <a:lnSpc>
                <a:spcPct val="90000"/>
              </a:lnSpc>
              <a:spcBef>
                <a:spcPts val="1000"/>
              </a:spcBef>
              <a:spcAft>
                <a:spcPts val="1200"/>
              </a:spcAft>
              <a:buFont typeface="System Font Regular"/>
              <a:buChar char="-"/>
              <a:tabLst/>
              <a:defRPr sz="3200" b="0" i="0" kern="1200">
                <a:solidFill>
                  <a:schemeClr val="tx1"/>
                </a:solidFill>
                <a:latin typeface="Calibri Light" panose="020F0302020204030204" pitchFamily="34" charset="0"/>
                <a:ea typeface="Roboto Light" panose="02000000000000000000" pitchFamily="2" charset="0"/>
                <a:cs typeface="Calibri Light" panose="020F0302020204030204" pitchFamily="34"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3600" b="1" dirty="0">
                <a:solidFill>
                  <a:schemeClr val="accent1"/>
                </a:solidFill>
                <a:latin typeface="+mj-lt"/>
              </a:rPr>
              <a:t>Interactive Map</a:t>
            </a:r>
            <a:endParaRPr lang="en-US" sz="3600" b="1" dirty="0">
              <a:solidFill>
                <a:schemeClr val="tx1">
                  <a:lumMod val="50000"/>
                  <a:lumOff val="50000"/>
                </a:schemeClr>
              </a:solidFill>
              <a:latin typeface="Calibri" panose="020F0502020204030204" pitchFamily="34" charset="0"/>
              <a:cs typeface="Calibri" panose="020F0502020204030204" pitchFamily="34" charset="0"/>
            </a:endParaRPr>
          </a:p>
          <a:p>
            <a:pPr marL="749300" lvl="1" indent="-396875" defTabSz="274320" fontAlgn="t">
              <a:spcBef>
                <a:spcPts val="0"/>
              </a:spcBef>
              <a:buSzPct val="100000"/>
              <a:buNone/>
            </a:pPr>
            <a:r>
              <a:rPr lang="en-US" dirty="0">
                <a:solidFill>
                  <a:schemeClr val="bg2">
                    <a:lumMod val="25000"/>
                  </a:schemeClr>
                </a:solidFill>
                <a:latin typeface="Calibri" panose="020F0502020204030204" pitchFamily="34" charset="0"/>
                <a:cs typeface="Calibri" panose="020F0502020204030204" pitchFamily="34" charset="0"/>
              </a:rPr>
              <a:t>See Who has Signed Up</a:t>
            </a:r>
          </a:p>
          <a:p>
            <a:pPr marL="749300" lvl="1" indent="-396875">
              <a:spcBef>
                <a:spcPts val="0"/>
              </a:spcBef>
              <a:buSzPct val="100000"/>
              <a:buFont typeface="Arial" panose="020B0604020202020204" pitchFamily="34" charset="0"/>
              <a:buChar char="•"/>
            </a:pPr>
            <a:r>
              <a:rPr lang="en-US" dirty="0">
                <a:solidFill>
                  <a:srgbClr val="212121"/>
                </a:solidFill>
                <a:latin typeface="Calibri Light"/>
                <a:cs typeface="Calibri Light"/>
              </a:rPr>
              <a:t>Does not represent Implementation or Live Status</a:t>
            </a:r>
          </a:p>
          <a:p>
            <a:pPr marL="749300" lvl="1" indent="-396875">
              <a:lnSpc>
                <a:spcPct val="100000"/>
              </a:lnSpc>
              <a:spcBef>
                <a:spcPts val="0"/>
              </a:spcBef>
              <a:buSzPct val="100000"/>
              <a:buFont typeface="Arial" panose="020B0604020202020204" pitchFamily="34" charset="0"/>
              <a:buChar char="•"/>
            </a:pPr>
            <a:r>
              <a:rPr lang="en-US" dirty="0">
                <a:solidFill>
                  <a:srgbClr val="212121"/>
                </a:solidFill>
                <a:latin typeface="Calibri Light"/>
                <a:cs typeface="Calibri Light"/>
              </a:rPr>
              <a:t>It does not represent organizations that have verbally committed and are working through the sign-up process</a:t>
            </a:r>
          </a:p>
          <a:p>
            <a:pPr>
              <a:spcBef>
                <a:spcPts val="3000"/>
              </a:spcBef>
            </a:pPr>
            <a:r>
              <a:rPr lang="en-US" sz="3600" b="1" dirty="0">
                <a:solidFill>
                  <a:schemeClr val="accent1"/>
                </a:solidFill>
                <a:latin typeface="+mj-lt"/>
              </a:rPr>
              <a:t>Regional Projects</a:t>
            </a:r>
            <a:endParaRPr lang="en-US" sz="3600" b="1" dirty="0">
              <a:solidFill>
                <a:schemeClr val="tx1">
                  <a:lumMod val="50000"/>
                  <a:lumOff val="50000"/>
                </a:schemeClr>
              </a:solidFill>
              <a:latin typeface="Calibri" panose="020F0502020204030204" pitchFamily="34" charset="0"/>
              <a:cs typeface="Calibri" panose="020F0502020204030204" pitchFamily="34" charset="0"/>
            </a:endParaRPr>
          </a:p>
          <a:p>
            <a:pPr marL="749300" indent="-396875">
              <a:lnSpc>
                <a:spcPct val="100000"/>
              </a:lnSpc>
              <a:spcBef>
                <a:spcPts val="0"/>
              </a:spcBef>
              <a:spcAft>
                <a:spcPts val="600"/>
              </a:spcAft>
              <a:buSzPct val="100000"/>
              <a:buFont typeface="Arial,Sans-Serif" panose="020B0604020202020204" pitchFamily="34" charset="0"/>
              <a:buChar char="•"/>
            </a:pPr>
            <a:r>
              <a:rPr lang="en-US" dirty="0">
                <a:latin typeface="Calibri Light"/>
                <a:ea typeface="Calibri Light"/>
                <a:cs typeface="Calibri Light"/>
              </a:rPr>
              <a:t>Located at the bottom of the page and accessible via top navigation</a:t>
            </a:r>
          </a:p>
          <a:p>
            <a:pPr marL="749300" indent="-396875">
              <a:lnSpc>
                <a:spcPct val="100000"/>
              </a:lnSpc>
              <a:spcBef>
                <a:spcPts val="0"/>
              </a:spcBef>
              <a:spcAft>
                <a:spcPts val="600"/>
              </a:spcAft>
              <a:buSzPct val="100000"/>
              <a:buFont typeface="Arial,Sans-Serif" panose="020B0604020202020204" pitchFamily="34" charset="0"/>
              <a:buChar char="•"/>
            </a:pPr>
            <a:r>
              <a:rPr lang="en-US" dirty="0">
                <a:latin typeface="Calibri Light"/>
                <a:ea typeface="Calibri Light"/>
                <a:cs typeface="Calibri Light"/>
              </a:rPr>
              <a:t>Displays implementation status of active projects</a:t>
            </a:r>
            <a:endParaRPr lang="en-US" dirty="0">
              <a:ea typeface="Calibri Light"/>
            </a:endParaRPr>
          </a:p>
          <a:p>
            <a:pPr marL="749300" indent="-396875">
              <a:lnSpc>
                <a:spcPct val="100000"/>
              </a:lnSpc>
              <a:spcBef>
                <a:spcPts val="0"/>
              </a:spcBef>
              <a:spcAft>
                <a:spcPts val="600"/>
              </a:spcAft>
              <a:buSzPct val="100000"/>
              <a:buFont typeface="Arial,Sans-Serif" panose="020B0604020202020204" pitchFamily="34" charset="0"/>
              <a:buChar char="•"/>
            </a:pPr>
            <a:r>
              <a:rPr lang="en-US" dirty="0">
                <a:latin typeface="Calibri Light"/>
                <a:ea typeface="Calibri Light"/>
                <a:cs typeface="Calibri Light"/>
              </a:rPr>
              <a:t>Showcases regional projects and workflows</a:t>
            </a:r>
          </a:p>
          <a:p>
            <a:pPr marL="749300" indent="-396875">
              <a:lnSpc>
                <a:spcPct val="100000"/>
              </a:lnSpc>
              <a:spcBef>
                <a:spcPts val="0"/>
              </a:spcBef>
              <a:spcAft>
                <a:spcPts val="600"/>
              </a:spcAft>
              <a:buSzPct val="100000"/>
              <a:buFont typeface="Arial,Sans-Serif" panose="020B0604020202020204" pitchFamily="34" charset="0"/>
              <a:buChar char="•"/>
            </a:pPr>
            <a:r>
              <a:rPr lang="en-US" dirty="0">
                <a:latin typeface="Calibri Light"/>
                <a:ea typeface="Calibri Light"/>
                <a:cs typeface="Calibri Light"/>
              </a:rPr>
              <a:t>Highlights other initiatives (Pulsara </a:t>
            </a:r>
            <a:r>
              <a:rPr lang="en-US" sz="3600" b="1" dirty="0">
                <a:latin typeface="Calibri" panose="020F0502020204030204" pitchFamily="34" charset="0"/>
                <a:ea typeface="Roboto Light"/>
                <a:cs typeface="Calibri" panose="020F0502020204030204" pitchFamily="34" charset="0"/>
              </a:rPr>
              <a:t>MED OPS </a:t>
            </a:r>
            <a:r>
              <a:rPr lang="en-US" dirty="0">
                <a:latin typeface="Calibri Light"/>
                <a:ea typeface="Calibri Light"/>
                <a:cs typeface="Calibri Light"/>
              </a:rPr>
              <a:t>regions)</a:t>
            </a:r>
          </a:p>
          <a:p>
            <a:pPr marL="457200" indent="-457200">
              <a:spcBef>
                <a:spcPts val="0"/>
              </a:spcBef>
              <a:spcAft>
                <a:spcPts val="600"/>
              </a:spcAft>
              <a:buSzPts val="3000"/>
              <a:buFont typeface="Arial,Sans-Serif" panose="020B0604020202020204" pitchFamily="34" charset="0"/>
              <a:buChar char="•"/>
            </a:pPr>
            <a:endParaRPr lang="en-US" dirty="0">
              <a:latin typeface="Calibri Light"/>
              <a:cs typeface="Calibri Light"/>
            </a:endParaRPr>
          </a:p>
          <a:p>
            <a:pPr marL="0" marR="0" lvl="0" indent="0" algn="l" defTabSz="914400" rtl="0" eaLnBrk="1" fontAlgn="auto" latinLnBrk="0" hangingPunct="1">
              <a:lnSpc>
                <a:spcPct val="100000"/>
              </a:lnSpc>
              <a:spcBef>
                <a:spcPts val="1800"/>
              </a:spcBef>
              <a:buClrTx/>
              <a:buSzTx/>
              <a:buFontTx/>
              <a:buNone/>
              <a:tabLst/>
              <a:defRPr/>
            </a:pPr>
            <a:r>
              <a:rPr lang="en-US" sz="3600" b="1" dirty="0">
                <a:solidFill>
                  <a:srgbClr val="B12028"/>
                </a:solidFill>
                <a:latin typeface="Arial" panose="020B0604020202020204"/>
                <a:ea typeface="+mn-ea"/>
                <a:cs typeface="+mn-cs"/>
              </a:rPr>
              <a:t>It </a:t>
            </a:r>
            <a:r>
              <a:rPr lang="en-US" sz="3600" b="1" i="1" dirty="0">
                <a:solidFill>
                  <a:srgbClr val="B12028"/>
                </a:solidFill>
                <a:latin typeface="Arial" panose="020B0604020202020204"/>
                <a:ea typeface="+mn-ea"/>
                <a:cs typeface="+mn-cs"/>
              </a:rPr>
              <a:t>CAN</a:t>
            </a:r>
            <a:r>
              <a:rPr lang="en-US" sz="3600" b="1" dirty="0">
                <a:solidFill>
                  <a:srgbClr val="B12028"/>
                </a:solidFill>
                <a:latin typeface="Arial" panose="020B0604020202020204"/>
                <a:ea typeface="+mn-ea"/>
                <a:cs typeface="+mn-cs"/>
              </a:rPr>
              <a:t> be Done!</a:t>
            </a:r>
            <a:endParaRPr kumimoji="0" lang="en-US" sz="3600" b="1" i="0" u="none" strike="noStrike" kern="1200" cap="none" spc="0" normalizeH="0" baseline="0" noProof="0" dirty="0">
              <a:ln>
                <a:noFill/>
              </a:ln>
              <a:solidFill>
                <a:srgbClr val="111111">
                  <a:lumMod val="50000"/>
                  <a:lumOff val="50000"/>
                </a:srgbClr>
              </a:solidFill>
              <a:effectLst/>
              <a:uLnTx/>
              <a:uFillTx/>
              <a:latin typeface="Calibri" panose="020F0502020204030204" pitchFamily="34" charset="0"/>
              <a:ea typeface="+mn-ea"/>
              <a:cs typeface="Calibri" panose="020F0502020204030204" pitchFamily="34" charset="0"/>
            </a:endParaRPr>
          </a:p>
          <a:p>
            <a:pPr marL="749300" indent="-396875">
              <a:lnSpc>
                <a:spcPct val="100000"/>
              </a:lnSpc>
              <a:spcBef>
                <a:spcPts val="0"/>
              </a:spcBef>
              <a:spcAft>
                <a:spcPts val="600"/>
              </a:spcAft>
              <a:buSzPct val="100000"/>
              <a:buFont typeface="Arial" panose="020B0604020202020204" pitchFamily="34" charset="0"/>
              <a:buChar char="•"/>
            </a:pPr>
            <a:r>
              <a:rPr lang="en-US" dirty="0">
                <a:latin typeface="Calibri Light"/>
                <a:ea typeface="Roboto Medium"/>
                <a:cs typeface="Calibri Light"/>
              </a:rPr>
              <a:t>Proven success – 1000+ organizations in Texas already connected</a:t>
            </a:r>
          </a:p>
          <a:p>
            <a:pPr marL="749300" indent="-396875">
              <a:lnSpc>
                <a:spcPct val="100000"/>
              </a:lnSpc>
              <a:spcBef>
                <a:spcPts val="0"/>
              </a:spcBef>
              <a:spcAft>
                <a:spcPts val="600"/>
              </a:spcAft>
              <a:buSzPct val="100000"/>
              <a:buFont typeface="Arial" panose="020B0604020202020204" pitchFamily="34" charset="0"/>
              <a:buChar char="•"/>
            </a:pPr>
            <a:r>
              <a:rPr lang="en-US" dirty="0">
                <a:latin typeface="Calibri Light"/>
                <a:ea typeface="Roboto Medium"/>
                <a:cs typeface="Calibri Light"/>
              </a:rPr>
              <a:t>Functionality seamlessly extends across state lines</a:t>
            </a:r>
            <a:endParaRPr lang="en-US" dirty="0"/>
          </a:p>
          <a:p>
            <a:pPr marL="457200" indent="-457200">
              <a:spcBef>
                <a:spcPts val="600"/>
              </a:spcBef>
              <a:spcAft>
                <a:spcPts val="300"/>
              </a:spcAft>
              <a:buSzPct val="100000"/>
              <a:buFont typeface="Arial" panose="020B0604020202020204" pitchFamily="34" charset="0"/>
              <a:buChar char="•"/>
            </a:pPr>
            <a:endParaRPr lang="en-US" dirty="0"/>
          </a:p>
          <a:p>
            <a:pPr marL="457200" indent="-457200">
              <a:spcBef>
                <a:spcPts val="600"/>
              </a:spcBef>
              <a:spcAft>
                <a:spcPts val="300"/>
              </a:spcAft>
              <a:buSzPct val="100000"/>
              <a:buFont typeface="Arial" panose="020B0604020202020204" pitchFamily="34" charset="0"/>
              <a:buChar char="•"/>
            </a:pPr>
            <a:endParaRPr lang="en-US" dirty="0"/>
          </a:p>
        </p:txBody>
      </p:sp>
      <p:sp>
        <p:nvSpPr>
          <p:cNvPr id="5" name="Title 6">
            <a:extLst>
              <a:ext uri="{FF2B5EF4-FFF2-40B4-BE49-F238E27FC236}">
                <a16:creationId xmlns:a16="http://schemas.microsoft.com/office/drawing/2014/main" id="{6AD3A645-D36B-CE39-AB1F-622AA70F25DC}"/>
              </a:ext>
            </a:extLst>
          </p:cNvPr>
          <p:cNvSpPr txBox="1">
            <a:spLocks/>
          </p:cNvSpPr>
          <p:nvPr/>
        </p:nvSpPr>
        <p:spPr>
          <a:xfrm>
            <a:off x="11176001" y="1353187"/>
            <a:ext cx="12532255" cy="995882"/>
          </a:xfrm>
          <a:prstGeom prst="rect">
            <a:avLst/>
          </a:prstGeom>
        </p:spPr>
        <p:txBody>
          <a:bodyPr vert="horz" wrap="none" lIns="0" tIns="0" rIns="0" bIns="0" rtlCol="0" anchor="t" anchorCtr="0">
            <a:noAutofit/>
          </a:bodyPr>
          <a:lstStyle>
            <a:lvl1pPr algn="l" defTabSz="1828800" rtl="0" eaLnBrk="1" latinLnBrk="0" hangingPunct="1">
              <a:lnSpc>
                <a:spcPct val="90000"/>
              </a:lnSpc>
              <a:spcBef>
                <a:spcPct val="0"/>
              </a:spcBef>
              <a:buNone/>
              <a:defRPr sz="5000" b="1" kern="1200">
                <a:solidFill>
                  <a:srgbClr val="212121"/>
                </a:solidFill>
                <a:latin typeface="+mj-lt"/>
                <a:ea typeface="+mj-ea"/>
                <a:cs typeface="+mj-cs"/>
              </a:defRPr>
            </a:lvl1pPr>
          </a:lstStyle>
          <a:p>
            <a:r>
              <a:rPr lang="en-US"/>
              <a:t>Who is on the Network?</a:t>
            </a:r>
            <a:endParaRPr lang="en-US" dirty="0"/>
          </a:p>
        </p:txBody>
      </p:sp>
      <p:pic>
        <p:nvPicPr>
          <p:cNvPr id="6" name="Picture 5">
            <a:extLst>
              <a:ext uri="{FF2B5EF4-FFF2-40B4-BE49-F238E27FC236}">
                <a16:creationId xmlns:a16="http://schemas.microsoft.com/office/drawing/2014/main" id="{A6DA0E07-8DB5-AE2F-7B03-796A5E3621FB}"/>
              </a:ext>
            </a:extLst>
          </p:cNvPr>
          <p:cNvPicPr>
            <a:picLocks noChangeAspect="1"/>
          </p:cNvPicPr>
          <p:nvPr/>
        </p:nvPicPr>
        <p:blipFill>
          <a:blip r:embed="rId4"/>
          <a:srcRect b="97202"/>
          <a:stretch/>
        </p:blipFill>
        <p:spPr>
          <a:xfrm>
            <a:off x="0" y="0"/>
            <a:ext cx="10726738" cy="1403989"/>
          </a:xfrm>
          <a:prstGeom prst="rect">
            <a:avLst/>
          </a:prstGeom>
          <a:effectLst>
            <a:outerShdw blurRad="405461" dist="38100" dir="2700000" algn="tl" rotWithShape="0">
              <a:prstClr val="black">
                <a:alpha val="18000"/>
              </a:prstClr>
            </a:outerShdw>
          </a:effectLst>
        </p:spPr>
      </p:pic>
      <p:pic>
        <p:nvPicPr>
          <p:cNvPr id="7" name="Picture 6">
            <a:extLst>
              <a:ext uri="{FF2B5EF4-FFF2-40B4-BE49-F238E27FC236}">
                <a16:creationId xmlns:a16="http://schemas.microsoft.com/office/drawing/2014/main" id="{0A08B762-2F41-AF81-2F6D-88CBDC8770CB}"/>
              </a:ext>
            </a:extLst>
          </p:cNvPr>
          <p:cNvPicPr>
            <a:picLocks noChangeAspect="1"/>
          </p:cNvPicPr>
          <p:nvPr/>
        </p:nvPicPr>
        <p:blipFill>
          <a:blip r:embed="rId5"/>
          <a:stretch>
            <a:fillRect/>
          </a:stretch>
        </p:blipFill>
        <p:spPr>
          <a:xfrm>
            <a:off x="943571" y="8312727"/>
            <a:ext cx="7662889" cy="4869873"/>
          </a:xfrm>
          <a:prstGeom prst="rect">
            <a:avLst/>
          </a:prstGeom>
          <a:ln>
            <a:noFill/>
          </a:ln>
          <a:effectLst>
            <a:reflection blurRad="12700" stA="30000" endPos="30000" dist="5000" dir="5400000" sy="-100000" algn="bl" rotWithShape="0"/>
          </a:effectLst>
          <a:scene3d>
            <a:camera prst="orthographicFront">
              <a:rot lat="0" lon="20400000" rev="0"/>
            </a:camera>
            <a:lightRig rig="threePt" dir="t">
              <a:rot lat="0" lon="0" rev="2700000"/>
            </a:lightRig>
          </a:scene3d>
          <a:sp3d>
            <a:bevelT w="63500" h="50800"/>
          </a:sp3d>
        </p:spPr>
      </p:pic>
    </p:spTree>
    <p:extLst>
      <p:ext uri="{BB962C8B-B14F-4D97-AF65-F5344CB8AC3E}">
        <p14:creationId xmlns:p14="http://schemas.microsoft.com/office/powerpoint/2010/main" val="2124894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6">
          <a:extLst>
            <a:ext uri="{FF2B5EF4-FFF2-40B4-BE49-F238E27FC236}">
              <a16:creationId xmlns:a16="http://schemas.microsoft.com/office/drawing/2014/main" id="{C48DB380-4800-C41A-5D59-9176ECD4F8A2}"/>
            </a:ext>
          </a:extLst>
        </p:cNvPr>
        <p:cNvGrpSpPr/>
        <p:nvPr/>
      </p:nvGrpSpPr>
      <p:grpSpPr>
        <a:xfrm>
          <a:off x="0" y="0"/>
          <a:ext cx="0" cy="0"/>
          <a:chOff x="0" y="0"/>
          <a:chExt cx="0" cy="0"/>
        </a:xfrm>
      </p:grpSpPr>
      <p:sp>
        <p:nvSpPr>
          <p:cNvPr id="3" name="Text Placeholder 9">
            <a:extLst>
              <a:ext uri="{FF2B5EF4-FFF2-40B4-BE49-F238E27FC236}">
                <a16:creationId xmlns:a16="http://schemas.microsoft.com/office/drawing/2014/main" id="{4BE2ED06-6CF7-1A88-A59C-E6B5EE6B5B1F}"/>
              </a:ext>
            </a:extLst>
          </p:cNvPr>
          <p:cNvSpPr txBox="1">
            <a:spLocks/>
          </p:cNvSpPr>
          <p:nvPr/>
        </p:nvSpPr>
        <p:spPr>
          <a:xfrm>
            <a:off x="11143623" y="2379035"/>
            <a:ext cx="12589835" cy="10972766"/>
          </a:xfrm>
          <a:prstGeom prst="rect">
            <a:avLst/>
          </a:prstGeom>
        </p:spPr>
        <p:txBody>
          <a:bodyPr lIns="0"/>
          <a:lstStyle>
            <a:lvl1pPr marL="0" indent="0" algn="l" defTabSz="274320" rtl="0" eaLnBrk="1" fontAlgn="t" latinLnBrk="0" hangingPunct="1">
              <a:lnSpc>
                <a:spcPct val="90000"/>
              </a:lnSpc>
              <a:spcBef>
                <a:spcPts val="600"/>
              </a:spcBef>
              <a:spcAft>
                <a:spcPts val="1200"/>
              </a:spcAft>
              <a:buClr>
                <a:srgbClr val="212121"/>
              </a:buClr>
              <a:buFont typeface="Arial" panose="020B0604020202020204" pitchFamily="34" charset="0"/>
              <a:buNone/>
              <a:defRPr sz="3000" b="0" i="0" kern="1200">
                <a:solidFill>
                  <a:srgbClr val="212121"/>
                </a:solidFill>
                <a:latin typeface="Roboto Light" panose="02000000000000000000" pitchFamily="2" charset="0"/>
                <a:ea typeface="Roboto Light" panose="02000000000000000000" pitchFamily="2" charset="0"/>
                <a:cs typeface="Roboto Light" panose="02000000000000000000" pitchFamily="2" charset="0"/>
              </a:defRPr>
            </a:lvl1pPr>
            <a:lvl2pPr marL="1371600" indent="-365760" algn="l" defTabSz="1828800" rtl="0" eaLnBrk="1" latinLnBrk="0" hangingPunct="1">
              <a:lnSpc>
                <a:spcPct val="90000"/>
              </a:lnSpc>
              <a:spcBef>
                <a:spcPts val="600"/>
              </a:spcBef>
              <a:buClr>
                <a:srgbClr val="212121"/>
              </a:buClr>
              <a:buFont typeface="Arial" panose="020B0604020202020204" pitchFamily="34" charset="0"/>
              <a:buChar char="•"/>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2286000" indent="-365760" algn="l" defTabSz="1828800" rtl="0" eaLnBrk="1" latinLnBrk="0" hangingPunct="1">
              <a:lnSpc>
                <a:spcPct val="90000"/>
              </a:lnSpc>
              <a:spcBef>
                <a:spcPts val="600"/>
              </a:spcBef>
              <a:buClr>
                <a:srgbClr val="212121"/>
              </a:buClr>
              <a:buFont typeface="Arial" panose="020B0604020202020204" pitchFamily="34" charset="0"/>
              <a:buChar char="•"/>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2834640" indent="0" algn="l" defTabSz="1828800" rtl="0" eaLnBrk="1" latinLnBrk="0" hangingPunct="1">
              <a:lnSpc>
                <a:spcPct val="90000"/>
              </a:lnSpc>
              <a:spcBef>
                <a:spcPts val="600"/>
              </a:spcBef>
              <a:buClr>
                <a:srgbClr val="212121"/>
              </a:buClr>
              <a:buFont typeface="Arial" panose="020B0604020202020204" pitchFamily="34" charset="0"/>
              <a:buNone/>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4114800" indent="-457200" algn="l" defTabSz="1828800" rtl="0" eaLnBrk="1" latinLnBrk="0" hangingPunct="1">
              <a:lnSpc>
                <a:spcPct val="90000"/>
              </a:lnSpc>
              <a:spcBef>
                <a:spcPts val="1000"/>
              </a:spcBef>
              <a:buFont typeface="Arial" panose="020B0604020202020204" pitchFamily="34" charset="0"/>
              <a:buChar char="•"/>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3600" b="1" dirty="0">
                <a:solidFill>
                  <a:schemeClr val="accent1"/>
                </a:solidFill>
                <a:latin typeface="Arial" panose="020B0604020202020204" pitchFamily="34" charset="0"/>
                <a:cs typeface="Arial" panose="020B0604020202020204" pitchFamily="34" charset="0"/>
              </a:rPr>
              <a:t>Who to Engage</a:t>
            </a:r>
          </a:p>
          <a:p>
            <a:pPr marL="811213" indent="-458788">
              <a:buSzPct val="100000"/>
              <a:buFont typeface="Arial" panose="020B0604020202020204" pitchFamily="34" charset="0"/>
              <a:buChar char="•"/>
            </a:pPr>
            <a:r>
              <a:rPr lang="en-US" sz="3200" dirty="0">
                <a:latin typeface="Calibri Light" panose="020F0302020204030204" pitchFamily="34" charset="0"/>
                <a:ea typeface="Roboto Medium" panose="02000000000000000000" pitchFamily="2" charset="0"/>
                <a:cs typeface="Calibri Light" panose="020F0302020204030204" pitchFamily="34" charset="0"/>
              </a:rPr>
              <a:t>EMS:  Leadership</a:t>
            </a:r>
          </a:p>
          <a:p>
            <a:pPr marL="811213" indent="-458788">
              <a:buSzPct val="100000"/>
              <a:buFont typeface="Arial" panose="020B0604020202020204" pitchFamily="34" charset="0"/>
              <a:buChar char="•"/>
            </a:pPr>
            <a:r>
              <a:rPr lang="en-US" sz="3200" dirty="0">
                <a:latin typeface="Calibri Light" panose="020F0302020204030204" pitchFamily="34" charset="0"/>
                <a:ea typeface="Roboto Medium" panose="02000000000000000000" pitchFamily="2" charset="0"/>
                <a:cs typeface="Calibri Light" panose="020F0302020204030204" pitchFamily="34" charset="0"/>
              </a:rPr>
              <a:t>Hospital:  ED and Executive Sponsor</a:t>
            </a:r>
          </a:p>
          <a:p>
            <a:pPr marL="811213" indent="-458788">
              <a:buSzPct val="100000"/>
              <a:buFont typeface="Arial" panose="020B0604020202020204" pitchFamily="34" charset="0"/>
              <a:buChar char="•"/>
            </a:pPr>
            <a:r>
              <a:rPr lang="en-US" sz="3200" dirty="0">
                <a:latin typeface="Calibri Light" panose="020F0302020204030204" pitchFamily="34" charset="0"/>
                <a:ea typeface="Roboto Medium" panose="02000000000000000000" pitchFamily="2" charset="0"/>
                <a:cs typeface="Calibri Light" panose="020F0302020204030204" pitchFamily="34" charset="0"/>
              </a:rPr>
              <a:t>Use this Resource Page to assist with socialization</a:t>
            </a:r>
          </a:p>
          <a:p>
            <a:pPr>
              <a:spcBef>
                <a:spcPts val="3000"/>
              </a:spcBef>
            </a:pPr>
            <a:r>
              <a:rPr lang="en-US" sz="3600" b="1" dirty="0">
                <a:solidFill>
                  <a:schemeClr val="accent1"/>
                </a:solidFill>
                <a:latin typeface="Arial" panose="020B0604020202020204" pitchFamily="34" charset="0"/>
                <a:cs typeface="Arial" panose="020B0604020202020204" pitchFamily="34" charset="0"/>
              </a:rPr>
              <a:t>Sign Up Now</a:t>
            </a:r>
          </a:p>
          <a:p>
            <a:pPr marL="811213" indent="-458788">
              <a:lnSpc>
                <a:spcPct val="100000"/>
              </a:lnSpc>
              <a:buSzPct val="100000"/>
              <a:buFont typeface="Arial" panose="020B0604020202020204" pitchFamily="34" charset="0"/>
              <a:buChar char="•"/>
            </a:pPr>
            <a:r>
              <a:rPr lang="en-US" sz="3200" dirty="0">
                <a:latin typeface="Calibri Light" panose="020F0302020204030204" pitchFamily="34" charset="0"/>
                <a:ea typeface="Roboto Medium" panose="02000000000000000000" pitchFamily="2" charset="0"/>
                <a:cs typeface="Calibri Light" panose="020F0302020204030204" pitchFamily="34" charset="0"/>
              </a:rPr>
              <a:t>Sign up to join the queue with no commitment to a timeline or completing onboarding.</a:t>
            </a:r>
          </a:p>
          <a:p>
            <a:pPr marL="811213" indent="-458788">
              <a:lnSpc>
                <a:spcPct val="100000"/>
              </a:lnSpc>
              <a:buSzPct val="100000"/>
              <a:buFont typeface="Arial" panose="020B0604020202020204" pitchFamily="34" charset="0"/>
              <a:buChar char="•"/>
            </a:pPr>
            <a:r>
              <a:rPr lang="en-US" sz="3200" dirty="0">
                <a:latin typeface="Calibri Light" panose="020F0302020204030204" pitchFamily="34" charset="0"/>
                <a:ea typeface="Roboto Medium" panose="02000000000000000000" pitchFamily="2" charset="0"/>
                <a:cs typeface="Calibri Light" panose="020F0302020204030204" pitchFamily="34" charset="0"/>
              </a:rPr>
              <a:t>Pulsara will collaborate with you and your region to coordinate training and implementation timelines</a:t>
            </a:r>
          </a:p>
          <a:p>
            <a:pPr>
              <a:spcBef>
                <a:spcPts val="3000"/>
              </a:spcBef>
            </a:pPr>
            <a:r>
              <a:rPr lang="en-US" sz="3600" b="1" dirty="0">
                <a:solidFill>
                  <a:schemeClr val="accent1"/>
                </a:solidFill>
                <a:latin typeface="Arial" panose="020B0604020202020204" pitchFamily="34" charset="0"/>
                <a:cs typeface="Arial" panose="020B0604020202020204" pitchFamily="34" charset="0"/>
              </a:rPr>
              <a:t>Additional Resources</a:t>
            </a:r>
          </a:p>
          <a:p>
            <a:pPr marL="811213" indent="-458788">
              <a:buSzPct val="100000"/>
              <a:buFont typeface="Arial" panose="020B0604020202020204" pitchFamily="34" charset="0"/>
              <a:buChar char="•"/>
            </a:pPr>
            <a:r>
              <a:rPr lang="en-US" sz="3200" dirty="0">
                <a:latin typeface="Calibri Light" panose="020F0302020204030204" pitchFamily="34" charset="0"/>
                <a:ea typeface="Roboto Medium" panose="02000000000000000000" pitchFamily="2" charset="0"/>
                <a:cs typeface="Calibri Light" panose="020F0302020204030204" pitchFamily="34" charset="0"/>
              </a:rPr>
              <a:t>Assets to help you navigate your internal IT / Compliance / Security process</a:t>
            </a:r>
          </a:p>
          <a:p>
            <a:pPr marL="811213" indent="-458788">
              <a:buSzPct val="100000"/>
              <a:buFont typeface="Arial" panose="020B0604020202020204" pitchFamily="34" charset="0"/>
              <a:buChar char="•"/>
            </a:pPr>
            <a:r>
              <a:rPr lang="en-US" sz="3200" dirty="0">
                <a:latin typeface="Calibri Light" panose="020F0302020204030204" pitchFamily="34" charset="0"/>
                <a:ea typeface="Roboto Medium" panose="02000000000000000000" pitchFamily="2" charset="0"/>
                <a:cs typeface="Calibri Light" panose="020F0302020204030204" pitchFamily="34" charset="0"/>
              </a:rPr>
              <a:t>Business Associate Agreement (BAA)</a:t>
            </a:r>
          </a:p>
          <a:p>
            <a:pPr>
              <a:spcBef>
                <a:spcPts val="3000"/>
              </a:spcBef>
            </a:pPr>
            <a:r>
              <a:rPr lang="en-US" sz="3600" b="1" dirty="0">
                <a:solidFill>
                  <a:schemeClr val="accent1"/>
                </a:solidFill>
                <a:latin typeface="Arial" panose="020B0604020202020204" pitchFamily="34" charset="0"/>
                <a:cs typeface="Arial" panose="020B0604020202020204" pitchFamily="34" charset="0"/>
              </a:rPr>
              <a:t>Implementation Overview</a:t>
            </a:r>
          </a:p>
          <a:p>
            <a:pPr>
              <a:spcBef>
                <a:spcPts val="0"/>
              </a:spcBef>
              <a:spcAft>
                <a:spcPts val="600"/>
              </a:spcAft>
              <a:buSzPts val="3000"/>
            </a:pPr>
            <a:endParaRPr lang="en-US" dirty="0">
              <a:ea typeface="Roboto Medium" panose="02000000000000000000" pitchFamily="2" charset="0"/>
            </a:endParaRPr>
          </a:p>
          <a:p>
            <a:endParaRPr lang="en-US" dirty="0"/>
          </a:p>
        </p:txBody>
      </p:sp>
      <p:sp>
        <p:nvSpPr>
          <p:cNvPr id="4" name="Title 1">
            <a:extLst>
              <a:ext uri="{FF2B5EF4-FFF2-40B4-BE49-F238E27FC236}">
                <a16:creationId xmlns:a16="http://schemas.microsoft.com/office/drawing/2014/main" id="{F37C53BE-1AA0-D2F5-EF2C-2FCA529F38FB}"/>
              </a:ext>
            </a:extLst>
          </p:cNvPr>
          <p:cNvSpPr txBox="1">
            <a:spLocks/>
          </p:cNvSpPr>
          <p:nvPr/>
        </p:nvSpPr>
        <p:spPr>
          <a:xfrm>
            <a:off x="11164888" y="1290970"/>
            <a:ext cx="12757468" cy="769708"/>
          </a:xfrm>
          <a:prstGeom prst="rect">
            <a:avLst/>
          </a:prstGeom>
        </p:spPr>
        <p:txBody>
          <a:bodyPr vert="horz" wrap="none" lIns="0" tIns="0" rIns="0" bIns="0" rtlCol="0" anchor="t" anchorCtr="0">
            <a:noAutofit/>
          </a:bodyPr>
          <a:lstStyle>
            <a:lvl1pPr algn="l" defTabSz="1828800" rtl="0" eaLnBrk="1" latinLnBrk="0" hangingPunct="1">
              <a:lnSpc>
                <a:spcPct val="90000"/>
              </a:lnSpc>
              <a:spcBef>
                <a:spcPct val="0"/>
              </a:spcBef>
              <a:buNone/>
              <a:defRPr sz="5000" b="1" kern="1200">
                <a:solidFill>
                  <a:srgbClr val="212121"/>
                </a:solidFill>
                <a:latin typeface="+mj-lt"/>
                <a:ea typeface="+mj-ea"/>
                <a:cs typeface="+mj-cs"/>
              </a:defRPr>
            </a:lvl1pPr>
          </a:lstStyle>
          <a:p>
            <a:r>
              <a:rPr lang="en-US" dirty="0"/>
              <a:t>Sign Up | Procurement</a:t>
            </a:r>
          </a:p>
        </p:txBody>
      </p:sp>
      <p:pic>
        <p:nvPicPr>
          <p:cNvPr id="5" name="Picture 4">
            <a:extLst>
              <a:ext uri="{FF2B5EF4-FFF2-40B4-BE49-F238E27FC236}">
                <a16:creationId xmlns:a16="http://schemas.microsoft.com/office/drawing/2014/main" id="{AB613EC4-6CD2-BEFA-D174-DF25EA2FF660}"/>
              </a:ext>
            </a:extLst>
          </p:cNvPr>
          <p:cNvPicPr>
            <a:picLocks noChangeAspect="1"/>
          </p:cNvPicPr>
          <p:nvPr/>
        </p:nvPicPr>
        <p:blipFill>
          <a:blip r:embed="rId3"/>
          <a:srcRect t="49116" b="26914"/>
          <a:stretch/>
        </p:blipFill>
        <p:spPr>
          <a:xfrm>
            <a:off x="864" y="0"/>
            <a:ext cx="10725873" cy="13716000"/>
          </a:xfrm>
          <a:prstGeom prst="rect">
            <a:avLst/>
          </a:prstGeom>
          <a:effectLst>
            <a:outerShdw blurRad="405461" dist="38100" dir="2700000" algn="tl" rotWithShape="0">
              <a:prstClr val="black">
                <a:alpha val="18000"/>
              </a:prstClr>
            </a:outerShdw>
          </a:effectLst>
        </p:spPr>
      </p:pic>
      <p:pic>
        <p:nvPicPr>
          <p:cNvPr id="6" name="Picture 5">
            <a:extLst>
              <a:ext uri="{FF2B5EF4-FFF2-40B4-BE49-F238E27FC236}">
                <a16:creationId xmlns:a16="http://schemas.microsoft.com/office/drawing/2014/main" id="{973BD3ED-8030-360D-BECE-CA55C8CCD621}"/>
              </a:ext>
            </a:extLst>
          </p:cNvPr>
          <p:cNvPicPr>
            <a:picLocks noChangeAspect="1"/>
          </p:cNvPicPr>
          <p:nvPr/>
        </p:nvPicPr>
        <p:blipFill>
          <a:blip r:embed="rId4"/>
          <a:srcRect b="97202"/>
          <a:stretch/>
        </p:blipFill>
        <p:spPr>
          <a:xfrm>
            <a:off x="0" y="0"/>
            <a:ext cx="10726738" cy="1403989"/>
          </a:xfrm>
          <a:prstGeom prst="rect">
            <a:avLst/>
          </a:prstGeom>
          <a:effectLst>
            <a:outerShdw blurRad="405461" dist="38100" dir="2700000" algn="tl" rotWithShape="0">
              <a:prstClr val="black">
                <a:alpha val="18000"/>
              </a:prstClr>
            </a:outerShdw>
          </a:effectLst>
        </p:spPr>
      </p:pic>
    </p:spTree>
    <p:extLst>
      <p:ext uri="{BB962C8B-B14F-4D97-AF65-F5344CB8AC3E}">
        <p14:creationId xmlns:p14="http://schemas.microsoft.com/office/powerpoint/2010/main" val="1292821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A734A4-3746-2393-7625-8C9CEB176D40}"/>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6ECA9BF3-EFE2-99CD-E6BE-E3FACBD841F2}"/>
              </a:ext>
            </a:extLst>
          </p:cNvPr>
          <p:cNvPicPr>
            <a:picLocks noChangeAspect="1"/>
          </p:cNvPicPr>
          <p:nvPr/>
        </p:nvPicPr>
        <p:blipFill>
          <a:blip r:embed="rId3"/>
          <a:stretch>
            <a:fillRect/>
          </a:stretch>
        </p:blipFill>
        <p:spPr>
          <a:xfrm>
            <a:off x="45810" y="-12594"/>
            <a:ext cx="10635118" cy="13662794"/>
          </a:xfrm>
          <a:prstGeom prst="rect">
            <a:avLst/>
          </a:prstGeom>
        </p:spPr>
      </p:pic>
      <p:pic>
        <p:nvPicPr>
          <p:cNvPr id="19" name="Picture Placeholder 18">
            <a:extLst>
              <a:ext uri="{FF2B5EF4-FFF2-40B4-BE49-F238E27FC236}">
                <a16:creationId xmlns:a16="http://schemas.microsoft.com/office/drawing/2014/main" id="{40E04406-204F-67C9-AD90-8D8FD8E5C8E3}"/>
              </a:ext>
            </a:extLst>
          </p:cNvPr>
          <p:cNvPicPr>
            <a:picLocks noGrp="1" noChangeAspect="1"/>
          </p:cNvPicPr>
          <p:nvPr>
            <p:ph type="pic" sz="quarter" idx="4294967295"/>
          </p:nvPr>
        </p:nvPicPr>
        <p:blipFill>
          <a:blip r:embed="rId4"/>
          <a:srcRect t="234" b="234"/>
          <a:stretch>
            <a:fillRect/>
          </a:stretch>
        </p:blipFill>
        <p:spPr>
          <a:xfrm>
            <a:off x="0" y="0"/>
            <a:ext cx="10726738" cy="13716000"/>
          </a:xfrm>
          <a:prstGeom prst="rect">
            <a:avLst/>
          </a:prstGeom>
          <a:noFill/>
        </p:spPr>
      </p:pic>
      <p:sp>
        <p:nvSpPr>
          <p:cNvPr id="21" name="Text Placeholder 11">
            <a:extLst>
              <a:ext uri="{FF2B5EF4-FFF2-40B4-BE49-F238E27FC236}">
                <a16:creationId xmlns:a16="http://schemas.microsoft.com/office/drawing/2014/main" id="{ECC09DCE-CBEA-94F6-6ED6-EDA090A346AF}"/>
              </a:ext>
            </a:extLst>
          </p:cNvPr>
          <p:cNvSpPr txBox="1">
            <a:spLocks/>
          </p:cNvSpPr>
          <p:nvPr/>
        </p:nvSpPr>
        <p:spPr>
          <a:xfrm>
            <a:off x="-14288" y="12387054"/>
            <a:ext cx="10726738" cy="884810"/>
          </a:xfrm>
          <a:prstGeom prst="rect">
            <a:avLst/>
          </a:prstGeom>
          <a:solidFill>
            <a:schemeClr val="accent1"/>
          </a:solidFill>
        </p:spPr>
        <p:txBody>
          <a:bodyPr tIns="182880" anchor="ctr" anchorCtr="0"/>
          <a:lstStyle>
            <a:lvl1pPr marL="0" indent="0" algn="l" defTabSz="274320" rtl="0" eaLnBrk="1" fontAlgn="t" latinLnBrk="0" hangingPunct="1">
              <a:lnSpc>
                <a:spcPct val="90000"/>
              </a:lnSpc>
              <a:spcBef>
                <a:spcPts val="600"/>
              </a:spcBef>
              <a:spcAft>
                <a:spcPts val="1200"/>
              </a:spcAft>
              <a:buClr>
                <a:srgbClr val="212121"/>
              </a:buClr>
              <a:buFont typeface="Arial" panose="020B0604020202020204" pitchFamily="34" charset="0"/>
              <a:buNone/>
              <a:defRPr sz="3000" b="0" i="0" kern="1200">
                <a:solidFill>
                  <a:srgbClr val="212121"/>
                </a:solidFill>
                <a:latin typeface="Roboto Light" panose="02000000000000000000" pitchFamily="2" charset="0"/>
                <a:ea typeface="Roboto Light" panose="02000000000000000000" pitchFamily="2" charset="0"/>
                <a:cs typeface="Roboto Light" panose="02000000000000000000" pitchFamily="2" charset="0"/>
              </a:defRPr>
            </a:lvl1pPr>
            <a:lvl2pPr marL="1371600" indent="-365760" algn="l" defTabSz="1828800" rtl="0" eaLnBrk="1" latinLnBrk="0" hangingPunct="1">
              <a:lnSpc>
                <a:spcPct val="90000"/>
              </a:lnSpc>
              <a:spcBef>
                <a:spcPts val="600"/>
              </a:spcBef>
              <a:buClr>
                <a:srgbClr val="212121"/>
              </a:buClr>
              <a:buFont typeface="Arial" panose="020B0604020202020204" pitchFamily="34" charset="0"/>
              <a:buChar char="•"/>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2286000" indent="-365760" algn="l" defTabSz="1828800" rtl="0" eaLnBrk="1" latinLnBrk="0" hangingPunct="1">
              <a:lnSpc>
                <a:spcPct val="90000"/>
              </a:lnSpc>
              <a:spcBef>
                <a:spcPts val="600"/>
              </a:spcBef>
              <a:buClr>
                <a:srgbClr val="212121"/>
              </a:buClr>
              <a:buFont typeface="Arial" panose="020B0604020202020204" pitchFamily="34" charset="0"/>
              <a:buChar char="•"/>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2834640" indent="0" algn="l" defTabSz="1828800" rtl="0" eaLnBrk="1" latinLnBrk="0" hangingPunct="1">
              <a:lnSpc>
                <a:spcPct val="90000"/>
              </a:lnSpc>
              <a:spcBef>
                <a:spcPts val="600"/>
              </a:spcBef>
              <a:buClr>
                <a:srgbClr val="212121"/>
              </a:buClr>
              <a:buFont typeface="Arial" panose="020B0604020202020204" pitchFamily="34" charset="0"/>
              <a:buNone/>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4114800" indent="-457200" algn="l" defTabSz="1828800" rtl="0" eaLnBrk="1" latinLnBrk="0" hangingPunct="1">
              <a:lnSpc>
                <a:spcPct val="90000"/>
              </a:lnSpc>
              <a:spcBef>
                <a:spcPts val="1000"/>
              </a:spcBef>
              <a:buFont typeface="Arial" panose="020B0604020202020204" pitchFamily="34" charset="0"/>
              <a:buChar char="•"/>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r>
              <a:rPr lang="en-US" sz="4000" dirty="0">
                <a:solidFill>
                  <a:schemeClr val="bg1"/>
                </a:solidFill>
                <a:latin typeface="Arial" panose="020B0604020202020204" pitchFamily="34" charset="0"/>
                <a:cs typeface="Arial" panose="020B0604020202020204" pitchFamily="34" charset="0"/>
              </a:rPr>
              <a:t>Onboarding &amp; Ongoing Training</a:t>
            </a:r>
          </a:p>
        </p:txBody>
      </p:sp>
      <p:sp>
        <p:nvSpPr>
          <p:cNvPr id="2" name="content">
            <a:extLst>
              <a:ext uri="{FF2B5EF4-FFF2-40B4-BE49-F238E27FC236}">
                <a16:creationId xmlns:a16="http://schemas.microsoft.com/office/drawing/2014/main" id="{23F87E5A-6626-25FA-7921-47165947DB95}"/>
              </a:ext>
            </a:extLst>
          </p:cNvPr>
          <p:cNvSpPr txBox="1">
            <a:spLocks/>
          </p:cNvSpPr>
          <p:nvPr/>
        </p:nvSpPr>
        <p:spPr>
          <a:xfrm>
            <a:off x="11084206" y="2400300"/>
            <a:ext cx="12611100" cy="10314250"/>
          </a:xfrm>
          <a:prstGeom prst="rect">
            <a:avLst/>
          </a:prstGeom>
        </p:spPr>
        <p:txBody>
          <a:bodyPr lIns="91440" tIns="45720" rIns="91440" bIns="45720" anchor="t"/>
          <a:lstStyle>
            <a:lvl1pPr marL="0" indent="0" algn="l" defTabSz="274320" rtl="0" eaLnBrk="1" fontAlgn="t" latinLnBrk="0" hangingPunct="1">
              <a:lnSpc>
                <a:spcPct val="90000"/>
              </a:lnSpc>
              <a:spcBef>
                <a:spcPts val="600"/>
              </a:spcBef>
              <a:spcAft>
                <a:spcPts val="1200"/>
              </a:spcAft>
              <a:buClr>
                <a:srgbClr val="212121"/>
              </a:buClr>
              <a:buFont typeface="Arial" panose="020B0604020202020204" pitchFamily="34" charset="0"/>
              <a:buNone/>
              <a:defRPr sz="3000" b="0" i="0" kern="1200">
                <a:solidFill>
                  <a:srgbClr val="212121"/>
                </a:solidFill>
                <a:latin typeface="Roboto Light" panose="02000000000000000000" pitchFamily="2" charset="0"/>
                <a:ea typeface="Roboto Light" panose="02000000000000000000" pitchFamily="2" charset="0"/>
                <a:cs typeface="Roboto Light" panose="02000000000000000000" pitchFamily="2" charset="0"/>
              </a:defRPr>
            </a:lvl1pPr>
            <a:lvl2pPr marL="1371600" indent="-365760" algn="l" defTabSz="1828800" rtl="0" eaLnBrk="1" latinLnBrk="0" hangingPunct="1">
              <a:lnSpc>
                <a:spcPct val="90000"/>
              </a:lnSpc>
              <a:spcBef>
                <a:spcPts val="600"/>
              </a:spcBef>
              <a:buClr>
                <a:srgbClr val="212121"/>
              </a:buClr>
              <a:buFont typeface="Arial" panose="020B0604020202020204" pitchFamily="34" charset="0"/>
              <a:buChar char="•"/>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2pPr>
            <a:lvl3pPr marL="2286000" indent="-365760" algn="l" defTabSz="1828800" rtl="0" eaLnBrk="1" latinLnBrk="0" hangingPunct="1">
              <a:lnSpc>
                <a:spcPct val="90000"/>
              </a:lnSpc>
              <a:spcBef>
                <a:spcPts val="600"/>
              </a:spcBef>
              <a:buClr>
                <a:srgbClr val="212121"/>
              </a:buClr>
              <a:buFont typeface="Arial" panose="020B0604020202020204" pitchFamily="34" charset="0"/>
              <a:buChar char="•"/>
              <a:defRPr sz="28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3pPr>
            <a:lvl4pPr marL="2834640" indent="0" algn="l" defTabSz="1828800" rtl="0" eaLnBrk="1" latinLnBrk="0" hangingPunct="1">
              <a:lnSpc>
                <a:spcPct val="90000"/>
              </a:lnSpc>
              <a:spcBef>
                <a:spcPts val="600"/>
              </a:spcBef>
              <a:buClr>
                <a:srgbClr val="212121"/>
              </a:buClr>
              <a:buFont typeface="Arial" panose="020B0604020202020204" pitchFamily="34" charset="0"/>
              <a:buNone/>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4pPr>
            <a:lvl5pPr marL="4114800" indent="-457200" algn="l" defTabSz="1828800" rtl="0" eaLnBrk="1" latinLnBrk="0" hangingPunct="1">
              <a:lnSpc>
                <a:spcPct val="90000"/>
              </a:lnSpc>
              <a:spcBef>
                <a:spcPts val="1000"/>
              </a:spcBef>
              <a:buFont typeface="Arial" panose="020B0604020202020204" pitchFamily="34" charset="0"/>
              <a:buChar char="•"/>
              <a:defRPr sz="2400" b="0" i="0" kern="1200">
                <a:solidFill>
                  <a:schemeClr val="tx1"/>
                </a:solidFill>
                <a:latin typeface="Roboto Light" panose="02000000000000000000" pitchFamily="2" charset="0"/>
                <a:ea typeface="Roboto Light" panose="02000000000000000000" pitchFamily="2" charset="0"/>
                <a:cs typeface="Roboto Light" panose="02000000000000000000" pitchFamily="2"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3600" b="1" dirty="0">
                <a:solidFill>
                  <a:schemeClr val="accent1"/>
                </a:solidFill>
                <a:latin typeface="+mj-lt"/>
              </a:rPr>
              <a:t>Content</a:t>
            </a:r>
            <a:endParaRPr lang="en-US" sz="3400" b="1" dirty="0">
              <a:solidFill>
                <a:schemeClr val="accent1"/>
              </a:solidFill>
              <a:latin typeface="+mj-lt"/>
            </a:endParaRPr>
          </a:p>
          <a:p>
            <a:pPr marL="819150" indent="-476250">
              <a:spcBef>
                <a:spcPts val="0"/>
              </a:spcBef>
              <a:buFont typeface="Arial" panose="020B0604020202020204" pitchFamily="34" charset="0"/>
              <a:buChar char="•"/>
            </a:pPr>
            <a:r>
              <a:rPr lang="en-US" sz="3200" dirty="0">
                <a:latin typeface="Calibri Light" panose="020F0302020204030204" pitchFamily="34" charset="0"/>
                <a:cs typeface="Calibri Light" panose="020F0302020204030204" pitchFamily="34" charset="0"/>
              </a:rPr>
              <a:t>Socialization</a:t>
            </a:r>
          </a:p>
          <a:p>
            <a:pPr marL="819150" indent="-476250">
              <a:spcBef>
                <a:spcPts val="0"/>
              </a:spcBef>
              <a:buFont typeface="Arial" panose="020B0604020202020204" pitchFamily="34" charset="0"/>
              <a:buChar char="•"/>
            </a:pPr>
            <a:r>
              <a:rPr lang="en-US" sz="3200" dirty="0">
                <a:latin typeface="Calibri Light" panose="020F0302020204030204" pitchFamily="34" charset="0"/>
                <a:cs typeface="Calibri Light" panose="020F0302020204030204" pitchFamily="34" charset="0"/>
              </a:rPr>
              <a:t>Pulsara Basics (conceptual)</a:t>
            </a:r>
          </a:p>
          <a:p>
            <a:pPr marL="819150" indent="-476250">
              <a:spcBef>
                <a:spcPts val="0"/>
              </a:spcBef>
              <a:buFont typeface="Arial" panose="020B0604020202020204" pitchFamily="34" charset="0"/>
              <a:buChar char="•"/>
            </a:pPr>
            <a:r>
              <a:rPr lang="en-US" sz="3200" dirty="0">
                <a:latin typeface="Calibri Light" panose="020F0302020204030204" pitchFamily="34" charset="0"/>
                <a:cs typeface="Calibri Light" panose="020F0302020204030204" pitchFamily="34" charset="0"/>
              </a:rPr>
              <a:t>How To</a:t>
            </a:r>
          </a:p>
          <a:p>
            <a:pPr marL="819150" indent="-476250">
              <a:spcBef>
                <a:spcPts val="0"/>
              </a:spcBef>
              <a:buFont typeface="Arial" panose="020B0604020202020204" pitchFamily="34" charset="0"/>
              <a:buChar char="•"/>
            </a:pPr>
            <a:r>
              <a:rPr lang="en-US" sz="3200" dirty="0">
                <a:latin typeface="Calibri Light" panose="020F0302020204030204" pitchFamily="34" charset="0"/>
                <a:cs typeface="Calibri Light" panose="020F0302020204030204" pitchFamily="34" charset="0"/>
              </a:rPr>
              <a:t>Demos</a:t>
            </a:r>
          </a:p>
          <a:p>
            <a:pPr marL="819150" indent="-476250">
              <a:spcBef>
                <a:spcPts val="0"/>
              </a:spcBef>
              <a:buFont typeface="Arial" panose="020B0604020202020204" pitchFamily="34" charset="0"/>
              <a:buChar char="•"/>
            </a:pPr>
            <a:r>
              <a:rPr lang="en-US" sz="3200" dirty="0">
                <a:latin typeface="Calibri Light" panose="020F0302020204030204" pitchFamily="34" charset="0"/>
                <a:ea typeface="Roboto Light"/>
                <a:cs typeface="Calibri Light" panose="020F0302020204030204" pitchFamily="34" charset="0"/>
              </a:rPr>
              <a:t>Just-In-Time Training Assets</a:t>
            </a:r>
          </a:p>
          <a:p>
            <a:pPr>
              <a:spcBef>
                <a:spcPts val="3600"/>
              </a:spcBef>
            </a:pPr>
            <a:r>
              <a:rPr lang="en-US" sz="3600" b="1" dirty="0">
                <a:solidFill>
                  <a:schemeClr val="accent1"/>
                </a:solidFill>
                <a:latin typeface="+mj-lt"/>
              </a:rPr>
              <a:t>Consume as Needed</a:t>
            </a:r>
          </a:p>
          <a:p>
            <a:pPr marL="819150" indent="-476250">
              <a:spcBef>
                <a:spcPts val="0"/>
              </a:spcBef>
              <a:buFont typeface="Arial" panose="020B0604020202020204" pitchFamily="34" charset="0"/>
              <a:buChar char="•"/>
            </a:pPr>
            <a:r>
              <a:rPr lang="en-US" sz="3200" dirty="0">
                <a:latin typeface="Calibri Light" panose="020F0302020204030204" pitchFamily="34" charset="0"/>
                <a:cs typeface="Calibri Light" panose="020F0302020204030204" pitchFamily="34" charset="0"/>
              </a:rPr>
              <a:t>Videos</a:t>
            </a:r>
          </a:p>
          <a:p>
            <a:pPr marL="819150" indent="-476250">
              <a:spcBef>
                <a:spcPts val="0"/>
              </a:spcBef>
              <a:buFont typeface="Arial" panose="020B0604020202020204" pitchFamily="34" charset="0"/>
              <a:buChar char="•"/>
            </a:pPr>
            <a:r>
              <a:rPr lang="en-US" sz="3200" dirty="0">
                <a:latin typeface="Calibri Light" panose="020F0302020204030204" pitchFamily="34" charset="0"/>
                <a:cs typeface="Calibri Light" panose="020F0302020204030204" pitchFamily="34" charset="0"/>
              </a:rPr>
              <a:t>Printable / PDF</a:t>
            </a:r>
          </a:p>
          <a:p>
            <a:pPr marL="819150" indent="-476250">
              <a:spcBef>
                <a:spcPts val="0"/>
              </a:spcBef>
              <a:buFont typeface="Arial" panose="020B0604020202020204" pitchFamily="34" charset="0"/>
              <a:buChar char="•"/>
            </a:pPr>
            <a:r>
              <a:rPr lang="en-US" sz="3200" dirty="0">
                <a:latin typeface="Calibri Light" panose="020F0302020204030204" pitchFamily="34" charset="0"/>
                <a:ea typeface="Roboto Light"/>
                <a:cs typeface="Calibri Light" panose="020F0302020204030204" pitchFamily="34" charset="0"/>
              </a:rPr>
              <a:t>PowerPoint</a:t>
            </a:r>
            <a:endParaRPr lang="en-US" sz="3200" dirty="0">
              <a:latin typeface="Calibri Light" panose="020F0302020204030204" pitchFamily="34" charset="0"/>
              <a:cs typeface="Calibri Light" panose="020F0302020204030204" pitchFamily="34" charset="0"/>
            </a:endParaRPr>
          </a:p>
          <a:p>
            <a:pPr>
              <a:spcBef>
                <a:spcPts val="3600"/>
              </a:spcBef>
            </a:pPr>
            <a:r>
              <a:rPr lang="en-US" sz="3600" b="1" dirty="0">
                <a:solidFill>
                  <a:schemeClr val="accent1"/>
                </a:solidFill>
                <a:latin typeface="+mj-lt"/>
              </a:rPr>
              <a:t>Options</a:t>
            </a:r>
            <a:endParaRPr lang="en-US" sz="3200" b="1" dirty="0">
              <a:solidFill>
                <a:schemeClr val="accent1"/>
              </a:solidFill>
              <a:latin typeface="+mj-lt"/>
            </a:endParaRPr>
          </a:p>
          <a:p>
            <a:pPr marL="873125" indent="-530225">
              <a:spcBef>
                <a:spcPts val="0"/>
              </a:spcBef>
              <a:buFont typeface="Arial" panose="020B0604020202020204" pitchFamily="34" charset="0"/>
              <a:buChar char="•"/>
            </a:pPr>
            <a:r>
              <a:rPr lang="en-US" sz="3200" dirty="0">
                <a:latin typeface="Calibri Light" panose="020F0302020204030204" pitchFamily="34" charset="0"/>
                <a:cs typeface="Calibri Light" panose="020F0302020204030204" pitchFamily="34" charset="0"/>
              </a:rPr>
              <a:t>Download &amp; Customize</a:t>
            </a:r>
          </a:p>
          <a:p>
            <a:pPr marL="873125" indent="-530225">
              <a:spcBef>
                <a:spcPts val="0"/>
              </a:spcBef>
              <a:buFont typeface="Arial" panose="020B0604020202020204" pitchFamily="34" charset="0"/>
              <a:buChar char="•"/>
            </a:pPr>
            <a:r>
              <a:rPr lang="en-US" sz="3200" dirty="0">
                <a:latin typeface="Calibri Light" panose="020F0302020204030204" pitchFamily="34" charset="0"/>
                <a:cs typeface="Calibri Light" panose="020F0302020204030204" pitchFamily="34" charset="0"/>
              </a:rPr>
              <a:t>Link to your LMS</a:t>
            </a:r>
          </a:p>
        </p:txBody>
      </p:sp>
      <p:sp>
        <p:nvSpPr>
          <p:cNvPr id="5" name="Title 1">
            <a:extLst>
              <a:ext uri="{FF2B5EF4-FFF2-40B4-BE49-F238E27FC236}">
                <a16:creationId xmlns:a16="http://schemas.microsoft.com/office/drawing/2014/main" id="{2565C8BB-7BA2-7F09-D469-248FC8089D3B}"/>
              </a:ext>
            </a:extLst>
          </p:cNvPr>
          <p:cNvSpPr txBox="1">
            <a:spLocks/>
          </p:cNvSpPr>
          <p:nvPr/>
        </p:nvSpPr>
        <p:spPr>
          <a:xfrm>
            <a:off x="11169492" y="1306033"/>
            <a:ext cx="12757468" cy="769708"/>
          </a:xfrm>
          <a:prstGeom prst="rect">
            <a:avLst/>
          </a:prstGeom>
        </p:spPr>
        <p:txBody>
          <a:bodyPr vert="horz" wrap="none" lIns="0" tIns="0" rIns="0" bIns="0" rtlCol="0" anchor="t" anchorCtr="0">
            <a:noAutofit/>
          </a:bodyPr>
          <a:lstStyle>
            <a:lvl1pPr algn="l" defTabSz="1828800" rtl="0" eaLnBrk="1" latinLnBrk="0" hangingPunct="1">
              <a:lnSpc>
                <a:spcPct val="90000"/>
              </a:lnSpc>
              <a:spcBef>
                <a:spcPct val="0"/>
              </a:spcBef>
              <a:buNone/>
              <a:defRPr sz="5000" b="1" kern="1200">
                <a:solidFill>
                  <a:srgbClr val="212121"/>
                </a:solidFill>
                <a:latin typeface="+mj-lt"/>
                <a:ea typeface="+mj-ea"/>
                <a:cs typeface="+mj-cs"/>
              </a:defRPr>
            </a:lvl1pPr>
          </a:lstStyle>
          <a:p>
            <a:r>
              <a:rPr lang="en-US" dirty="0"/>
              <a:t>Pulsara Academy / Training</a:t>
            </a:r>
          </a:p>
        </p:txBody>
      </p:sp>
    </p:spTree>
    <p:extLst>
      <p:ext uri="{BB962C8B-B14F-4D97-AF65-F5344CB8AC3E}">
        <p14:creationId xmlns:p14="http://schemas.microsoft.com/office/powerpoint/2010/main" val="1230757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Pulsara Sales Deck 2025">
      <a:dk1>
        <a:srgbClr val="111111"/>
      </a:dk1>
      <a:lt1>
        <a:srgbClr val="FFFFFF"/>
      </a:lt1>
      <a:dk2>
        <a:srgbClr val="111111"/>
      </a:dk2>
      <a:lt2>
        <a:srgbClr val="E7E6E6"/>
      </a:lt2>
      <a:accent1>
        <a:srgbClr val="B12028"/>
      </a:accent1>
      <a:accent2>
        <a:srgbClr val="FFCB00"/>
      </a:accent2>
      <a:accent3>
        <a:srgbClr val="FF8000"/>
      </a:accent3>
      <a:accent4>
        <a:srgbClr val="C1008D"/>
      </a:accent4>
      <a:accent5>
        <a:srgbClr val="5B9BD5"/>
      </a:accent5>
      <a:accent6>
        <a:srgbClr val="70AD47"/>
      </a:accent6>
      <a:hlink>
        <a:srgbClr val="2499C9"/>
      </a:hlink>
      <a:folHlink>
        <a:srgbClr val="C0C0C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 dockstate="right" visibility="0" width="350" row="0">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C5514001-3871-5441-A530-77A979FE400C}">
  <we:reference id="wa200000729" version="3.19.222.0" store="en-US" storeType="OMEX"/>
  <we:alternateReferences>
    <we:reference id="WA200000729" version="3.19.222.0" store=""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801188E9-E536-C249-9455-5D30B907F0D7}">
  <we:reference id="wa104380902" version="1.0.0.0" store="en-US" storeType="OMEX"/>
  <we:alternateReferences>
    <we:reference id="WA104380902" version="1.0.0.0" store="WA104380902"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ateandTime xmlns="57bb6577-3d93-4f65-af43-1fd80da515f8"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B5E91215F151A438718CEAA30E4E1C9" ma:contentTypeVersion="6" ma:contentTypeDescription="Create a new document." ma:contentTypeScope="" ma:versionID="f5dbe69b33c14bb8dc5256ffcbefbeee">
  <xsd:schema xmlns:xsd="http://www.w3.org/2001/XMLSchema" xmlns:xs="http://www.w3.org/2001/XMLSchema" xmlns:p="http://schemas.microsoft.com/office/2006/metadata/properties" xmlns:ns2="57bb6577-3d93-4f65-af43-1fd80da515f8" targetNamespace="http://schemas.microsoft.com/office/2006/metadata/properties" ma:root="true" ma:fieldsID="82a1d711433f9e1b4b2ca2201bd9114d" ns2:_="">
    <xsd:import namespace="57bb6577-3d93-4f65-af43-1fd80da515f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DateandTime"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bb6577-3d93-4f65-af43-1fd80da515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DateandTime" ma:index="12" nillable="true" ma:displayName="Date and Time" ma:format="DateOnly" ma:internalName="DateandTime">
      <xsd:simpleType>
        <xsd:restriction base="dms:DateTime"/>
      </xsd:simpleType>
    </xsd:element>
    <xsd:element name="MediaServiceBillingMetadata" ma:index="13"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B86F12F-4037-42EA-8890-B322E409342F}">
  <ds:schemaRefs>
    <ds:schemaRef ds:uri="http://schemas.microsoft.com/sharepoint/v3/contenttype/forms"/>
  </ds:schemaRefs>
</ds:datastoreItem>
</file>

<file path=customXml/itemProps2.xml><?xml version="1.0" encoding="utf-8"?>
<ds:datastoreItem xmlns:ds="http://schemas.openxmlformats.org/officeDocument/2006/customXml" ds:itemID="{5498227D-93C1-42C0-8948-0289DE321201}">
  <ds:schemaRefs>
    <ds:schemaRef ds:uri="http://schemas.microsoft.com/office/2006/documentManagement/types"/>
    <ds:schemaRef ds:uri="http://purl.org/dc/elements/1.1/"/>
    <ds:schemaRef ds:uri="http://purl.org/dc/dcmitype/"/>
    <ds:schemaRef ds:uri="http://www.w3.org/XML/1998/namespace"/>
    <ds:schemaRef ds:uri="http://schemas.microsoft.com/office/infopath/2007/PartnerControls"/>
    <ds:schemaRef ds:uri="http://purl.org/dc/terms/"/>
    <ds:schemaRef ds:uri="57bb6577-3d93-4f65-af43-1fd80da515f8"/>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4DD1E664-2D9B-4E75-9675-6B5C3A55D7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7bb6577-3d93-4f65-af43-1fd80da515f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8502</TotalTime>
  <Words>1168</Words>
  <Application>Microsoft Macintosh PowerPoint</Application>
  <PresentationFormat>Custom</PresentationFormat>
  <Paragraphs>154</Paragraphs>
  <Slides>6</Slides>
  <Notes>6</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vt:i4>
      </vt:variant>
    </vt:vector>
  </HeadingPairs>
  <TitlesOfParts>
    <vt:vector size="18" baseType="lpstr">
      <vt:lpstr>Arial</vt:lpstr>
      <vt:lpstr>Arial Black</vt:lpstr>
      <vt:lpstr>Arial-BoldMT</vt:lpstr>
      <vt:lpstr>Arial,Sans-Serif</vt:lpstr>
      <vt:lpstr>ArialMT</vt:lpstr>
      <vt:lpstr>Calibri</vt:lpstr>
      <vt:lpstr>Calibri Light</vt:lpstr>
      <vt:lpstr>Roboto</vt:lpstr>
      <vt:lpstr>Roboto Light</vt:lpstr>
      <vt:lpstr>Roboto Medium</vt:lpstr>
      <vt:lpstr>System Font Regular</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Texas Executive Summary</dc:title>
  <dc:subject/>
  <dc:creator>James Woodson</dc:creator>
  <cp:keywords/>
  <dc:description/>
  <cp:lastModifiedBy>Michele M Miller</cp:lastModifiedBy>
  <cp:revision>83</cp:revision>
  <dcterms:created xsi:type="dcterms:W3CDTF">2024-11-22T21:38:33Z</dcterms:created>
  <dcterms:modified xsi:type="dcterms:W3CDTF">2025-04-20T18:12:54Z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0x0101000B5E91215F151A438718CEAA30E4E1C9</vt:lpwstr>
  </property>
</Properties>
</file>