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webextensions/taskpanes.xml" ContentType="application/vnd.ms-office.webextensiontaskpanes+xml"/>
  <Override PartName="/ppt/webextensions/webextension1.xml" ContentType="application/vnd.ms-office.webextension+xml"/>
  <Override PartName="/ppt/webextensions/webextension2.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7" r:id="rId4"/>
  </p:sldMasterIdLst>
  <p:notesMasterIdLst>
    <p:notesMasterId r:id="rId11"/>
  </p:notesMasterIdLst>
  <p:sldIdLst>
    <p:sldId id="4597" r:id="rId5"/>
    <p:sldId id="4628" r:id="rId6"/>
    <p:sldId id="4593" r:id="rId7"/>
    <p:sldId id="4594" r:id="rId8"/>
    <p:sldId id="4595" r:id="rId9"/>
    <p:sldId id="4560" r:id="rId10"/>
  </p:sldIdLst>
  <p:sldSz cx="24387175" cy="13716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2424" userDrawn="1">
          <p15:clr>
            <a:srgbClr val="A4A3A4"/>
          </p15:clr>
        </p15:guide>
        <p15:guide id="2" pos="121" userDrawn="1">
          <p15:clr>
            <a:srgbClr val="A4A3A4"/>
          </p15:clr>
        </p15:guide>
        <p15:guide id="3" orient="horz" pos="2544" userDrawn="1">
          <p15:clr>
            <a:srgbClr val="A4A3A4"/>
          </p15:clr>
        </p15:guide>
        <p15:guide id="4" pos="4201" userDrawn="1">
          <p15:clr>
            <a:srgbClr val="A4A3A4"/>
          </p15:clr>
        </p15:guide>
        <p15:guide id="5" pos="4033" userDrawn="1">
          <p15:clr>
            <a:srgbClr val="A4A3A4"/>
          </p15:clr>
        </p15:guide>
        <p15:guide id="6" pos="289"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D082A4A-5585-6AA9-4201-6214A5B70DC1}" name="Michele M. Miller" initials="MMM" userId="Michele M. Miller" providerId="None"/>
  <p188:author id="{30D11F9B-4371-CA26-61DD-BEC1A17C09C7}" name="James Woodson" initials="JW" userId="S::james@pulsara.com::21188c0e-0b11-4d31-a199-be73e0fc9ae9" providerId="AD"/>
  <p188:author id="{A5744BC8-8AD7-6207-4EC0-13D4A5034FEE}" name="Angie Cunningham" initials="AC" userId="S::angie.cunningham@pulsara.com::b189940e-6535-4463-a12e-0fd59e5481ea" providerId="AD"/>
  <p188:author id="{3DE43EEE-B259-E207-A95C-068E925A0560}" name="Michele Miller" initials="" userId="S::mmm@pulsara.com::2c8cc582-edd8-4a15-9faf-c158bdaa43f4" providerId="AD"/>
  <p188:author id="{D72E7FFE-C7CC-CA2E-85C2-D4D016905830}" name="Michele M Miller" initials="MMM" userId="Michele M Miller" providerId="Non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C0C0C"/>
    <a:srgbClr val="61E8FA"/>
    <a:srgbClr val="58D3E2"/>
    <a:srgbClr val="54C8D6"/>
    <a:srgbClr val="93FFE7"/>
    <a:srgbClr val="93FEFF"/>
    <a:srgbClr val="00FDFF"/>
    <a:srgbClr val="212121"/>
    <a:srgbClr val="D7191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B153747-7984-D640-BE4B-719EFC031594}" v="111" dt="2025-04-10T18:38:16.49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387"/>
    <p:restoredTop sz="52781"/>
  </p:normalViewPr>
  <p:slideViewPr>
    <p:cSldViewPr snapToGrid="0">
      <p:cViewPr varScale="1">
        <p:scale>
          <a:sx n="42" d="100"/>
          <a:sy n="42" d="100"/>
        </p:scale>
        <p:origin x="1416" y="192"/>
      </p:cViewPr>
      <p:guideLst/>
    </p:cSldViewPr>
  </p:slideViewPr>
  <p:notesTextViewPr>
    <p:cViewPr>
      <p:scale>
        <a:sx n="125" d="100"/>
        <a:sy n="125" d="100"/>
      </p:scale>
      <p:origin x="0" y="0"/>
    </p:cViewPr>
  </p:notesTextViewPr>
  <p:notesViewPr>
    <p:cSldViewPr snapToGrid="0">
      <p:cViewPr varScale="1">
        <p:scale>
          <a:sx n="132" d="100"/>
          <a:sy n="132" d="100"/>
        </p:scale>
        <p:origin x="2744" y="176"/>
      </p:cViewPr>
      <p:guideLst>
        <p:guide orient="horz" pos="2424"/>
        <p:guide pos="121"/>
        <p:guide orient="horz" pos="2544"/>
        <p:guide pos="4201"/>
        <p:guide pos="4033"/>
        <p:guide pos="289"/>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presProps" Target="presProps.xml"/><Relationship Id="rId17" Type="http://schemas.microsoft.com/office/2018/10/relationships/authors" Target="authors.xml"/><Relationship Id="rId2" Type="http://schemas.openxmlformats.org/officeDocument/2006/relationships/customXml" Target="../customXml/item2.xml"/><Relationship Id="rId16"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tableStyles" Target="tableStyle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1" i="0">
                <a:latin typeface="Roboto" panose="02000000000000000000" pitchFamily="2" charset="0"/>
              </a:defRPr>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1" i="0">
                <a:latin typeface="Roboto" panose="02000000000000000000" pitchFamily="2" charset="0"/>
              </a:defRPr>
            </a:lvl1pPr>
          </a:lstStyle>
          <a:p>
            <a:fld id="{D3B11D4D-BBD6-D649-BCD5-7D7414F9F843}" type="datetimeFigureOut">
              <a:rPr lang="en-US" smtClean="0"/>
              <a:pPr/>
              <a:t>5/5/25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1" i="0">
                <a:latin typeface="Roboto" panose="02000000000000000000" pitchFamily="2" charset="0"/>
              </a:defRPr>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1" i="0">
                <a:latin typeface="Roboto" panose="02000000000000000000" pitchFamily="2" charset="0"/>
              </a:defRPr>
            </a:lvl1pPr>
          </a:lstStyle>
          <a:p>
            <a:fld id="{76ADBB74-3F42-8A4E-BB9A-385F404577B7}" type="slidenum">
              <a:rPr lang="en-US" smtClean="0"/>
              <a:pPr/>
              <a:t>‹#›</a:t>
            </a:fld>
            <a:endParaRPr lang="en-US"/>
          </a:p>
        </p:txBody>
      </p:sp>
    </p:spTree>
    <p:extLst>
      <p:ext uri="{BB962C8B-B14F-4D97-AF65-F5344CB8AC3E}">
        <p14:creationId xmlns:p14="http://schemas.microsoft.com/office/powerpoint/2010/main" val="1670026411"/>
      </p:ext>
    </p:extLst>
  </p:cSld>
  <p:clrMap bg1="lt1" tx1="dk1" bg2="lt2" tx2="dk2" accent1="accent1" accent2="accent2" accent3="accent3" accent4="accent4" accent5="accent5" accent6="accent6" hlink="hlink" folHlink="folHlink"/>
  <p:notesStyle>
    <a:lvl1pPr marL="0" algn="l" defTabSz="1828891" rtl="0" eaLnBrk="1" latinLnBrk="0" hangingPunct="1">
      <a:defRPr sz="2400" b="1" i="0" kern="1200">
        <a:solidFill>
          <a:schemeClr val="tx1"/>
        </a:solidFill>
        <a:latin typeface="Roboto" panose="02000000000000000000" pitchFamily="2" charset="0"/>
        <a:ea typeface="+mn-ea"/>
        <a:cs typeface="+mn-cs"/>
      </a:defRPr>
    </a:lvl1pPr>
    <a:lvl2pPr marL="914446" algn="l" defTabSz="1828891" rtl="0" eaLnBrk="1" latinLnBrk="0" hangingPunct="1">
      <a:defRPr sz="2400" b="1" i="0" kern="1200">
        <a:solidFill>
          <a:schemeClr val="tx1"/>
        </a:solidFill>
        <a:latin typeface="Roboto" panose="02000000000000000000" pitchFamily="2" charset="0"/>
        <a:ea typeface="+mn-ea"/>
        <a:cs typeface="+mn-cs"/>
      </a:defRPr>
    </a:lvl2pPr>
    <a:lvl3pPr marL="1828891" algn="l" defTabSz="1828891" rtl="0" eaLnBrk="1" latinLnBrk="0" hangingPunct="1">
      <a:defRPr sz="2400" b="1" i="0" kern="1200">
        <a:solidFill>
          <a:schemeClr val="tx1"/>
        </a:solidFill>
        <a:latin typeface="Roboto" panose="02000000000000000000" pitchFamily="2" charset="0"/>
        <a:ea typeface="+mn-ea"/>
        <a:cs typeface="+mn-cs"/>
      </a:defRPr>
    </a:lvl3pPr>
    <a:lvl4pPr marL="2743337" algn="l" defTabSz="1828891" rtl="0" eaLnBrk="1" latinLnBrk="0" hangingPunct="1">
      <a:defRPr sz="2400" b="1" i="0" kern="1200">
        <a:solidFill>
          <a:schemeClr val="tx1"/>
        </a:solidFill>
        <a:latin typeface="Roboto" panose="02000000000000000000" pitchFamily="2" charset="0"/>
        <a:ea typeface="+mn-ea"/>
        <a:cs typeface="+mn-cs"/>
      </a:defRPr>
    </a:lvl4pPr>
    <a:lvl5pPr marL="3657783" algn="l" defTabSz="1828891" rtl="0" eaLnBrk="1" latinLnBrk="0" hangingPunct="1">
      <a:defRPr sz="2400" b="1" i="0" kern="1200">
        <a:solidFill>
          <a:schemeClr val="tx1"/>
        </a:solidFill>
        <a:latin typeface="Roboto" panose="02000000000000000000" pitchFamily="2" charset="0"/>
        <a:ea typeface="+mn-ea"/>
        <a:cs typeface="+mn-cs"/>
      </a:defRPr>
    </a:lvl5pPr>
    <a:lvl6pPr marL="4572229" algn="l" defTabSz="1828891" rtl="0" eaLnBrk="1" latinLnBrk="0" hangingPunct="1">
      <a:defRPr sz="2400" kern="1200">
        <a:solidFill>
          <a:schemeClr val="tx1"/>
        </a:solidFill>
        <a:latin typeface="+mn-lt"/>
        <a:ea typeface="+mn-ea"/>
        <a:cs typeface="+mn-cs"/>
      </a:defRPr>
    </a:lvl6pPr>
    <a:lvl7pPr marL="5486674" algn="l" defTabSz="1828891" rtl="0" eaLnBrk="1" latinLnBrk="0" hangingPunct="1">
      <a:defRPr sz="2400" kern="1200">
        <a:solidFill>
          <a:schemeClr val="tx1"/>
        </a:solidFill>
        <a:latin typeface="+mn-lt"/>
        <a:ea typeface="+mn-ea"/>
        <a:cs typeface="+mn-cs"/>
      </a:defRPr>
    </a:lvl7pPr>
    <a:lvl8pPr marL="6401120" algn="l" defTabSz="1828891" rtl="0" eaLnBrk="1" latinLnBrk="0" hangingPunct="1">
      <a:defRPr sz="2400" kern="1200">
        <a:solidFill>
          <a:schemeClr val="tx1"/>
        </a:solidFill>
        <a:latin typeface="+mn-lt"/>
        <a:ea typeface="+mn-ea"/>
        <a:cs typeface="+mn-cs"/>
      </a:defRPr>
    </a:lvl8pPr>
    <a:lvl9pPr marL="7315566" algn="l" defTabSz="1828891" rtl="0" eaLnBrk="1" latinLnBrk="0" hangingPunct="1">
      <a:defRPr sz="24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7800" y="177800"/>
            <a:ext cx="6502400" cy="3657600"/>
          </a:xfrm>
          <a:noFill/>
          <a:ln w="12700" cap="flat" cmpd="sng">
            <a:solidFill>
              <a:schemeClr val="bg1"/>
            </a:solidFill>
            <a:prstDash val="solid"/>
            <a:round/>
            <a:headEnd type="none" w="sm" len="sm"/>
            <a:tailEnd type="none" w="sm" len="sm"/>
          </a:ln>
          <a:effectLst>
            <a:outerShdw blurRad="101600" dist="38100" dir="2700000" algn="tl" rotWithShape="0">
              <a:prstClr val="black">
                <a:alpha val="19719"/>
              </a:prstClr>
            </a:outerShdw>
          </a:effectLst>
        </p:spPr>
      </p:sp>
      <p:sp>
        <p:nvSpPr>
          <p:cNvPr id="3" name="Notes Placeholder 2"/>
          <p:cNvSpPr>
            <a:spLocks noGrp="1"/>
          </p:cNvSpPr>
          <p:nvPr>
            <p:ph type="body" idx="1"/>
          </p:nvPr>
        </p:nvSpPr>
        <p:spPr>
          <a:xfrm>
            <a:off x="457200" y="4076700"/>
            <a:ext cx="5943600" cy="3600450"/>
          </a:xfrm>
        </p:spPr>
        <p:txBody>
          <a:bodyPr/>
          <a:lstStyle/>
          <a:p>
            <a:pPr marL="0" marR="0" lvl="0" indent="0" algn="l" defTabSz="1828891" rtl="0" eaLnBrk="1" fontAlgn="auto" latinLnBrk="0" hangingPunct="1">
              <a:lnSpc>
                <a:spcPct val="100000"/>
              </a:lnSpc>
              <a:spcBef>
                <a:spcPts val="0"/>
              </a:spcBef>
              <a:spcAft>
                <a:spcPts val="0"/>
              </a:spcAft>
              <a:buClrTx/>
              <a:buSzTx/>
              <a:buFontTx/>
              <a:buNone/>
              <a:tabLst/>
              <a:defRPr/>
            </a:pPr>
            <a:r>
              <a:rPr lang="en-US" sz="1200" b="0" i="0" dirty="0">
                <a:latin typeface="Calibri Light" panose="020F0302020204030204" pitchFamily="34" charset="0"/>
                <a:cs typeface="Calibri Light" panose="020F0302020204030204" pitchFamily="34" charset="0"/>
              </a:rPr>
              <a:t>Welcome to the Missouri State Resource page! This presentation will guide you through the website, your go-to resource for learning about Pulsara, signing up, and implementing Pulsara </a:t>
            </a:r>
            <a:r>
              <a:rPr lang="en-US" sz="1200" b="1" i="0" dirty="0">
                <a:latin typeface="Calibri Light" panose="020F0302020204030204" pitchFamily="34" charset="0"/>
                <a:cs typeface="Calibri Light" panose="020F0302020204030204" pitchFamily="34" charset="0"/>
              </a:rPr>
              <a:t>MED OPS</a:t>
            </a:r>
            <a:r>
              <a:rPr lang="en-US" sz="1200" b="0" i="0" dirty="0">
                <a:latin typeface="Calibri Light" panose="020F0302020204030204" pitchFamily="34" charset="0"/>
                <a:cs typeface="Calibri Light" panose="020F0302020204030204" pitchFamily="34" charset="0"/>
              </a:rPr>
              <a:t>. </a:t>
            </a:r>
          </a:p>
          <a:p>
            <a:pPr marL="0" marR="0" lvl="0" indent="0" algn="l" defTabSz="1828891" rtl="0" eaLnBrk="1" fontAlgn="auto" latinLnBrk="0" hangingPunct="1">
              <a:lnSpc>
                <a:spcPct val="100000"/>
              </a:lnSpc>
              <a:spcBef>
                <a:spcPts val="0"/>
              </a:spcBef>
              <a:spcAft>
                <a:spcPts val="0"/>
              </a:spcAft>
              <a:buClrTx/>
              <a:buSzTx/>
              <a:buFontTx/>
              <a:buNone/>
              <a:tabLst/>
              <a:defRPr/>
            </a:pPr>
            <a:endParaRPr lang="en-US" sz="1200" b="0" dirty="0">
              <a:latin typeface="Calibri Light" panose="020F0302020204030204" pitchFamily="34" charset="0"/>
              <a:cs typeface="Calibri Light" panose="020F0302020204030204" pitchFamily="34" charset="0"/>
            </a:endParaRPr>
          </a:p>
          <a:p>
            <a:pPr marL="0" marR="0" lvl="0" indent="0" algn="l" defTabSz="1828891" rtl="0" eaLnBrk="1" fontAlgn="auto" latinLnBrk="0" hangingPunct="1">
              <a:lnSpc>
                <a:spcPct val="100000"/>
              </a:lnSpc>
              <a:spcBef>
                <a:spcPts val="0"/>
              </a:spcBef>
              <a:spcAft>
                <a:spcPts val="0"/>
              </a:spcAft>
              <a:buClrTx/>
              <a:buSzTx/>
              <a:buFontTx/>
              <a:buNone/>
              <a:tabLst/>
              <a:defRPr/>
            </a:pPr>
            <a:r>
              <a:rPr lang="en-US" sz="1200" b="0" dirty="0">
                <a:latin typeface="Calibri Light" panose="020F0302020204030204" pitchFamily="34" charset="0"/>
                <a:cs typeface="Calibri Light" panose="020F0302020204030204" pitchFamily="34" charset="0"/>
              </a:rPr>
              <a:t>Missouri EMSAC has purchased Pulsara </a:t>
            </a:r>
            <a:r>
              <a:rPr lang="en-US" sz="1200" dirty="0">
                <a:latin typeface="Calibri Light" panose="020F0302020204030204" pitchFamily="34" charset="0"/>
                <a:cs typeface="Calibri Light" panose="020F0302020204030204" pitchFamily="34" charset="0"/>
              </a:rPr>
              <a:t>MED OPS </a:t>
            </a:r>
            <a:r>
              <a:rPr lang="en-US" sz="1200" b="0" dirty="0">
                <a:latin typeface="Calibri Light" panose="020F0302020204030204" pitchFamily="34" charset="0"/>
                <a:cs typeface="Calibri Light" panose="020F0302020204030204" pitchFamily="34" charset="0"/>
              </a:rPr>
              <a:t>for the state of Missouri. </a:t>
            </a:r>
          </a:p>
          <a:p>
            <a:pPr marL="0" marR="0" lvl="0" indent="0" algn="l" defTabSz="1828891" rtl="0" eaLnBrk="1" fontAlgn="auto" latinLnBrk="0" hangingPunct="1">
              <a:lnSpc>
                <a:spcPct val="100000"/>
              </a:lnSpc>
              <a:spcBef>
                <a:spcPts val="0"/>
              </a:spcBef>
              <a:spcAft>
                <a:spcPts val="0"/>
              </a:spcAft>
              <a:buClrTx/>
              <a:buSzTx/>
              <a:buFontTx/>
              <a:buNone/>
              <a:tabLst/>
              <a:defRPr/>
            </a:pPr>
            <a:endParaRPr lang="en-US" sz="1200" b="0" i="0" dirty="0">
              <a:latin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10874434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a:extLst>
            <a:ext uri="{FF2B5EF4-FFF2-40B4-BE49-F238E27FC236}">
              <a16:creationId xmlns:a16="http://schemas.microsoft.com/office/drawing/2014/main" id="{008B2524-293F-CDDC-35E3-F36FEBA85C61}"/>
            </a:ext>
          </a:extLst>
        </p:cNvPr>
        <p:cNvGrpSpPr/>
        <p:nvPr/>
      </p:nvGrpSpPr>
      <p:grpSpPr>
        <a:xfrm>
          <a:off x="0" y="0"/>
          <a:ext cx="0" cy="0"/>
          <a:chOff x="0" y="0"/>
          <a:chExt cx="0" cy="0"/>
        </a:xfrm>
      </p:grpSpPr>
      <p:sp>
        <p:nvSpPr>
          <p:cNvPr id="123" name="Google Shape;123;g317930a8f5d_0_0:notes">
            <a:extLst>
              <a:ext uri="{FF2B5EF4-FFF2-40B4-BE49-F238E27FC236}">
                <a16:creationId xmlns:a16="http://schemas.microsoft.com/office/drawing/2014/main" id="{4F52CB9E-AF74-811C-06DF-34161361153B}"/>
              </a:ext>
            </a:extLst>
          </p:cNvPr>
          <p:cNvSpPr>
            <a:spLocks noGrp="1" noRot="1" noChangeAspect="1"/>
          </p:cNvSpPr>
          <p:nvPr>
            <p:ph type="sldImg" idx="2"/>
          </p:nvPr>
        </p:nvSpPr>
        <p:spPr>
          <a:xfrm>
            <a:off x="177800" y="152400"/>
            <a:ext cx="6502400" cy="3657600"/>
          </a:xfrm>
          <a:custGeom>
            <a:avLst/>
            <a:gdLst/>
            <a:ahLst/>
            <a:cxnLst/>
            <a:rect l="l" t="t" r="r" b="b"/>
            <a:pathLst>
              <a:path w="120000" h="120000" extrusionOk="0">
                <a:moveTo>
                  <a:pt x="0" y="0"/>
                </a:moveTo>
                <a:lnTo>
                  <a:pt x="120000" y="0"/>
                </a:lnTo>
                <a:lnTo>
                  <a:pt x="120000" y="120000"/>
                </a:lnTo>
                <a:lnTo>
                  <a:pt x="0" y="120000"/>
                </a:lnTo>
                <a:close/>
              </a:path>
            </a:pathLst>
          </a:custGeom>
          <a:noFill/>
          <a:ln w="12700">
            <a:solidFill>
              <a:schemeClr val="bg1"/>
            </a:solidFill>
          </a:ln>
          <a:effectLst>
            <a:outerShdw blurRad="50800" dist="25400" dir="2700000" algn="tl" rotWithShape="0">
              <a:prstClr val="black">
                <a:alpha val="22000"/>
              </a:prstClr>
            </a:outerShdw>
          </a:effectLst>
        </p:spPr>
      </p:sp>
      <p:sp>
        <p:nvSpPr>
          <p:cNvPr id="124" name="Google Shape;124;g317930a8f5d_0_0:notes">
            <a:extLst>
              <a:ext uri="{FF2B5EF4-FFF2-40B4-BE49-F238E27FC236}">
                <a16:creationId xmlns:a16="http://schemas.microsoft.com/office/drawing/2014/main" id="{C9ED89CB-BBFF-125D-96D9-138EF5FFE4C3}"/>
              </a:ext>
            </a:extLst>
          </p:cNvPr>
          <p:cNvSpPr txBox="1">
            <a:spLocks noGrp="1"/>
          </p:cNvSpPr>
          <p:nvPr>
            <p:ph type="body" idx="1"/>
          </p:nvPr>
        </p:nvSpPr>
        <p:spPr>
          <a:xfrm>
            <a:off x="458788" y="4038599"/>
            <a:ext cx="5943600" cy="4953001"/>
          </a:xfrm>
          <a:prstGeom prst="rect">
            <a:avLst/>
          </a:prstGeom>
          <a:noFill/>
          <a:ln>
            <a:noFill/>
          </a:ln>
        </p:spPr>
        <p:txBody>
          <a:bodyPr spcFirstLastPara="1" vert="horz" wrap="square" lIns="91425" tIns="45700" rIns="91425" bIns="45700" rtlCol="0" anchor="t" anchorCtr="0">
            <a:noAutofit/>
          </a:bodyPr>
          <a:lstStyle/>
          <a:p>
            <a:pPr marL="0" marR="0" lvl="0" indent="0" algn="l" defTabSz="1828891" rtl="0" eaLnBrk="1" fontAlgn="auto" latinLnBrk="0" hangingPunct="1">
              <a:lnSpc>
                <a:spcPct val="100000"/>
              </a:lnSpc>
              <a:spcBef>
                <a:spcPts val="0"/>
              </a:spcBef>
              <a:spcAft>
                <a:spcPts val="0"/>
              </a:spcAft>
              <a:buClrTx/>
              <a:buSzTx/>
              <a:buFontTx/>
              <a:buNone/>
              <a:tabLst/>
              <a:defRPr/>
            </a:pPr>
            <a:r>
              <a:rPr lang="en-US" sz="1200" b="0" i="0" dirty="0">
                <a:latin typeface="Calibri Light" panose="020F0302020204030204" pitchFamily="34" charset="0"/>
                <a:cs typeface="Calibri Light" panose="020F0302020204030204" pitchFamily="34" charset="0"/>
              </a:rPr>
              <a:t>Several regions in Missouri have already implemented Pulsara </a:t>
            </a:r>
            <a:r>
              <a:rPr lang="en-US" sz="1200" b="1" i="0" dirty="0">
                <a:latin typeface="Calibri Light" panose="020F0302020204030204" pitchFamily="34" charset="0"/>
                <a:cs typeface="Calibri Light" panose="020F0302020204030204" pitchFamily="34" charset="0"/>
              </a:rPr>
              <a:t>ONE</a:t>
            </a:r>
            <a:r>
              <a:rPr lang="en-US" sz="1200" b="0" i="0" dirty="0">
                <a:latin typeface="Calibri Light" panose="020F0302020204030204" pitchFamily="34" charset="0"/>
                <a:cs typeface="Calibri Light" panose="020F0302020204030204" pitchFamily="34" charset="0"/>
              </a:rPr>
              <a:t>, our foundational infrastructure package designed to modernize EMS-to-ED prehospital notifications. </a:t>
            </a:r>
            <a:r>
              <a:rPr lang="en-US" sz="1200" b="0" i="0" dirty="0">
                <a:effectLst/>
                <a:latin typeface="Calibri Light" panose="020F0302020204030204" pitchFamily="34" charset="0"/>
                <a:cs typeface="Calibri Light" panose="020F0302020204030204" pitchFamily="34" charset="0"/>
              </a:rPr>
              <a:t>It replaces traditional notification methods with a secure, real-time platform that supports ECG attachments and live video.</a:t>
            </a:r>
            <a:endParaRPr lang="en-US" sz="1200" b="0" i="0" dirty="0">
              <a:latin typeface="Calibri Light" panose="020F0302020204030204" pitchFamily="34" charset="0"/>
              <a:cs typeface="Calibri Light" panose="020F0302020204030204" pitchFamily="34" charset="0"/>
            </a:endParaRPr>
          </a:p>
          <a:p>
            <a:pPr marL="0" marR="0" lvl="0" indent="0" algn="l" defTabSz="1828891" rtl="0" eaLnBrk="1" fontAlgn="auto" latinLnBrk="0" hangingPunct="1">
              <a:lnSpc>
                <a:spcPct val="100000"/>
              </a:lnSpc>
              <a:spcBef>
                <a:spcPts val="0"/>
              </a:spcBef>
              <a:spcAft>
                <a:spcPts val="0"/>
              </a:spcAft>
              <a:buClrTx/>
              <a:buSzTx/>
              <a:buFontTx/>
              <a:buNone/>
              <a:tabLst/>
              <a:defRPr/>
            </a:pPr>
            <a:endParaRPr lang="en-US" sz="1200" b="0" dirty="0">
              <a:latin typeface="Calibri Light" panose="020F0302020204030204" pitchFamily="34" charset="0"/>
              <a:cs typeface="Calibri Light" panose="020F0302020204030204" pitchFamily="34" charset="0"/>
            </a:endParaRPr>
          </a:p>
          <a:p>
            <a:pPr marL="0" marR="0" lvl="0" indent="0" algn="l" defTabSz="1828891" rtl="0" eaLnBrk="1" fontAlgn="auto" latinLnBrk="0" hangingPunct="1">
              <a:lnSpc>
                <a:spcPct val="100000"/>
              </a:lnSpc>
              <a:spcBef>
                <a:spcPts val="0"/>
              </a:spcBef>
              <a:spcAft>
                <a:spcPts val="0"/>
              </a:spcAft>
              <a:buClrTx/>
              <a:buSzTx/>
              <a:buFontTx/>
              <a:buNone/>
              <a:tabLst/>
              <a:defRPr/>
            </a:pPr>
            <a:r>
              <a:rPr lang="en-US" sz="1200" b="0" i="0" dirty="0">
                <a:latin typeface="Calibri Light" panose="020F0302020204030204" pitchFamily="34" charset="0"/>
                <a:cs typeface="Calibri Light" panose="020F0302020204030204" pitchFamily="34" charset="0"/>
              </a:rPr>
              <a:t>This essential functionality is offered nationwide at no cost to participating First Responder Organizations, EMS Agencies, and Hospitals—no hidden fees, no catch. It’s simply our investment in building a multi-sided, HIPAA-compliant network, which serves as the foundation for our shared success. As a result, the entire state of Missouri and the Kansas City area have been upgraded to Pulsara </a:t>
            </a:r>
            <a:r>
              <a:rPr lang="en-US" sz="1200" b="1" i="0" dirty="0">
                <a:latin typeface="Calibri Light" panose="020F0302020204030204" pitchFamily="34" charset="0"/>
                <a:cs typeface="Calibri Light" panose="020F0302020204030204" pitchFamily="34" charset="0"/>
              </a:rPr>
              <a:t>MED OPS</a:t>
            </a:r>
            <a:r>
              <a:rPr lang="en-US" sz="1200" b="0" i="0" dirty="0">
                <a:latin typeface="Calibri Light" panose="020F0302020204030204" pitchFamily="34" charset="0"/>
                <a:cs typeface="Calibri Light" panose="020F0302020204030204" pitchFamily="34" charset="0"/>
              </a:rPr>
              <a:t>. </a:t>
            </a:r>
          </a:p>
          <a:p>
            <a:endParaRPr lang="en-US" sz="1200" b="0" dirty="0">
              <a:latin typeface="Calibri Light" panose="020F0302020204030204" pitchFamily="34" charset="0"/>
              <a:cs typeface="Calibri Light" panose="020F0302020204030204" pitchFamily="34" charset="0"/>
            </a:endParaRPr>
          </a:p>
          <a:p>
            <a:r>
              <a:rPr lang="en-US" sz="1200" b="0" i="0" dirty="0">
                <a:latin typeface="Calibri Light" panose="020F0302020204030204" pitchFamily="34" charset="0"/>
                <a:cs typeface="Calibri Light" panose="020F0302020204030204" pitchFamily="34" charset="0"/>
              </a:rPr>
              <a:t>In addition to the core Pulsara </a:t>
            </a:r>
            <a:r>
              <a:rPr lang="en-US" sz="1200" b="1" i="0" dirty="0">
                <a:latin typeface="Calibri Light" panose="020F0302020204030204" pitchFamily="34" charset="0"/>
                <a:cs typeface="Calibri Light" panose="020F0302020204030204" pitchFamily="34" charset="0"/>
              </a:rPr>
              <a:t>ONE</a:t>
            </a:r>
            <a:r>
              <a:rPr lang="en-US" sz="1200" b="0" i="0" dirty="0">
                <a:latin typeface="Calibri Light" panose="020F0302020204030204" pitchFamily="34" charset="0"/>
                <a:cs typeface="Calibri Light" panose="020F0302020204030204" pitchFamily="34" charset="0"/>
              </a:rPr>
              <a:t> features, this upgrade unlocks Incident Management capabilities for handling Mass Casualty Incidents, Mass Evacuations, and Mass Gatherings, as well as broader regional and statewide initiatives like load balancing, behavioral health coordination, and complex multi-agency operations. </a:t>
            </a:r>
          </a:p>
          <a:p>
            <a:endParaRPr lang="en-US" sz="1200" b="0" dirty="0">
              <a:latin typeface="Calibri Light" panose="020F0302020204030204" pitchFamily="34" charset="0"/>
              <a:cs typeface="Calibri Light" panose="020F0302020204030204" pitchFamily="34" charset="0"/>
            </a:endParaRPr>
          </a:p>
          <a:p>
            <a:r>
              <a:rPr lang="en-US" sz="1200" b="0" i="0" dirty="0">
                <a:latin typeface="Calibri Light" panose="020F0302020204030204" pitchFamily="34" charset="0"/>
                <a:cs typeface="Calibri Light" panose="020F0302020204030204" pitchFamily="34" charset="0"/>
              </a:rPr>
              <a:t>Additionally, EMS has upgraded capabilities, and hospitals now have access to enhanced inter-facility functionality, enabling seamless consults and transfer requests between facilities.</a:t>
            </a:r>
          </a:p>
          <a:p>
            <a:endParaRPr lang="en-US" sz="1200" b="0" i="0" dirty="0">
              <a:latin typeface="Calibri Light" panose="020F0302020204030204" pitchFamily="34" charset="0"/>
              <a:cs typeface="Calibri Light" panose="020F0302020204030204" pitchFamily="34" charset="0"/>
            </a:endParaRPr>
          </a:p>
          <a:p>
            <a:r>
              <a:rPr lang="en-US" sz="1200" b="0" i="0" dirty="0">
                <a:latin typeface="Calibri Light" panose="020F0302020204030204" pitchFamily="34" charset="0"/>
                <a:cs typeface="Calibri Light" panose="020F0302020204030204" pitchFamily="34" charset="0"/>
              </a:rPr>
              <a:t>While Pulsara offers additional optional paid extensions, this resource focuses on our infrastructure packages. If you’re interested in learning more, feel free to request a demo or ask a Pulsara Team Member any questions. It’s important to note that our team members do not work on commission or have sales quotas—our priority is building a strong, connected network that supports your needs.</a:t>
            </a:r>
          </a:p>
        </p:txBody>
      </p:sp>
    </p:spTree>
    <p:extLst>
      <p:ext uri="{BB962C8B-B14F-4D97-AF65-F5344CB8AC3E}">
        <p14:creationId xmlns:p14="http://schemas.microsoft.com/office/powerpoint/2010/main" val="30599749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a:extLst>
            <a:ext uri="{FF2B5EF4-FFF2-40B4-BE49-F238E27FC236}">
              <a16:creationId xmlns:a16="http://schemas.microsoft.com/office/drawing/2014/main" id="{92EE26E8-22B7-B872-C1BC-D5B687DADF9E}"/>
            </a:ext>
          </a:extLst>
        </p:cNvPr>
        <p:cNvGrpSpPr/>
        <p:nvPr/>
      </p:nvGrpSpPr>
      <p:grpSpPr>
        <a:xfrm>
          <a:off x="0" y="0"/>
          <a:ext cx="0" cy="0"/>
          <a:chOff x="0" y="0"/>
          <a:chExt cx="0" cy="0"/>
        </a:xfrm>
      </p:grpSpPr>
      <p:sp>
        <p:nvSpPr>
          <p:cNvPr id="123" name="Google Shape;123;g317930a8f5d_0_0:notes">
            <a:extLst>
              <a:ext uri="{FF2B5EF4-FFF2-40B4-BE49-F238E27FC236}">
                <a16:creationId xmlns:a16="http://schemas.microsoft.com/office/drawing/2014/main" id="{E703118B-6420-5BB0-2E36-40FD38C79546}"/>
              </a:ext>
            </a:extLst>
          </p:cNvPr>
          <p:cNvSpPr>
            <a:spLocks noGrp="1" noRot="1" noChangeAspect="1"/>
          </p:cNvSpPr>
          <p:nvPr>
            <p:ph type="sldImg" idx="2"/>
          </p:nvPr>
        </p:nvSpPr>
        <p:spPr>
          <a:xfrm>
            <a:off x="177800" y="190500"/>
            <a:ext cx="6502400" cy="36576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chemeClr val="bg1"/>
            </a:solidFill>
            <a:prstDash val="solid"/>
            <a:round/>
            <a:headEnd type="none" w="sm" len="sm"/>
            <a:tailEnd type="none" w="sm" len="sm"/>
          </a:ln>
          <a:effectLst>
            <a:outerShdw blurRad="101600" dist="38100" dir="2700000" algn="tl" rotWithShape="0">
              <a:prstClr val="black">
                <a:alpha val="19719"/>
              </a:prstClr>
            </a:outerShdw>
          </a:effectLst>
        </p:spPr>
      </p:sp>
      <p:sp>
        <p:nvSpPr>
          <p:cNvPr id="124" name="Google Shape;124;g317930a8f5d_0_0:notes">
            <a:extLst>
              <a:ext uri="{FF2B5EF4-FFF2-40B4-BE49-F238E27FC236}">
                <a16:creationId xmlns:a16="http://schemas.microsoft.com/office/drawing/2014/main" id="{4F8CAEA6-F8BF-21D2-A22A-24355CEFD178}"/>
              </a:ext>
            </a:extLst>
          </p:cNvPr>
          <p:cNvSpPr txBox="1">
            <a:spLocks noGrp="1"/>
          </p:cNvSpPr>
          <p:nvPr>
            <p:ph type="body" idx="1"/>
          </p:nvPr>
        </p:nvSpPr>
        <p:spPr>
          <a:xfrm>
            <a:off x="458788" y="4098056"/>
            <a:ext cx="5943600" cy="3600600"/>
          </a:xfrm>
          <a:prstGeom prst="rect">
            <a:avLst/>
          </a:prstGeom>
          <a:noFill/>
          <a:ln>
            <a:noFill/>
          </a:ln>
        </p:spPr>
        <p:txBody>
          <a:bodyPr spcFirstLastPara="1" wrap="square" lIns="91425" tIns="45700" rIns="91425" bIns="45700" anchor="t" anchorCtr="0">
            <a:noAutofit/>
          </a:bodyPr>
          <a:lstStyle/>
          <a:p>
            <a:r>
              <a:rPr lang="en-US" sz="1200" b="0" i="0" dirty="0">
                <a:latin typeface="Calibri Light" panose="020F0302020204030204" pitchFamily="34" charset="0"/>
                <a:cs typeface="Calibri Light" panose="020F0302020204030204" pitchFamily="34" charset="0"/>
              </a:rPr>
              <a:t>We offer separate tracks for EMS and Hospitals. In just 10 minutes you'll get a clear understanding of the problem, the solution, and the value Pulsara brings. Plus, you'll see it in action. </a:t>
            </a:r>
          </a:p>
          <a:p>
            <a:endParaRPr lang="en-US" sz="1200" b="0" i="0" dirty="0">
              <a:latin typeface="Calibri Light" panose="020F0302020204030204" pitchFamily="34" charset="0"/>
              <a:cs typeface="Calibri Light" panose="020F0302020204030204" pitchFamily="34" charset="0"/>
            </a:endParaRPr>
          </a:p>
          <a:p>
            <a:r>
              <a:rPr lang="en-US" sz="1200" b="0" i="0" dirty="0">
                <a:latin typeface="Calibri Light" panose="020F0302020204030204" pitchFamily="34" charset="0"/>
                <a:cs typeface="Calibri Light" panose="020F0302020204030204" pitchFamily="34" charset="0"/>
              </a:rPr>
              <a:t>If incident management is part of your role, there's an additional 13 minute session that dives deeper into those capabilities.  </a:t>
            </a:r>
          </a:p>
          <a:p>
            <a:endParaRPr lang="en-US" sz="1200" b="0" i="0" dirty="0">
              <a:latin typeface="Calibri Light" panose="020F0302020204030204" pitchFamily="34" charset="0"/>
              <a:cs typeface="Calibri Light" panose="020F0302020204030204" pitchFamily="34" charset="0"/>
            </a:endParaRPr>
          </a:p>
          <a:p>
            <a:r>
              <a:rPr lang="en-US" sz="1200" b="0" i="0" dirty="0">
                <a:latin typeface="Calibri Light" panose="020F0302020204030204" pitchFamily="34" charset="0"/>
                <a:cs typeface="Calibri Light" panose="020F0302020204030204" pitchFamily="34" charset="0"/>
              </a:rPr>
              <a:t>While </a:t>
            </a:r>
            <a:r>
              <a:rPr lang="en-US" sz="1200" b="1" i="0" dirty="0">
                <a:latin typeface="Calibri Light" panose="020F0302020204030204" pitchFamily="34" charset="0"/>
                <a:cs typeface="Calibri Light" panose="020F0302020204030204" pitchFamily="34" charset="0"/>
              </a:rPr>
              <a:t>MED OPS </a:t>
            </a:r>
            <a:r>
              <a:rPr lang="en-US" sz="1200" b="0" i="0" dirty="0">
                <a:latin typeface="Calibri Light" panose="020F0302020204030204" pitchFamily="34" charset="0"/>
                <a:cs typeface="Calibri Light" panose="020F0302020204030204" pitchFamily="34" charset="0"/>
              </a:rPr>
              <a:t>regions offer a wide range of capabilities, new organizations typically start by focusing on core functionality, including EMS-to-ED communication and Incident Management</a:t>
            </a:r>
          </a:p>
          <a:p>
            <a:endParaRPr lang="en-US" sz="1200" b="0" i="0" dirty="0">
              <a:solidFill>
                <a:schemeClr val="tx2">
                  <a:lumMod val="90000"/>
                  <a:lumOff val="10000"/>
                </a:schemeClr>
              </a:solidFill>
              <a:latin typeface="Calibri Light" panose="020F0302020204030204" pitchFamily="34" charset="0"/>
              <a:cs typeface="Calibri Light" panose="020F0302020204030204" pitchFamily="34" charset="0"/>
            </a:endParaRPr>
          </a:p>
        </p:txBody>
      </p:sp>
      <p:sp>
        <p:nvSpPr>
          <p:cNvPr id="125" name="Google Shape;125;g317930a8f5d_0_0:notes">
            <a:extLst>
              <a:ext uri="{FF2B5EF4-FFF2-40B4-BE49-F238E27FC236}">
                <a16:creationId xmlns:a16="http://schemas.microsoft.com/office/drawing/2014/main" id="{59899102-C4AE-1FD5-DC09-F7D912B88189}"/>
              </a:ext>
            </a:extLst>
          </p:cNvPr>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a:t>
            </a:fld>
            <a:endParaRPr dirty="0"/>
          </a:p>
        </p:txBody>
      </p:sp>
    </p:spTree>
    <p:extLst>
      <p:ext uri="{BB962C8B-B14F-4D97-AF65-F5344CB8AC3E}">
        <p14:creationId xmlns:p14="http://schemas.microsoft.com/office/powerpoint/2010/main" val="38149148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a:extLst>
            <a:ext uri="{FF2B5EF4-FFF2-40B4-BE49-F238E27FC236}">
              <a16:creationId xmlns:a16="http://schemas.microsoft.com/office/drawing/2014/main" id="{5B617117-59F4-732C-AF20-DE076F95B4E1}"/>
            </a:ext>
          </a:extLst>
        </p:cNvPr>
        <p:cNvGrpSpPr/>
        <p:nvPr/>
      </p:nvGrpSpPr>
      <p:grpSpPr>
        <a:xfrm>
          <a:off x="0" y="0"/>
          <a:ext cx="0" cy="0"/>
          <a:chOff x="0" y="0"/>
          <a:chExt cx="0" cy="0"/>
        </a:xfrm>
      </p:grpSpPr>
      <p:sp>
        <p:nvSpPr>
          <p:cNvPr id="123" name="Google Shape;123;g317930a8f5d_0_0:notes">
            <a:extLst>
              <a:ext uri="{FF2B5EF4-FFF2-40B4-BE49-F238E27FC236}">
                <a16:creationId xmlns:a16="http://schemas.microsoft.com/office/drawing/2014/main" id="{F780FBD7-E938-FED5-6161-27C28AD71BF0}"/>
              </a:ext>
            </a:extLst>
          </p:cNvPr>
          <p:cNvSpPr>
            <a:spLocks noGrp="1" noRot="1" noChangeAspect="1"/>
          </p:cNvSpPr>
          <p:nvPr>
            <p:ph type="sldImg" idx="2"/>
          </p:nvPr>
        </p:nvSpPr>
        <p:spPr>
          <a:xfrm>
            <a:off x="177800" y="190500"/>
            <a:ext cx="6502400" cy="36576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chemeClr val="bg1"/>
            </a:solidFill>
            <a:prstDash val="solid"/>
            <a:round/>
            <a:headEnd type="none" w="sm" len="sm"/>
            <a:tailEnd type="none" w="sm" len="sm"/>
          </a:ln>
          <a:effectLst>
            <a:outerShdw blurRad="101600" dist="38100" dir="2700000" algn="tl" rotWithShape="0">
              <a:prstClr val="black">
                <a:alpha val="19719"/>
              </a:prstClr>
            </a:outerShdw>
          </a:effectLst>
        </p:spPr>
      </p:sp>
      <p:sp>
        <p:nvSpPr>
          <p:cNvPr id="124" name="Google Shape;124;g317930a8f5d_0_0:notes">
            <a:extLst>
              <a:ext uri="{FF2B5EF4-FFF2-40B4-BE49-F238E27FC236}">
                <a16:creationId xmlns:a16="http://schemas.microsoft.com/office/drawing/2014/main" id="{BCBA7684-C71F-C707-68FD-D8DDD79A66E0}"/>
              </a:ext>
            </a:extLst>
          </p:cNvPr>
          <p:cNvSpPr txBox="1">
            <a:spLocks noGrp="1"/>
          </p:cNvSpPr>
          <p:nvPr>
            <p:ph type="body" idx="1"/>
          </p:nvPr>
        </p:nvSpPr>
        <p:spPr>
          <a:xfrm>
            <a:off x="458788" y="4038600"/>
            <a:ext cx="5943600" cy="3600600"/>
          </a:xfrm>
          <a:prstGeom prst="rect">
            <a:avLst/>
          </a:prstGeom>
          <a:noFill/>
          <a:ln>
            <a:noFill/>
          </a:ln>
        </p:spPr>
        <p:txBody>
          <a:bodyPr spcFirstLastPara="1" wrap="square" lIns="91425" tIns="45700" rIns="91425" bIns="45700" anchor="t" anchorCtr="0">
            <a:noAutofit/>
          </a:bodyPr>
          <a:lstStyle/>
          <a:p>
            <a:r>
              <a:rPr lang="en-US" sz="1200" b="0" i="0" dirty="0">
                <a:latin typeface="Calibri Light" panose="020F0302020204030204" pitchFamily="34" charset="0"/>
                <a:cs typeface="Calibri Light" panose="020F0302020204030204" pitchFamily="34" charset="0"/>
              </a:rPr>
              <a:t>Finding out who is on the network is simple using the interactive map.</a:t>
            </a:r>
            <a:br>
              <a:rPr lang="en-US" sz="1200" b="0" i="0" dirty="0">
                <a:latin typeface="Calibri Light" panose="020F0302020204030204" pitchFamily="34" charset="0"/>
                <a:cs typeface="Calibri Light" panose="020F0302020204030204" pitchFamily="34" charset="0"/>
              </a:rPr>
            </a:br>
            <a:endParaRPr lang="en-US" sz="1200" b="0" i="0" dirty="0">
              <a:latin typeface="Calibri Light" panose="020F0302020204030204" pitchFamily="34" charset="0"/>
              <a:cs typeface="Calibri Light" panose="020F0302020204030204" pitchFamily="34" charset="0"/>
            </a:endParaRPr>
          </a:p>
          <a:p>
            <a:r>
              <a:rPr lang="en-US" sz="1200" b="0" i="0" dirty="0">
                <a:latin typeface="Calibri Light" panose="020F0302020204030204" pitchFamily="34" charset="0"/>
                <a:cs typeface="Calibri Light" panose="020F0302020204030204" pitchFamily="34" charset="0"/>
              </a:rPr>
              <a:t>If your region is actively implementing Pulsara, visit the Regional Project section to track each organization’s progress. This section also provides details on region-specific workflows and projects.</a:t>
            </a:r>
          </a:p>
          <a:p>
            <a:endParaRPr lang="en-US" sz="1200" b="0" i="0" dirty="0">
              <a:latin typeface="Calibri Light" panose="020F0302020204030204" pitchFamily="34" charset="0"/>
              <a:cs typeface="Calibri Light" panose="020F0302020204030204" pitchFamily="34" charset="0"/>
            </a:endParaRPr>
          </a:p>
          <a:p>
            <a:r>
              <a:rPr lang="en-US" sz="1200" b="0" i="0" dirty="0">
                <a:latin typeface="Calibri Light" panose="020F0302020204030204" pitchFamily="34" charset="0"/>
                <a:cs typeface="Calibri Light" panose="020F0302020204030204" pitchFamily="34" charset="0"/>
              </a:rPr>
              <a:t>While we’re just getting started in Missouri, success is within reach! The bottom image showcases adoption across surrounding states, demonstrating what’s possible.</a:t>
            </a:r>
          </a:p>
        </p:txBody>
      </p:sp>
      <p:sp>
        <p:nvSpPr>
          <p:cNvPr id="125" name="Google Shape;125;g317930a8f5d_0_0:notes">
            <a:extLst>
              <a:ext uri="{FF2B5EF4-FFF2-40B4-BE49-F238E27FC236}">
                <a16:creationId xmlns:a16="http://schemas.microsoft.com/office/drawing/2014/main" id="{7145BBD7-4C7D-6A9F-42B8-8D46718E6887}"/>
              </a:ext>
            </a:extLst>
          </p:cNvPr>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4</a:t>
            </a:fld>
            <a:endParaRPr/>
          </a:p>
        </p:txBody>
      </p:sp>
    </p:spTree>
    <p:extLst>
      <p:ext uri="{BB962C8B-B14F-4D97-AF65-F5344CB8AC3E}">
        <p14:creationId xmlns:p14="http://schemas.microsoft.com/office/powerpoint/2010/main" val="3473986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a:extLst>
            <a:ext uri="{FF2B5EF4-FFF2-40B4-BE49-F238E27FC236}">
              <a16:creationId xmlns:a16="http://schemas.microsoft.com/office/drawing/2014/main" id="{3753E3EC-5785-A2A8-E221-3003C05E5605}"/>
            </a:ext>
          </a:extLst>
        </p:cNvPr>
        <p:cNvGrpSpPr/>
        <p:nvPr/>
      </p:nvGrpSpPr>
      <p:grpSpPr>
        <a:xfrm>
          <a:off x="0" y="0"/>
          <a:ext cx="0" cy="0"/>
          <a:chOff x="0" y="0"/>
          <a:chExt cx="0" cy="0"/>
        </a:xfrm>
      </p:grpSpPr>
      <p:sp>
        <p:nvSpPr>
          <p:cNvPr id="123" name="Google Shape;123;g317930a8f5d_0_0:notes">
            <a:extLst>
              <a:ext uri="{FF2B5EF4-FFF2-40B4-BE49-F238E27FC236}">
                <a16:creationId xmlns:a16="http://schemas.microsoft.com/office/drawing/2014/main" id="{F25D5442-38C8-C14D-FEBA-A8BECF52365C}"/>
              </a:ext>
            </a:extLst>
          </p:cNvPr>
          <p:cNvSpPr>
            <a:spLocks noGrp="1" noRot="1" noChangeAspect="1"/>
          </p:cNvSpPr>
          <p:nvPr>
            <p:ph type="sldImg" idx="2"/>
          </p:nvPr>
        </p:nvSpPr>
        <p:spPr>
          <a:xfrm>
            <a:off x="166688" y="190500"/>
            <a:ext cx="6502400" cy="36576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chemeClr val="bg1"/>
            </a:solidFill>
            <a:prstDash val="solid"/>
            <a:round/>
            <a:headEnd type="none" w="sm" len="sm"/>
            <a:tailEnd type="none" w="sm" len="sm"/>
          </a:ln>
          <a:effectLst>
            <a:outerShdw blurRad="101600" dist="38100" dir="2700000" algn="tl" rotWithShape="0">
              <a:prstClr val="black">
                <a:alpha val="19719"/>
              </a:prstClr>
            </a:outerShdw>
          </a:effectLst>
        </p:spPr>
      </p:sp>
      <p:sp>
        <p:nvSpPr>
          <p:cNvPr id="124" name="Google Shape;124;g317930a8f5d_0_0:notes">
            <a:extLst>
              <a:ext uri="{FF2B5EF4-FFF2-40B4-BE49-F238E27FC236}">
                <a16:creationId xmlns:a16="http://schemas.microsoft.com/office/drawing/2014/main" id="{BA4D0EB1-0D0F-F212-B9C6-F16E2EAA2AE7}"/>
              </a:ext>
            </a:extLst>
          </p:cNvPr>
          <p:cNvSpPr txBox="1">
            <a:spLocks noGrp="1"/>
          </p:cNvSpPr>
          <p:nvPr>
            <p:ph type="body" idx="1"/>
          </p:nvPr>
        </p:nvSpPr>
        <p:spPr>
          <a:xfrm>
            <a:off x="458788" y="4072656"/>
            <a:ext cx="5943600" cy="3600600"/>
          </a:xfrm>
          <a:prstGeom prst="rect">
            <a:avLst/>
          </a:prstGeom>
          <a:noFill/>
          <a:ln>
            <a:noFill/>
          </a:ln>
        </p:spPr>
        <p:txBody>
          <a:bodyPr spcFirstLastPara="1" wrap="square" lIns="91425" tIns="45700" rIns="91425" bIns="45700" anchor="t" anchorCtr="0">
            <a:noAutofit/>
          </a:bodyPr>
          <a:lstStyle/>
          <a:p>
            <a:r>
              <a:rPr lang="en-US" sz="1200" b="0" i="0" dirty="0">
                <a:latin typeface="Calibri Light" panose="020F0302020204030204" pitchFamily="34" charset="0"/>
                <a:cs typeface="Calibri Light" panose="020F0302020204030204" pitchFamily="34" charset="0"/>
              </a:rPr>
              <a:t>Engaging Emergency Department leadership is key to a successful rollout. We also recommend securing an executive sponsor, as they will want to understand the regional impact and scope of the project. They can also help navigate your organization’s IT adoption process.</a:t>
            </a:r>
          </a:p>
          <a:p>
            <a:endParaRPr lang="en-US" sz="1200" b="0" i="0" dirty="0">
              <a:latin typeface="Calibri Light" panose="020F0302020204030204" pitchFamily="34" charset="0"/>
              <a:cs typeface="Calibri Light" panose="020F0302020204030204" pitchFamily="34" charset="0"/>
            </a:endParaRPr>
          </a:p>
          <a:p>
            <a:r>
              <a:rPr lang="en-US" sz="1200" b="0" i="0" dirty="0">
                <a:latin typeface="Calibri Light" panose="020F0302020204030204" pitchFamily="34" charset="0"/>
                <a:cs typeface="Calibri Light" panose="020F0302020204030204" pitchFamily="34" charset="0"/>
              </a:rPr>
              <a:t>The most important step? Sign up as soon as possible. This ensures you’re in the queue, allowing us to coordinate your region effectively for a smooth implementation and avoid any false starts.</a:t>
            </a:r>
          </a:p>
          <a:p>
            <a:endParaRPr lang="en-US" sz="1200" b="0" i="0" dirty="0">
              <a:latin typeface="Calibri Light" panose="020F0302020204030204" pitchFamily="34" charset="0"/>
              <a:cs typeface="Calibri Light" panose="020F0302020204030204" pitchFamily="34" charset="0"/>
            </a:endParaRPr>
          </a:p>
          <a:p>
            <a:r>
              <a:rPr lang="en-US" sz="1200" b="0" i="0" dirty="0">
                <a:latin typeface="Calibri Light" panose="020F0302020204030204" pitchFamily="34" charset="0"/>
                <a:cs typeface="Calibri Light" panose="020F0302020204030204" pitchFamily="34" charset="0"/>
              </a:rPr>
              <a:t>You’ll also find resources to guide you through internal IT and Legal Procurement processes, along with a clear roadmap of what to expect during implementation.</a:t>
            </a:r>
          </a:p>
        </p:txBody>
      </p:sp>
      <p:sp>
        <p:nvSpPr>
          <p:cNvPr id="125" name="Google Shape;125;g317930a8f5d_0_0:notes">
            <a:extLst>
              <a:ext uri="{FF2B5EF4-FFF2-40B4-BE49-F238E27FC236}">
                <a16:creationId xmlns:a16="http://schemas.microsoft.com/office/drawing/2014/main" id="{D5A329D6-E108-97E7-E393-DA35804DFA9C}"/>
              </a:ext>
            </a:extLst>
          </p:cNvPr>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5</a:t>
            </a:fld>
            <a:endParaRPr/>
          </a:p>
        </p:txBody>
      </p:sp>
    </p:spTree>
    <p:extLst>
      <p:ext uri="{BB962C8B-B14F-4D97-AF65-F5344CB8AC3E}">
        <p14:creationId xmlns:p14="http://schemas.microsoft.com/office/powerpoint/2010/main" val="13902381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C57F2F-1D64-25B3-E69D-EA178A0A2DC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9B0CD4D-2E99-D2A9-C240-269295FCB259}"/>
              </a:ext>
            </a:extLst>
          </p:cNvPr>
          <p:cNvSpPr>
            <a:spLocks noGrp="1" noRot="1" noChangeAspect="1"/>
          </p:cNvSpPr>
          <p:nvPr>
            <p:ph type="sldImg"/>
          </p:nvPr>
        </p:nvSpPr>
        <p:spPr>
          <a:xfrm>
            <a:off x="177800" y="190500"/>
            <a:ext cx="6502400" cy="3657600"/>
          </a:xfrm>
          <a:noFill/>
          <a:ln w="12700" cap="flat" cmpd="sng">
            <a:solidFill>
              <a:schemeClr val="bg1"/>
            </a:solidFill>
            <a:prstDash val="solid"/>
            <a:round/>
            <a:headEnd type="none" w="sm" len="sm"/>
            <a:tailEnd type="none" w="sm" len="sm"/>
          </a:ln>
          <a:effectLst>
            <a:outerShdw blurRad="101600" dist="38100" dir="2700000" algn="tl" rotWithShape="0">
              <a:prstClr val="black">
                <a:alpha val="19719"/>
              </a:prstClr>
            </a:outerShdw>
          </a:effectLst>
        </p:spPr>
      </p:sp>
      <p:sp>
        <p:nvSpPr>
          <p:cNvPr id="3" name="Notes Placeholder 2">
            <a:extLst>
              <a:ext uri="{FF2B5EF4-FFF2-40B4-BE49-F238E27FC236}">
                <a16:creationId xmlns:a16="http://schemas.microsoft.com/office/drawing/2014/main" id="{C75ECDFB-5F5A-06C4-FB43-3FA1A1DBB4BB}"/>
              </a:ext>
            </a:extLst>
          </p:cNvPr>
          <p:cNvSpPr>
            <a:spLocks noGrp="1"/>
          </p:cNvSpPr>
          <p:nvPr>
            <p:ph type="body" idx="1"/>
          </p:nvPr>
        </p:nvSpPr>
        <p:spPr>
          <a:xfrm>
            <a:off x="458788" y="4038600"/>
            <a:ext cx="5943600" cy="3600450"/>
          </a:xfrm>
        </p:spPr>
        <p:txBody>
          <a:bodyPr/>
          <a:lstStyle/>
          <a:p>
            <a:r>
              <a:rPr lang="en-US" sz="1200" b="0" i="0" dirty="0">
                <a:latin typeface="Calibri Light" panose="020F0302020204030204" pitchFamily="34" charset="0"/>
                <a:cs typeface="Calibri Light" panose="020F0302020204030204" pitchFamily="34" charset="0"/>
              </a:rPr>
              <a:t>To support both initial and ongoing training, we provide a variety of resources, including short videos, slide presentations, and printable Just-In-Time training materials, ensuring easy access to the information you need.</a:t>
            </a:r>
          </a:p>
          <a:p>
            <a:pPr rtl="0"/>
            <a:endParaRPr lang="en-US" sz="2400" b="0" i="0" u="none" strike="noStrike" dirty="0">
              <a:solidFill>
                <a:srgbClr val="000000"/>
              </a:solidFill>
              <a:effectLst/>
              <a:latin typeface="Calibri Light" panose="020F0302020204030204" pitchFamily="34" charset="0"/>
              <a:cs typeface="Calibri Light" panose="020F0302020204030204" pitchFamily="34" charset="0"/>
            </a:endParaRPr>
          </a:p>
          <a:p>
            <a:endParaRPr lang="en-US" sz="3200" b="0" i="0" dirty="0">
              <a:latin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278024867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White with Logo &amp; No Placeholders">
    <p:bg>
      <p:bgRef idx="1001">
        <a:schemeClr val="bg1"/>
      </p:bgRef>
    </p:bg>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BAA70FFF-B7E8-BB6F-5763-06FFC7126DE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21431339" y="525496"/>
            <a:ext cx="2378919" cy="537175"/>
          </a:xfrm>
          <a:prstGeom prst="rect">
            <a:avLst/>
          </a:prstGeom>
        </p:spPr>
      </p:pic>
    </p:spTree>
    <p:extLst>
      <p:ext uri="{BB962C8B-B14F-4D97-AF65-F5344CB8AC3E}">
        <p14:creationId xmlns:p14="http://schemas.microsoft.com/office/powerpoint/2010/main" val="950850323"/>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Left Side Image, No Subheading">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BFC8152D-A966-FDAE-DD97-C84FBE6CA4CF}"/>
              </a:ext>
            </a:extLst>
          </p:cNvPr>
          <p:cNvSpPr>
            <a:spLocks noGrp="1"/>
          </p:cNvSpPr>
          <p:nvPr>
            <p:ph type="pic" sz="quarter" idx="10"/>
          </p:nvPr>
        </p:nvSpPr>
        <p:spPr>
          <a:xfrm>
            <a:off x="0" y="0"/>
            <a:ext cx="10726738" cy="13716000"/>
          </a:xfrm>
          <a:prstGeom prst="rect">
            <a:avLst/>
          </a:prstGeom>
          <a:solidFill>
            <a:schemeClr val="tx1">
              <a:lumMod val="85000"/>
              <a:lumOff val="15000"/>
            </a:schemeClr>
          </a:solidFill>
        </p:spPr>
        <p:txBody>
          <a:bodyPr/>
          <a:lstStyle>
            <a:lvl1pPr marL="0" indent="0">
              <a:buNone/>
              <a:defRPr b="0" i="0">
                <a:solidFill>
                  <a:schemeClr val="bg1">
                    <a:lumMod val="95000"/>
                  </a:schemeClr>
                </a:solidFill>
                <a:latin typeface="Calibri Light" panose="020F0302020204030204" pitchFamily="34" charset="0"/>
                <a:cs typeface="Calibri Light" panose="020F0302020204030204" pitchFamily="34" charset="0"/>
              </a:defRPr>
            </a:lvl1pPr>
          </a:lstStyle>
          <a:p>
            <a:endParaRPr lang="en-US"/>
          </a:p>
        </p:txBody>
      </p:sp>
      <p:pic>
        <p:nvPicPr>
          <p:cNvPr id="10" name="Graphic 9">
            <a:extLst>
              <a:ext uri="{FF2B5EF4-FFF2-40B4-BE49-F238E27FC236}">
                <a16:creationId xmlns:a16="http://schemas.microsoft.com/office/drawing/2014/main" id="{3F960BEA-AABA-5C5C-0024-3B6C0C12B3C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21431339" y="525496"/>
            <a:ext cx="2378919" cy="537175"/>
          </a:xfrm>
          <a:prstGeom prst="rect">
            <a:avLst/>
          </a:prstGeom>
        </p:spPr>
      </p:pic>
      <p:sp>
        <p:nvSpPr>
          <p:cNvPr id="3" name="Title 2">
            <a:extLst>
              <a:ext uri="{FF2B5EF4-FFF2-40B4-BE49-F238E27FC236}">
                <a16:creationId xmlns:a16="http://schemas.microsoft.com/office/drawing/2014/main" id="{A7321645-9455-110B-1E75-011E41349BA3}"/>
              </a:ext>
            </a:extLst>
          </p:cNvPr>
          <p:cNvSpPr>
            <a:spLocks noGrp="1"/>
          </p:cNvSpPr>
          <p:nvPr>
            <p:ph type="title"/>
          </p:nvPr>
        </p:nvSpPr>
        <p:spPr>
          <a:xfrm>
            <a:off x="11018520" y="1403989"/>
            <a:ext cx="12757468" cy="995882"/>
          </a:xfrm>
        </p:spPr>
        <p:txBody>
          <a:bodyPr/>
          <a:lstStyle/>
          <a:p>
            <a:r>
              <a:rPr lang="en-US"/>
              <a:t>Click to edit Master title style</a:t>
            </a:r>
          </a:p>
        </p:txBody>
      </p:sp>
      <p:sp>
        <p:nvSpPr>
          <p:cNvPr id="2" name="Text Placeholder 4">
            <a:extLst>
              <a:ext uri="{FF2B5EF4-FFF2-40B4-BE49-F238E27FC236}">
                <a16:creationId xmlns:a16="http://schemas.microsoft.com/office/drawing/2014/main" id="{CC8B5C93-6D49-454C-DA56-EE543F4C8C02}"/>
              </a:ext>
            </a:extLst>
          </p:cNvPr>
          <p:cNvSpPr>
            <a:spLocks noGrp="1"/>
          </p:cNvSpPr>
          <p:nvPr>
            <p:ph type="body" sz="quarter" idx="11"/>
          </p:nvPr>
        </p:nvSpPr>
        <p:spPr>
          <a:xfrm>
            <a:off x="11018838" y="2400264"/>
            <a:ext cx="12757150" cy="10972766"/>
          </a:xfrm>
          <a:prstGeom prst="rect">
            <a:avLst/>
          </a:prstGeom>
        </p:spPr>
        <p:txBody>
          <a:bodyPr/>
          <a:lstStyle>
            <a:lvl1pPr marL="0" indent="0">
              <a:lnSpc>
                <a:spcPct val="90000"/>
              </a:lnSpc>
              <a:spcBef>
                <a:spcPts val="1500"/>
              </a:spcBef>
              <a:spcAft>
                <a:spcPts val="1200"/>
              </a:spcAft>
              <a:buFont typeface="Arial" panose="020B0604020202020204" pitchFamily="34" charset="0"/>
              <a:buNone/>
              <a:defRPr sz="3200" b="0" i="0">
                <a:latin typeface="Calibri Light" panose="020F0302020204030204" pitchFamily="34" charset="0"/>
                <a:cs typeface="Calibri Light" panose="020F0302020204030204" pitchFamily="34" charset="0"/>
              </a:defRPr>
            </a:lvl1pPr>
            <a:lvl2pPr marL="871538" indent="-349250">
              <a:lnSpc>
                <a:spcPct val="90000"/>
              </a:lnSpc>
              <a:spcAft>
                <a:spcPts val="1200"/>
              </a:spcAft>
              <a:buFont typeface="System Font Regular"/>
              <a:buChar char="-"/>
              <a:tabLst/>
              <a:defRPr sz="3200" b="0" i="0">
                <a:latin typeface="Calibri Light" panose="020F0302020204030204" pitchFamily="34" charset="0"/>
                <a:cs typeface="Calibri Light" panose="020F0302020204030204" pitchFamily="34" charset="0"/>
              </a:defRPr>
            </a:lvl2pPr>
            <a:lvl3pPr marL="1393825" indent="-349250">
              <a:lnSpc>
                <a:spcPct val="90000"/>
              </a:lnSpc>
              <a:spcAft>
                <a:spcPts val="1200"/>
              </a:spcAft>
              <a:buFont typeface="System Font Regular"/>
              <a:buChar char="+"/>
              <a:tabLst/>
              <a:defRPr sz="3200" b="0" i="0">
                <a:latin typeface="Calibri Light" panose="020F0302020204030204" pitchFamily="34" charset="0"/>
                <a:cs typeface="Calibri Light" panose="020F0302020204030204" pitchFamily="34" charset="0"/>
              </a:defRPr>
            </a:lvl3pPr>
            <a:lvl4pPr marL="1841500" indent="-298450">
              <a:lnSpc>
                <a:spcPct val="90000"/>
              </a:lnSpc>
              <a:spcAft>
                <a:spcPts val="1200"/>
              </a:spcAft>
              <a:buFont typeface="System Font Regular"/>
              <a:buChar char="-"/>
              <a:tabLst/>
              <a:defRPr sz="3200" b="0" i="0">
                <a:latin typeface="Calibri Light" panose="020F0302020204030204" pitchFamily="34" charset="0"/>
                <a:cs typeface="Calibri Light" panose="020F0302020204030204" pitchFamily="34" charset="0"/>
              </a:defRPr>
            </a:lvl4pPr>
            <a:lvl5pPr marL="2290763" indent="-323850">
              <a:lnSpc>
                <a:spcPct val="90000"/>
              </a:lnSpc>
              <a:spcAft>
                <a:spcPts val="1200"/>
              </a:spcAft>
              <a:buFont typeface="System Font Regular"/>
              <a:buChar char="-"/>
              <a:tabLst/>
              <a:defRPr sz="3200" b="0" i="0">
                <a:latin typeface="Calibri Light" panose="020F0302020204030204" pitchFamily="34" charset="0"/>
                <a:cs typeface="Calibri Light" panose="020F03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585548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BLANK - White">
  <p:cSld name="BLANK - White">
    <p:spTree>
      <p:nvGrpSpPr>
        <p:cNvPr id="1" name="Shape 23"/>
        <p:cNvGrpSpPr/>
        <p:nvPr/>
      </p:nvGrpSpPr>
      <p:grpSpPr>
        <a:xfrm>
          <a:off x="0" y="0"/>
          <a:ext cx="0" cy="0"/>
          <a:chOff x="0" y="0"/>
          <a:chExt cx="0" cy="0"/>
        </a:xfrm>
      </p:grpSpPr>
    </p:spTree>
    <p:extLst>
      <p:ext uri="{BB962C8B-B14F-4D97-AF65-F5344CB8AC3E}">
        <p14:creationId xmlns:p14="http://schemas.microsoft.com/office/powerpoint/2010/main" val="22797756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BLANK WHITE">
  <p:cSld name="BLANK WHITE">
    <p:bg>
      <p:bgPr>
        <a:solidFill>
          <a:schemeClr val="lt1"/>
        </a:solidFill>
        <a:effectLst/>
      </p:bgPr>
    </p:bg>
    <p:spTree>
      <p:nvGrpSpPr>
        <p:cNvPr id="1" name="Shape 12"/>
        <p:cNvGrpSpPr/>
        <p:nvPr/>
      </p:nvGrpSpPr>
      <p:grpSpPr>
        <a:xfrm>
          <a:off x="0" y="0"/>
          <a:ext cx="0" cy="0"/>
          <a:chOff x="0" y="0"/>
          <a:chExt cx="0" cy="0"/>
        </a:xfrm>
      </p:grpSpPr>
      <p:sp>
        <p:nvSpPr>
          <p:cNvPr id="13" name="Google Shape;13;p2"/>
          <p:cNvSpPr txBox="1">
            <a:spLocks noGrp="1"/>
          </p:cNvSpPr>
          <p:nvPr>
            <p:ph type="title"/>
          </p:nvPr>
        </p:nvSpPr>
        <p:spPr>
          <a:xfrm>
            <a:off x="353144" y="1438321"/>
            <a:ext cx="23734075" cy="2021305"/>
          </a:xfrm>
          <a:prstGeom prst="rect">
            <a:avLst/>
          </a:prstGeom>
          <a:noFill/>
          <a:ln>
            <a:noFill/>
          </a:ln>
        </p:spPr>
        <p:txBody>
          <a:bodyPr spcFirstLastPara="1" wrap="square" lIns="0" tIns="0" rIns="0" bIns="0" anchor="ctr" anchorCtr="0">
            <a:noAutofit/>
          </a:bodyPr>
          <a:lstStyle>
            <a:lvl1pPr lvl="0" algn="ctr">
              <a:lnSpc>
                <a:spcPct val="101818"/>
              </a:lnSpc>
              <a:spcBef>
                <a:spcPts val="0"/>
              </a:spcBef>
              <a:spcAft>
                <a:spcPts val="0"/>
              </a:spcAft>
              <a:buSzPts val="5000"/>
              <a:buNone/>
              <a:defRPr sz="8000"/>
            </a:lvl1pPr>
            <a:lvl2pPr lvl="1" algn="l">
              <a:lnSpc>
                <a:spcPct val="100000"/>
              </a:lnSpc>
              <a:spcBef>
                <a:spcPts val="0"/>
              </a:spcBef>
              <a:spcAft>
                <a:spcPts val="0"/>
              </a:spcAft>
              <a:buSzPts val="5000"/>
              <a:buNone/>
              <a:defRPr/>
            </a:lvl2pPr>
            <a:lvl3pPr lvl="2" algn="l">
              <a:lnSpc>
                <a:spcPct val="100000"/>
              </a:lnSpc>
              <a:spcBef>
                <a:spcPts val="0"/>
              </a:spcBef>
              <a:spcAft>
                <a:spcPts val="0"/>
              </a:spcAft>
              <a:buSzPts val="5000"/>
              <a:buNone/>
              <a:defRPr/>
            </a:lvl3pPr>
            <a:lvl4pPr lvl="3" algn="l">
              <a:lnSpc>
                <a:spcPct val="100000"/>
              </a:lnSpc>
              <a:spcBef>
                <a:spcPts val="0"/>
              </a:spcBef>
              <a:spcAft>
                <a:spcPts val="0"/>
              </a:spcAft>
              <a:buSzPts val="5000"/>
              <a:buNone/>
              <a:defRPr/>
            </a:lvl4pPr>
            <a:lvl5pPr lvl="4" algn="l">
              <a:lnSpc>
                <a:spcPct val="100000"/>
              </a:lnSpc>
              <a:spcBef>
                <a:spcPts val="0"/>
              </a:spcBef>
              <a:spcAft>
                <a:spcPts val="0"/>
              </a:spcAft>
              <a:buSzPts val="5000"/>
              <a:buNone/>
              <a:defRPr/>
            </a:lvl5pPr>
            <a:lvl6pPr lvl="5" algn="l">
              <a:lnSpc>
                <a:spcPct val="100000"/>
              </a:lnSpc>
              <a:spcBef>
                <a:spcPts val="0"/>
              </a:spcBef>
              <a:spcAft>
                <a:spcPts val="0"/>
              </a:spcAft>
              <a:buSzPts val="5000"/>
              <a:buNone/>
              <a:defRPr/>
            </a:lvl6pPr>
            <a:lvl7pPr lvl="6" algn="l">
              <a:lnSpc>
                <a:spcPct val="100000"/>
              </a:lnSpc>
              <a:spcBef>
                <a:spcPts val="0"/>
              </a:spcBef>
              <a:spcAft>
                <a:spcPts val="0"/>
              </a:spcAft>
              <a:buSzPts val="5000"/>
              <a:buNone/>
              <a:defRPr/>
            </a:lvl7pPr>
            <a:lvl8pPr lvl="7" algn="l">
              <a:lnSpc>
                <a:spcPct val="100000"/>
              </a:lnSpc>
              <a:spcBef>
                <a:spcPts val="0"/>
              </a:spcBef>
              <a:spcAft>
                <a:spcPts val="0"/>
              </a:spcAft>
              <a:buSzPts val="5000"/>
              <a:buNone/>
              <a:defRPr/>
            </a:lvl8pPr>
            <a:lvl9pPr lvl="8" algn="l">
              <a:lnSpc>
                <a:spcPct val="100000"/>
              </a:lnSpc>
              <a:spcBef>
                <a:spcPts val="0"/>
              </a:spcBef>
              <a:spcAft>
                <a:spcPts val="0"/>
              </a:spcAft>
              <a:buSzPts val="5000"/>
              <a:buNone/>
              <a:defRPr/>
            </a:lvl9pPr>
          </a:lstStyle>
          <a:p>
            <a:endParaRPr/>
          </a:p>
        </p:txBody>
      </p:sp>
      <p:pic>
        <p:nvPicPr>
          <p:cNvPr id="14" name="Google Shape;14;p2"/>
          <p:cNvPicPr preferRelativeResize="0"/>
          <p:nvPr/>
        </p:nvPicPr>
        <p:blipFill rotWithShape="1">
          <a:blip r:embed="rId2">
            <a:alphaModFix/>
          </a:blip>
          <a:srcRect/>
          <a:stretch/>
        </p:blipFill>
        <p:spPr>
          <a:xfrm>
            <a:off x="21431339" y="525496"/>
            <a:ext cx="2378919" cy="537175"/>
          </a:xfrm>
          <a:prstGeom prst="rect">
            <a:avLst/>
          </a:prstGeom>
          <a:noFill/>
          <a:ln>
            <a:noFill/>
          </a:ln>
        </p:spPr>
      </p:pic>
    </p:spTree>
    <p:extLst>
      <p:ext uri="{BB962C8B-B14F-4D97-AF65-F5344CB8AC3E}">
        <p14:creationId xmlns:p14="http://schemas.microsoft.com/office/powerpoint/2010/main" val="4100015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9656AEB-DEE6-42E5-CC01-DCEF66D5473E}"/>
              </a:ext>
            </a:extLst>
          </p:cNvPr>
          <p:cNvSpPr>
            <a:spLocks noGrp="1"/>
          </p:cNvSpPr>
          <p:nvPr>
            <p:ph type="title"/>
          </p:nvPr>
        </p:nvSpPr>
        <p:spPr>
          <a:xfrm>
            <a:off x="573088" y="688063"/>
            <a:ext cx="23202900" cy="995882"/>
          </a:xfrm>
          <a:prstGeom prst="rect">
            <a:avLst/>
          </a:prstGeom>
        </p:spPr>
        <p:txBody>
          <a:bodyPr vert="horz" wrap="none" lIns="0" tIns="0" rIns="0" bIns="0" rtlCol="0" anchor="t" anchorCtr="0">
            <a:noAutofit/>
          </a:bodyPr>
          <a:lstStyle/>
          <a:p>
            <a:r>
              <a:rPr lang="en-US"/>
              <a:t>Click to edit Master title style</a:t>
            </a:r>
          </a:p>
        </p:txBody>
      </p:sp>
      <p:sp>
        <p:nvSpPr>
          <p:cNvPr id="6" name="Text Placeholder 4" hidden="1">
            <a:extLst>
              <a:ext uri="{FF2B5EF4-FFF2-40B4-BE49-F238E27FC236}">
                <a16:creationId xmlns:a16="http://schemas.microsoft.com/office/drawing/2014/main" id="{4750F0DF-B457-7D48-8F1D-49F2F83B2F2C}"/>
              </a:ext>
            </a:extLst>
          </p:cNvPr>
          <p:cNvSpPr txBox="1">
            <a:spLocks/>
          </p:cNvSpPr>
          <p:nvPr userDrawn="1"/>
        </p:nvSpPr>
        <p:spPr>
          <a:xfrm>
            <a:off x="573088" y="1683946"/>
            <a:ext cx="23202900" cy="11343992"/>
          </a:xfrm>
          <a:prstGeom prst="rect">
            <a:avLst/>
          </a:prstGeom>
        </p:spPr>
        <p:txBody>
          <a:bodyPr/>
          <a:lstStyle>
            <a:lvl1pPr marL="0" indent="0" algn="l" defTabSz="274320" rtl="0" eaLnBrk="1" fontAlgn="t" latinLnBrk="0" hangingPunct="1">
              <a:lnSpc>
                <a:spcPct val="90000"/>
              </a:lnSpc>
              <a:spcBef>
                <a:spcPts val="600"/>
              </a:spcBef>
              <a:spcAft>
                <a:spcPts val="1200"/>
              </a:spcAft>
              <a:buClr>
                <a:srgbClr val="212121"/>
              </a:buClr>
              <a:buFont typeface="Arial" panose="020B0604020202020204" pitchFamily="34" charset="0"/>
              <a:buNone/>
              <a:defRPr sz="3000" b="0" i="0" kern="1200">
                <a:solidFill>
                  <a:srgbClr val="212121"/>
                </a:solidFill>
                <a:latin typeface="Roboto Light" panose="02000000000000000000" pitchFamily="2" charset="0"/>
                <a:ea typeface="Roboto Light" panose="02000000000000000000" pitchFamily="2" charset="0"/>
                <a:cs typeface="Roboto Light" panose="02000000000000000000" pitchFamily="2" charset="0"/>
              </a:defRPr>
            </a:lvl1pPr>
            <a:lvl2pPr marL="871538" indent="-349250" algn="l" defTabSz="1828800" rtl="0" eaLnBrk="1" latinLnBrk="0" hangingPunct="1">
              <a:lnSpc>
                <a:spcPct val="90000"/>
              </a:lnSpc>
              <a:spcBef>
                <a:spcPts val="600"/>
              </a:spcBef>
              <a:buClr>
                <a:srgbClr val="212121"/>
              </a:buClr>
              <a:buFont typeface="Arial" panose="020B0604020202020204" pitchFamily="34" charset="0"/>
              <a:buChar char="•"/>
              <a:tabLst/>
              <a:defRPr sz="28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2pPr>
            <a:lvl3pPr marL="1393825" indent="-349250" algn="l" defTabSz="1828800" rtl="0" eaLnBrk="1" latinLnBrk="0" hangingPunct="1">
              <a:lnSpc>
                <a:spcPct val="90000"/>
              </a:lnSpc>
              <a:spcBef>
                <a:spcPts val="600"/>
              </a:spcBef>
              <a:buClr>
                <a:srgbClr val="212121"/>
              </a:buClr>
              <a:buFont typeface="System Font Regular"/>
              <a:buChar char="-"/>
              <a:tabLst/>
              <a:defRPr sz="28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3pPr>
            <a:lvl4pPr marL="1841500" indent="-298450" algn="l" defTabSz="1828800" rtl="0" eaLnBrk="1" latinLnBrk="0" hangingPunct="1">
              <a:lnSpc>
                <a:spcPct val="90000"/>
              </a:lnSpc>
              <a:spcBef>
                <a:spcPts val="600"/>
              </a:spcBef>
              <a:buClr>
                <a:srgbClr val="212121"/>
              </a:buClr>
              <a:buFont typeface="System Font Regular"/>
              <a:buChar char="+"/>
              <a:tabLst/>
              <a:defRPr sz="24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4pPr>
            <a:lvl5pPr marL="2290763" indent="-323850" algn="l" defTabSz="1828800" rtl="0" eaLnBrk="1" latinLnBrk="0" hangingPunct="1">
              <a:lnSpc>
                <a:spcPct val="90000"/>
              </a:lnSpc>
              <a:spcBef>
                <a:spcPts val="1000"/>
              </a:spcBef>
              <a:buFont typeface="System Font Regular"/>
              <a:buChar char="-"/>
              <a:tabLst/>
              <a:defRPr sz="24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5pPr>
            <a:lvl6pPr marL="50292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6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0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r>
              <a:rPr lang="en-US" b="0" i="0">
                <a:latin typeface="Calibri Light" panose="020F0302020204030204" pitchFamily="34" charset="0"/>
                <a:cs typeface="Calibri Light" panose="020F0302020204030204" pitchFamily="34" charset="0"/>
              </a:rPr>
              <a:t>Click to edit Master text styles</a:t>
            </a:r>
          </a:p>
          <a:p>
            <a:pPr lvl="1"/>
            <a:r>
              <a:rPr lang="en-US" b="0" i="0">
                <a:latin typeface="Calibri Light" panose="020F0302020204030204" pitchFamily="34" charset="0"/>
                <a:cs typeface="Calibri Light" panose="020F0302020204030204" pitchFamily="34" charset="0"/>
              </a:rPr>
              <a:t>Second level</a:t>
            </a:r>
          </a:p>
          <a:p>
            <a:pPr lvl="2"/>
            <a:r>
              <a:rPr lang="en-US" b="0" i="0">
                <a:latin typeface="Calibri Light" panose="020F0302020204030204" pitchFamily="34" charset="0"/>
                <a:cs typeface="Calibri Light" panose="020F0302020204030204" pitchFamily="34" charset="0"/>
              </a:rPr>
              <a:t>Third level</a:t>
            </a:r>
          </a:p>
          <a:p>
            <a:pPr lvl="3"/>
            <a:r>
              <a:rPr lang="en-US" b="0" i="0">
                <a:latin typeface="Calibri Light" panose="020F0302020204030204" pitchFamily="34" charset="0"/>
                <a:cs typeface="Calibri Light" panose="020F0302020204030204" pitchFamily="34" charset="0"/>
              </a:rPr>
              <a:t>Fourth level</a:t>
            </a:r>
          </a:p>
          <a:p>
            <a:pPr lvl="4"/>
            <a:r>
              <a:rPr lang="en-US" b="0" i="0">
                <a:latin typeface="Calibri Light" panose="020F0302020204030204" pitchFamily="34" charset="0"/>
                <a:cs typeface="Calibri Light" panose="020F0302020204030204" pitchFamily="34" charset="0"/>
              </a:rPr>
              <a:t>Fifth level</a:t>
            </a:r>
          </a:p>
        </p:txBody>
      </p:sp>
    </p:spTree>
    <p:extLst>
      <p:ext uri="{BB962C8B-B14F-4D97-AF65-F5344CB8AC3E}">
        <p14:creationId xmlns:p14="http://schemas.microsoft.com/office/powerpoint/2010/main" val="3597006612"/>
      </p:ext>
    </p:extLst>
  </p:cSld>
  <p:clrMap bg1="lt1" tx1="dk1" bg2="lt2" tx2="dk2" accent1="accent1" accent2="accent2" accent3="accent3" accent4="accent4" accent5="accent5" accent6="accent6" hlink="hlink" folHlink="folHlink"/>
  <p:sldLayoutIdLst>
    <p:sldLayoutId id="2147483699" r:id="rId1"/>
    <p:sldLayoutId id="2147483698" r:id="rId2"/>
    <p:sldLayoutId id="2147483705" r:id="rId3"/>
    <p:sldLayoutId id="2147483706" r:id="rId4"/>
  </p:sldLayoutIdLst>
  <p:txStyles>
    <p:titleStyle>
      <a:lvl1pPr algn="l" defTabSz="1828800" rtl="0" eaLnBrk="1" latinLnBrk="0" hangingPunct="1">
        <a:lnSpc>
          <a:spcPct val="90000"/>
        </a:lnSpc>
        <a:spcBef>
          <a:spcPct val="0"/>
        </a:spcBef>
        <a:buNone/>
        <a:defRPr sz="5000" b="1" kern="1200">
          <a:solidFill>
            <a:srgbClr val="212121"/>
          </a:solidFill>
          <a:latin typeface="+mj-lt"/>
          <a:ea typeface="+mj-ea"/>
          <a:cs typeface="+mj-cs"/>
        </a:defRPr>
      </a:lvl1pPr>
    </p:titleStyle>
    <p:bodyStyle>
      <a:lvl1pPr marL="0" indent="0" algn="l" defTabSz="274320" rtl="0" eaLnBrk="1" fontAlgn="t" latinLnBrk="0" hangingPunct="1">
        <a:lnSpc>
          <a:spcPct val="90000"/>
        </a:lnSpc>
        <a:spcBef>
          <a:spcPts val="600"/>
        </a:spcBef>
        <a:spcAft>
          <a:spcPts val="1200"/>
        </a:spcAft>
        <a:buClr>
          <a:srgbClr val="212121"/>
        </a:buClr>
        <a:buFont typeface="Arial" panose="020B0604020202020204" pitchFamily="34" charset="0"/>
        <a:buNone/>
        <a:defRPr sz="3000" b="0" i="0" kern="1200">
          <a:solidFill>
            <a:srgbClr val="212121"/>
          </a:solidFill>
          <a:latin typeface="Roboto Light" panose="02000000000000000000" pitchFamily="2" charset="0"/>
          <a:ea typeface="Roboto Light" panose="02000000000000000000" pitchFamily="2" charset="0"/>
          <a:cs typeface="Roboto Light" panose="02000000000000000000" pitchFamily="2" charset="0"/>
        </a:defRPr>
      </a:lvl1pPr>
      <a:lvl2pPr marL="1371600" indent="-365760" algn="l" defTabSz="1828800" rtl="0" eaLnBrk="1" latinLnBrk="0" hangingPunct="1">
        <a:lnSpc>
          <a:spcPct val="90000"/>
        </a:lnSpc>
        <a:spcBef>
          <a:spcPts val="600"/>
        </a:spcBef>
        <a:buClr>
          <a:srgbClr val="212121"/>
        </a:buClr>
        <a:buFont typeface="Arial" panose="020B0604020202020204" pitchFamily="34" charset="0"/>
        <a:buChar char="•"/>
        <a:defRPr sz="28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2pPr>
      <a:lvl3pPr marL="2286000" indent="-365760" algn="l" defTabSz="1828800" rtl="0" eaLnBrk="1" latinLnBrk="0" hangingPunct="1">
        <a:lnSpc>
          <a:spcPct val="90000"/>
        </a:lnSpc>
        <a:spcBef>
          <a:spcPts val="600"/>
        </a:spcBef>
        <a:buClr>
          <a:srgbClr val="212121"/>
        </a:buClr>
        <a:buFont typeface="Arial" panose="020B0604020202020204" pitchFamily="34" charset="0"/>
        <a:buChar char="•"/>
        <a:defRPr sz="28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3pPr>
      <a:lvl4pPr marL="2834640" indent="0" algn="l" defTabSz="1828800" rtl="0" eaLnBrk="1" latinLnBrk="0" hangingPunct="1">
        <a:lnSpc>
          <a:spcPct val="90000"/>
        </a:lnSpc>
        <a:spcBef>
          <a:spcPts val="600"/>
        </a:spcBef>
        <a:buClr>
          <a:srgbClr val="212121"/>
        </a:buClr>
        <a:buFont typeface="Arial" panose="020B0604020202020204" pitchFamily="34" charset="0"/>
        <a:buNone/>
        <a:defRPr sz="24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4pPr>
      <a:lvl5pPr marL="4114800" indent="-457200" algn="l" defTabSz="1828800" rtl="0" eaLnBrk="1" latinLnBrk="0" hangingPunct="1">
        <a:lnSpc>
          <a:spcPct val="90000"/>
        </a:lnSpc>
        <a:spcBef>
          <a:spcPts val="1000"/>
        </a:spcBef>
        <a:buFont typeface="Arial" panose="020B0604020202020204" pitchFamily="34" charset="0"/>
        <a:buChar char="•"/>
        <a:defRPr sz="24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5pPr>
      <a:lvl6pPr marL="50292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6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0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p:bodyStyle>
    <p:otherStyle>
      <a:defPPr>
        <a:defRPr lang="en-US"/>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768" userDrawn="1">
          <p15:clr>
            <a:srgbClr val="F26B43"/>
          </p15:clr>
        </p15:guide>
        <p15:guide id="2" pos="361" userDrawn="1">
          <p15:clr>
            <a:srgbClr val="F26B43"/>
          </p15:clr>
        </p15:guide>
        <p15:guide id="3" orient="horz" pos="480" userDrawn="1">
          <p15:clr>
            <a:srgbClr val="F26B43"/>
          </p15:clr>
        </p15:guide>
        <p15:guide id="4" pos="14977" userDrawn="1">
          <p15:clr>
            <a:srgbClr val="F26B43"/>
          </p15:clr>
        </p15:guide>
        <p15:guide id="5" orient="horz" pos="8304"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jpe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14.png"/><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rgbClr val="38506F"/>
        </a:solidFill>
        <a:effectLst/>
      </p:bgPr>
    </p:bg>
    <p:spTree>
      <p:nvGrpSpPr>
        <p:cNvPr id="1" name=""/>
        <p:cNvGrpSpPr/>
        <p:nvPr/>
      </p:nvGrpSpPr>
      <p:grpSpPr>
        <a:xfrm>
          <a:off x="0" y="0"/>
          <a:ext cx="0" cy="0"/>
          <a:chOff x="0" y="0"/>
          <a:chExt cx="0" cy="0"/>
        </a:xfrm>
      </p:grpSpPr>
      <p:sp>
        <p:nvSpPr>
          <p:cNvPr id="14" name="white inside">
            <a:extLst>
              <a:ext uri="{FF2B5EF4-FFF2-40B4-BE49-F238E27FC236}">
                <a16:creationId xmlns:a16="http://schemas.microsoft.com/office/drawing/2014/main" id="{0A0E3292-02E3-5415-1AFC-1CCE461EC675}"/>
              </a:ext>
            </a:extLst>
          </p:cNvPr>
          <p:cNvSpPr/>
          <p:nvPr/>
        </p:nvSpPr>
        <p:spPr>
          <a:xfrm>
            <a:off x="1586547" y="1463040"/>
            <a:ext cx="21214081" cy="10789920"/>
          </a:xfrm>
          <a:prstGeom prst="rect">
            <a:avLst/>
          </a:prstGeom>
          <a:solidFill>
            <a:schemeClr val="bg1"/>
          </a:solidFill>
          <a:effectLst>
            <a:innerShdw blurRad="63500" dist="50800" dir="13500000">
              <a:prstClr val="black">
                <a:alpha val="50000"/>
              </a:prstClr>
            </a:inn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10" name="pulsara logo">
            <a:extLst>
              <a:ext uri="{FF2B5EF4-FFF2-40B4-BE49-F238E27FC236}">
                <a16:creationId xmlns:a16="http://schemas.microsoft.com/office/drawing/2014/main" id="{B4734AF9-DB5A-F37D-E56B-05E633CE055D}"/>
              </a:ext>
            </a:extLst>
          </p:cNvPr>
          <p:cNvPicPr>
            <a:picLocks noChangeAspect="1"/>
          </p:cNvPicPr>
          <p:nvPr/>
        </p:nvPicPr>
        <p:blipFill>
          <a:blip r:embed="rId3"/>
          <a:stretch>
            <a:fillRect/>
          </a:stretch>
        </p:blipFill>
        <p:spPr>
          <a:xfrm>
            <a:off x="3943804" y="3516860"/>
            <a:ext cx="6357467" cy="6357467"/>
          </a:xfrm>
          <a:prstGeom prst="rect">
            <a:avLst/>
          </a:prstGeom>
          <a:effectLst>
            <a:outerShdw blurRad="461656" dist="232892" dir="2700000" algn="tl" rotWithShape="0">
              <a:prstClr val="black">
                <a:alpha val="14000"/>
              </a:prstClr>
            </a:outerShdw>
          </a:effectLst>
        </p:spPr>
      </p:pic>
      <p:sp>
        <p:nvSpPr>
          <p:cNvPr id="16" name="outline">
            <a:extLst>
              <a:ext uri="{FF2B5EF4-FFF2-40B4-BE49-F238E27FC236}">
                <a16:creationId xmlns:a16="http://schemas.microsoft.com/office/drawing/2014/main" id="{13913877-CFF8-410E-E6F9-4585AE45E978}"/>
              </a:ext>
            </a:extLst>
          </p:cNvPr>
          <p:cNvSpPr/>
          <p:nvPr/>
        </p:nvSpPr>
        <p:spPr>
          <a:xfrm>
            <a:off x="1068387" y="929640"/>
            <a:ext cx="22250400" cy="11856720"/>
          </a:xfrm>
          <a:prstGeom prst="rect">
            <a:avLst/>
          </a:prstGeom>
          <a:noFill/>
          <a:ln w="41275">
            <a:solidFill>
              <a:srgbClr val="FDF9D8"/>
            </a:solidFill>
          </a:ln>
          <a:effectLst>
            <a:glow rad="139700">
              <a:schemeClr val="bg1">
                <a:alpha val="39585"/>
              </a:schemeClr>
            </a:glow>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 name="Google Shape;22;p4">
            <a:extLst>
              <a:ext uri="{FF2B5EF4-FFF2-40B4-BE49-F238E27FC236}">
                <a16:creationId xmlns:a16="http://schemas.microsoft.com/office/drawing/2014/main" id="{B1DACB85-B5FB-4860-8D09-13BE55078B63}"/>
              </a:ext>
            </a:extLst>
          </p:cNvPr>
          <p:cNvSpPr txBox="1"/>
          <p:nvPr/>
        </p:nvSpPr>
        <p:spPr>
          <a:xfrm>
            <a:off x="4693893" y="9432113"/>
            <a:ext cx="6357467" cy="1341629"/>
          </a:xfrm>
          <a:prstGeom prst="rect">
            <a:avLst/>
          </a:prstGeom>
          <a:noFill/>
          <a:ln>
            <a:noFill/>
          </a:ln>
        </p:spPr>
        <p:txBody>
          <a:bodyPr spcFirstLastPara="1" wrap="square" lIns="91400" tIns="91400" rIns="91400" bIns="91400" anchor="t" anchorCtr="0">
            <a:normAutofit/>
          </a:bodyPr>
          <a:lstStyle/>
          <a:p>
            <a:pPr marL="444500" marR="0" lvl="0" indent="-342900" algn="ctr" rtl="0">
              <a:lnSpc>
                <a:spcPct val="100000"/>
              </a:lnSpc>
              <a:spcBef>
                <a:spcPts val="0"/>
              </a:spcBef>
              <a:spcAft>
                <a:spcPts val="0"/>
              </a:spcAft>
              <a:buClr>
                <a:srgbClr val="595959"/>
              </a:buClr>
              <a:buSzPts val="2700"/>
              <a:buFont typeface="Arial"/>
              <a:buNone/>
            </a:pPr>
            <a:r>
              <a:rPr lang="en" sz="7500" b="1" i="0" u="none" strike="noStrike" cap="none">
                <a:latin typeface="Roboto Medium"/>
                <a:ea typeface="Roboto Medium"/>
                <a:cs typeface="Roboto Medium"/>
                <a:sym typeface="Roboto Medium"/>
              </a:rPr>
              <a:t>MED OPS</a:t>
            </a:r>
            <a:endParaRPr sz="1300" b="1"/>
          </a:p>
        </p:txBody>
      </p:sp>
      <p:pic>
        <p:nvPicPr>
          <p:cNvPr id="6" name="Picture 5">
            <a:extLst>
              <a:ext uri="{FF2B5EF4-FFF2-40B4-BE49-F238E27FC236}">
                <a16:creationId xmlns:a16="http://schemas.microsoft.com/office/drawing/2014/main" id="{95978615-6E58-9A0E-7A4F-A98E5A4848EA}"/>
              </a:ext>
            </a:extLst>
          </p:cNvPr>
          <p:cNvPicPr>
            <a:picLocks noChangeAspect="1"/>
          </p:cNvPicPr>
          <p:nvPr/>
        </p:nvPicPr>
        <p:blipFill>
          <a:blip r:embed="rId4"/>
          <a:srcRect/>
          <a:stretch/>
        </p:blipFill>
        <p:spPr>
          <a:xfrm>
            <a:off x="11483640" y="2388964"/>
            <a:ext cx="10468530" cy="9002936"/>
          </a:xfrm>
          <a:prstGeom prst="rect">
            <a:avLst/>
          </a:prstGeom>
          <a:effectLst>
            <a:outerShdw blurRad="291267" dist="88900" dir="2700000" algn="tl" rotWithShape="0">
              <a:prstClr val="black">
                <a:alpha val="32861"/>
              </a:prstClr>
            </a:outerShdw>
          </a:effectLst>
        </p:spPr>
      </p:pic>
    </p:spTree>
    <p:extLst>
      <p:ext uri="{BB962C8B-B14F-4D97-AF65-F5344CB8AC3E}">
        <p14:creationId xmlns:p14="http://schemas.microsoft.com/office/powerpoint/2010/main" val="15947188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26">
          <a:extLst>
            <a:ext uri="{FF2B5EF4-FFF2-40B4-BE49-F238E27FC236}">
              <a16:creationId xmlns:a16="http://schemas.microsoft.com/office/drawing/2014/main" id="{8E303374-ECF9-F089-B7BB-ACC474BF6E5D}"/>
            </a:ext>
          </a:extLst>
        </p:cNvPr>
        <p:cNvGrpSpPr/>
        <p:nvPr/>
      </p:nvGrpSpPr>
      <p:grpSpPr>
        <a:xfrm>
          <a:off x="0" y="0"/>
          <a:ext cx="0" cy="0"/>
          <a:chOff x="0" y="0"/>
          <a:chExt cx="0" cy="0"/>
        </a:xfrm>
      </p:grpSpPr>
      <p:sp>
        <p:nvSpPr>
          <p:cNvPr id="619" name="state-desc">
            <a:extLst>
              <a:ext uri="{FF2B5EF4-FFF2-40B4-BE49-F238E27FC236}">
                <a16:creationId xmlns:a16="http://schemas.microsoft.com/office/drawing/2014/main" id="{80ED330D-A2FE-D61C-D62B-4B2334C04334}"/>
              </a:ext>
            </a:extLst>
          </p:cNvPr>
          <p:cNvSpPr/>
          <p:nvPr/>
        </p:nvSpPr>
        <p:spPr>
          <a:xfrm>
            <a:off x="287502" y="7551599"/>
            <a:ext cx="7373700" cy="843566"/>
          </a:xfrm>
          <a:prstGeom prst="rect">
            <a:avLst/>
          </a:prstGeom>
          <a:solidFill>
            <a:srgbClr val="62EBF5">
              <a:alpha val="7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61" name="add-downstream-desc">
            <a:extLst>
              <a:ext uri="{FF2B5EF4-FFF2-40B4-BE49-F238E27FC236}">
                <a16:creationId xmlns:a16="http://schemas.microsoft.com/office/drawing/2014/main" id="{91FFD99E-D89F-F27A-B274-CDB21F3A0FF3}"/>
              </a:ext>
            </a:extLst>
          </p:cNvPr>
          <p:cNvSpPr/>
          <p:nvPr/>
        </p:nvSpPr>
        <p:spPr>
          <a:xfrm>
            <a:off x="283346" y="10937805"/>
            <a:ext cx="7373700" cy="843566"/>
          </a:xfrm>
          <a:prstGeom prst="rect">
            <a:avLst/>
          </a:prstGeom>
          <a:solidFill>
            <a:srgbClr val="62EBF5">
              <a:alpha val="7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58" name="add-phys-consult-all-desc">
            <a:extLst>
              <a:ext uri="{FF2B5EF4-FFF2-40B4-BE49-F238E27FC236}">
                <a16:creationId xmlns:a16="http://schemas.microsoft.com/office/drawing/2014/main" id="{A8A9048D-2848-860F-9912-DB208E8DB137}"/>
              </a:ext>
            </a:extLst>
          </p:cNvPr>
          <p:cNvSpPr/>
          <p:nvPr/>
        </p:nvSpPr>
        <p:spPr>
          <a:xfrm>
            <a:off x="278964" y="10025639"/>
            <a:ext cx="7383557" cy="841248"/>
          </a:xfrm>
          <a:prstGeom prst="rect">
            <a:avLst/>
          </a:prstGeom>
          <a:solidFill>
            <a:schemeClr val="bg1">
              <a:lumMod val="95000"/>
              <a:alpha val="75263"/>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5" name="add-phys-consult-for-desc">
            <a:extLst>
              <a:ext uri="{FF2B5EF4-FFF2-40B4-BE49-F238E27FC236}">
                <a16:creationId xmlns:a16="http://schemas.microsoft.com/office/drawing/2014/main" id="{81291C6B-6A25-43E7-8A1C-702A9AA9EA61}"/>
              </a:ext>
            </a:extLst>
          </p:cNvPr>
          <p:cNvSpPr/>
          <p:nvPr/>
        </p:nvSpPr>
        <p:spPr>
          <a:xfrm>
            <a:off x="283346" y="9111153"/>
            <a:ext cx="7373700" cy="843566"/>
          </a:xfrm>
          <a:prstGeom prst="rect">
            <a:avLst/>
          </a:prstGeom>
          <a:solidFill>
            <a:srgbClr val="62EBF5">
              <a:alpha val="7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53" name="receive-desc">
            <a:extLst>
              <a:ext uri="{FF2B5EF4-FFF2-40B4-BE49-F238E27FC236}">
                <a16:creationId xmlns:a16="http://schemas.microsoft.com/office/drawing/2014/main" id="{13842724-2246-CAE6-9294-639C8F1A7EFA}"/>
              </a:ext>
            </a:extLst>
          </p:cNvPr>
          <p:cNvSpPr/>
          <p:nvPr/>
        </p:nvSpPr>
        <p:spPr>
          <a:xfrm>
            <a:off x="278964" y="8466085"/>
            <a:ext cx="7383557" cy="574148"/>
          </a:xfrm>
          <a:prstGeom prst="rect">
            <a:avLst/>
          </a:prstGeom>
          <a:solidFill>
            <a:schemeClr val="bg1">
              <a:lumMod val="95000"/>
              <a:alpha val="75263"/>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send-desc">
            <a:extLst>
              <a:ext uri="{FF2B5EF4-FFF2-40B4-BE49-F238E27FC236}">
                <a16:creationId xmlns:a16="http://schemas.microsoft.com/office/drawing/2014/main" id="{06BAC127-927D-03AE-DD01-6DF53C798E53}"/>
              </a:ext>
            </a:extLst>
          </p:cNvPr>
          <p:cNvSpPr/>
          <p:nvPr/>
        </p:nvSpPr>
        <p:spPr>
          <a:xfrm>
            <a:off x="287502" y="6906531"/>
            <a:ext cx="7367794" cy="574148"/>
          </a:xfrm>
          <a:prstGeom prst="rect">
            <a:avLst/>
          </a:prstGeom>
          <a:solidFill>
            <a:schemeClr val="bg1">
              <a:lumMod val="95000"/>
              <a:alpha val="75263"/>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multi-desc">
            <a:extLst>
              <a:ext uri="{FF2B5EF4-FFF2-40B4-BE49-F238E27FC236}">
                <a16:creationId xmlns:a16="http://schemas.microsoft.com/office/drawing/2014/main" id="{0CA0E074-9D6D-EFBE-CDC5-ED049F56C160}"/>
              </a:ext>
            </a:extLst>
          </p:cNvPr>
          <p:cNvSpPr/>
          <p:nvPr/>
        </p:nvSpPr>
        <p:spPr>
          <a:xfrm>
            <a:off x="283346" y="6261463"/>
            <a:ext cx="7373700" cy="574148"/>
          </a:xfrm>
          <a:prstGeom prst="rect">
            <a:avLst/>
          </a:prstGeom>
          <a:solidFill>
            <a:srgbClr val="62EBF5">
              <a:alpha val="7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package option descriptions">
            <a:extLst>
              <a:ext uri="{FF2B5EF4-FFF2-40B4-BE49-F238E27FC236}">
                <a16:creationId xmlns:a16="http://schemas.microsoft.com/office/drawing/2014/main" id="{494B8992-292D-3E61-99D1-BFF4C5F35197}"/>
              </a:ext>
            </a:extLst>
          </p:cNvPr>
          <p:cNvSpPr txBox="1"/>
          <p:nvPr/>
        </p:nvSpPr>
        <p:spPr>
          <a:xfrm>
            <a:off x="380095" y="6374700"/>
            <a:ext cx="7143383" cy="441082"/>
          </a:xfrm>
          <a:prstGeom prst="rect">
            <a:avLst/>
          </a:prstGeom>
          <a:noFill/>
        </p:spPr>
        <p:txBody>
          <a:bodyPr wrap="square" anchor="t" anchorCtr="0">
            <a:noAutofit/>
          </a:bodyPr>
          <a:lstStyle/>
          <a:p>
            <a:pPr>
              <a:lnSpc>
                <a:spcPct val="80000"/>
              </a:lnSpc>
              <a:spcAft>
                <a:spcPts val="2400"/>
              </a:spcAft>
            </a:pPr>
            <a:r>
              <a:rPr lang="en-US" sz="2600" dirty="0">
                <a:solidFill>
                  <a:srgbClr val="000000"/>
                </a:solidFill>
                <a:latin typeface="Calibri Light" panose="020F0302020204030204" pitchFamily="34" charset="0"/>
                <a:cs typeface="Calibri Light" panose="020F0302020204030204" pitchFamily="34" charset="0"/>
              </a:rPr>
              <a:t>Multimedia Prehospital Report (ECG, Video, PSR…)</a:t>
            </a:r>
          </a:p>
        </p:txBody>
      </p:sp>
      <p:sp>
        <p:nvSpPr>
          <p:cNvPr id="2" name="package option descriptions">
            <a:extLst>
              <a:ext uri="{FF2B5EF4-FFF2-40B4-BE49-F238E27FC236}">
                <a16:creationId xmlns:a16="http://schemas.microsoft.com/office/drawing/2014/main" id="{40ED5EFB-C384-4720-6FC2-59910BB2DBF1}"/>
              </a:ext>
            </a:extLst>
          </p:cNvPr>
          <p:cNvSpPr txBox="1"/>
          <p:nvPr/>
        </p:nvSpPr>
        <p:spPr>
          <a:xfrm>
            <a:off x="380095" y="6984010"/>
            <a:ext cx="7143383" cy="396739"/>
          </a:xfrm>
          <a:prstGeom prst="rect">
            <a:avLst/>
          </a:prstGeom>
          <a:noFill/>
        </p:spPr>
        <p:txBody>
          <a:bodyPr wrap="square" anchor="t" anchorCtr="0">
            <a:noAutofit/>
          </a:bodyPr>
          <a:lstStyle/>
          <a:p>
            <a:pPr>
              <a:lnSpc>
                <a:spcPct val="80000"/>
              </a:lnSpc>
              <a:spcAft>
                <a:spcPts val="2400"/>
              </a:spcAft>
            </a:pPr>
            <a:r>
              <a:rPr lang="en-US" sz="2600">
                <a:solidFill>
                  <a:srgbClr val="000000"/>
                </a:solidFill>
                <a:latin typeface="Calibri Light" panose="020F0302020204030204" pitchFamily="34" charset="0"/>
                <a:cs typeface="Calibri Light" panose="020F0302020204030204" pitchFamily="34" charset="0"/>
              </a:rPr>
              <a:t>Send Consult/Transfer Request</a:t>
            </a:r>
          </a:p>
        </p:txBody>
      </p:sp>
      <p:sp>
        <p:nvSpPr>
          <p:cNvPr id="3" name="package option descriptions">
            <a:extLst>
              <a:ext uri="{FF2B5EF4-FFF2-40B4-BE49-F238E27FC236}">
                <a16:creationId xmlns:a16="http://schemas.microsoft.com/office/drawing/2014/main" id="{EC9D9C4E-449D-903F-6FC8-500D275C5E28}"/>
              </a:ext>
            </a:extLst>
          </p:cNvPr>
          <p:cNvSpPr txBox="1"/>
          <p:nvPr/>
        </p:nvSpPr>
        <p:spPr>
          <a:xfrm>
            <a:off x="380095" y="7637034"/>
            <a:ext cx="7143383" cy="678899"/>
          </a:xfrm>
          <a:prstGeom prst="rect">
            <a:avLst/>
          </a:prstGeom>
          <a:noFill/>
        </p:spPr>
        <p:txBody>
          <a:bodyPr wrap="square" anchor="t" anchorCtr="0">
            <a:noAutofit/>
          </a:bodyPr>
          <a:lstStyle/>
          <a:p>
            <a:pPr>
              <a:lnSpc>
                <a:spcPct val="80000"/>
              </a:lnSpc>
              <a:spcAft>
                <a:spcPts val="2400"/>
              </a:spcAft>
            </a:pPr>
            <a:r>
              <a:rPr lang="en-US" sz="2600" dirty="0">
                <a:solidFill>
                  <a:srgbClr val="000000"/>
                </a:solidFill>
                <a:latin typeface="Calibri Light" panose="020F0302020204030204" pitchFamily="34" charset="0"/>
                <a:cs typeface="Calibri Light" panose="020F0302020204030204" pitchFamily="34" charset="0"/>
              </a:rPr>
              <a:t>State | Regional: Incidents, Events, Evac, ESF8 &amp; other Initiatives</a:t>
            </a:r>
          </a:p>
        </p:txBody>
      </p:sp>
      <p:sp>
        <p:nvSpPr>
          <p:cNvPr id="4" name="package option descriptions">
            <a:extLst>
              <a:ext uri="{FF2B5EF4-FFF2-40B4-BE49-F238E27FC236}">
                <a16:creationId xmlns:a16="http://schemas.microsoft.com/office/drawing/2014/main" id="{6F47B290-C41F-11F3-7858-EA9DACC89B87}"/>
              </a:ext>
            </a:extLst>
          </p:cNvPr>
          <p:cNvSpPr txBox="1"/>
          <p:nvPr/>
        </p:nvSpPr>
        <p:spPr>
          <a:xfrm>
            <a:off x="380095" y="8555559"/>
            <a:ext cx="7143383" cy="441082"/>
          </a:xfrm>
          <a:prstGeom prst="rect">
            <a:avLst/>
          </a:prstGeom>
          <a:noFill/>
        </p:spPr>
        <p:txBody>
          <a:bodyPr wrap="square" anchor="t" anchorCtr="0">
            <a:noAutofit/>
          </a:bodyPr>
          <a:lstStyle/>
          <a:p>
            <a:pPr>
              <a:lnSpc>
                <a:spcPct val="80000"/>
              </a:lnSpc>
              <a:spcAft>
                <a:spcPts val="2400"/>
              </a:spcAft>
            </a:pPr>
            <a:r>
              <a:rPr lang="en-US" sz="2600" dirty="0">
                <a:solidFill>
                  <a:srgbClr val="000000"/>
                </a:solidFill>
                <a:latin typeface="Calibri Light" panose="020F0302020204030204" pitchFamily="34" charset="0"/>
                <a:cs typeface="Calibri Light" panose="020F0302020204030204" pitchFamily="34" charset="0"/>
              </a:rPr>
              <a:t>Receive Consult/Transfer Request	</a:t>
            </a:r>
          </a:p>
        </p:txBody>
      </p:sp>
      <p:sp>
        <p:nvSpPr>
          <p:cNvPr id="6" name="package option descriptions">
            <a:extLst>
              <a:ext uri="{FF2B5EF4-FFF2-40B4-BE49-F238E27FC236}">
                <a16:creationId xmlns:a16="http://schemas.microsoft.com/office/drawing/2014/main" id="{524144FE-6FFA-5788-DCB9-7D25EBB16868}"/>
              </a:ext>
            </a:extLst>
          </p:cNvPr>
          <p:cNvSpPr txBox="1"/>
          <p:nvPr/>
        </p:nvSpPr>
        <p:spPr>
          <a:xfrm>
            <a:off x="380095" y="9197973"/>
            <a:ext cx="7143383" cy="678899"/>
          </a:xfrm>
          <a:prstGeom prst="rect">
            <a:avLst/>
          </a:prstGeom>
          <a:noFill/>
        </p:spPr>
        <p:txBody>
          <a:bodyPr wrap="square" anchor="t" anchorCtr="0">
            <a:noAutofit/>
          </a:bodyPr>
          <a:lstStyle/>
          <a:p>
            <a:pPr>
              <a:lnSpc>
                <a:spcPct val="80000"/>
              </a:lnSpc>
              <a:spcAft>
                <a:spcPts val="1800"/>
              </a:spcAft>
            </a:pPr>
            <a:r>
              <a:rPr lang="en-US" sz="2600" dirty="0">
                <a:solidFill>
                  <a:srgbClr val="000000"/>
                </a:solidFill>
                <a:latin typeface="Calibri Light" panose="020F0302020204030204" pitchFamily="34" charset="0"/>
                <a:cs typeface="Calibri Light" panose="020F0302020204030204" pitchFamily="34" charset="0"/>
              </a:rPr>
              <a:t>Add Physician Consultants for Consult &amp; Transfer Request</a:t>
            </a:r>
          </a:p>
        </p:txBody>
      </p:sp>
      <p:sp>
        <p:nvSpPr>
          <p:cNvPr id="8" name="package option descriptions">
            <a:extLst>
              <a:ext uri="{FF2B5EF4-FFF2-40B4-BE49-F238E27FC236}">
                <a16:creationId xmlns:a16="http://schemas.microsoft.com/office/drawing/2014/main" id="{FAD6DCB8-492F-219E-530D-39B8831A2016}"/>
              </a:ext>
            </a:extLst>
          </p:cNvPr>
          <p:cNvSpPr txBox="1"/>
          <p:nvPr/>
        </p:nvSpPr>
        <p:spPr>
          <a:xfrm>
            <a:off x="380095" y="10081880"/>
            <a:ext cx="7143383" cy="678899"/>
          </a:xfrm>
          <a:prstGeom prst="rect">
            <a:avLst/>
          </a:prstGeom>
          <a:noFill/>
        </p:spPr>
        <p:txBody>
          <a:bodyPr wrap="square" anchor="t" anchorCtr="0">
            <a:noAutofit/>
          </a:bodyPr>
          <a:lstStyle/>
          <a:p>
            <a:pPr>
              <a:lnSpc>
                <a:spcPct val="80000"/>
              </a:lnSpc>
              <a:spcAft>
                <a:spcPts val="1800"/>
              </a:spcAft>
            </a:pPr>
            <a:r>
              <a:rPr lang="en-US" sz="2600" dirty="0">
                <a:solidFill>
                  <a:srgbClr val="000000"/>
                </a:solidFill>
                <a:latin typeface="Calibri Light" panose="020F0302020204030204" pitchFamily="34" charset="0"/>
                <a:cs typeface="Calibri Light" panose="020F0302020204030204" pitchFamily="34" charset="0"/>
              </a:rPr>
              <a:t>Add Physician Consultants </a:t>
            </a:r>
            <a:br>
              <a:rPr lang="en-US" sz="2600" dirty="0">
                <a:solidFill>
                  <a:srgbClr val="000000"/>
                </a:solidFill>
                <a:latin typeface="Calibri Light" panose="020F0302020204030204" pitchFamily="34" charset="0"/>
                <a:cs typeface="Calibri Light" panose="020F0302020204030204" pitchFamily="34" charset="0"/>
              </a:rPr>
            </a:br>
            <a:r>
              <a:rPr lang="en-US" sz="2600" dirty="0">
                <a:solidFill>
                  <a:srgbClr val="000000"/>
                </a:solidFill>
                <a:latin typeface="Calibri Light" panose="020F0302020204030204" pitchFamily="34" charset="0"/>
                <a:cs typeface="Calibri Light" panose="020F0302020204030204" pitchFamily="34" charset="0"/>
              </a:rPr>
              <a:t>All Methods of Arrival (EMS, ED, Inpatient, Transfer)</a:t>
            </a:r>
          </a:p>
        </p:txBody>
      </p:sp>
      <p:sp>
        <p:nvSpPr>
          <p:cNvPr id="9" name="package option descriptions">
            <a:extLst>
              <a:ext uri="{FF2B5EF4-FFF2-40B4-BE49-F238E27FC236}">
                <a16:creationId xmlns:a16="http://schemas.microsoft.com/office/drawing/2014/main" id="{5517AF23-3C1C-04C9-F87C-A2DAAAA97B59}"/>
              </a:ext>
            </a:extLst>
          </p:cNvPr>
          <p:cNvSpPr txBox="1"/>
          <p:nvPr/>
        </p:nvSpPr>
        <p:spPr>
          <a:xfrm>
            <a:off x="380095" y="11007398"/>
            <a:ext cx="7143383" cy="678899"/>
          </a:xfrm>
          <a:prstGeom prst="rect">
            <a:avLst/>
          </a:prstGeom>
          <a:noFill/>
        </p:spPr>
        <p:txBody>
          <a:bodyPr wrap="square" anchor="t" anchorCtr="0">
            <a:noAutofit/>
          </a:bodyPr>
          <a:lstStyle/>
          <a:p>
            <a:pPr>
              <a:lnSpc>
                <a:spcPct val="80000"/>
              </a:lnSpc>
              <a:spcAft>
                <a:spcPts val="2400"/>
              </a:spcAft>
            </a:pPr>
            <a:r>
              <a:rPr lang="en-US" sz="2600" dirty="0">
                <a:solidFill>
                  <a:srgbClr val="000000"/>
                </a:solidFill>
                <a:latin typeface="Calibri Light" panose="020F0302020204030204" pitchFamily="34" charset="0"/>
                <a:cs typeface="Calibri Light" panose="020F0302020204030204" pitchFamily="34" charset="0"/>
              </a:rPr>
              <a:t>Add Downstream Teams (STEMI, Stroke, Trauma…) </a:t>
            </a:r>
            <a:br>
              <a:rPr lang="en-US" sz="2600" dirty="0">
                <a:solidFill>
                  <a:srgbClr val="000000"/>
                </a:solidFill>
                <a:latin typeface="Calibri Light" panose="020F0302020204030204" pitchFamily="34" charset="0"/>
                <a:cs typeface="Calibri Light" panose="020F0302020204030204" pitchFamily="34" charset="0"/>
              </a:rPr>
            </a:br>
            <a:r>
              <a:rPr lang="en-US" sz="2600" dirty="0">
                <a:solidFill>
                  <a:srgbClr val="000000"/>
                </a:solidFill>
                <a:latin typeface="Calibri Light" panose="020F0302020204030204" pitchFamily="34" charset="0"/>
                <a:cs typeface="Calibri Light" panose="020F0302020204030204" pitchFamily="34" charset="0"/>
              </a:rPr>
              <a:t>All Methods of Arrival (EMS, ED, Inpatient Transfer)</a:t>
            </a:r>
          </a:p>
        </p:txBody>
      </p:sp>
      <p:sp>
        <p:nvSpPr>
          <p:cNvPr id="52" name="transfer select outline">
            <a:extLst>
              <a:ext uri="{FF2B5EF4-FFF2-40B4-BE49-F238E27FC236}">
                <a16:creationId xmlns:a16="http://schemas.microsoft.com/office/drawing/2014/main" id="{8578F434-4705-E076-9914-BB84D6EE8EBE}"/>
              </a:ext>
            </a:extLst>
          </p:cNvPr>
          <p:cNvSpPr/>
          <p:nvPr/>
        </p:nvSpPr>
        <p:spPr>
          <a:xfrm>
            <a:off x="14036617" y="3429988"/>
            <a:ext cx="6527223" cy="9827028"/>
          </a:xfrm>
          <a:prstGeom prst="roundRect">
            <a:avLst>
              <a:gd name="adj" fmla="val 8073"/>
            </a:avLst>
          </a:prstGeom>
          <a:gradFill flip="none" rotWithShape="1">
            <a:gsLst>
              <a:gs pos="19000">
                <a:srgbClr val="7F7F7F"/>
              </a:gs>
              <a:gs pos="84000">
                <a:srgbClr val="7F7F7F">
                  <a:lumMod val="83208"/>
                  <a:lumOff val="16792"/>
                  <a:alpha val="56522"/>
                </a:srgbClr>
              </a:gs>
            </a:gsLst>
            <a:path path="rect">
              <a:fillToRect l="50000" t="50000" r="50000" b="50000"/>
            </a:path>
            <a:tileRect/>
          </a:gradFill>
          <a:ln w="50800">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infrastructure outline">
            <a:extLst>
              <a:ext uri="{FF2B5EF4-FFF2-40B4-BE49-F238E27FC236}">
                <a16:creationId xmlns:a16="http://schemas.microsoft.com/office/drawing/2014/main" id="{94A443EA-CF7C-3D49-25A7-0E318C77773C}"/>
              </a:ext>
            </a:extLst>
          </p:cNvPr>
          <p:cNvSpPr/>
          <p:nvPr/>
        </p:nvSpPr>
        <p:spPr>
          <a:xfrm>
            <a:off x="7601665" y="2952342"/>
            <a:ext cx="6268621" cy="10304674"/>
          </a:xfrm>
          <a:prstGeom prst="roundRect">
            <a:avLst>
              <a:gd name="adj" fmla="val 8073"/>
            </a:avLst>
          </a:prstGeom>
          <a:gradFill flip="none" rotWithShape="1">
            <a:gsLst>
              <a:gs pos="0">
                <a:schemeClr val="tx1">
                  <a:lumMod val="5000"/>
                  <a:lumOff val="95000"/>
                </a:schemeClr>
              </a:gs>
              <a:gs pos="44000">
                <a:schemeClr val="tx1">
                  <a:lumMod val="90000"/>
                  <a:lumOff val="10000"/>
                </a:schemeClr>
              </a:gs>
              <a:gs pos="79000">
                <a:schemeClr val="tx1">
                  <a:lumMod val="90000"/>
                  <a:lumOff val="10000"/>
                </a:schemeClr>
              </a:gs>
              <a:gs pos="100000">
                <a:schemeClr val="tx1">
                  <a:lumMod val="38269"/>
                  <a:lumOff val="61731"/>
                  <a:alpha val="41000"/>
                </a:schemeClr>
              </a:gs>
            </a:gsLst>
            <a:path path="circle">
              <a:fillToRect l="50000" t="50000" r="50000" b="50000"/>
            </a:path>
            <a:tileRect/>
          </a:gradFill>
          <a:ln w="50800">
            <a:solidFill>
              <a:schemeClr val="tx1">
                <a:lumMod val="90000"/>
                <a:lumOff val="1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07" name="PULSARA ONE">
            <a:extLst>
              <a:ext uri="{FF2B5EF4-FFF2-40B4-BE49-F238E27FC236}">
                <a16:creationId xmlns:a16="http://schemas.microsoft.com/office/drawing/2014/main" id="{2DCE0EDF-A37F-3C77-AD5C-EDD33A133AFA}"/>
              </a:ext>
            </a:extLst>
          </p:cNvPr>
          <p:cNvGrpSpPr/>
          <p:nvPr/>
        </p:nvGrpSpPr>
        <p:grpSpPr>
          <a:xfrm>
            <a:off x="7736280" y="3097439"/>
            <a:ext cx="2941369" cy="9969962"/>
            <a:chOff x="7736280" y="3097439"/>
            <a:chExt cx="2941369" cy="9969962"/>
          </a:xfrm>
        </p:grpSpPr>
        <p:sp>
          <p:nvSpPr>
            <p:cNvPr id="247" name="Rectangle: Rounded Corners 2">
              <a:extLst>
                <a:ext uri="{FF2B5EF4-FFF2-40B4-BE49-F238E27FC236}">
                  <a16:creationId xmlns:a16="http://schemas.microsoft.com/office/drawing/2014/main" id="{D735B20F-2BA6-FD08-B450-0C397570EBE7}"/>
                </a:ext>
              </a:extLst>
            </p:cNvPr>
            <p:cNvSpPr/>
            <p:nvPr/>
          </p:nvSpPr>
          <p:spPr>
            <a:xfrm>
              <a:off x="7751569" y="3097439"/>
              <a:ext cx="2926080" cy="9969962"/>
            </a:xfrm>
            <a:prstGeom prst="roundRect">
              <a:avLst>
                <a:gd name="adj" fmla="val 15479"/>
              </a:avLst>
            </a:prstGeom>
            <a:solidFill>
              <a:srgbClr val="20525C"/>
            </a:solidFill>
            <a:ln w="12700" cap="flat" cmpd="sng" algn="ctr">
              <a:noFill/>
              <a:prstDash val="solid"/>
              <a:miter lim="800000"/>
            </a:ln>
            <a:effectLst>
              <a:outerShdw blurRad="165100" dist="38100" dir="2700000" algn="tl" rotWithShape="0">
                <a:prstClr val="black">
                  <a:alpha val="40000"/>
                </a:prstClr>
              </a:outerShdw>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ID" sz="3600" u="none" strike="noStrike" kern="0" cap="none" spc="0" normalizeH="0" baseline="0" noProof="0">
                <a:ln>
                  <a:noFill/>
                </a:ln>
                <a:solidFill>
                  <a:prstClr val="white"/>
                </a:solidFill>
                <a:effectLst/>
                <a:uLnTx/>
                <a:uFillTx/>
                <a:latin typeface="Calibri Light" panose="020F0302020204030204" pitchFamily="34" charset="0"/>
                <a:ea typeface="+mn-ea"/>
                <a:cs typeface="Calibri Light" panose="020F0302020204030204" pitchFamily="34" charset="0"/>
              </a:endParaRPr>
            </a:p>
          </p:txBody>
        </p:sp>
        <p:sp>
          <p:nvSpPr>
            <p:cNvPr id="248" name="Rectangle 247">
              <a:extLst>
                <a:ext uri="{FF2B5EF4-FFF2-40B4-BE49-F238E27FC236}">
                  <a16:creationId xmlns:a16="http://schemas.microsoft.com/office/drawing/2014/main" id="{8C22F6AE-1003-067C-C27E-3476BEBEBBBA}"/>
                </a:ext>
              </a:extLst>
            </p:cNvPr>
            <p:cNvSpPr/>
            <p:nvPr/>
          </p:nvSpPr>
          <p:spPr>
            <a:xfrm>
              <a:off x="7751569" y="12052714"/>
              <a:ext cx="2926080" cy="756537"/>
            </a:xfrm>
            <a:prstGeom prst="rect">
              <a:avLst/>
            </a:prstGeom>
            <a:no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lIns="182880" rIns="182880" rtlCol="0" anchor="ctr"/>
            <a:lstStyle/>
            <a:p>
              <a:pPr algn="ctr"/>
              <a:r>
                <a:rPr lang="en-US" sz="1800" b="1" dirty="0"/>
                <a:t>Always Free to Everyone</a:t>
              </a:r>
            </a:p>
          </p:txBody>
        </p:sp>
        <p:sp>
          <p:nvSpPr>
            <p:cNvPr id="250" name="white center section">
              <a:extLst>
                <a:ext uri="{FF2B5EF4-FFF2-40B4-BE49-F238E27FC236}">
                  <a16:creationId xmlns:a16="http://schemas.microsoft.com/office/drawing/2014/main" id="{7BA455DB-6F46-5401-681B-1B571E06D57A}"/>
                </a:ext>
              </a:extLst>
            </p:cNvPr>
            <p:cNvSpPr/>
            <p:nvPr/>
          </p:nvSpPr>
          <p:spPr>
            <a:xfrm>
              <a:off x="7736280" y="5554065"/>
              <a:ext cx="2941369" cy="6283259"/>
            </a:xfrm>
            <a:prstGeom prst="roundRect">
              <a:avLst>
                <a:gd name="adj" fmla="val 3121"/>
              </a:avLst>
            </a:prstGeom>
            <a:solidFill>
              <a:sysClr val="window" lastClr="FFFFFF"/>
            </a:solidFill>
            <a:ln w="6350" cap="flat" cmpd="sng" algn="ctr">
              <a:solidFill>
                <a:schemeClr val="bg2"/>
              </a:solidFill>
              <a:prstDash val="solid"/>
              <a:miter lim="800000"/>
            </a:ln>
            <a:effectLst>
              <a:outerShdw blurRad="88900" dist="50800" dir="2700000" algn="tl" rotWithShape="0">
                <a:prstClr val="black">
                  <a:alpha val="20364"/>
                </a:prstClr>
              </a:outerShdw>
            </a:effectLst>
          </p:spPr>
          <p:txBody>
            <a:bodyPr rtlCol="0" anchor="ctr"/>
            <a:lstStyle/>
            <a:p>
              <a:pPr algn="ctr" defTabSz="457200"/>
              <a:r>
                <a:rPr lang="en-ID" sz="3600" kern="0">
                  <a:solidFill>
                    <a:prstClr val="white"/>
                  </a:solidFill>
                  <a:latin typeface="Calibri Light" panose="020F0302020204030204" pitchFamily="34" charset="0"/>
                </a:rPr>
                <a:t>v</a:t>
              </a:r>
            </a:p>
          </p:txBody>
        </p:sp>
        <p:sp>
          <p:nvSpPr>
            <p:cNvPr id="249" name="TextBox 248">
              <a:extLst>
                <a:ext uri="{FF2B5EF4-FFF2-40B4-BE49-F238E27FC236}">
                  <a16:creationId xmlns:a16="http://schemas.microsoft.com/office/drawing/2014/main" id="{BEE7D7B9-FB74-1E39-C5A4-E43504D5C12F}"/>
                </a:ext>
              </a:extLst>
            </p:cNvPr>
            <p:cNvSpPr txBox="1"/>
            <p:nvPr/>
          </p:nvSpPr>
          <p:spPr>
            <a:xfrm>
              <a:off x="7751569" y="3937478"/>
              <a:ext cx="2926080" cy="1200329"/>
            </a:xfrm>
            <a:prstGeom prst="rect">
              <a:avLst/>
            </a:prstGeom>
            <a:noFill/>
          </p:spPr>
          <p:txBody>
            <a:bodyPr wrap="square">
              <a:spAutoFit/>
            </a:bodyPr>
            <a:lstStyle/>
            <a:p>
              <a:pPr algn="ctr">
                <a:lnSpc>
                  <a:spcPct val="90000"/>
                </a:lnSpc>
              </a:pPr>
              <a:r>
                <a:rPr lang="en-US" sz="3600" spc="100" dirty="0">
                  <a:solidFill>
                    <a:schemeClr val="bg1"/>
                  </a:solidFill>
                  <a:effectLst>
                    <a:outerShdw blurRad="50800" dist="38100" dir="2700000" algn="tl" rotWithShape="0">
                      <a:prstClr val="black">
                        <a:alpha val="40000"/>
                      </a:prstClr>
                    </a:outerShdw>
                  </a:effectLst>
                  <a:latin typeface="Arial-BoldMT"/>
                </a:rPr>
                <a:t>Pulsara</a:t>
              </a:r>
              <a:r>
                <a:rPr lang="en-US" sz="4000" b="1" spc="100" dirty="0">
                  <a:solidFill>
                    <a:schemeClr val="bg1"/>
                  </a:solidFill>
                  <a:effectLst>
                    <a:outerShdw blurRad="50800" dist="38100" dir="2700000" algn="tl" rotWithShape="0">
                      <a:prstClr val="black">
                        <a:alpha val="40000"/>
                      </a:prstClr>
                    </a:outerShdw>
                  </a:effectLst>
                  <a:latin typeface="Arial-BoldMT"/>
                </a:rPr>
                <a:t> </a:t>
              </a:r>
              <a:br>
                <a:rPr lang="en-US" sz="4000" b="1" spc="100" dirty="0">
                  <a:solidFill>
                    <a:schemeClr val="bg1"/>
                  </a:solidFill>
                  <a:effectLst>
                    <a:outerShdw blurRad="50800" dist="38100" dir="2700000" algn="tl" rotWithShape="0">
                      <a:prstClr val="black">
                        <a:alpha val="40000"/>
                      </a:prstClr>
                    </a:outerShdw>
                  </a:effectLst>
                  <a:latin typeface="Arial-BoldMT"/>
                </a:rPr>
              </a:br>
              <a:r>
                <a:rPr lang="en-US" sz="4000" b="1" dirty="0">
                  <a:solidFill>
                    <a:schemeClr val="bg1"/>
                  </a:solidFill>
                  <a:effectLst>
                    <a:outerShdw blurRad="50800" dist="38100" dir="2700000" algn="tl" rotWithShape="0">
                      <a:prstClr val="black">
                        <a:alpha val="40000"/>
                      </a:prstClr>
                    </a:outerShdw>
                  </a:effectLst>
                  <a:latin typeface="Arial Black" panose="020B0604020202020204" pitchFamily="34" charset="0"/>
                  <a:cs typeface="Arial Black" panose="020B0604020202020204" pitchFamily="34" charset="0"/>
                </a:rPr>
                <a:t>ONE</a:t>
              </a:r>
            </a:p>
          </p:txBody>
        </p:sp>
        <p:sp>
          <p:nvSpPr>
            <p:cNvPr id="254" name="Isosceles Triangle 6">
              <a:extLst>
                <a:ext uri="{FF2B5EF4-FFF2-40B4-BE49-F238E27FC236}">
                  <a16:creationId xmlns:a16="http://schemas.microsoft.com/office/drawing/2014/main" id="{205FC69D-D273-9E2B-8294-49D0172B4AD5}"/>
                </a:ext>
              </a:extLst>
            </p:cNvPr>
            <p:cNvSpPr/>
            <p:nvPr/>
          </p:nvSpPr>
          <p:spPr>
            <a:xfrm flipV="1">
              <a:off x="8780876" y="5353818"/>
              <a:ext cx="867466" cy="473192"/>
            </a:xfrm>
            <a:prstGeom prst="triangle">
              <a:avLst/>
            </a:prstGeom>
            <a:solidFill>
              <a:srgbClr val="20525C"/>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ID" sz="3600" u="none" strike="noStrike" kern="0" cap="none" spc="0" normalizeH="0" baseline="0" noProof="0">
                <a:ln>
                  <a:noFill/>
                </a:ln>
                <a:solidFill>
                  <a:prstClr val="white"/>
                </a:solidFill>
                <a:effectLst/>
                <a:uLnTx/>
                <a:uFillTx/>
                <a:latin typeface="Calibri Light" panose="020F0302020204030204" pitchFamily="34" charset="0"/>
                <a:ea typeface="+mn-ea"/>
                <a:cs typeface="Calibri Light" panose="020F0302020204030204" pitchFamily="34" charset="0"/>
              </a:endParaRPr>
            </a:p>
          </p:txBody>
        </p:sp>
      </p:grpSp>
      <p:grpSp>
        <p:nvGrpSpPr>
          <p:cNvPr id="613" name="PULSARA MED OPS">
            <a:extLst>
              <a:ext uri="{FF2B5EF4-FFF2-40B4-BE49-F238E27FC236}">
                <a16:creationId xmlns:a16="http://schemas.microsoft.com/office/drawing/2014/main" id="{E34A19D5-3915-A742-595B-0FCDCBE50234}"/>
              </a:ext>
            </a:extLst>
          </p:cNvPr>
          <p:cNvGrpSpPr/>
          <p:nvPr/>
        </p:nvGrpSpPr>
        <p:grpSpPr>
          <a:xfrm>
            <a:off x="10773067" y="3097439"/>
            <a:ext cx="2964890" cy="9969962"/>
            <a:chOff x="10773067" y="3097439"/>
            <a:chExt cx="2964890" cy="9969962"/>
          </a:xfrm>
        </p:grpSpPr>
        <p:grpSp>
          <p:nvGrpSpPr>
            <p:cNvPr id="612" name="PULSARA MED OPS">
              <a:extLst>
                <a:ext uri="{FF2B5EF4-FFF2-40B4-BE49-F238E27FC236}">
                  <a16:creationId xmlns:a16="http://schemas.microsoft.com/office/drawing/2014/main" id="{BD5CA3AE-3684-D8B6-DC07-59AD35774466}"/>
                </a:ext>
              </a:extLst>
            </p:cNvPr>
            <p:cNvGrpSpPr/>
            <p:nvPr/>
          </p:nvGrpSpPr>
          <p:grpSpPr>
            <a:xfrm>
              <a:off x="10773067" y="3097439"/>
              <a:ext cx="2964890" cy="9969962"/>
              <a:chOff x="10773067" y="3097439"/>
              <a:chExt cx="2964890" cy="9969962"/>
            </a:xfrm>
          </p:grpSpPr>
          <p:sp>
            <p:nvSpPr>
              <p:cNvPr id="233" name="Rectangle: Rounded Corners 2">
                <a:extLst>
                  <a:ext uri="{FF2B5EF4-FFF2-40B4-BE49-F238E27FC236}">
                    <a16:creationId xmlns:a16="http://schemas.microsoft.com/office/drawing/2014/main" id="{F65C03F1-67FF-9CF9-B341-8240EB499B45}"/>
                  </a:ext>
                </a:extLst>
              </p:cNvPr>
              <p:cNvSpPr/>
              <p:nvPr/>
            </p:nvSpPr>
            <p:spPr>
              <a:xfrm>
                <a:off x="10795177" y="3097439"/>
                <a:ext cx="2926080" cy="9969962"/>
              </a:xfrm>
              <a:prstGeom prst="roundRect">
                <a:avLst>
                  <a:gd name="adj" fmla="val 13334"/>
                </a:avLst>
              </a:prstGeom>
              <a:solidFill>
                <a:srgbClr val="53C3CC"/>
              </a:solidFill>
              <a:ln w="12700" cap="flat" cmpd="sng" algn="ctr">
                <a:noFill/>
                <a:prstDash val="solid"/>
                <a:miter lim="800000"/>
              </a:ln>
              <a:effectLst>
                <a:outerShdw blurRad="165100" dist="38100" dir="2700000" algn="tl" rotWithShape="0">
                  <a:prstClr val="black">
                    <a:alpha val="40000"/>
                  </a:prstClr>
                </a:outerShdw>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ID" sz="3600" u="none" strike="noStrike" kern="0" cap="none" spc="0" normalizeH="0" baseline="0" noProof="0">
                  <a:ln>
                    <a:noFill/>
                  </a:ln>
                  <a:solidFill>
                    <a:prstClr val="white"/>
                  </a:solidFill>
                  <a:effectLst/>
                  <a:uLnTx/>
                  <a:uFillTx/>
                  <a:latin typeface="Calibri Light" panose="020F0302020204030204" pitchFamily="34" charset="0"/>
                  <a:ea typeface="+mn-ea"/>
                  <a:cs typeface="Calibri Light" panose="020F0302020204030204" pitchFamily="34" charset="0"/>
                </a:endParaRPr>
              </a:p>
            </p:txBody>
          </p:sp>
          <p:sp>
            <p:nvSpPr>
              <p:cNvPr id="234" name="Rectangle 233">
                <a:extLst>
                  <a:ext uri="{FF2B5EF4-FFF2-40B4-BE49-F238E27FC236}">
                    <a16:creationId xmlns:a16="http://schemas.microsoft.com/office/drawing/2014/main" id="{3ADF322D-D6C1-E03D-A9BC-AB25B78E4B61}"/>
                  </a:ext>
                </a:extLst>
              </p:cNvPr>
              <p:cNvSpPr/>
              <p:nvPr/>
            </p:nvSpPr>
            <p:spPr>
              <a:xfrm>
                <a:off x="10795177" y="12052714"/>
                <a:ext cx="2926080" cy="756537"/>
              </a:xfrm>
              <a:prstGeom prst="rect">
                <a:avLst/>
              </a:prstGeom>
              <a:no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lIns="182880" rIns="182880" rtlCol="0" anchor="ctr"/>
              <a:lstStyle/>
              <a:p>
                <a:pPr algn="ctr"/>
                <a:r>
                  <a:rPr lang="en-US" b="1" dirty="0"/>
                  <a:t>Free to Hospitals in MED OPS Regions</a:t>
                </a:r>
              </a:p>
            </p:txBody>
          </p:sp>
          <p:sp>
            <p:nvSpPr>
              <p:cNvPr id="235" name="TextBox 234">
                <a:extLst>
                  <a:ext uri="{FF2B5EF4-FFF2-40B4-BE49-F238E27FC236}">
                    <a16:creationId xmlns:a16="http://schemas.microsoft.com/office/drawing/2014/main" id="{A24422F3-1352-8EE2-BED8-4354D89F6425}"/>
                  </a:ext>
                </a:extLst>
              </p:cNvPr>
              <p:cNvSpPr txBox="1"/>
              <p:nvPr/>
            </p:nvSpPr>
            <p:spPr>
              <a:xfrm>
                <a:off x="10795177" y="3981020"/>
                <a:ext cx="2926080" cy="1200329"/>
              </a:xfrm>
              <a:prstGeom prst="rect">
                <a:avLst/>
              </a:prstGeom>
              <a:noFill/>
            </p:spPr>
            <p:txBody>
              <a:bodyPr wrap="square">
                <a:spAutoFit/>
              </a:bodyPr>
              <a:lstStyle/>
              <a:p>
                <a:pPr algn="ctr">
                  <a:lnSpc>
                    <a:spcPct val="90000"/>
                  </a:lnSpc>
                </a:pPr>
                <a:r>
                  <a:rPr lang="en-US" sz="3600" spc="100" dirty="0">
                    <a:solidFill>
                      <a:schemeClr val="bg1"/>
                    </a:solidFill>
                    <a:effectLst>
                      <a:outerShdw blurRad="50800" dist="38100" dir="2700000" algn="tl" rotWithShape="0">
                        <a:prstClr val="black">
                          <a:alpha val="40000"/>
                        </a:prstClr>
                      </a:outerShdw>
                    </a:effectLst>
                    <a:latin typeface="Arial-BoldMT"/>
                  </a:rPr>
                  <a:t>Pulsara</a:t>
                </a:r>
                <a:r>
                  <a:rPr lang="en-US" sz="4000" b="1" spc="100" dirty="0">
                    <a:solidFill>
                      <a:schemeClr val="bg1"/>
                    </a:solidFill>
                    <a:effectLst>
                      <a:outerShdw blurRad="50800" dist="38100" dir="2700000" algn="tl" rotWithShape="0">
                        <a:prstClr val="black">
                          <a:alpha val="40000"/>
                        </a:prstClr>
                      </a:outerShdw>
                    </a:effectLst>
                    <a:latin typeface="Arial-BoldMT"/>
                  </a:rPr>
                  <a:t> </a:t>
                </a:r>
                <a:br>
                  <a:rPr lang="en-US" sz="4000" b="1" spc="100" dirty="0">
                    <a:solidFill>
                      <a:schemeClr val="bg1"/>
                    </a:solidFill>
                    <a:effectLst>
                      <a:outerShdw blurRad="50800" dist="38100" dir="2700000" algn="tl" rotWithShape="0">
                        <a:prstClr val="black">
                          <a:alpha val="40000"/>
                        </a:prstClr>
                      </a:outerShdw>
                    </a:effectLst>
                    <a:latin typeface="Arial-BoldMT"/>
                  </a:rPr>
                </a:br>
                <a:r>
                  <a:rPr lang="en-US" sz="4000" b="1" dirty="0">
                    <a:solidFill>
                      <a:schemeClr val="bg1"/>
                    </a:solidFill>
                    <a:effectLst>
                      <a:outerShdw blurRad="50800" dist="38100" dir="2700000" algn="tl" rotWithShape="0">
                        <a:prstClr val="black">
                          <a:alpha val="40000"/>
                        </a:prstClr>
                      </a:outerShdw>
                    </a:effectLst>
                    <a:latin typeface="Arial Black" panose="020B0604020202020204" pitchFamily="34" charset="0"/>
                    <a:cs typeface="Arial Black" panose="020B0604020202020204" pitchFamily="34" charset="0"/>
                  </a:rPr>
                  <a:t>MED</a:t>
                </a:r>
                <a:r>
                  <a:rPr lang="en-US" sz="4000" b="1" spc="-400" dirty="0">
                    <a:solidFill>
                      <a:schemeClr val="bg1"/>
                    </a:solidFill>
                    <a:effectLst>
                      <a:outerShdw blurRad="50800" dist="38100" dir="2700000" algn="tl" rotWithShape="0">
                        <a:prstClr val="black">
                          <a:alpha val="40000"/>
                        </a:prstClr>
                      </a:outerShdw>
                    </a:effectLst>
                    <a:latin typeface="Arial Black" panose="020B0604020202020204" pitchFamily="34" charset="0"/>
                    <a:cs typeface="Arial Black" panose="020B0604020202020204" pitchFamily="34" charset="0"/>
                  </a:rPr>
                  <a:t> </a:t>
                </a:r>
                <a:r>
                  <a:rPr lang="en-US" sz="4000" b="1" dirty="0">
                    <a:solidFill>
                      <a:schemeClr val="bg1"/>
                    </a:solidFill>
                    <a:effectLst>
                      <a:outerShdw blurRad="50800" dist="38100" dir="2700000" algn="tl" rotWithShape="0">
                        <a:prstClr val="black">
                          <a:alpha val="40000"/>
                        </a:prstClr>
                      </a:outerShdw>
                    </a:effectLst>
                    <a:latin typeface="Arial Black" panose="020B0604020202020204" pitchFamily="34" charset="0"/>
                    <a:cs typeface="Arial Black" panose="020B0604020202020204" pitchFamily="34" charset="0"/>
                  </a:rPr>
                  <a:t>OPS</a:t>
                </a:r>
              </a:p>
            </p:txBody>
          </p:sp>
          <p:sp>
            <p:nvSpPr>
              <p:cNvPr id="236" name="white center section">
                <a:extLst>
                  <a:ext uri="{FF2B5EF4-FFF2-40B4-BE49-F238E27FC236}">
                    <a16:creationId xmlns:a16="http://schemas.microsoft.com/office/drawing/2014/main" id="{75065945-6D9F-52E1-14D0-95AE5704B967}"/>
                  </a:ext>
                </a:extLst>
              </p:cNvPr>
              <p:cNvSpPr/>
              <p:nvPr/>
            </p:nvSpPr>
            <p:spPr>
              <a:xfrm>
                <a:off x="10773067" y="5554065"/>
                <a:ext cx="2964890" cy="6283259"/>
              </a:xfrm>
              <a:prstGeom prst="roundRect">
                <a:avLst>
                  <a:gd name="adj" fmla="val 3121"/>
                </a:avLst>
              </a:prstGeom>
              <a:solidFill>
                <a:sysClr val="window" lastClr="FFFFFF"/>
              </a:solidFill>
              <a:ln w="6350" cap="flat" cmpd="sng" algn="ctr">
                <a:solidFill>
                  <a:schemeClr val="bg2"/>
                </a:solidFill>
                <a:prstDash val="solid"/>
                <a:miter lim="800000"/>
              </a:ln>
              <a:effectLst>
                <a:outerShdw blurRad="88900" dist="50800" dir="2700000" algn="tl" rotWithShape="0">
                  <a:prstClr val="black">
                    <a:alpha val="20364"/>
                  </a:prstClr>
                </a:outerShdw>
              </a:effectLst>
            </p:spPr>
            <p:txBody>
              <a:bodyPr rtlCol="0" anchor="ctr"/>
              <a:lstStyle/>
              <a:p>
                <a:pPr algn="ctr" defTabSz="457200"/>
                <a:r>
                  <a:rPr lang="en-ID" sz="3600" kern="0">
                    <a:solidFill>
                      <a:prstClr val="white"/>
                    </a:solidFill>
                    <a:latin typeface="Calibri Light" panose="020F0302020204030204" pitchFamily="34" charset="0"/>
                  </a:rPr>
                  <a:t>v</a:t>
                </a:r>
              </a:p>
            </p:txBody>
          </p:sp>
          <p:sp>
            <p:nvSpPr>
              <p:cNvPr id="240" name="Isosceles Triangle 6">
                <a:extLst>
                  <a:ext uri="{FF2B5EF4-FFF2-40B4-BE49-F238E27FC236}">
                    <a16:creationId xmlns:a16="http://schemas.microsoft.com/office/drawing/2014/main" id="{9EBCA3A1-9121-99FF-D40D-70D832CF339D}"/>
                  </a:ext>
                </a:extLst>
              </p:cNvPr>
              <p:cNvSpPr/>
              <p:nvPr/>
            </p:nvSpPr>
            <p:spPr>
              <a:xfrm flipV="1">
                <a:off x="11824484" y="5353818"/>
                <a:ext cx="867466" cy="473192"/>
              </a:xfrm>
              <a:prstGeom prst="triangle">
                <a:avLst/>
              </a:prstGeom>
              <a:solidFill>
                <a:srgbClr val="53C3CC"/>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ID" sz="3600" u="none" strike="noStrike" kern="0" cap="none" spc="0" normalizeH="0" baseline="0" noProof="0">
                  <a:ln>
                    <a:noFill/>
                  </a:ln>
                  <a:solidFill>
                    <a:prstClr val="white"/>
                  </a:solidFill>
                  <a:effectLst/>
                  <a:uLnTx/>
                  <a:uFillTx/>
                  <a:latin typeface="Calibri Light" panose="020F0302020204030204" pitchFamily="34" charset="0"/>
                  <a:ea typeface="+mn-ea"/>
                  <a:cs typeface="Calibri Light" panose="020F0302020204030204" pitchFamily="34" charset="0"/>
                </a:endParaRPr>
              </a:p>
            </p:txBody>
          </p:sp>
        </p:grpSp>
        <p:sp>
          <p:nvSpPr>
            <p:cNvPr id="573" name="send-med">
              <a:extLst>
                <a:ext uri="{FF2B5EF4-FFF2-40B4-BE49-F238E27FC236}">
                  <a16:creationId xmlns:a16="http://schemas.microsoft.com/office/drawing/2014/main" id="{0C69D47C-53E8-D2CB-00B2-A3A0B469A5EB}"/>
                </a:ext>
              </a:extLst>
            </p:cNvPr>
            <p:cNvSpPr/>
            <p:nvPr/>
          </p:nvSpPr>
          <p:spPr>
            <a:xfrm>
              <a:off x="10793159" y="6906531"/>
              <a:ext cx="2939210" cy="574148"/>
            </a:xfrm>
            <a:prstGeom prst="rect">
              <a:avLst/>
            </a:prstGeom>
            <a:solidFill>
              <a:schemeClr val="bg1">
                <a:lumMod val="95000"/>
                <a:alpha val="75263"/>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4" name="multi-med">
              <a:extLst>
                <a:ext uri="{FF2B5EF4-FFF2-40B4-BE49-F238E27FC236}">
                  <a16:creationId xmlns:a16="http://schemas.microsoft.com/office/drawing/2014/main" id="{14C5388D-2463-FECF-6849-72C0C0B76A39}"/>
                </a:ext>
              </a:extLst>
            </p:cNvPr>
            <p:cNvSpPr/>
            <p:nvPr/>
          </p:nvSpPr>
          <p:spPr>
            <a:xfrm>
              <a:off x="10791501" y="6261463"/>
              <a:ext cx="2941566" cy="574148"/>
            </a:xfrm>
            <a:prstGeom prst="rect">
              <a:avLst/>
            </a:prstGeom>
            <a:solidFill>
              <a:srgbClr val="62EBF5">
                <a:alpha val="7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52" name="Group 451">
              <a:extLst>
                <a:ext uri="{FF2B5EF4-FFF2-40B4-BE49-F238E27FC236}">
                  <a16:creationId xmlns:a16="http://schemas.microsoft.com/office/drawing/2014/main" id="{E9B2B288-84FF-60D5-AEF9-77084941E077}"/>
                </a:ext>
              </a:extLst>
            </p:cNvPr>
            <p:cNvGrpSpPr/>
            <p:nvPr/>
          </p:nvGrpSpPr>
          <p:grpSpPr>
            <a:xfrm>
              <a:off x="11594813" y="6298473"/>
              <a:ext cx="1321397" cy="509413"/>
              <a:chOff x="8553911" y="6534485"/>
              <a:chExt cx="1321397" cy="509413"/>
            </a:xfrm>
          </p:grpSpPr>
          <p:sp>
            <p:nvSpPr>
              <p:cNvPr id="453" name="Rounded Rectangle 452">
                <a:extLst>
                  <a:ext uri="{FF2B5EF4-FFF2-40B4-BE49-F238E27FC236}">
                    <a16:creationId xmlns:a16="http://schemas.microsoft.com/office/drawing/2014/main" id="{B1D2FF79-16B8-2D73-9D6E-788F547675FE}"/>
                  </a:ext>
                </a:extLst>
              </p:cNvPr>
              <p:cNvSpPr/>
              <p:nvPr/>
            </p:nvSpPr>
            <p:spPr>
              <a:xfrm>
                <a:off x="8553911" y="6534485"/>
                <a:ext cx="1321397" cy="509413"/>
              </a:xfrm>
              <a:prstGeom prst="roundRect">
                <a:avLst>
                  <a:gd name="adj" fmla="val 50000"/>
                </a:avLst>
              </a:prstGeom>
              <a:solidFill>
                <a:srgbClr val="53C3CC"/>
              </a:solidFill>
              <a:ln>
                <a:noFill/>
              </a:ln>
              <a:effectLst>
                <a:outerShdw blurRad="50800" dist="38100" dir="2700000" algn="tl" rotWithShape="0">
                  <a:prstClr val="black">
                    <a:alpha val="10273"/>
                  </a:prstClr>
                </a:outerShdw>
              </a:effectLst>
            </p:spPr>
            <p:style>
              <a:lnRef idx="2">
                <a:schemeClr val="accent1">
                  <a:shade val="15000"/>
                </a:schemeClr>
              </a:lnRef>
              <a:fillRef idx="1">
                <a:schemeClr val="accent1"/>
              </a:fillRef>
              <a:effectRef idx="0">
                <a:schemeClr val="accent1"/>
              </a:effectRef>
              <a:fontRef idx="minor">
                <a:schemeClr val="lt1"/>
              </a:fontRef>
            </p:style>
            <p:txBody>
              <a:bodyPr wrap="none" lIns="0" rIns="91440" rtlCol="0" anchor="ctr"/>
              <a:lstStyle/>
              <a:p>
                <a:r>
                  <a:rPr lang="en-US" b="1"/>
                  <a:t>        </a:t>
                </a:r>
                <a:r>
                  <a:rPr lang="en-US" sz="2000" b="1"/>
                  <a:t>ALL</a:t>
                </a:r>
                <a:endParaRPr lang="en-US" b="1"/>
              </a:p>
            </p:txBody>
          </p:sp>
          <p:sp>
            <p:nvSpPr>
              <p:cNvPr id="454" name="white checkmark" descr="Checkmark outline">
                <a:extLst>
                  <a:ext uri="{FF2B5EF4-FFF2-40B4-BE49-F238E27FC236}">
                    <a16:creationId xmlns:a16="http://schemas.microsoft.com/office/drawing/2014/main" id="{9BD7B993-98B6-330B-D2C5-82765081A9A6}"/>
                  </a:ext>
                </a:extLst>
              </p:cNvPr>
              <p:cNvSpPr/>
              <p:nvPr/>
            </p:nvSpPr>
            <p:spPr>
              <a:xfrm>
                <a:off x="8751317" y="6699551"/>
                <a:ext cx="255938" cy="179281"/>
              </a:xfrm>
              <a:custGeom>
                <a:avLst/>
                <a:gdLst>
                  <a:gd name="connsiteX0" fmla="*/ 278444 w 813320"/>
                  <a:gd name="connsiteY0" fmla="*/ 484299 h 510740"/>
                  <a:gd name="connsiteX1" fmla="*/ 13468 w 813320"/>
                  <a:gd name="connsiteY1" fmla="*/ 219323 h 510740"/>
                  <a:gd name="connsiteX2" fmla="*/ 0 w 813320"/>
                  <a:gd name="connsiteY2" fmla="*/ 232791 h 510740"/>
                  <a:gd name="connsiteX3" fmla="*/ 277949 w 813320"/>
                  <a:gd name="connsiteY3" fmla="*/ 510740 h 510740"/>
                  <a:gd name="connsiteX4" fmla="*/ 813321 w 813320"/>
                  <a:gd name="connsiteY4" fmla="*/ 13964 h 510740"/>
                  <a:gd name="connsiteX5" fmla="*/ 800348 w 813320"/>
                  <a:gd name="connsiteY5" fmla="*/ 0 h 510740"/>
                  <a:gd name="connsiteX6" fmla="*/ 278444 w 813320"/>
                  <a:gd name="connsiteY6" fmla="*/ 484299 h 510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3320" h="510740">
                    <a:moveTo>
                      <a:pt x="278444" y="484299"/>
                    </a:moveTo>
                    <a:lnTo>
                      <a:pt x="13468" y="219323"/>
                    </a:lnTo>
                    <a:lnTo>
                      <a:pt x="0" y="232791"/>
                    </a:lnTo>
                    <a:lnTo>
                      <a:pt x="277949" y="510740"/>
                    </a:lnTo>
                    <a:lnTo>
                      <a:pt x="813321" y="13964"/>
                    </a:lnTo>
                    <a:lnTo>
                      <a:pt x="800348" y="0"/>
                    </a:lnTo>
                    <a:lnTo>
                      <a:pt x="278444" y="484299"/>
                    </a:lnTo>
                    <a:close/>
                  </a:path>
                </a:pathLst>
              </a:custGeom>
              <a:solidFill>
                <a:schemeClr val="bg1"/>
              </a:solidFill>
              <a:ln w="41275" cap="flat">
                <a:solidFill>
                  <a:schemeClr val="bg1"/>
                </a:solidFill>
                <a:prstDash val="solid"/>
                <a:miter/>
              </a:ln>
            </p:spPr>
            <p:txBody>
              <a:bodyPr rtlCol="0" anchor="ctr"/>
              <a:lstStyle/>
              <a:p>
                <a:endParaRPr lang="en-US"/>
              </a:p>
            </p:txBody>
          </p:sp>
        </p:grpSp>
        <p:grpSp>
          <p:nvGrpSpPr>
            <p:cNvPr id="458" name="Group 457">
              <a:extLst>
                <a:ext uri="{FF2B5EF4-FFF2-40B4-BE49-F238E27FC236}">
                  <a16:creationId xmlns:a16="http://schemas.microsoft.com/office/drawing/2014/main" id="{6D7EAF99-71C6-73A8-4C63-AC9EC90FCE94}"/>
                </a:ext>
              </a:extLst>
            </p:cNvPr>
            <p:cNvGrpSpPr/>
            <p:nvPr/>
          </p:nvGrpSpPr>
          <p:grpSpPr>
            <a:xfrm>
              <a:off x="11594813" y="6950146"/>
              <a:ext cx="1321397" cy="509413"/>
              <a:chOff x="8553911" y="6534485"/>
              <a:chExt cx="1321397" cy="509413"/>
            </a:xfrm>
          </p:grpSpPr>
          <p:sp>
            <p:nvSpPr>
              <p:cNvPr id="459" name="Rounded Rectangle 458">
                <a:extLst>
                  <a:ext uri="{FF2B5EF4-FFF2-40B4-BE49-F238E27FC236}">
                    <a16:creationId xmlns:a16="http://schemas.microsoft.com/office/drawing/2014/main" id="{BA5618D6-8453-5C01-FBBB-827670FF3BAD}"/>
                  </a:ext>
                </a:extLst>
              </p:cNvPr>
              <p:cNvSpPr/>
              <p:nvPr/>
            </p:nvSpPr>
            <p:spPr>
              <a:xfrm>
                <a:off x="8553911" y="6534485"/>
                <a:ext cx="1321397" cy="509413"/>
              </a:xfrm>
              <a:prstGeom prst="roundRect">
                <a:avLst>
                  <a:gd name="adj" fmla="val 50000"/>
                </a:avLst>
              </a:prstGeom>
              <a:solidFill>
                <a:srgbClr val="53C3CC"/>
              </a:solidFill>
              <a:ln>
                <a:noFill/>
              </a:ln>
              <a:effectLst>
                <a:outerShdw blurRad="50800" dist="38100" dir="2700000" algn="tl" rotWithShape="0">
                  <a:prstClr val="black">
                    <a:alpha val="10273"/>
                  </a:prstClr>
                </a:outerShdw>
              </a:effectLst>
            </p:spPr>
            <p:style>
              <a:lnRef idx="2">
                <a:schemeClr val="accent1">
                  <a:shade val="15000"/>
                </a:schemeClr>
              </a:lnRef>
              <a:fillRef idx="1">
                <a:schemeClr val="accent1"/>
              </a:fillRef>
              <a:effectRef idx="0">
                <a:schemeClr val="accent1"/>
              </a:effectRef>
              <a:fontRef idx="minor">
                <a:schemeClr val="lt1"/>
              </a:fontRef>
            </p:style>
            <p:txBody>
              <a:bodyPr wrap="none" lIns="0" rIns="91440" rtlCol="0" anchor="ctr"/>
              <a:lstStyle/>
              <a:p>
                <a:r>
                  <a:rPr lang="en-US" b="1"/>
                  <a:t>        </a:t>
                </a:r>
                <a:r>
                  <a:rPr lang="en-US" sz="2000" b="1"/>
                  <a:t>ALL</a:t>
                </a:r>
                <a:endParaRPr lang="en-US" b="1"/>
              </a:p>
            </p:txBody>
          </p:sp>
          <p:sp>
            <p:nvSpPr>
              <p:cNvPr id="460" name="white checkmark" descr="Checkmark outline">
                <a:extLst>
                  <a:ext uri="{FF2B5EF4-FFF2-40B4-BE49-F238E27FC236}">
                    <a16:creationId xmlns:a16="http://schemas.microsoft.com/office/drawing/2014/main" id="{C679C9A2-8048-C195-5CD3-BEA4BBF9DE17}"/>
                  </a:ext>
                </a:extLst>
              </p:cNvPr>
              <p:cNvSpPr/>
              <p:nvPr/>
            </p:nvSpPr>
            <p:spPr>
              <a:xfrm>
                <a:off x="8751317" y="6699551"/>
                <a:ext cx="255938" cy="179281"/>
              </a:xfrm>
              <a:custGeom>
                <a:avLst/>
                <a:gdLst>
                  <a:gd name="connsiteX0" fmla="*/ 278444 w 813320"/>
                  <a:gd name="connsiteY0" fmla="*/ 484299 h 510740"/>
                  <a:gd name="connsiteX1" fmla="*/ 13468 w 813320"/>
                  <a:gd name="connsiteY1" fmla="*/ 219323 h 510740"/>
                  <a:gd name="connsiteX2" fmla="*/ 0 w 813320"/>
                  <a:gd name="connsiteY2" fmla="*/ 232791 h 510740"/>
                  <a:gd name="connsiteX3" fmla="*/ 277949 w 813320"/>
                  <a:gd name="connsiteY3" fmla="*/ 510740 h 510740"/>
                  <a:gd name="connsiteX4" fmla="*/ 813321 w 813320"/>
                  <a:gd name="connsiteY4" fmla="*/ 13964 h 510740"/>
                  <a:gd name="connsiteX5" fmla="*/ 800348 w 813320"/>
                  <a:gd name="connsiteY5" fmla="*/ 0 h 510740"/>
                  <a:gd name="connsiteX6" fmla="*/ 278444 w 813320"/>
                  <a:gd name="connsiteY6" fmla="*/ 484299 h 510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3320" h="510740">
                    <a:moveTo>
                      <a:pt x="278444" y="484299"/>
                    </a:moveTo>
                    <a:lnTo>
                      <a:pt x="13468" y="219323"/>
                    </a:lnTo>
                    <a:lnTo>
                      <a:pt x="0" y="232791"/>
                    </a:lnTo>
                    <a:lnTo>
                      <a:pt x="277949" y="510740"/>
                    </a:lnTo>
                    <a:lnTo>
                      <a:pt x="813321" y="13964"/>
                    </a:lnTo>
                    <a:lnTo>
                      <a:pt x="800348" y="0"/>
                    </a:lnTo>
                    <a:lnTo>
                      <a:pt x="278444" y="484299"/>
                    </a:lnTo>
                    <a:close/>
                  </a:path>
                </a:pathLst>
              </a:custGeom>
              <a:solidFill>
                <a:schemeClr val="bg1"/>
              </a:solidFill>
              <a:ln w="41275" cap="flat">
                <a:solidFill>
                  <a:schemeClr val="bg1"/>
                </a:solidFill>
                <a:prstDash val="solid"/>
                <a:miter/>
              </a:ln>
            </p:spPr>
            <p:txBody>
              <a:bodyPr rtlCol="0" anchor="ctr"/>
              <a:lstStyle/>
              <a:p>
                <a:endParaRPr lang="en-US"/>
              </a:p>
            </p:txBody>
          </p:sp>
        </p:grpSp>
      </p:grpSp>
      <p:grpSp>
        <p:nvGrpSpPr>
          <p:cNvPr id="614" name="PULSARA TRANSF OPS">
            <a:extLst>
              <a:ext uri="{FF2B5EF4-FFF2-40B4-BE49-F238E27FC236}">
                <a16:creationId xmlns:a16="http://schemas.microsoft.com/office/drawing/2014/main" id="{61270CF0-FEDC-912C-A6E2-C33D26FE2C07}"/>
              </a:ext>
            </a:extLst>
          </p:cNvPr>
          <p:cNvGrpSpPr/>
          <p:nvPr/>
        </p:nvGrpSpPr>
        <p:grpSpPr>
          <a:xfrm>
            <a:off x="14120093" y="3632995"/>
            <a:ext cx="3125157" cy="9434405"/>
            <a:chOff x="14120093" y="3632995"/>
            <a:chExt cx="3125157" cy="9434405"/>
          </a:xfrm>
        </p:grpSpPr>
        <p:grpSp>
          <p:nvGrpSpPr>
            <p:cNvPr id="608" name="PULSARA TRANSF OPS">
              <a:extLst>
                <a:ext uri="{FF2B5EF4-FFF2-40B4-BE49-F238E27FC236}">
                  <a16:creationId xmlns:a16="http://schemas.microsoft.com/office/drawing/2014/main" id="{DB7E2B88-AA97-DF6F-8001-274EE7A2F389}"/>
                </a:ext>
              </a:extLst>
            </p:cNvPr>
            <p:cNvGrpSpPr/>
            <p:nvPr/>
          </p:nvGrpSpPr>
          <p:grpSpPr>
            <a:xfrm>
              <a:off x="14121461" y="3632995"/>
              <a:ext cx="3119584" cy="9434405"/>
              <a:chOff x="14121461" y="3632995"/>
              <a:chExt cx="3119584" cy="9434405"/>
            </a:xfrm>
          </p:grpSpPr>
          <p:sp>
            <p:nvSpPr>
              <p:cNvPr id="198" name="Rectangle: Rounded Corners 3">
                <a:extLst>
                  <a:ext uri="{FF2B5EF4-FFF2-40B4-BE49-F238E27FC236}">
                    <a16:creationId xmlns:a16="http://schemas.microsoft.com/office/drawing/2014/main" id="{123D98AA-612E-DE48-D2F8-7016F020CDAB}"/>
                  </a:ext>
                </a:extLst>
              </p:cNvPr>
              <p:cNvSpPr/>
              <p:nvPr/>
            </p:nvSpPr>
            <p:spPr>
              <a:xfrm>
                <a:off x="14218213" y="3632995"/>
                <a:ext cx="2926080" cy="9434405"/>
              </a:xfrm>
              <a:prstGeom prst="roundRect">
                <a:avLst>
                  <a:gd name="adj" fmla="val 13334"/>
                </a:avLst>
              </a:prstGeom>
              <a:solidFill>
                <a:schemeClr val="tx2">
                  <a:lumMod val="75000"/>
                  <a:lumOff val="25000"/>
                </a:schemeClr>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ID" sz="3600" u="none" strike="noStrike" kern="0" cap="none" spc="0" normalizeH="0" baseline="0" noProof="0">
                  <a:ln>
                    <a:noFill/>
                  </a:ln>
                  <a:solidFill>
                    <a:prstClr val="white"/>
                  </a:solidFill>
                  <a:effectLst/>
                  <a:uLnTx/>
                  <a:uFillTx/>
                  <a:latin typeface="Calibri Light" panose="020F0302020204030204" pitchFamily="34" charset="0"/>
                  <a:ea typeface="+mn-ea"/>
                  <a:cs typeface="Calibri Light" panose="020F0302020204030204" pitchFamily="34" charset="0"/>
                </a:endParaRPr>
              </a:p>
            </p:txBody>
          </p:sp>
          <p:sp>
            <p:nvSpPr>
              <p:cNvPr id="199" name="TextBox 198">
                <a:extLst>
                  <a:ext uri="{FF2B5EF4-FFF2-40B4-BE49-F238E27FC236}">
                    <a16:creationId xmlns:a16="http://schemas.microsoft.com/office/drawing/2014/main" id="{D218C816-1C3E-20D0-4DE5-A99BD6BDE0A0}"/>
                  </a:ext>
                </a:extLst>
              </p:cNvPr>
              <p:cNvSpPr txBox="1"/>
              <p:nvPr/>
            </p:nvSpPr>
            <p:spPr>
              <a:xfrm>
                <a:off x="14218213" y="4271115"/>
                <a:ext cx="2926080" cy="861774"/>
              </a:xfrm>
              <a:prstGeom prst="rect">
                <a:avLst/>
              </a:prstGeom>
              <a:noFill/>
              <a:effectLst>
                <a:outerShdw blurRad="50800" dist="38100" dir="2700000" algn="tl" rotWithShape="0">
                  <a:prstClr val="black">
                    <a:alpha val="40000"/>
                  </a:prstClr>
                </a:outerShdw>
              </a:effectLst>
            </p:spPr>
            <p:txBody>
              <a:bodyPr wrap="square">
                <a:spAutoFit/>
              </a:bodyPr>
              <a:lstStyle/>
              <a:p>
                <a:pPr algn="ctr"/>
                <a:r>
                  <a:rPr lang="en-US" sz="2400" spc="100" dirty="0">
                    <a:solidFill>
                      <a:schemeClr val="bg1"/>
                    </a:solidFill>
                    <a:latin typeface="Arial-BoldMT"/>
                  </a:rPr>
                  <a:t>Pulsara</a:t>
                </a:r>
                <a:r>
                  <a:rPr lang="en-US" sz="2400" b="1" spc="100" dirty="0">
                    <a:solidFill>
                      <a:schemeClr val="bg1"/>
                    </a:solidFill>
                    <a:latin typeface="Arial-BoldMT"/>
                  </a:rPr>
                  <a:t> </a:t>
                </a:r>
                <a:br>
                  <a:rPr lang="en-US" sz="2400" b="1" spc="100" dirty="0">
                    <a:solidFill>
                      <a:schemeClr val="bg1"/>
                    </a:solidFill>
                    <a:latin typeface="Arial-BoldMT"/>
                  </a:rPr>
                </a:br>
                <a:r>
                  <a:rPr lang="en-US" sz="2600" b="1" dirty="0">
                    <a:solidFill>
                      <a:schemeClr val="bg1"/>
                    </a:solidFill>
                    <a:latin typeface="Arial-BoldMT"/>
                  </a:rPr>
                  <a:t>TRANSFER OPS</a:t>
                </a:r>
                <a:endParaRPr lang="en-US" sz="2600" b="0" dirty="0">
                  <a:solidFill>
                    <a:schemeClr val="bg1"/>
                  </a:solidFill>
                  <a:latin typeface="ArialMT"/>
                </a:endParaRPr>
              </a:p>
            </p:txBody>
          </p:sp>
          <p:sp>
            <p:nvSpPr>
              <p:cNvPr id="202" name="white center section">
                <a:extLst>
                  <a:ext uri="{FF2B5EF4-FFF2-40B4-BE49-F238E27FC236}">
                    <a16:creationId xmlns:a16="http://schemas.microsoft.com/office/drawing/2014/main" id="{BB009CC8-D8DD-D53B-0BE7-5286E555AB33}"/>
                  </a:ext>
                </a:extLst>
              </p:cNvPr>
              <p:cNvSpPr/>
              <p:nvPr/>
            </p:nvSpPr>
            <p:spPr>
              <a:xfrm>
                <a:off x="14121461" y="5554065"/>
                <a:ext cx="3119584" cy="6283259"/>
              </a:xfrm>
              <a:prstGeom prst="roundRect">
                <a:avLst>
                  <a:gd name="adj" fmla="val 3121"/>
                </a:avLst>
              </a:prstGeom>
              <a:solidFill>
                <a:sysClr val="window" lastClr="FFFFFF"/>
              </a:solidFill>
              <a:ln w="6350" cap="flat" cmpd="sng" algn="ctr">
                <a:solidFill>
                  <a:schemeClr val="bg2"/>
                </a:solidFill>
                <a:prstDash val="solid"/>
                <a:miter lim="800000"/>
              </a:ln>
              <a:effectLst>
                <a:outerShdw blurRad="88900" dist="50800" dir="2700000" algn="tl" rotWithShape="0">
                  <a:prstClr val="black">
                    <a:alpha val="20451"/>
                  </a:prstClr>
                </a:outerShdw>
              </a:effectLst>
            </p:spPr>
            <p:txBody>
              <a:bodyPr rtlCol="0" anchor="ctr"/>
              <a:lstStyle/>
              <a:p>
                <a:pPr algn="ctr" defTabSz="457200"/>
                <a:endParaRPr lang="en-ID" sz="3600" kern="0">
                  <a:solidFill>
                    <a:prstClr val="white"/>
                  </a:solidFill>
                  <a:latin typeface="Calibri Light" panose="020F0302020204030204" pitchFamily="34" charset="0"/>
                </a:endParaRPr>
              </a:p>
            </p:txBody>
          </p:sp>
          <p:sp>
            <p:nvSpPr>
              <p:cNvPr id="201" name="Rectangle 200">
                <a:extLst>
                  <a:ext uri="{FF2B5EF4-FFF2-40B4-BE49-F238E27FC236}">
                    <a16:creationId xmlns:a16="http://schemas.microsoft.com/office/drawing/2014/main" id="{72521AF1-FD15-44A2-129B-D43FDDE8419F}"/>
                  </a:ext>
                </a:extLst>
              </p:cNvPr>
              <p:cNvSpPr/>
              <p:nvPr/>
            </p:nvSpPr>
            <p:spPr>
              <a:xfrm>
                <a:off x="14218213" y="12052714"/>
                <a:ext cx="2926080" cy="756537"/>
              </a:xfrm>
              <a:prstGeom prst="rect">
                <a:avLst/>
              </a:prstGeom>
              <a:no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lIns="182880" rIns="182880" rtlCol="0" anchor="ctr"/>
              <a:lstStyle/>
              <a:p>
                <a:pPr algn="ctr"/>
                <a:r>
                  <a:rPr lang="en-US" sz="1800" b="1" dirty="0"/>
                  <a:t>Adds </a:t>
                </a:r>
              </a:p>
              <a:p>
                <a:pPr algn="ctr"/>
                <a:r>
                  <a:rPr lang="en-US" sz="1800" b="1" dirty="0"/>
                  <a:t>Consultants</a:t>
                </a:r>
              </a:p>
            </p:txBody>
          </p:sp>
          <p:sp>
            <p:nvSpPr>
              <p:cNvPr id="219" name="Isosceles Triangle 6">
                <a:extLst>
                  <a:ext uri="{FF2B5EF4-FFF2-40B4-BE49-F238E27FC236}">
                    <a16:creationId xmlns:a16="http://schemas.microsoft.com/office/drawing/2014/main" id="{C2F45EEF-5993-1E9E-1636-6C16069C6826}"/>
                  </a:ext>
                </a:extLst>
              </p:cNvPr>
              <p:cNvSpPr/>
              <p:nvPr/>
            </p:nvSpPr>
            <p:spPr>
              <a:xfrm flipV="1">
                <a:off x="15247520" y="5363721"/>
                <a:ext cx="867466" cy="473192"/>
              </a:xfrm>
              <a:prstGeom prst="triangle">
                <a:avLst/>
              </a:prstGeom>
              <a:solidFill>
                <a:schemeClr val="tx1">
                  <a:lumMod val="75000"/>
                  <a:lumOff val="25000"/>
                </a:schemeClr>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ID" sz="3600" u="none" strike="noStrike" kern="0" cap="none" spc="0" normalizeH="0" baseline="0" noProof="0" dirty="0">
                  <a:ln>
                    <a:noFill/>
                  </a:ln>
                  <a:solidFill>
                    <a:prstClr val="white"/>
                  </a:solidFill>
                  <a:effectLst/>
                  <a:uLnTx/>
                  <a:uFillTx/>
                  <a:latin typeface="Calibri Light" panose="020F0302020204030204" pitchFamily="34" charset="0"/>
                  <a:ea typeface="+mn-ea"/>
                  <a:cs typeface="Calibri Light" panose="020F0302020204030204" pitchFamily="34" charset="0"/>
                </a:endParaRPr>
              </a:p>
            </p:txBody>
          </p:sp>
        </p:grpSp>
        <p:sp>
          <p:nvSpPr>
            <p:cNvPr id="581" name="send-transf">
              <a:extLst>
                <a:ext uri="{FF2B5EF4-FFF2-40B4-BE49-F238E27FC236}">
                  <a16:creationId xmlns:a16="http://schemas.microsoft.com/office/drawing/2014/main" id="{AF878588-6A5A-E938-9E06-449BB1E20C99}"/>
                </a:ext>
              </a:extLst>
            </p:cNvPr>
            <p:cNvSpPr/>
            <p:nvPr/>
          </p:nvSpPr>
          <p:spPr>
            <a:xfrm>
              <a:off x="14123707" y="6906531"/>
              <a:ext cx="3118485" cy="574148"/>
            </a:xfrm>
            <a:prstGeom prst="rect">
              <a:avLst/>
            </a:prstGeom>
            <a:solidFill>
              <a:schemeClr val="bg1">
                <a:lumMod val="95000"/>
                <a:alpha val="75263"/>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2" name="multi-transf">
              <a:extLst>
                <a:ext uri="{FF2B5EF4-FFF2-40B4-BE49-F238E27FC236}">
                  <a16:creationId xmlns:a16="http://schemas.microsoft.com/office/drawing/2014/main" id="{1FB6F8E9-9051-3DD6-D209-82626C81C619}"/>
                </a:ext>
              </a:extLst>
            </p:cNvPr>
            <p:cNvSpPr/>
            <p:nvPr/>
          </p:nvSpPr>
          <p:spPr>
            <a:xfrm>
              <a:off x="14121948" y="6261463"/>
              <a:ext cx="3120985" cy="574148"/>
            </a:xfrm>
            <a:prstGeom prst="rect">
              <a:avLst/>
            </a:prstGeom>
            <a:solidFill>
              <a:srgbClr val="62EBF5">
                <a:alpha val="7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3" name="state-transf">
              <a:extLst>
                <a:ext uri="{FF2B5EF4-FFF2-40B4-BE49-F238E27FC236}">
                  <a16:creationId xmlns:a16="http://schemas.microsoft.com/office/drawing/2014/main" id="{691D1116-9794-2B86-5FBC-D29EE2A9A367}"/>
                </a:ext>
              </a:extLst>
            </p:cNvPr>
            <p:cNvSpPr/>
            <p:nvPr/>
          </p:nvSpPr>
          <p:spPr>
            <a:xfrm>
              <a:off x="14121948" y="7551599"/>
              <a:ext cx="3120985" cy="843566"/>
            </a:xfrm>
            <a:prstGeom prst="rect">
              <a:avLst/>
            </a:prstGeom>
            <a:solidFill>
              <a:srgbClr val="62EBF5">
                <a:alpha val="7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4" name="receive-transf">
              <a:extLst>
                <a:ext uri="{FF2B5EF4-FFF2-40B4-BE49-F238E27FC236}">
                  <a16:creationId xmlns:a16="http://schemas.microsoft.com/office/drawing/2014/main" id="{DA59E062-0EE7-A3D3-EF4D-19268D4AD161}"/>
                </a:ext>
              </a:extLst>
            </p:cNvPr>
            <p:cNvSpPr/>
            <p:nvPr/>
          </p:nvSpPr>
          <p:spPr>
            <a:xfrm>
              <a:off x="14120093" y="8466085"/>
              <a:ext cx="3125157" cy="574148"/>
            </a:xfrm>
            <a:prstGeom prst="rect">
              <a:avLst/>
            </a:prstGeom>
            <a:solidFill>
              <a:schemeClr val="bg1">
                <a:lumMod val="95000"/>
                <a:alpha val="75263"/>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73" name="Group 472">
              <a:extLst>
                <a:ext uri="{FF2B5EF4-FFF2-40B4-BE49-F238E27FC236}">
                  <a16:creationId xmlns:a16="http://schemas.microsoft.com/office/drawing/2014/main" id="{F9F8CAF5-5357-40EB-149F-99E8F4C1580D}"/>
                </a:ext>
              </a:extLst>
            </p:cNvPr>
            <p:cNvGrpSpPr/>
            <p:nvPr/>
          </p:nvGrpSpPr>
          <p:grpSpPr>
            <a:xfrm>
              <a:off x="15727308" y="7725366"/>
              <a:ext cx="1321397" cy="509413"/>
              <a:chOff x="8553911" y="6534485"/>
              <a:chExt cx="1321397" cy="509413"/>
            </a:xfrm>
          </p:grpSpPr>
          <p:sp>
            <p:nvSpPr>
              <p:cNvPr id="474" name="Rounded Rectangle 473">
                <a:extLst>
                  <a:ext uri="{FF2B5EF4-FFF2-40B4-BE49-F238E27FC236}">
                    <a16:creationId xmlns:a16="http://schemas.microsoft.com/office/drawing/2014/main" id="{0D5D69CD-DB93-94A6-9210-B2B684B3F14C}"/>
                  </a:ext>
                </a:extLst>
              </p:cNvPr>
              <p:cNvSpPr/>
              <p:nvPr/>
            </p:nvSpPr>
            <p:spPr>
              <a:xfrm>
                <a:off x="8553911" y="6534485"/>
                <a:ext cx="1321397" cy="509413"/>
              </a:xfrm>
              <a:prstGeom prst="roundRect">
                <a:avLst>
                  <a:gd name="adj" fmla="val 50000"/>
                </a:avLst>
              </a:prstGeom>
              <a:solidFill>
                <a:srgbClr val="53C3CC"/>
              </a:solidFill>
              <a:ln>
                <a:noFill/>
              </a:ln>
              <a:effectLst>
                <a:outerShdw blurRad="50800" dist="38100" dir="2700000" algn="tl" rotWithShape="0">
                  <a:prstClr val="black">
                    <a:alpha val="10273"/>
                  </a:prstClr>
                </a:outerShdw>
              </a:effectLst>
            </p:spPr>
            <p:style>
              <a:lnRef idx="2">
                <a:schemeClr val="accent1">
                  <a:shade val="15000"/>
                </a:schemeClr>
              </a:lnRef>
              <a:fillRef idx="1">
                <a:schemeClr val="accent1"/>
              </a:fillRef>
              <a:effectRef idx="0">
                <a:schemeClr val="accent1"/>
              </a:effectRef>
              <a:fontRef idx="minor">
                <a:schemeClr val="lt1"/>
              </a:fontRef>
            </p:style>
            <p:txBody>
              <a:bodyPr wrap="none" lIns="0" rIns="91440" rtlCol="0" anchor="ctr"/>
              <a:lstStyle/>
              <a:p>
                <a:r>
                  <a:rPr lang="en-US" b="1"/>
                  <a:t>        </a:t>
                </a:r>
                <a:r>
                  <a:rPr lang="en-US" sz="2000" b="1"/>
                  <a:t>ALL</a:t>
                </a:r>
                <a:endParaRPr lang="en-US" b="1"/>
              </a:p>
            </p:txBody>
          </p:sp>
          <p:sp>
            <p:nvSpPr>
              <p:cNvPr id="475" name="white checkmark" descr="Checkmark outline">
                <a:extLst>
                  <a:ext uri="{FF2B5EF4-FFF2-40B4-BE49-F238E27FC236}">
                    <a16:creationId xmlns:a16="http://schemas.microsoft.com/office/drawing/2014/main" id="{51F2227D-280B-68D5-0AA1-DCF2A0FAA060}"/>
                  </a:ext>
                </a:extLst>
              </p:cNvPr>
              <p:cNvSpPr/>
              <p:nvPr/>
            </p:nvSpPr>
            <p:spPr>
              <a:xfrm>
                <a:off x="8751317" y="6699551"/>
                <a:ext cx="255938" cy="179281"/>
              </a:xfrm>
              <a:custGeom>
                <a:avLst/>
                <a:gdLst>
                  <a:gd name="connsiteX0" fmla="*/ 278444 w 813320"/>
                  <a:gd name="connsiteY0" fmla="*/ 484299 h 510740"/>
                  <a:gd name="connsiteX1" fmla="*/ 13468 w 813320"/>
                  <a:gd name="connsiteY1" fmla="*/ 219323 h 510740"/>
                  <a:gd name="connsiteX2" fmla="*/ 0 w 813320"/>
                  <a:gd name="connsiteY2" fmla="*/ 232791 h 510740"/>
                  <a:gd name="connsiteX3" fmla="*/ 277949 w 813320"/>
                  <a:gd name="connsiteY3" fmla="*/ 510740 h 510740"/>
                  <a:gd name="connsiteX4" fmla="*/ 813321 w 813320"/>
                  <a:gd name="connsiteY4" fmla="*/ 13964 h 510740"/>
                  <a:gd name="connsiteX5" fmla="*/ 800348 w 813320"/>
                  <a:gd name="connsiteY5" fmla="*/ 0 h 510740"/>
                  <a:gd name="connsiteX6" fmla="*/ 278444 w 813320"/>
                  <a:gd name="connsiteY6" fmla="*/ 484299 h 510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3320" h="510740">
                    <a:moveTo>
                      <a:pt x="278444" y="484299"/>
                    </a:moveTo>
                    <a:lnTo>
                      <a:pt x="13468" y="219323"/>
                    </a:lnTo>
                    <a:lnTo>
                      <a:pt x="0" y="232791"/>
                    </a:lnTo>
                    <a:lnTo>
                      <a:pt x="277949" y="510740"/>
                    </a:lnTo>
                    <a:lnTo>
                      <a:pt x="813321" y="13964"/>
                    </a:lnTo>
                    <a:lnTo>
                      <a:pt x="800348" y="0"/>
                    </a:lnTo>
                    <a:lnTo>
                      <a:pt x="278444" y="484299"/>
                    </a:lnTo>
                    <a:close/>
                  </a:path>
                </a:pathLst>
              </a:custGeom>
              <a:solidFill>
                <a:schemeClr val="bg1"/>
              </a:solidFill>
              <a:ln w="41275" cap="flat">
                <a:solidFill>
                  <a:schemeClr val="bg1"/>
                </a:solidFill>
                <a:prstDash val="solid"/>
                <a:miter/>
              </a:ln>
            </p:spPr>
            <p:txBody>
              <a:bodyPr rtlCol="0" anchor="ctr"/>
              <a:lstStyle/>
              <a:p>
                <a:endParaRPr lang="en-US"/>
              </a:p>
            </p:txBody>
          </p:sp>
        </p:grpSp>
        <p:grpSp>
          <p:nvGrpSpPr>
            <p:cNvPr id="476" name="Group 475">
              <a:extLst>
                <a:ext uri="{FF2B5EF4-FFF2-40B4-BE49-F238E27FC236}">
                  <a16:creationId xmlns:a16="http://schemas.microsoft.com/office/drawing/2014/main" id="{42B6D254-EC7B-D39A-420E-3E5612A7ADFD}"/>
                </a:ext>
              </a:extLst>
            </p:cNvPr>
            <p:cNvGrpSpPr/>
            <p:nvPr/>
          </p:nvGrpSpPr>
          <p:grpSpPr>
            <a:xfrm>
              <a:off x="15727308" y="8497737"/>
              <a:ext cx="1321397" cy="509413"/>
              <a:chOff x="8553911" y="6534485"/>
              <a:chExt cx="1321397" cy="509413"/>
            </a:xfrm>
          </p:grpSpPr>
          <p:sp>
            <p:nvSpPr>
              <p:cNvPr id="477" name="Rounded Rectangle 476">
                <a:extLst>
                  <a:ext uri="{FF2B5EF4-FFF2-40B4-BE49-F238E27FC236}">
                    <a16:creationId xmlns:a16="http://schemas.microsoft.com/office/drawing/2014/main" id="{6A41A952-30D8-3047-FE67-46869B1669F9}"/>
                  </a:ext>
                </a:extLst>
              </p:cNvPr>
              <p:cNvSpPr/>
              <p:nvPr/>
            </p:nvSpPr>
            <p:spPr>
              <a:xfrm>
                <a:off x="8553911" y="6534485"/>
                <a:ext cx="1321397" cy="509413"/>
              </a:xfrm>
              <a:prstGeom prst="roundRect">
                <a:avLst>
                  <a:gd name="adj" fmla="val 50000"/>
                </a:avLst>
              </a:prstGeom>
              <a:solidFill>
                <a:srgbClr val="53C3CC"/>
              </a:solidFill>
              <a:ln>
                <a:noFill/>
              </a:ln>
              <a:effectLst>
                <a:outerShdw blurRad="50800" dist="38100" dir="2700000" algn="tl" rotWithShape="0">
                  <a:prstClr val="black">
                    <a:alpha val="10273"/>
                  </a:prstClr>
                </a:outerShdw>
              </a:effectLst>
            </p:spPr>
            <p:style>
              <a:lnRef idx="2">
                <a:schemeClr val="accent1">
                  <a:shade val="15000"/>
                </a:schemeClr>
              </a:lnRef>
              <a:fillRef idx="1">
                <a:schemeClr val="accent1"/>
              </a:fillRef>
              <a:effectRef idx="0">
                <a:schemeClr val="accent1"/>
              </a:effectRef>
              <a:fontRef idx="minor">
                <a:schemeClr val="lt1"/>
              </a:fontRef>
            </p:style>
            <p:txBody>
              <a:bodyPr wrap="none" lIns="0" rIns="91440" rtlCol="0" anchor="ctr"/>
              <a:lstStyle/>
              <a:p>
                <a:r>
                  <a:rPr lang="en-US" b="1"/>
                  <a:t>        </a:t>
                </a:r>
                <a:r>
                  <a:rPr lang="en-US" sz="2000" b="1"/>
                  <a:t>ALL</a:t>
                </a:r>
                <a:endParaRPr lang="en-US" b="1"/>
              </a:p>
            </p:txBody>
          </p:sp>
          <p:sp>
            <p:nvSpPr>
              <p:cNvPr id="478" name="white checkmark" descr="Checkmark outline">
                <a:extLst>
                  <a:ext uri="{FF2B5EF4-FFF2-40B4-BE49-F238E27FC236}">
                    <a16:creationId xmlns:a16="http://schemas.microsoft.com/office/drawing/2014/main" id="{9F16B3C9-810E-4572-8227-4DD9A79612CA}"/>
                  </a:ext>
                </a:extLst>
              </p:cNvPr>
              <p:cNvSpPr/>
              <p:nvPr/>
            </p:nvSpPr>
            <p:spPr>
              <a:xfrm>
                <a:off x="8751317" y="6699551"/>
                <a:ext cx="255938" cy="179281"/>
              </a:xfrm>
              <a:custGeom>
                <a:avLst/>
                <a:gdLst>
                  <a:gd name="connsiteX0" fmla="*/ 278444 w 813320"/>
                  <a:gd name="connsiteY0" fmla="*/ 484299 h 510740"/>
                  <a:gd name="connsiteX1" fmla="*/ 13468 w 813320"/>
                  <a:gd name="connsiteY1" fmla="*/ 219323 h 510740"/>
                  <a:gd name="connsiteX2" fmla="*/ 0 w 813320"/>
                  <a:gd name="connsiteY2" fmla="*/ 232791 h 510740"/>
                  <a:gd name="connsiteX3" fmla="*/ 277949 w 813320"/>
                  <a:gd name="connsiteY3" fmla="*/ 510740 h 510740"/>
                  <a:gd name="connsiteX4" fmla="*/ 813321 w 813320"/>
                  <a:gd name="connsiteY4" fmla="*/ 13964 h 510740"/>
                  <a:gd name="connsiteX5" fmla="*/ 800348 w 813320"/>
                  <a:gd name="connsiteY5" fmla="*/ 0 h 510740"/>
                  <a:gd name="connsiteX6" fmla="*/ 278444 w 813320"/>
                  <a:gd name="connsiteY6" fmla="*/ 484299 h 510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3320" h="510740">
                    <a:moveTo>
                      <a:pt x="278444" y="484299"/>
                    </a:moveTo>
                    <a:lnTo>
                      <a:pt x="13468" y="219323"/>
                    </a:lnTo>
                    <a:lnTo>
                      <a:pt x="0" y="232791"/>
                    </a:lnTo>
                    <a:lnTo>
                      <a:pt x="277949" y="510740"/>
                    </a:lnTo>
                    <a:lnTo>
                      <a:pt x="813321" y="13964"/>
                    </a:lnTo>
                    <a:lnTo>
                      <a:pt x="800348" y="0"/>
                    </a:lnTo>
                    <a:lnTo>
                      <a:pt x="278444" y="484299"/>
                    </a:lnTo>
                    <a:close/>
                  </a:path>
                </a:pathLst>
              </a:custGeom>
              <a:solidFill>
                <a:schemeClr val="bg1"/>
              </a:solidFill>
              <a:ln w="41275" cap="flat">
                <a:solidFill>
                  <a:schemeClr val="bg1"/>
                </a:solidFill>
                <a:prstDash val="solid"/>
                <a:miter/>
              </a:ln>
            </p:spPr>
            <p:txBody>
              <a:bodyPr rtlCol="0" anchor="ctr"/>
              <a:lstStyle/>
              <a:p>
                <a:endParaRPr lang="en-US"/>
              </a:p>
            </p:txBody>
          </p:sp>
        </p:grpSp>
        <p:grpSp>
          <p:nvGrpSpPr>
            <p:cNvPr id="491" name="Group 490">
              <a:extLst>
                <a:ext uri="{FF2B5EF4-FFF2-40B4-BE49-F238E27FC236}">
                  <a16:creationId xmlns:a16="http://schemas.microsoft.com/office/drawing/2014/main" id="{DE026D1E-F4CA-8F7B-DB06-A7A58700F87C}"/>
                </a:ext>
              </a:extLst>
            </p:cNvPr>
            <p:cNvGrpSpPr/>
            <p:nvPr/>
          </p:nvGrpSpPr>
          <p:grpSpPr>
            <a:xfrm>
              <a:off x="14304908" y="8497737"/>
              <a:ext cx="1321397" cy="509413"/>
              <a:chOff x="8553911" y="6534485"/>
              <a:chExt cx="1321397" cy="509413"/>
            </a:xfrm>
          </p:grpSpPr>
          <p:sp>
            <p:nvSpPr>
              <p:cNvPr id="492" name="Rounded Rectangle 491">
                <a:extLst>
                  <a:ext uri="{FF2B5EF4-FFF2-40B4-BE49-F238E27FC236}">
                    <a16:creationId xmlns:a16="http://schemas.microsoft.com/office/drawing/2014/main" id="{A3292D4A-8D66-0DAA-94A4-3F2E014AA568}"/>
                  </a:ext>
                </a:extLst>
              </p:cNvPr>
              <p:cNvSpPr/>
              <p:nvPr/>
            </p:nvSpPr>
            <p:spPr>
              <a:xfrm>
                <a:off x="8553911" y="6534485"/>
                <a:ext cx="1321397" cy="509413"/>
              </a:xfrm>
              <a:prstGeom prst="roundRect">
                <a:avLst>
                  <a:gd name="adj" fmla="val 50000"/>
                </a:avLst>
              </a:prstGeom>
              <a:solidFill>
                <a:srgbClr val="20525C"/>
              </a:solidFill>
              <a:ln>
                <a:noFill/>
              </a:ln>
              <a:effectLst>
                <a:outerShdw blurRad="50800" dist="38100" dir="2700000" algn="tl" rotWithShape="0">
                  <a:prstClr val="black">
                    <a:alpha val="10273"/>
                  </a:prstClr>
                </a:outerShdw>
              </a:effectLst>
            </p:spPr>
            <p:style>
              <a:lnRef idx="2">
                <a:schemeClr val="accent1">
                  <a:shade val="15000"/>
                </a:schemeClr>
              </a:lnRef>
              <a:fillRef idx="1">
                <a:schemeClr val="accent1"/>
              </a:fillRef>
              <a:effectRef idx="0">
                <a:schemeClr val="accent1"/>
              </a:effectRef>
              <a:fontRef idx="minor">
                <a:schemeClr val="lt1"/>
              </a:fontRef>
            </p:style>
            <p:txBody>
              <a:bodyPr wrap="none" lIns="0" rIns="91440" rtlCol="0" anchor="ctr"/>
              <a:lstStyle/>
              <a:p>
                <a:r>
                  <a:rPr lang="en-US" b="1"/>
                  <a:t>        </a:t>
                </a:r>
                <a:r>
                  <a:rPr lang="en-US" sz="2000" b="1"/>
                  <a:t>ALL</a:t>
                </a:r>
                <a:endParaRPr lang="en-US" b="1"/>
              </a:p>
            </p:txBody>
          </p:sp>
          <p:sp>
            <p:nvSpPr>
              <p:cNvPr id="493" name="white checkmark" descr="Checkmark outline">
                <a:extLst>
                  <a:ext uri="{FF2B5EF4-FFF2-40B4-BE49-F238E27FC236}">
                    <a16:creationId xmlns:a16="http://schemas.microsoft.com/office/drawing/2014/main" id="{3037E648-86B1-3358-DA87-8B308C22C278}"/>
                  </a:ext>
                </a:extLst>
              </p:cNvPr>
              <p:cNvSpPr/>
              <p:nvPr/>
            </p:nvSpPr>
            <p:spPr>
              <a:xfrm>
                <a:off x="8751317" y="6699551"/>
                <a:ext cx="255938" cy="179281"/>
              </a:xfrm>
              <a:custGeom>
                <a:avLst/>
                <a:gdLst>
                  <a:gd name="connsiteX0" fmla="*/ 278444 w 813320"/>
                  <a:gd name="connsiteY0" fmla="*/ 484299 h 510740"/>
                  <a:gd name="connsiteX1" fmla="*/ 13468 w 813320"/>
                  <a:gd name="connsiteY1" fmla="*/ 219323 h 510740"/>
                  <a:gd name="connsiteX2" fmla="*/ 0 w 813320"/>
                  <a:gd name="connsiteY2" fmla="*/ 232791 h 510740"/>
                  <a:gd name="connsiteX3" fmla="*/ 277949 w 813320"/>
                  <a:gd name="connsiteY3" fmla="*/ 510740 h 510740"/>
                  <a:gd name="connsiteX4" fmla="*/ 813321 w 813320"/>
                  <a:gd name="connsiteY4" fmla="*/ 13964 h 510740"/>
                  <a:gd name="connsiteX5" fmla="*/ 800348 w 813320"/>
                  <a:gd name="connsiteY5" fmla="*/ 0 h 510740"/>
                  <a:gd name="connsiteX6" fmla="*/ 278444 w 813320"/>
                  <a:gd name="connsiteY6" fmla="*/ 484299 h 510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3320" h="510740">
                    <a:moveTo>
                      <a:pt x="278444" y="484299"/>
                    </a:moveTo>
                    <a:lnTo>
                      <a:pt x="13468" y="219323"/>
                    </a:lnTo>
                    <a:lnTo>
                      <a:pt x="0" y="232791"/>
                    </a:lnTo>
                    <a:lnTo>
                      <a:pt x="277949" y="510740"/>
                    </a:lnTo>
                    <a:lnTo>
                      <a:pt x="813321" y="13964"/>
                    </a:lnTo>
                    <a:lnTo>
                      <a:pt x="800348" y="0"/>
                    </a:lnTo>
                    <a:lnTo>
                      <a:pt x="278444" y="484299"/>
                    </a:lnTo>
                    <a:close/>
                  </a:path>
                </a:pathLst>
              </a:custGeom>
              <a:solidFill>
                <a:schemeClr val="bg1"/>
              </a:solidFill>
              <a:ln w="41275" cap="flat">
                <a:solidFill>
                  <a:schemeClr val="bg1"/>
                </a:solidFill>
                <a:prstDash val="solid"/>
                <a:miter/>
              </a:ln>
            </p:spPr>
            <p:txBody>
              <a:bodyPr rtlCol="0" anchor="ctr"/>
              <a:lstStyle/>
              <a:p>
                <a:endParaRPr lang="en-US"/>
              </a:p>
            </p:txBody>
          </p:sp>
        </p:grpSp>
        <p:grpSp>
          <p:nvGrpSpPr>
            <p:cNvPr id="467" name="Group 466">
              <a:extLst>
                <a:ext uri="{FF2B5EF4-FFF2-40B4-BE49-F238E27FC236}">
                  <a16:creationId xmlns:a16="http://schemas.microsoft.com/office/drawing/2014/main" id="{76C29D2A-27E9-B62C-D742-39B86BAD63EF}"/>
                </a:ext>
              </a:extLst>
            </p:cNvPr>
            <p:cNvGrpSpPr/>
            <p:nvPr/>
          </p:nvGrpSpPr>
          <p:grpSpPr>
            <a:xfrm>
              <a:off x="15727308" y="6298473"/>
              <a:ext cx="1321397" cy="509413"/>
              <a:chOff x="8553911" y="6534485"/>
              <a:chExt cx="1321397" cy="509413"/>
            </a:xfrm>
          </p:grpSpPr>
          <p:sp>
            <p:nvSpPr>
              <p:cNvPr id="468" name="Rounded Rectangle 467">
                <a:extLst>
                  <a:ext uri="{FF2B5EF4-FFF2-40B4-BE49-F238E27FC236}">
                    <a16:creationId xmlns:a16="http://schemas.microsoft.com/office/drawing/2014/main" id="{6945B3DC-DF3C-C577-B89C-3CCDB992A6DD}"/>
                  </a:ext>
                </a:extLst>
              </p:cNvPr>
              <p:cNvSpPr/>
              <p:nvPr/>
            </p:nvSpPr>
            <p:spPr>
              <a:xfrm>
                <a:off x="8553911" y="6534485"/>
                <a:ext cx="1321397" cy="509413"/>
              </a:xfrm>
              <a:prstGeom prst="roundRect">
                <a:avLst>
                  <a:gd name="adj" fmla="val 50000"/>
                </a:avLst>
              </a:prstGeom>
              <a:solidFill>
                <a:srgbClr val="53C3CC"/>
              </a:solidFill>
              <a:ln>
                <a:noFill/>
              </a:ln>
              <a:effectLst>
                <a:outerShdw blurRad="50800" dist="38100" dir="2700000" algn="tl" rotWithShape="0">
                  <a:prstClr val="black">
                    <a:alpha val="10273"/>
                  </a:prstClr>
                </a:outerShdw>
              </a:effectLst>
            </p:spPr>
            <p:style>
              <a:lnRef idx="2">
                <a:schemeClr val="accent1">
                  <a:shade val="15000"/>
                </a:schemeClr>
              </a:lnRef>
              <a:fillRef idx="1">
                <a:schemeClr val="accent1"/>
              </a:fillRef>
              <a:effectRef idx="0">
                <a:schemeClr val="accent1"/>
              </a:effectRef>
              <a:fontRef idx="minor">
                <a:schemeClr val="lt1"/>
              </a:fontRef>
            </p:style>
            <p:txBody>
              <a:bodyPr wrap="none" lIns="0" rIns="91440" rtlCol="0" anchor="ctr"/>
              <a:lstStyle/>
              <a:p>
                <a:r>
                  <a:rPr lang="en-US" b="1"/>
                  <a:t>        </a:t>
                </a:r>
                <a:r>
                  <a:rPr lang="en-US" sz="2000" b="1"/>
                  <a:t>ALL</a:t>
                </a:r>
                <a:endParaRPr lang="en-US" b="1"/>
              </a:p>
            </p:txBody>
          </p:sp>
          <p:sp>
            <p:nvSpPr>
              <p:cNvPr id="469" name="white checkmark" descr="Checkmark outline">
                <a:extLst>
                  <a:ext uri="{FF2B5EF4-FFF2-40B4-BE49-F238E27FC236}">
                    <a16:creationId xmlns:a16="http://schemas.microsoft.com/office/drawing/2014/main" id="{89BE73CD-72FE-850B-4DBB-BB0CBE9FCBF2}"/>
                  </a:ext>
                </a:extLst>
              </p:cNvPr>
              <p:cNvSpPr/>
              <p:nvPr/>
            </p:nvSpPr>
            <p:spPr>
              <a:xfrm>
                <a:off x="8751317" y="6699551"/>
                <a:ext cx="255938" cy="179281"/>
              </a:xfrm>
              <a:custGeom>
                <a:avLst/>
                <a:gdLst>
                  <a:gd name="connsiteX0" fmla="*/ 278444 w 813320"/>
                  <a:gd name="connsiteY0" fmla="*/ 484299 h 510740"/>
                  <a:gd name="connsiteX1" fmla="*/ 13468 w 813320"/>
                  <a:gd name="connsiteY1" fmla="*/ 219323 h 510740"/>
                  <a:gd name="connsiteX2" fmla="*/ 0 w 813320"/>
                  <a:gd name="connsiteY2" fmla="*/ 232791 h 510740"/>
                  <a:gd name="connsiteX3" fmla="*/ 277949 w 813320"/>
                  <a:gd name="connsiteY3" fmla="*/ 510740 h 510740"/>
                  <a:gd name="connsiteX4" fmla="*/ 813321 w 813320"/>
                  <a:gd name="connsiteY4" fmla="*/ 13964 h 510740"/>
                  <a:gd name="connsiteX5" fmla="*/ 800348 w 813320"/>
                  <a:gd name="connsiteY5" fmla="*/ 0 h 510740"/>
                  <a:gd name="connsiteX6" fmla="*/ 278444 w 813320"/>
                  <a:gd name="connsiteY6" fmla="*/ 484299 h 510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3320" h="510740">
                    <a:moveTo>
                      <a:pt x="278444" y="484299"/>
                    </a:moveTo>
                    <a:lnTo>
                      <a:pt x="13468" y="219323"/>
                    </a:lnTo>
                    <a:lnTo>
                      <a:pt x="0" y="232791"/>
                    </a:lnTo>
                    <a:lnTo>
                      <a:pt x="277949" y="510740"/>
                    </a:lnTo>
                    <a:lnTo>
                      <a:pt x="813321" y="13964"/>
                    </a:lnTo>
                    <a:lnTo>
                      <a:pt x="800348" y="0"/>
                    </a:lnTo>
                    <a:lnTo>
                      <a:pt x="278444" y="484299"/>
                    </a:lnTo>
                    <a:close/>
                  </a:path>
                </a:pathLst>
              </a:custGeom>
              <a:solidFill>
                <a:schemeClr val="bg1"/>
              </a:solidFill>
              <a:ln w="41275" cap="flat">
                <a:solidFill>
                  <a:schemeClr val="bg1"/>
                </a:solidFill>
                <a:prstDash val="solid"/>
                <a:miter/>
              </a:ln>
            </p:spPr>
            <p:txBody>
              <a:bodyPr rtlCol="0" anchor="ctr"/>
              <a:lstStyle/>
              <a:p>
                <a:endParaRPr lang="en-US"/>
              </a:p>
            </p:txBody>
          </p:sp>
        </p:grpSp>
        <p:grpSp>
          <p:nvGrpSpPr>
            <p:cNvPr id="482" name="Group 481">
              <a:extLst>
                <a:ext uri="{FF2B5EF4-FFF2-40B4-BE49-F238E27FC236}">
                  <a16:creationId xmlns:a16="http://schemas.microsoft.com/office/drawing/2014/main" id="{34606613-B6AC-948C-AEC0-E0E479366357}"/>
                </a:ext>
              </a:extLst>
            </p:cNvPr>
            <p:cNvGrpSpPr/>
            <p:nvPr/>
          </p:nvGrpSpPr>
          <p:grpSpPr>
            <a:xfrm>
              <a:off x="14304908" y="6298473"/>
              <a:ext cx="1321397" cy="509413"/>
              <a:chOff x="8553911" y="6534485"/>
              <a:chExt cx="1321397" cy="509413"/>
            </a:xfrm>
          </p:grpSpPr>
          <p:sp>
            <p:nvSpPr>
              <p:cNvPr id="483" name="Rounded Rectangle 482">
                <a:extLst>
                  <a:ext uri="{FF2B5EF4-FFF2-40B4-BE49-F238E27FC236}">
                    <a16:creationId xmlns:a16="http://schemas.microsoft.com/office/drawing/2014/main" id="{5D1AD1F9-829F-1C41-8513-120570B332C1}"/>
                  </a:ext>
                </a:extLst>
              </p:cNvPr>
              <p:cNvSpPr/>
              <p:nvPr/>
            </p:nvSpPr>
            <p:spPr>
              <a:xfrm>
                <a:off x="8553911" y="6534485"/>
                <a:ext cx="1321397" cy="509413"/>
              </a:xfrm>
              <a:prstGeom prst="roundRect">
                <a:avLst>
                  <a:gd name="adj" fmla="val 50000"/>
                </a:avLst>
              </a:prstGeom>
              <a:solidFill>
                <a:srgbClr val="20525C"/>
              </a:solidFill>
              <a:ln>
                <a:noFill/>
              </a:ln>
              <a:effectLst>
                <a:outerShdw blurRad="50800" dist="38100" dir="2700000" algn="tl" rotWithShape="0">
                  <a:prstClr val="black">
                    <a:alpha val="10273"/>
                  </a:prstClr>
                </a:outerShdw>
              </a:effectLst>
            </p:spPr>
            <p:style>
              <a:lnRef idx="2">
                <a:schemeClr val="accent1">
                  <a:shade val="15000"/>
                </a:schemeClr>
              </a:lnRef>
              <a:fillRef idx="1">
                <a:schemeClr val="accent1"/>
              </a:fillRef>
              <a:effectRef idx="0">
                <a:schemeClr val="accent1"/>
              </a:effectRef>
              <a:fontRef idx="minor">
                <a:schemeClr val="lt1"/>
              </a:fontRef>
            </p:style>
            <p:txBody>
              <a:bodyPr wrap="none" lIns="0" rIns="91440" rtlCol="0" anchor="ctr"/>
              <a:lstStyle/>
              <a:p>
                <a:r>
                  <a:rPr lang="en-US" b="1"/>
                  <a:t>        </a:t>
                </a:r>
                <a:r>
                  <a:rPr lang="en-US" sz="2000" b="1"/>
                  <a:t>ALL</a:t>
                </a:r>
                <a:endParaRPr lang="en-US" b="1"/>
              </a:p>
            </p:txBody>
          </p:sp>
          <p:sp>
            <p:nvSpPr>
              <p:cNvPr id="484" name="white checkmark" descr="Checkmark outline">
                <a:extLst>
                  <a:ext uri="{FF2B5EF4-FFF2-40B4-BE49-F238E27FC236}">
                    <a16:creationId xmlns:a16="http://schemas.microsoft.com/office/drawing/2014/main" id="{5A2E0A61-27A3-CE34-D514-D62AD0628ABA}"/>
                  </a:ext>
                </a:extLst>
              </p:cNvPr>
              <p:cNvSpPr/>
              <p:nvPr/>
            </p:nvSpPr>
            <p:spPr>
              <a:xfrm>
                <a:off x="8751317" y="6699551"/>
                <a:ext cx="255938" cy="179281"/>
              </a:xfrm>
              <a:custGeom>
                <a:avLst/>
                <a:gdLst>
                  <a:gd name="connsiteX0" fmla="*/ 278444 w 813320"/>
                  <a:gd name="connsiteY0" fmla="*/ 484299 h 510740"/>
                  <a:gd name="connsiteX1" fmla="*/ 13468 w 813320"/>
                  <a:gd name="connsiteY1" fmla="*/ 219323 h 510740"/>
                  <a:gd name="connsiteX2" fmla="*/ 0 w 813320"/>
                  <a:gd name="connsiteY2" fmla="*/ 232791 h 510740"/>
                  <a:gd name="connsiteX3" fmla="*/ 277949 w 813320"/>
                  <a:gd name="connsiteY3" fmla="*/ 510740 h 510740"/>
                  <a:gd name="connsiteX4" fmla="*/ 813321 w 813320"/>
                  <a:gd name="connsiteY4" fmla="*/ 13964 h 510740"/>
                  <a:gd name="connsiteX5" fmla="*/ 800348 w 813320"/>
                  <a:gd name="connsiteY5" fmla="*/ 0 h 510740"/>
                  <a:gd name="connsiteX6" fmla="*/ 278444 w 813320"/>
                  <a:gd name="connsiteY6" fmla="*/ 484299 h 510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3320" h="510740">
                    <a:moveTo>
                      <a:pt x="278444" y="484299"/>
                    </a:moveTo>
                    <a:lnTo>
                      <a:pt x="13468" y="219323"/>
                    </a:lnTo>
                    <a:lnTo>
                      <a:pt x="0" y="232791"/>
                    </a:lnTo>
                    <a:lnTo>
                      <a:pt x="277949" y="510740"/>
                    </a:lnTo>
                    <a:lnTo>
                      <a:pt x="813321" y="13964"/>
                    </a:lnTo>
                    <a:lnTo>
                      <a:pt x="800348" y="0"/>
                    </a:lnTo>
                    <a:lnTo>
                      <a:pt x="278444" y="484299"/>
                    </a:lnTo>
                    <a:close/>
                  </a:path>
                </a:pathLst>
              </a:custGeom>
              <a:solidFill>
                <a:schemeClr val="bg1"/>
              </a:solidFill>
              <a:ln w="41275" cap="flat">
                <a:solidFill>
                  <a:schemeClr val="bg1"/>
                </a:solidFill>
                <a:prstDash val="solid"/>
                <a:miter/>
              </a:ln>
            </p:spPr>
            <p:txBody>
              <a:bodyPr rtlCol="0" anchor="ctr"/>
              <a:lstStyle/>
              <a:p>
                <a:endParaRPr lang="en-US"/>
              </a:p>
            </p:txBody>
          </p:sp>
        </p:grpSp>
        <p:grpSp>
          <p:nvGrpSpPr>
            <p:cNvPr id="470" name="Group 469">
              <a:extLst>
                <a:ext uri="{FF2B5EF4-FFF2-40B4-BE49-F238E27FC236}">
                  <a16:creationId xmlns:a16="http://schemas.microsoft.com/office/drawing/2014/main" id="{1D1ACDD4-725A-B58E-DE1E-F918556F4975}"/>
                </a:ext>
              </a:extLst>
            </p:cNvPr>
            <p:cNvGrpSpPr/>
            <p:nvPr/>
          </p:nvGrpSpPr>
          <p:grpSpPr>
            <a:xfrm>
              <a:off x="15727308" y="6950146"/>
              <a:ext cx="1321397" cy="509413"/>
              <a:chOff x="8553911" y="6534485"/>
              <a:chExt cx="1321397" cy="509413"/>
            </a:xfrm>
          </p:grpSpPr>
          <p:sp>
            <p:nvSpPr>
              <p:cNvPr id="471" name="Rounded Rectangle 470">
                <a:extLst>
                  <a:ext uri="{FF2B5EF4-FFF2-40B4-BE49-F238E27FC236}">
                    <a16:creationId xmlns:a16="http://schemas.microsoft.com/office/drawing/2014/main" id="{CE24AB5E-6106-6E2D-D847-688B406B91E4}"/>
                  </a:ext>
                </a:extLst>
              </p:cNvPr>
              <p:cNvSpPr/>
              <p:nvPr/>
            </p:nvSpPr>
            <p:spPr>
              <a:xfrm>
                <a:off x="8553911" y="6534485"/>
                <a:ext cx="1321397" cy="509413"/>
              </a:xfrm>
              <a:prstGeom prst="roundRect">
                <a:avLst>
                  <a:gd name="adj" fmla="val 50000"/>
                </a:avLst>
              </a:prstGeom>
              <a:solidFill>
                <a:srgbClr val="53C3CC"/>
              </a:solidFill>
              <a:ln>
                <a:noFill/>
              </a:ln>
              <a:effectLst>
                <a:outerShdw blurRad="50800" dist="38100" dir="2700000" algn="tl" rotWithShape="0">
                  <a:prstClr val="black">
                    <a:alpha val="10273"/>
                  </a:prstClr>
                </a:outerShdw>
              </a:effectLst>
            </p:spPr>
            <p:style>
              <a:lnRef idx="2">
                <a:schemeClr val="accent1">
                  <a:shade val="15000"/>
                </a:schemeClr>
              </a:lnRef>
              <a:fillRef idx="1">
                <a:schemeClr val="accent1"/>
              </a:fillRef>
              <a:effectRef idx="0">
                <a:schemeClr val="accent1"/>
              </a:effectRef>
              <a:fontRef idx="minor">
                <a:schemeClr val="lt1"/>
              </a:fontRef>
            </p:style>
            <p:txBody>
              <a:bodyPr wrap="none" lIns="0" rIns="91440" rtlCol="0" anchor="ctr"/>
              <a:lstStyle/>
              <a:p>
                <a:r>
                  <a:rPr lang="en-US" b="1"/>
                  <a:t>        </a:t>
                </a:r>
                <a:r>
                  <a:rPr lang="en-US" sz="2000" b="1"/>
                  <a:t>ALL</a:t>
                </a:r>
                <a:endParaRPr lang="en-US" b="1"/>
              </a:p>
            </p:txBody>
          </p:sp>
          <p:sp>
            <p:nvSpPr>
              <p:cNvPr id="472" name="white checkmark" descr="Checkmark outline">
                <a:extLst>
                  <a:ext uri="{FF2B5EF4-FFF2-40B4-BE49-F238E27FC236}">
                    <a16:creationId xmlns:a16="http://schemas.microsoft.com/office/drawing/2014/main" id="{7F8DE399-7220-E807-DE35-EB937F8C45F6}"/>
                  </a:ext>
                </a:extLst>
              </p:cNvPr>
              <p:cNvSpPr/>
              <p:nvPr/>
            </p:nvSpPr>
            <p:spPr>
              <a:xfrm>
                <a:off x="8751317" y="6699551"/>
                <a:ext cx="255938" cy="179281"/>
              </a:xfrm>
              <a:custGeom>
                <a:avLst/>
                <a:gdLst>
                  <a:gd name="connsiteX0" fmla="*/ 278444 w 813320"/>
                  <a:gd name="connsiteY0" fmla="*/ 484299 h 510740"/>
                  <a:gd name="connsiteX1" fmla="*/ 13468 w 813320"/>
                  <a:gd name="connsiteY1" fmla="*/ 219323 h 510740"/>
                  <a:gd name="connsiteX2" fmla="*/ 0 w 813320"/>
                  <a:gd name="connsiteY2" fmla="*/ 232791 h 510740"/>
                  <a:gd name="connsiteX3" fmla="*/ 277949 w 813320"/>
                  <a:gd name="connsiteY3" fmla="*/ 510740 h 510740"/>
                  <a:gd name="connsiteX4" fmla="*/ 813321 w 813320"/>
                  <a:gd name="connsiteY4" fmla="*/ 13964 h 510740"/>
                  <a:gd name="connsiteX5" fmla="*/ 800348 w 813320"/>
                  <a:gd name="connsiteY5" fmla="*/ 0 h 510740"/>
                  <a:gd name="connsiteX6" fmla="*/ 278444 w 813320"/>
                  <a:gd name="connsiteY6" fmla="*/ 484299 h 510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3320" h="510740">
                    <a:moveTo>
                      <a:pt x="278444" y="484299"/>
                    </a:moveTo>
                    <a:lnTo>
                      <a:pt x="13468" y="219323"/>
                    </a:lnTo>
                    <a:lnTo>
                      <a:pt x="0" y="232791"/>
                    </a:lnTo>
                    <a:lnTo>
                      <a:pt x="277949" y="510740"/>
                    </a:lnTo>
                    <a:lnTo>
                      <a:pt x="813321" y="13964"/>
                    </a:lnTo>
                    <a:lnTo>
                      <a:pt x="800348" y="0"/>
                    </a:lnTo>
                    <a:lnTo>
                      <a:pt x="278444" y="484299"/>
                    </a:lnTo>
                    <a:close/>
                  </a:path>
                </a:pathLst>
              </a:custGeom>
              <a:solidFill>
                <a:schemeClr val="bg1"/>
              </a:solidFill>
              <a:ln w="41275" cap="flat">
                <a:solidFill>
                  <a:schemeClr val="bg1"/>
                </a:solidFill>
                <a:prstDash val="solid"/>
                <a:miter/>
              </a:ln>
            </p:spPr>
            <p:txBody>
              <a:bodyPr rtlCol="0" anchor="ctr"/>
              <a:lstStyle/>
              <a:p>
                <a:endParaRPr lang="en-US"/>
              </a:p>
            </p:txBody>
          </p:sp>
        </p:grpSp>
        <p:grpSp>
          <p:nvGrpSpPr>
            <p:cNvPr id="485" name="Group 484">
              <a:extLst>
                <a:ext uri="{FF2B5EF4-FFF2-40B4-BE49-F238E27FC236}">
                  <a16:creationId xmlns:a16="http://schemas.microsoft.com/office/drawing/2014/main" id="{A578E33F-FF65-3BEB-DCFB-26FBD4C5DD16}"/>
                </a:ext>
              </a:extLst>
            </p:cNvPr>
            <p:cNvGrpSpPr/>
            <p:nvPr/>
          </p:nvGrpSpPr>
          <p:grpSpPr>
            <a:xfrm>
              <a:off x="14304908" y="6950146"/>
              <a:ext cx="1321397" cy="509413"/>
              <a:chOff x="8553911" y="6534485"/>
              <a:chExt cx="1321397" cy="509413"/>
            </a:xfrm>
          </p:grpSpPr>
          <p:sp>
            <p:nvSpPr>
              <p:cNvPr id="486" name="Rounded Rectangle 485">
                <a:extLst>
                  <a:ext uri="{FF2B5EF4-FFF2-40B4-BE49-F238E27FC236}">
                    <a16:creationId xmlns:a16="http://schemas.microsoft.com/office/drawing/2014/main" id="{0FE216C1-8B94-77F6-B35D-4639E491CB99}"/>
                  </a:ext>
                </a:extLst>
              </p:cNvPr>
              <p:cNvSpPr/>
              <p:nvPr/>
            </p:nvSpPr>
            <p:spPr>
              <a:xfrm>
                <a:off x="8553911" y="6534485"/>
                <a:ext cx="1321397" cy="509413"/>
              </a:xfrm>
              <a:prstGeom prst="roundRect">
                <a:avLst>
                  <a:gd name="adj" fmla="val 50000"/>
                </a:avLst>
              </a:prstGeom>
              <a:solidFill>
                <a:srgbClr val="20525C"/>
              </a:solidFill>
              <a:ln>
                <a:noFill/>
              </a:ln>
              <a:effectLst>
                <a:outerShdw blurRad="50800" dist="38100" dir="2700000" algn="tl" rotWithShape="0">
                  <a:prstClr val="black">
                    <a:alpha val="10273"/>
                  </a:prstClr>
                </a:outerShdw>
              </a:effectLst>
            </p:spPr>
            <p:style>
              <a:lnRef idx="2">
                <a:schemeClr val="accent1">
                  <a:shade val="15000"/>
                </a:schemeClr>
              </a:lnRef>
              <a:fillRef idx="1">
                <a:schemeClr val="accent1"/>
              </a:fillRef>
              <a:effectRef idx="0">
                <a:schemeClr val="accent1"/>
              </a:effectRef>
              <a:fontRef idx="minor">
                <a:schemeClr val="lt1"/>
              </a:fontRef>
            </p:style>
            <p:txBody>
              <a:bodyPr wrap="none" lIns="0" rIns="91440" rtlCol="0" anchor="ctr"/>
              <a:lstStyle/>
              <a:p>
                <a:r>
                  <a:rPr lang="en-US" b="1"/>
                  <a:t>        </a:t>
                </a:r>
                <a:r>
                  <a:rPr lang="en-US" sz="2000" b="1"/>
                  <a:t>ALL</a:t>
                </a:r>
                <a:endParaRPr lang="en-US" b="1"/>
              </a:p>
            </p:txBody>
          </p:sp>
          <p:sp>
            <p:nvSpPr>
              <p:cNvPr id="487" name="white checkmark" descr="Checkmark outline">
                <a:extLst>
                  <a:ext uri="{FF2B5EF4-FFF2-40B4-BE49-F238E27FC236}">
                    <a16:creationId xmlns:a16="http://schemas.microsoft.com/office/drawing/2014/main" id="{25C6AB08-6BB9-F72F-CCC5-8A6E9E32D9E3}"/>
                  </a:ext>
                </a:extLst>
              </p:cNvPr>
              <p:cNvSpPr/>
              <p:nvPr/>
            </p:nvSpPr>
            <p:spPr>
              <a:xfrm>
                <a:off x="8751317" y="6699551"/>
                <a:ext cx="255938" cy="179281"/>
              </a:xfrm>
              <a:custGeom>
                <a:avLst/>
                <a:gdLst>
                  <a:gd name="connsiteX0" fmla="*/ 278444 w 813320"/>
                  <a:gd name="connsiteY0" fmla="*/ 484299 h 510740"/>
                  <a:gd name="connsiteX1" fmla="*/ 13468 w 813320"/>
                  <a:gd name="connsiteY1" fmla="*/ 219323 h 510740"/>
                  <a:gd name="connsiteX2" fmla="*/ 0 w 813320"/>
                  <a:gd name="connsiteY2" fmla="*/ 232791 h 510740"/>
                  <a:gd name="connsiteX3" fmla="*/ 277949 w 813320"/>
                  <a:gd name="connsiteY3" fmla="*/ 510740 h 510740"/>
                  <a:gd name="connsiteX4" fmla="*/ 813321 w 813320"/>
                  <a:gd name="connsiteY4" fmla="*/ 13964 h 510740"/>
                  <a:gd name="connsiteX5" fmla="*/ 800348 w 813320"/>
                  <a:gd name="connsiteY5" fmla="*/ 0 h 510740"/>
                  <a:gd name="connsiteX6" fmla="*/ 278444 w 813320"/>
                  <a:gd name="connsiteY6" fmla="*/ 484299 h 510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3320" h="510740">
                    <a:moveTo>
                      <a:pt x="278444" y="484299"/>
                    </a:moveTo>
                    <a:lnTo>
                      <a:pt x="13468" y="219323"/>
                    </a:lnTo>
                    <a:lnTo>
                      <a:pt x="0" y="232791"/>
                    </a:lnTo>
                    <a:lnTo>
                      <a:pt x="277949" y="510740"/>
                    </a:lnTo>
                    <a:lnTo>
                      <a:pt x="813321" y="13964"/>
                    </a:lnTo>
                    <a:lnTo>
                      <a:pt x="800348" y="0"/>
                    </a:lnTo>
                    <a:lnTo>
                      <a:pt x="278444" y="484299"/>
                    </a:lnTo>
                    <a:close/>
                  </a:path>
                </a:pathLst>
              </a:custGeom>
              <a:solidFill>
                <a:schemeClr val="bg1"/>
              </a:solidFill>
              <a:ln w="41275" cap="flat">
                <a:solidFill>
                  <a:schemeClr val="bg1"/>
                </a:solidFill>
                <a:prstDash val="solid"/>
                <a:miter/>
              </a:ln>
            </p:spPr>
            <p:txBody>
              <a:bodyPr rtlCol="0" anchor="ctr"/>
              <a:lstStyle/>
              <a:p>
                <a:endParaRPr lang="en-US"/>
              </a:p>
            </p:txBody>
          </p:sp>
        </p:grpSp>
      </p:grpSp>
      <p:grpSp>
        <p:nvGrpSpPr>
          <p:cNvPr id="616" name="PULSARA SELECT">
            <a:extLst>
              <a:ext uri="{FF2B5EF4-FFF2-40B4-BE49-F238E27FC236}">
                <a16:creationId xmlns:a16="http://schemas.microsoft.com/office/drawing/2014/main" id="{641FC0F4-E712-AAAB-88EA-1021D800463A}"/>
              </a:ext>
            </a:extLst>
          </p:cNvPr>
          <p:cNvGrpSpPr/>
          <p:nvPr/>
        </p:nvGrpSpPr>
        <p:grpSpPr>
          <a:xfrm>
            <a:off x="17328484" y="3632995"/>
            <a:ext cx="3118104" cy="9434405"/>
            <a:chOff x="17328484" y="3632995"/>
            <a:chExt cx="3118104" cy="9434405"/>
          </a:xfrm>
        </p:grpSpPr>
        <p:grpSp>
          <p:nvGrpSpPr>
            <p:cNvPr id="609" name="PULSARA SELECT">
              <a:extLst>
                <a:ext uri="{FF2B5EF4-FFF2-40B4-BE49-F238E27FC236}">
                  <a16:creationId xmlns:a16="http://schemas.microsoft.com/office/drawing/2014/main" id="{FEC81A26-1CB7-ADD8-04CF-B69E91674A1C}"/>
                </a:ext>
              </a:extLst>
            </p:cNvPr>
            <p:cNvGrpSpPr/>
            <p:nvPr/>
          </p:nvGrpSpPr>
          <p:grpSpPr>
            <a:xfrm>
              <a:off x="17328484" y="3632995"/>
              <a:ext cx="3118104" cy="9434405"/>
              <a:chOff x="17328484" y="3632995"/>
              <a:chExt cx="3118104" cy="9434405"/>
            </a:xfrm>
          </p:grpSpPr>
          <p:sp>
            <p:nvSpPr>
              <p:cNvPr id="55" name="Rectangle: Rounded Corners 3">
                <a:extLst>
                  <a:ext uri="{FF2B5EF4-FFF2-40B4-BE49-F238E27FC236}">
                    <a16:creationId xmlns:a16="http://schemas.microsoft.com/office/drawing/2014/main" id="{F2C76910-6ED9-5622-3F07-DE6311BF4956}"/>
                  </a:ext>
                </a:extLst>
              </p:cNvPr>
              <p:cNvSpPr/>
              <p:nvPr/>
            </p:nvSpPr>
            <p:spPr>
              <a:xfrm>
                <a:off x="17424496" y="3632995"/>
                <a:ext cx="2926080" cy="9434405"/>
              </a:xfrm>
              <a:prstGeom prst="roundRect">
                <a:avLst>
                  <a:gd name="adj" fmla="val 13334"/>
                </a:avLst>
              </a:prstGeom>
              <a:solidFill>
                <a:schemeClr val="tx2">
                  <a:lumMod val="75000"/>
                  <a:lumOff val="25000"/>
                </a:schemeClr>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ID" sz="3600" u="none" strike="noStrike" kern="0" cap="none" spc="0" normalizeH="0" baseline="0" noProof="0">
                  <a:ln>
                    <a:noFill/>
                  </a:ln>
                  <a:solidFill>
                    <a:prstClr val="white"/>
                  </a:solidFill>
                  <a:effectLst/>
                  <a:uLnTx/>
                  <a:uFillTx/>
                  <a:latin typeface="Calibri Light" panose="020F0302020204030204" pitchFamily="34" charset="0"/>
                  <a:ea typeface="+mn-ea"/>
                  <a:cs typeface="Calibri Light" panose="020F0302020204030204" pitchFamily="34" charset="0"/>
                </a:endParaRPr>
              </a:p>
            </p:txBody>
          </p:sp>
          <p:sp>
            <p:nvSpPr>
              <p:cNvPr id="56" name="TextBox 55">
                <a:extLst>
                  <a:ext uri="{FF2B5EF4-FFF2-40B4-BE49-F238E27FC236}">
                    <a16:creationId xmlns:a16="http://schemas.microsoft.com/office/drawing/2014/main" id="{96B9A9B4-7888-ABC5-C467-7F6AB9670EA0}"/>
                  </a:ext>
                </a:extLst>
              </p:cNvPr>
              <p:cNvSpPr txBox="1"/>
              <p:nvPr/>
            </p:nvSpPr>
            <p:spPr>
              <a:xfrm>
                <a:off x="17424496" y="4339719"/>
                <a:ext cx="2926080" cy="812530"/>
              </a:xfrm>
              <a:prstGeom prst="rect">
                <a:avLst/>
              </a:prstGeom>
              <a:noFill/>
              <a:effectLst>
                <a:outerShdw blurRad="50800" dist="38100" dir="2700000" algn="tl" rotWithShape="0">
                  <a:prstClr val="black">
                    <a:alpha val="40000"/>
                  </a:prstClr>
                </a:outerShdw>
              </a:effectLst>
            </p:spPr>
            <p:txBody>
              <a:bodyPr wrap="square">
                <a:spAutoFit/>
              </a:bodyPr>
              <a:lstStyle/>
              <a:p>
                <a:pPr algn="ctr">
                  <a:lnSpc>
                    <a:spcPct val="90000"/>
                  </a:lnSpc>
                </a:pPr>
                <a:r>
                  <a:rPr lang="en-US" sz="2400" spc="100" dirty="0">
                    <a:solidFill>
                      <a:schemeClr val="bg1"/>
                    </a:solidFill>
                    <a:latin typeface="Arial-BoldMT"/>
                  </a:rPr>
                  <a:t>Pulsara</a:t>
                </a:r>
                <a:r>
                  <a:rPr lang="en-US" sz="2400" b="1" spc="100" dirty="0">
                    <a:solidFill>
                      <a:schemeClr val="bg1"/>
                    </a:solidFill>
                    <a:latin typeface="Arial-BoldMT"/>
                  </a:rPr>
                  <a:t> </a:t>
                </a:r>
                <a:br>
                  <a:rPr lang="en-US" sz="2400" b="1" spc="100" dirty="0">
                    <a:solidFill>
                      <a:schemeClr val="bg1"/>
                    </a:solidFill>
                    <a:latin typeface="Arial-BoldMT"/>
                  </a:rPr>
                </a:br>
                <a:r>
                  <a:rPr lang="en-US" sz="2600" b="1" dirty="0">
                    <a:solidFill>
                      <a:schemeClr val="bg1"/>
                    </a:solidFill>
                    <a:latin typeface="Arial-BoldMT"/>
                  </a:rPr>
                  <a:t>SELECT</a:t>
                </a:r>
                <a:endParaRPr lang="en-US" sz="2600" b="0" dirty="0">
                  <a:solidFill>
                    <a:schemeClr val="bg1"/>
                  </a:solidFill>
                  <a:latin typeface="ArialMT"/>
                </a:endParaRPr>
              </a:p>
            </p:txBody>
          </p:sp>
          <p:sp>
            <p:nvSpPr>
              <p:cNvPr id="57" name="Rectangle 56">
                <a:extLst>
                  <a:ext uri="{FF2B5EF4-FFF2-40B4-BE49-F238E27FC236}">
                    <a16:creationId xmlns:a16="http://schemas.microsoft.com/office/drawing/2014/main" id="{57F3F6DB-E005-67CE-0169-BEA258CBA881}"/>
                  </a:ext>
                </a:extLst>
              </p:cNvPr>
              <p:cNvSpPr/>
              <p:nvPr/>
            </p:nvSpPr>
            <p:spPr>
              <a:xfrm>
                <a:off x="17424496" y="12038912"/>
                <a:ext cx="2926080" cy="783591"/>
              </a:xfrm>
              <a:prstGeom prst="rect">
                <a:avLst/>
              </a:prstGeom>
              <a:no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lIns="182880" rIns="182880" rtlCol="0" anchor="ctr"/>
              <a:lstStyle/>
              <a:p>
                <a:pPr algn="ctr"/>
                <a:r>
                  <a:rPr lang="en-US" b="1" dirty="0"/>
                  <a:t>Adds 1-2 </a:t>
                </a:r>
              </a:p>
              <a:p>
                <a:pPr algn="ctr"/>
                <a:r>
                  <a:rPr lang="en-US" b="1" dirty="0"/>
                  <a:t>Patient Types</a:t>
                </a:r>
              </a:p>
            </p:txBody>
          </p:sp>
          <p:sp>
            <p:nvSpPr>
              <p:cNvPr id="58" name="white center section">
                <a:extLst>
                  <a:ext uri="{FF2B5EF4-FFF2-40B4-BE49-F238E27FC236}">
                    <a16:creationId xmlns:a16="http://schemas.microsoft.com/office/drawing/2014/main" id="{41AC473C-4AF6-39C7-9FBC-D9A41E40DE8B}"/>
                  </a:ext>
                </a:extLst>
              </p:cNvPr>
              <p:cNvSpPr/>
              <p:nvPr/>
            </p:nvSpPr>
            <p:spPr>
              <a:xfrm>
                <a:off x="17328484" y="5554065"/>
                <a:ext cx="3118104" cy="6283259"/>
              </a:xfrm>
              <a:prstGeom prst="roundRect">
                <a:avLst>
                  <a:gd name="adj" fmla="val 3121"/>
                </a:avLst>
              </a:prstGeom>
              <a:solidFill>
                <a:sysClr val="window" lastClr="FFFFFF"/>
              </a:solidFill>
              <a:ln w="6350" cap="flat" cmpd="sng" algn="ctr">
                <a:solidFill>
                  <a:schemeClr val="bg2"/>
                </a:solidFill>
                <a:prstDash val="solid"/>
                <a:miter lim="800000"/>
              </a:ln>
              <a:effectLst>
                <a:outerShdw blurRad="88900" dist="50800" dir="2700000" algn="tl" rotWithShape="0">
                  <a:prstClr val="black">
                    <a:alpha val="20168"/>
                  </a:prstClr>
                </a:outerShdw>
              </a:effectLst>
            </p:spPr>
            <p:txBody>
              <a:bodyPr rtlCol="0" anchor="ctr"/>
              <a:lstStyle/>
              <a:p>
                <a:pPr algn="ctr" defTabSz="457200"/>
                <a:endParaRPr lang="en-ID" sz="3600" kern="0">
                  <a:solidFill>
                    <a:prstClr val="white"/>
                  </a:solidFill>
                  <a:latin typeface="Calibri Light" panose="020F0302020204030204" pitchFamily="34" charset="0"/>
                </a:endParaRPr>
              </a:p>
            </p:txBody>
          </p:sp>
          <p:sp>
            <p:nvSpPr>
              <p:cNvPr id="61" name="Isosceles Triangle 6">
                <a:extLst>
                  <a:ext uri="{FF2B5EF4-FFF2-40B4-BE49-F238E27FC236}">
                    <a16:creationId xmlns:a16="http://schemas.microsoft.com/office/drawing/2014/main" id="{64733DD9-4BA6-C026-716E-A85D178B2ED3}"/>
                  </a:ext>
                </a:extLst>
              </p:cNvPr>
              <p:cNvSpPr/>
              <p:nvPr/>
            </p:nvSpPr>
            <p:spPr>
              <a:xfrm flipV="1">
                <a:off x="18453803" y="5363721"/>
                <a:ext cx="867466" cy="473192"/>
              </a:xfrm>
              <a:prstGeom prst="triangle">
                <a:avLst/>
              </a:prstGeom>
              <a:solidFill>
                <a:schemeClr val="tx1">
                  <a:lumMod val="75000"/>
                  <a:lumOff val="25000"/>
                </a:schemeClr>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ID" sz="3600" u="none" strike="noStrike" kern="0" cap="none" spc="0" normalizeH="0" baseline="0" noProof="0">
                  <a:ln>
                    <a:noFill/>
                  </a:ln>
                  <a:solidFill>
                    <a:prstClr val="white"/>
                  </a:solidFill>
                  <a:effectLst/>
                  <a:uLnTx/>
                  <a:uFillTx/>
                  <a:latin typeface="Calibri Light" panose="020F0302020204030204" pitchFamily="34" charset="0"/>
                  <a:ea typeface="+mn-ea"/>
                  <a:cs typeface="Calibri Light" panose="020F0302020204030204" pitchFamily="34" charset="0"/>
                </a:endParaRPr>
              </a:p>
            </p:txBody>
          </p:sp>
        </p:grpSp>
        <p:sp>
          <p:nvSpPr>
            <p:cNvPr id="589" name="send-select">
              <a:extLst>
                <a:ext uri="{FF2B5EF4-FFF2-40B4-BE49-F238E27FC236}">
                  <a16:creationId xmlns:a16="http://schemas.microsoft.com/office/drawing/2014/main" id="{5A7A912C-4AB6-CD21-E824-632F59379D72}"/>
                </a:ext>
              </a:extLst>
            </p:cNvPr>
            <p:cNvSpPr/>
            <p:nvPr/>
          </p:nvSpPr>
          <p:spPr>
            <a:xfrm>
              <a:off x="17338529" y="6906531"/>
              <a:ext cx="3105014" cy="574148"/>
            </a:xfrm>
            <a:prstGeom prst="rect">
              <a:avLst/>
            </a:prstGeom>
            <a:solidFill>
              <a:schemeClr val="bg1">
                <a:lumMod val="95000"/>
                <a:alpha val="75263"/>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0" name="multi-sel">
              <a:extLst>
                <a:ext uri="{FF2B5EF4-FFF2-40B4-BE49-F238E27FC236}">
                  <a16:creationId xmlns:a16="http://schemas.microsoft.com/office/drawing/2014/main" id="{B5D38FA8-638A-480D-4105-2965112621DE}"/>
                </a:ext>
              </a:extLst>
            </p:cNvPr>
            <p:cNvSpPr/>
            <p:nvPr/>
          </p:nvSpPr>
          <p:spPr>
            <a:xfrm>
              <a:off x="17336778" y="6261463"/>
              <a:ext cx="3107503" cy="574148"/>
            </a:xfrm>
            <a:prstGeom prst="rect">
              <a:avLst/>
            </a:prstGeom>
            <a:solidFill>
              <a:srgbClr val="62EBF5">
                <a:alpha val="1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1" name="state-select">
              <a:extLst>
                <a:ext uri="{FF2B5EF4-FFF2-40B4-BE49-F238E27FC236}">
                  <a16:creationId xmlns:a16="http://schemas.microsoft.com/office/drawing/2014/main" id="{35D82CF7-9AF2-BD1F-14AB-7B4F0154A04F}"/>
                </a:ext>
              </a:extLst>
            </p:cNvPr>
            <p:cNvSpPr/>
            <p:nvPr/>
          </p:nvSpPr>
          <p:spPr>
            <a:xfrm>
              <a:off x="17336778" y="7551599"/>
              <a:ext cx="3107503" cy="843566"/>
            </a:xfrm>
            <a:prstGeom prst="rect">
              <a:avLst/>
            </a:prstGeom>
            <a:solidFill>
              <a:srgbClr val="62EBF5">
                <a:alpha val="1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2" name="receive-select">
              <a:extLst>
                <a:ext uri="{FF2B5EF4-FFF2-40B4-BE49-F238E27FC236}">
                  <a16:creationId xmlns:a16="http://schemas.microsoft.com/office/drawing/2014/main" id="{15B4C42E-1D8A-1F5B-55B2-EEBF6D06610E}"/>
                </a:ext>
              </a:extLst>
            </p:cNvPr>
            <p:cNvSpPr/>
            <p:nvPr/>
          </p:nvSpPr>
          <p:spPr>
            <a:xfrm>
              <a:off x="17334931" y="8466085"/>
              <a:ext cx="3111657" cy="574148"/>
            </a:xfrm>
            <a:prstGeom prst="rect">
              <a:avLst/>
            </a:prstGeom>
            <a:solidFill>
              <a:schemeClr val="bg1">
                <a:lumMod val="95000"/>
                <a:alpha val="75263"/>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3" name="add-phys-consult-for-select">
              <a:extLst>
                <a:ext uri="{FF2B5EF4-FFF2-40B4-BE49-F238E27FC236}">
                  <a16:creationId xmlns:a16="http://schemas.microsoft.com/office/drawing/2014/main" id="{F9233952-E5BF-3E68-7DB3-E3592CD4BC89}"/>
                </a:ext>
              </a:extLst>
            </p:cNvPr>
            <p:cNvSpPr/>
            <p:nvPr/>
          </p:nvSpPr>
          <p:spPr>
            <a:xfrm>
              <a:off x="17336778" y="9111153"/>
              <a:ext cx="3107503" cy="843566"/>
            </a:xfrm>
            <a:prstGeom prst="rect">
              <a:avLst/>
            </a:prstGeom>
            <a:solidFill>
              <a:srgbClr val="62EBF5">
                <a:alpha val="1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03" name="Group 502">
              <a:extLst>
                <a:ext uri="{FF2B5EF4-FFF2-40B4-BE49-F238E27FC236}">
                  <a16:creationId xmlns:a16="http://schemas.microsoft.com/office/drawing/2014/main" id="{6824B843-775F-CCCF-44E0-99B21BFCC7C6}"/>
                </a:ext>
              </a:extLst>
            </p:cNvPr>
            <p:cNvGrpSpPr/>
            <p:nvPr/>
          </p:nvGrpSpPr>
          <p:grpSpPr>
            <a:xfrm>
              <a:off x="18944064" y="7725366"/>
              <a:ext cx="1321397" cy="509413"/>
              <a:chOff x="8509307" y="6534485"/>
              <a:chExt cx="1321397" cy="509413"/>
            </a:xfrm>
          </p:grpSpPr>
          <p:sp>
            <p:nvSpPr>
              <p:cNvPr id="504" name="Rounded Rectangle 503">
                <a:extLst>
                  <a:ext uri="{FF2B5EF4-FFF2-40B4-BE49-F238E27FC236}">
                    <a16:creationId xmlns:a16="http://schemas.microsoft.com/office/drawing/2014/main" id="{85471668-3AE5-195E-2BD2-230F275AFEBD}"/>
                  </a:ext>
                </a:extLst>
              </p:cNvPr>
              <p:cNvSpPr/>
              <p:nvPr/>
            </p:nvSpPr>
            <p:spPr>
              <a:xfrm>
                <a:off x="8509307" y="6534485"/>
                <a:ext cx="1321397" cy="509413"/>
              </a:xfrm>
              <a:prstGeom prst="roundRect">
                <a:avLst>
                  <a:gd name="adj" fmla="val 50000"/>
                </a:avLst>
              </a:prstGeom>
              <a:solidFill>
                <a:srgbClr val="53C3CC"/>
              </a:solidFill>
              <a:ln>
                <a:noFill/>
              </a:ln>
              <a:effectLst>
                <a:outerShdw blurRad="50800" dist="38100" dir="2700000" algn="tl" rotWithShape="0">
                  <a:prstClr val="black">
                    <a:alpha val="10273"/>
                  </a:prstClr>
                </a:outerShdw>
              </a:effectLst>
            </p:spPr>
            <p:style>
              <a:lnRef idx="2">
                <a:schemeClr val="accent1">
                  <a:shade val="15000"/>
                </a:schemeClr>
              </a:lnRef>
              <a:fillRef idx="1">
                <a:schemeClr val="accent1"/>
              </a:fillRef>
              <a:effectRef idx="0">
                <a:schemeClr val="accent1"/>
              </a:effectRef>
              <a:fontRef idx="minor">
                <a:schemeClr val="lt1"/>
              </a:fontRef>
            </p:style>
            <p:txBody>
              <a:bodyPr wrap="none" lIns="0" rIns="91440" rtlCol="0" anchor="ctr"/>
              <a:lstStyle/>
              <a:p>
                <a:r>
                  <a:rPr lang="en-US" b="1"/>
                  <a:t>        </a:t>
                </a:r>
                <a:r>
                  <a:rPr lang="en-US" sz="2000" b="1"/>
                  <a:t>ALL</a:t>
                </a:r>
                <a:endParaRPr lang="en-US" b="1"/>
              </a:p>
            </p:txBody>
          </p:sp>
          <p:sp>
            <p:nvSpPr>
              <p:cNvPr id="505" name="white checkmark" descr="Checkmark outline">
                <a:extLst>
                  <a:ext uri="{FF2B5EF4-FFF2-40B4-BE49-F238E27FC236}">
                    <a16:creationId xmlns:a16="http://schemas.microsoft.com/office/drawing/2014/main" id="{AB8C2808-0994-32EE-5E5D-379645105F5D}"/>
                  </a:ext>
                </a:extLst>
              </p:cNvPr>
              <p:cNvSpPr/>
              <p:nvPr/>
            </p:nvSpPr>
            <p:spPr>
              <a:xfrm>
                <a:off x="8706713" y="6699551"/>
                <a:ext cx="255938" cy="179281"/>
              </a:xfrm>
              <a:custGeom>
                <a:avLst/>
                <a:gdLst>
                  <a:gd name="connsiteX0" fmla="*/ 278444 w 813320"/>
                  <a:gd name="connsiteY0" fmla="*/ 484299 h 510740"/>
                  <a:gd name="connsiteX1" fmla="*/ 13468 w 813320"/>
                  <a:gd name="connsiteY1" fmla="*/ 219323 h 510740"/>
                  <a:gd name="connsiteX2" fmla="*/ 0 w 813320"/>
                  <a:gd name="connsiteY2" fmla="*/ 232791 h 510740"/>
                  <a:gd name="connsiteX3" fmla="*/ 277949 w 813320"/>
                  <a:gd name="connsiteY3" fmla="*/ 510740 h 510740"/>
                  <a:gd name="connsiteX4" fmla="*/ 813321 w 813320"/>
                  <a:gd name="connsiteY4" fmla="*/ 13964 h 510740"/>
                  <a:gd name="connsiteX5" fmla="*/ 800348 w 813320"/>
                  <a:gd name="connsiteY5" fmla="*/ 0 h 510740"/>
                  <a:gd name="connsiteX6" fmla="*/ 278444 w 813320"/>
                  <a:gd name="connsiteY6" fmla="*/ 484299 h 510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3320" h="510740">
                    <a:moveTo>
                      <a:pt x="278444" y="484299"/>
                    </a:moveTo>
                    <a:lnTo>
                      <a:pt x="13468" y="219323"/>
                    </a:lnTo>
                    <a:lnTo>
                      <a:pt x="0" y="232791"/>
                    </a:lnTo>
                    <a:lnTo>
                      <a:pt x="277949" y="510740"/>
                    </a:lnTo>
                    <a:lnTo>
                      <a:pt x="813321" y="13964"/>
                    </a:lnTo>
                    <a:lnTo>
                      <a:pt x="800348" y="0"/>
                    </a:lnTo>
                    <a:lnTo>
                      <a:pt x="278444" y="484299"/>
                    </a:lnTo>
                    <a:close/>
                  </a:path>
                </a:pathLst>
              </a:custGeom>
              <a:solidFill>
                <a:schemeClr val="bg1"/>
              </a:solidFill>
              <a:ln w="41275" cap="flat">
                <a:solidFill>
                  <a:schemeClr val="bg1"/>
                </a:solidFill>
                <a:prstDash val="solid"/>
                <a:miter/>
              </a:ln>
            </p:spPr>
            <p:txBody>
              <a:bodyPr rtlCol="0" anchor="ctr"/>
              <a:lstStyle/>
              <a:p>
                <a:endParaRPr lang="en-US"/>
              </a:p>
            </p:txBody>
          </p:sp>
        </p:grpSp>
        <p:grpSp>
          <p:nvGrpSpPr>
            <p:cNvPr id="512" name="Group 511">
              <a:extLst>
                <a:ext uri="{FF2B5EF4-FFF2-40B4-BE49-F238E27FC236}">
                  <a16:creationId xmlns:a16="http://schemas.microsoft.com/office/drawing/2014/main" id="{D49E5F15-B579-179A-CBEB-39877A4BC13F}"/>
                </a:ext>
              </a:extLst>
            </p:cNvPr>
            <p:cNvGrpSpPr/>
            <p:nvPr/>
          </p:nvGrpSpPr>
          <p:grpSpPr>
            <a:xfrm>
              <a:off x="17536854" y="8497737"/>
              <a:ext cx="1321397" cy="509413"/>
              <a:chOff x="17511015" y="8002385"/>
              <a:chExt cx="1321397" cy="509413"/>
            </a:xfrm>
          </p:grpSpPr>
          <p:sp>
            <p:nvSpPr>
              <p:cNvPr id="513" name="Rounded Rectangle 512">
                <a:extLst>
                  <a:ext uri="{FF2B5EF4-FFF2-40B4-BE49-F238E27FC236}">
                    <a16:creationId xmlns:a16="http://schemas.microsoft.com/office/drawing/2014/main" id="{450C2061-95CD-654A-6C39-6EC04D12691E}"/>
                  </a:ext>
                </a:extLst>
              </p:cNvPr>
              <p:cNvSpPr/>
              <p:nvPr/>
            </p:nvSpPr>
            <p:spPr>
              <a:xfrm>
                <a:off x="17511015" y="8002385"/>
                <a:ext cx="1321397" cy="509413"/>
              </a:xfrm>
              <a:prstGeom prst="roundRect">
                <a:avLst>
                  <a:gd name="adj" fmla="val 50000"/>
                </a:avLst>
              </a:prstGeom>
              <a:solidFill>
                <a:srgbClr val="20525C"/>
              </a:solidFill>
              <a:ln>
                <a:noFill/>
              </a:ln>
              <a:effectLst>
                <a:outerShdw blurRad="50800" dist="38100" dir="2700000" algn="tl" rotWithShape="0">
                  <a:prstClr val="black">
                    <a:alpha val="10273"/>
                  </a:prstClr>
                </a:outerShdw>
              </a:effectLst>
            </p:spPr>
            <p:style>
              <a:lnRef idx="2">
                <a:schemeClr val="accent1">
                  <a:shade val="15000"/>
                </a:schemeClr>
              </a:lnRef>
              <a:fillRef idx="1">
                <a:schemeClr val="accent1"/>
              </a:fillRef>
              <a:effectRef idx="0">
                <a:schemeClr val="accent1"/>
              </a:effectRef>
              <a:fontRef idx="minor">
                <a:schemeClr val="lt1"/>
              </a:fontRef>
            </p:style>
            <p:txBody>
              <a:bodyPr wrap="none" lIns="0" rIns="91440" rtlCol="0" anchor="ctr"/>
              <a:lstStyle/>
              <a:p>
                <a:r>
                  <a:rPr lang="en-US" b="1"/>
                  <a:t>        </a:t>
                </a:r>
                <a:r>
                  <a:rPr lang="en-US" sz="2000" b="1"/>
                  <a:t>1-2</a:t>
                </a:r>
                <a:endParaRPr lang="en-US" b="1"/>
              </a:p>
            </p:txBody>
          </p:sp>
          <p:sp>
            <p:nvSpPr>
              <p:cNvPr id="514" name="white checkmark" descr="Checkmark outline">
                <a:extLst>
                  <a:ext uri="{FF2B5EF4-FFF2-40B4-BE49-F238E27FC236}">
                    <a16:creationId xmlns:a16="http://schemas.microsoft.com/office/drawing/2014/main" id="{A2E177D2-C29C-F365-2880-ADD3B31714CF}"/>
                  </a:ext>
                </a:extLst>
              </p:cNvPr>
              <p:cNvSpPr/>
              <p:nvPr/>
            </p:nvSpPr>
            <p:spPr>
              <a:xfrm>
                <a:off x="17708421" y="8167451"/>
                <a:ext cx="255938" cy="179281"/>
              </a:xfrm>
              <a:custGeom>
                <a:avLst/>
                <a:gdLst>
                  <a:gd name="connsiteX0" fmla="*/ 278444 w 813320"/>
                  <a:gd name="connsiteY0" fmla="*/ 484299 h 510740"/>
                  <a:gd name="connsiteX1" fmla="*/ 13468 w 813320"/>
                  <a:gd name="connsiteY1" fmla="*/ 219323 h 510740"/>
                  <a:gd name="connsiteX2" fmla="*/ 0 w 813320"/>
                  <a:gd name="connsiteY2" fmla="*/ 232791 h 510740"/>
                  <a:gd name="connsiteX3" fmla="*/ 277949 w 813320"/>
                  <a:gd name="connsiteY3" fmla="*/ 510740 h 510740"/>
                  <a:gd name="connsiteX4" fmla="*/ 813321 w 813320"/>
                  <a:gd name="connsiteY4" fmla="*/ 13964 h 510740"/>
                  <a:gd name="connsiteX5" fmla="*/ 800348 w 813320"/>
                  <a:gd name="connsiteY5" fmla="*/ 0 h 510740"/>
                  <a:gd name="connsiteX6" fmla="*/ 278444 w 813320"/>
                  <a:gd name="connsiteY6" fmla="*/ 484299 h 510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3320" h="510740">
                    <a:moveTo>
                      <a:pt x="278444" y="484299"/>
                    </a:moveTo>
                    <a:lnTo>
                      <a:pt x="13468" y="219323"/>
                    </a:lnTo>
                    <a:lnTo>
                      <a:pt x="0" y="232791"/>
                    </a:lnTo>
                    <a:lnTo>
                      <a:pt x="277949" y="510740"/>
                    </a:lnTo>
                    <a:lnTo>
                      <a:pt x="813321" y="13964"/>
                    </a:lnTo>
                    <a:lnTo>
                      <a:pt x="800348" y="0"/>
                    </a:lnTo>
                    <a:lnTo>
                      <a:pt x="278444" y="484299"/>
                    </a:lnTo>
                    <a:close/>
                  </a:path>
                </a:pathLst>
              </a:custGeom>
              <a:solidFill>
                <a:schemeClr val="bg1"/>
              </a:solidFill>
              <a:ln w="41275" cap="flat">
                <a:solidFill>
                  <a:schemeClr val="bg1"/>
                </a:solidFill>
                <a:prstDash val="solid"/>
                <a:miter/>
              </a:ln>
            </p:spPr>
            <p:txBody>
              <a:bodyPr rtlCol="0" anchor="ctr"/>
              <a:lstStyle/>
              <a:p>
                <a:endParaRPr lang="en-US"/>
              </a:p>
            </p:txBody>
          </p:sp>
        </p:grpSp>
        <p:grpSp>
          <p:nvGrpSpPr>
            <p:cNvPr id="515" name="Group 514">
              <a:extLst>
                <a:ext uri="{FF2B5EF4-FFF2-40B4-BE49-F238E27FC236}">
                  <a16:creationId xmlns:a16="http://schemas.microsoft.com/office/drawing/2014/main" id="{904F7417-E025-923D-F4F6-9B2431768E1F}"/>
                </a:ext>
              </a:extLst>
            </p:cNvPr>
            <p:cNvGrpSpPr/>
            <p:nvPr/>
          </p:nvGrpSpPr>
          <p:grpSpPr>
            <a:xfrm>
              <a:off x="18931493" y="8497737"/>
              <a:ext cx="1321397" cy="509413"/>
              <a:chOff x="8477777" y="6534485"/>
              <a:chExt cx="1321397" cy="509413"/>
            </a:xfrm>
          </p:grpSpPr>
          <p:sp>
            <p:nvSpPr>
              <p:cNvPr id="516" name="Rounded Rectangle 515">
                <a:extLst>
                  <a:ext uri="{FF2B5EF4-FFF2-40B4-BE49-F238E27FC236}">
                    <a16:creationId xmlns:a16="http://schemas.microsoft.com/office/drawing/2014/main" id="{A8BD8BFF-E81C-3167-2454-19CEE238BADF}"/>
                  </a:ext>
                </a:extLst>
              </p:cNvPr>
              <p:cNvSpPr/>
              <p:nvPr/>
            </p:nvSpPr>
            <p:spPr>
              <a:xfrm>
                <a:off x="8477777" y="6534485"/>
                <a:ext cx="1321397" cy="509413"/>
              </a:xfrm>
              <a:prstGeom prst="roundRect">
                <a:avLst>
                  <a:gd name="adj" fmla="val 50000"/>
                </a:avLst>
              </a:prstGeom>
              <a:solidFill>
                <a:srgbClr val="53C3CC"/>
              </a:solidFill>
              <a:ln>
                <a:noFill/>
              </a:ln>
              <a:effectLst>
                <a:outerShdw blurRad="50800" dist="38100" dir="2700000" algn="tl" rotWithShape="0">
                  <a:prstClr val="black">
                    <a:alpha val="10273"/>
                  </a:prstClr>
                </a:outerShdw>
              </a:effectLst>
            </p:spPr>
            <p:style>
              <a:lnRef idx="2">
                <a:schemeClr val="accent1">
                  <a:shade val="15000"/>
                </a:schemeClr>
              </a:lnRef>
              <a:fillRef idx="1">
                <a:schemeClr val="accent1"/>
              </a:fillRef>
              <a:effectRef idx="0">
                <a:schemeClr val="accent1"/>
              </a:effectRef>
              <a:fontRef idx="minor">
                <a:schemeClr val="lt1"/>
              </a:fontRef>
            </p:style>
            <p:txBody>
              <a:bodyPr wrap="none" lIns="0" rIns="91440" rtlCol="0" anchor="ctr"/>
              <a:lstStyle/>
              <a:p>
                <a:r>
                  <a:rPr lang="en-US" b="1"/>
                  <a:t>        </a:t>
                </a:r>
                <a:r>
                  <a:rPr lang="en-US" sz="2000" b="1"/>
                  <a:t>ALL</a:t>
                </a:r>
                <a:endParaRPr lang="en-US" b="1"/>
              </a:p>
            </p:txBody>
          </p:sp>
          <p:sp>
            <p:nvSpPr>
              <p:cNvPr id="517" name="white checkmark" descr="Checkmark outline">
                <a:extLst>
                  <a:ext uri="{FF2B5EF4-FFF2-40B4-BE49-F238E27FC236}">
                    <a16:creationId xmlns:a16="http://schemas.microsoft.com/office/drawing/2014/main" id="{54700B04-ABE4-6132-970E-580F2B6A91F7}"/>
                  </a:ext>
                </a:extLst>
              </p:cNvPr>
              <p:cNvSpPr/>
              <p:nvPr/>
            </p:nvSpPr>
            <p:spPr>
              <a:xfrm>
                <a:off x="8675183" y="6699551"/>
                <a:ext cx="255938" cy="179281"/>
              </a:xfrm>
              <a:custGeom>
                <a:avLst/>
                <a:gdLst>
                  <a:gd name="connsiteX0" fmla="*/ 278444 w 813320"/>
                  <a:gd name="connsiteY0" fmla="*/ 484299 h 510740"/>
                  <a:gd name="connsiteX1" fmla="*/ 13468 w 813320"/>
                  <a:gd name="connsiteY1" fmla="*/ 219323 h 510740"/>
                  <a:gd name="connsiteX2" fmla="*/ 0 w 813320"/>
                  <a:gd name="connsiteY2" fmla="*/ 232791 h 510740"/>
                  <a:gd name="connsiteX3" fmla="*/ 277949 w 813320"/>
                  <a:gd name="connsiteY3" fmla="*/ 510740 h 510740"/>
                  <a:gd name="connsiteX4" fmla="*/ 813321 w 813320"/>
                  <a:gd name="connsiteY4" fmla="*/ 13964 h 510740"/>
                  <a:gd name="connsiteX5" fmla="*/ 800348 w 813320"/>
                  <a:gd name="connsiteY5" fmla="*/ 0 h 510740"/>
                  <a:gd name="connsiteX6" fmla="*/ 278444 w 813320"/>
                  <a:gd name="connsiteY6" fmla="*/ 484299 h 510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3320" h="510740">
                    <a:moveTo>
                      <a:pt x="278444" y="484299"/>
                    </a:moveTo>
                    <a:lnTo>
                      <a:pt x="13468" y="219323"/>
                    </a:lnTo>
                    <a:lnTo>
                      <a:pt x="0" y="232791"/>
                    </a:lnTo>
                    <a:lnTo>
                      <a:pt x="277949" y="510740"/>
                    </a:lnTo>
                    <a:lnTo>
                      <a:pt x="813321" y="13964"/>
                    </a:lnTo>
                    <a:lnTo>
                      <a:pt x="800348" y="0"/>
                    </a:lnTo>
                    <a:lnTo>
                      <a:pt x="278444" y="484299"/>
                    </a:lnTo>
                    <a:close/>
                  </a:path>
                </a:pathLst>
              </a:custGeom>
              <a:solidFill>
                <a:schemeClr val="bg1"/>
              </a:solidFill>
              <a:ln w="41275" cap="flat">
                <a:solidFill>
                  <a:schemeClr val="bg1"/>
                </a:solidFill>
                <a:prstDash val="solid"/>
                <a:miter/>
              </a:ln>
            </p:spPr>
            <p:txBody>
              <a:bodyPr rtlCol="0" anchor="ctr"/>
              <a:lstStyle/>
              <a:p>
                <a:endParaRPr lang="en-US"/>
              </a:p>
            </p:txBody>
          </p:sp>
        </p:grpSp>
        <p:grpSp>
          <p:nvGrpSpPr>
            <p:cNvPr id="518" name="Group 517">
              <a:extLst>
                <a:ext uri="{FF2B5EF4-FFF2-40B4-BE49-F238E27FC236}">
                  <a16:creationId xmlns:a16="http://schemas.microsoft.com/office/drawing/2014/main" id="{0B26DC28-61C9-CCB0-E9B5-AD79F9173F7D}"/>
                </a:ext>
              </a:extLst>
            </p:cNvPr>
            <p:cNvGrpSpPr/>
            <p:nvPr/>
          </p:nvGrpSpPr>
          <p:grpSpPr>
            <a:xfrm>
              <a:off x="17537904" y="9271659"/>
              <a:ext cx="1321397" cy="509413"/>
              <a:chOff x="17542545" y="8002385"/>
              <a:chExt cx="1321397" cy="509413"/>
            </a:xfrm>
          </p:grpSpPr>
          <p:sp>
            <p:nvSpPr>
              <p:cNvPr id="519" name="Rounded Rectangle 518">
                <a:extLst>
                  <a:ext uri="{FF2B5EF4-FFF2-40B4-BE49-F238E27FC236}">
                    <a16:creationId xmlns:a16="http://schemas.microsoft.com/office/drawing/2014/main" id="{A00C3ACF-431D-8CFD-3534-AD6506DE70BF}"/>
                  </a:ext>
                </a:extLst>
              </p:cNvPr>
              <p:cNvSpPr/>
              <p:nvPr/>
            </p:nvSpPr>
            <p:spPr>
              <a:xfrm>
                <a:off x="17542545" y="8002385"/>
                <a:ext cx="1321397" cy="509413"/>
              </a:xfrm>
              <a:prstGeom prst="roundRect">
                <a:avLst>
                  <a:gd name="adj" fmla="val 50000"/>
                </a:avLst>
              </a:prstGeom>
              <a:solidFill>
                <a:srgbClr val="20525C"/>
              </a:solidFill>
              <a:ln>
                <a:noFill/>
              </a:ln>
              <a:effectLst>
                <a:outerShdw blurRad="50800" dist="38100" dir="2700000" algn="tl" rotWithShape="0">
                  <a:prstClr val="black">
                    <a:alpha val="10273"/>
                  </a:prstClr>
                </a:outerShdw>
              </a:effectLst>
            </p:spPr>
            <p:style>
              <a:lnRef idx="2">
                <a:schemeClr val="accent1">
                  <a:shade val="15000"/>
                </a:schemeClr>
              </a:lnRef>
              <a:fillRef idx="1">
                <a:schemeClr val="accent1"/>
              </a:fillRef>
              <a:effectRef idx="0">
                <a:schemeClr val="accent1"/>
              </a:effectRef>
              <a:fontRef idx="minor">
                <a:schemeClr val="lt1"/>
              </a:fontRef>
            </p:style>
            <p:txBody>
              <a:bodyPr wrap="none" lIns="0" rIns="91440" rtlCol="0" anchor="ctr"/>
              <a:lstStyle/>
              <a:p>
                <a:r>
                  <a:rPr lang="en-US" b="1"/>
                  <a:t>        </a:t>
                </a:r>
                <a:r>
                  <a:rPr lang="en-US" sz="2000" b="1"/>
                  <a:t>1-2</a:t>
                </a:r>
                <a:endParaRPr lang="en-US" b="1"/>
              </a:p>
            </p:txBody>
          </p:sp>
          <p:sp>
            <p:nvSpPr>
              <p:cNvPr id="520" name="white checkmark" descr="Checkmark outline">
                <a:extLst>
                  <a:ext uri="{FF2B5EF4-FFF2-40B4-BE49-F238E27FC236}">
                    <a16:creationId xmlns:a16="http://schemas.microsoft.com/office/drawing/2014/main" id="{CDECFF6D-A0A4-EBA8-C142-3578948D1854}"/>
                  </a:ext>
                </a:extLst>
              </p:cNvPr>
              <p:cNvSpPr/>
              <p:nvPr/>
            </p:nvSpPr>
            <p:spPr>
              <a:xfrm>
                <a:off x="17739951" y="8167451"/>
                <a:ext cx="255938" cy="179281"/>
              </a:xfrm>
              <a:custGeom>
                <a:avLst/>
                <a:gdLst>
                  <a:gd name="connsiteX0" fmla="*/ 278444 w 813320"/>
                  <a:gd name="connsiteY0" fmla="*/ 484299 h 510740"/>
                  <a:gd name="connsiteX1" fmla="*/ 13468 w 813320"/>
                  <a:gd name="connsiteY1" fmla="*/ 219323 h 510740"/>
                  <a:gd name="connsiteX2" fmla="*/ 0 w 813320"/>
                  <a:gd name="connsiteY2" fmla="*/ 232791 h 510740"/>
                  <a:gd name="connsiteX3" fmla="*/ 277949 w 813320"/>
                  <a:gd name="connsiteY3" fmla="*/ 510740 h 510740"/>
                  <a:gd name="connsiteX4" fmla="*/ 813321 w 813320"/>
                  <a:gd name="connsiteY4" fmla="*/ 13964 h 510740"/>
                  <a:gd name="connsiteX5" fmla="*/ 800348 w 813320"/>
                  <a:gd name="connsiteY5" fmla="*/ 0 h 510740"/>
                  <a:gd name="connsiteX6" fmla="*/ 278444 w 813320"/>
                  <a:gd name="connsiteY6" fmla="*/ 484299 h 510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3320" h="510740">
                    <a:moveTo>
                      <a:pt x="278444" y="484299"/>
                    </a:moveTo>
                    <a:lnTo>
                      <a:pt x="13468" y="219323"/>
                    </a:lnTo>
                    <a:lnTo>
                      <a:pt x="0" y="232791"/>
                    </a:lnTo>
                    <a:lnTo>
                      <a:pt x="277949" y="510740"/>
                    </a:lnTo>
                    <a:lnTo>
                      <a:pt x="813321" y="13964"/>
                    </a:lnTo>
                    <a:lnTo>
                      <a:pt x="800348" y="0"/>
                    </a:lnTo>
                    <a:lnTo>
                      <a:pt x="278444" y="484299"/>
                    </a:lnTo>
                    <a:close/>
                  </a:path>
                </a:pathLst>
              </a:custGeom>
              <a:solidFill>
                <a:schemeClr val="bg1"/>
              </a:solidFill>
              <a:ln w="41275" cap="flat">
                <a:solidFill>
                  <a:schemeClr val="bg1"/>
                </a:solidFill>
                <a:prstDash val="solid"/>
                <a:miter/>
              </a:ln>
            </p:spPr>
            <p:txBody>
              <a:bodyPr rtlCol="0" anchor="ctr"/>
              <a:lstStyle/>
              <a:p>
                <a:endParaRPr lang="en-US"/>
              </a:p>
            </p:txBody>
          </p:sp>
        </p:grpSp>
        <p:grpSp>
          <p:nvGrpSpPr>
            <p:cNvPr id="521" name="Group 520">
              <a:extLst>
                <a:ext uri="{FF2B5EF4-FFF2-40B4-BE49-F238E27FC236}">
                  <a16:creationId xmlns:a16="http://schemas.microsoft.com/office/drawing/2014/main" id="{A28C0820-42CE-9C46-BAB5-1729C23112F4}"/>
                </a:ext>
              </a:extLst>
            </p:cNvPr>
            <p:cNvGrpSpPr/>
            <p:nvPr/>
          </p:nvGrpSpPr>
          <p:grpSpPr>
            <a:xfrm>
              <a:off x="18932543" y="9271659"/>
              <a:ext cx="1321397" cy="509413"/>
              <a:chOff x="17542545" y="8002385"/>
              <a:chExt cx="1321397" cy="509413"/>
            </a:xfrm>
          </p:grpSpPr>
          <p:sp>
            <p:nvSpPr>
              <p:cNvPr id="522" name="Rounded Rectangle 521">
                <a:extLst>
                  <a:ext uri="{FF2B5EF4-FFF2-40B4-BE49-F238E27FC236}">
                    <a16:creationId xmlns:a16="http://schemas.microsoft.com/office/drawing/2014/main" id="{C7B52EF4-D118-ABD9-70E5-CB3AD0500F29}"/>
                  </a:ext>
                </a:extLst>
              </p:cNvPr>
              <p:cNvSpPr/>
              <p:nvPr/>
            </p:nvSpPr>
            <p:spPr>
              <a:xfrm>
                <a:off x="17542545" y="8002385"/>
                <a:ext cx="1321397" cy="509413"/>
              </a:xfrm>
              <a:prstGeom prst="roundRect">
                <a:avLst>
                  <a:gd name="adj" fmla="val 50000"/>
                </a:avLst>
              </a:prstGeom>
              <a:solidFill>
                <a:srgbClr val="53C3CC"/>
              </a:solidFill>
              <a:ln>
                <a:noFill/>
              </a:ln>
              <a:effectLst>
                <a:outerShdw blurRad="50800" dist="38100" dir="2700000" algn="tl" rotWithShape="0">
                  <a:prstClr val="black">
                    <a:alpha val="10273"/>
                  </a:prstClr>
                </a:outerShdw>
              </a:effectLst>
            </p:spPr>
            <p:style>
              <a:lnRef idx="2">
                <a:schemeClr val="accent1">
                  <a:shade val="15000"/>
                </a:schemeClr>
              </a:lnRef>
              <a:fillRef idx="1">
                <a:schemeClr val="accent1"/>
              </a:fillRef>
              <a:effectRef idx="0">
                <a:schemeClr val="accent1"/>
              </a:effectRef>
              <a:fontRef idx="minor">
                <a:schemeClr val="lt1"/>
              </a:fontRef>
            </p:style>
            <p:txBody>
              <a:bodyPr wrap="none" lIns="0" rIns="91440" rtlCol="0" anchor="ctr"/>
              <a:lstStyle/>
              <a:p>
                <a:r>
                  <a:rPr lang="en-US" b="1"/>
                  <a:t>        </a:t>
                </a:r>
                <a:r>
                  <a:rPr lang="en-US" sz="2000" b="1"/>
                  <a:t>1-2</a:t>
                </a:r>
                <a:endParaRPr lang="en-US" b="1"/>
              </a:p>
            </p:txBody>
          </p:sp>
          <p:sp>
            <p:nvSpPr>
              <p:cNvPr id="523" name="white checkmark" descr="Checkmark outline">
                <a:extLst>
                  <a:ext uri="{FF2B5EF4-FFF2-40B4-BE49-F238E27FC236}">
                    <a16:creationId xmlns:a16="http://schemas.microsoft.com/office/drawing/2014/main" id="{3569ADF1-BF89-1EE2-4E9E-6227B73E15EA}"/>
                  </a:ext>
                </a:extLst>
              </p:cNvPr>
              <p:cNvSpPr/>
              <p:nvPr/>
            </p:nvSpPr>
            <p:spPr>
              <a:xfrm>
                <a:off x="17739951" y="8167451"/>
                <a:ext cx="255938" cy="179281"/>
              </a:xfrm>
              <a:custGeom>
                <a:avLst/>
                <a:gdLst>
                  <a:gd name="connsiteX0" fmla="*/ 278444 w 813320"/>
                  <a:gd name="connsiteY0" fmla="*/ 484299 h 510740"/>
                  <a:gd name="connsiteX1" fmla="*/ 13468 w 813320"/>
                  <a:gd name="connsiteY1" fmla="*/ 219323 h 510740"/>
                  <a:gd name="connsiteX2" fmla="*/ 0 w 813320"/>
                  <a:gd name="connsiteY2" fmla="*/ 232791 h 510740"/>
                  <a:gd name="connsiteX3" fmla="*/ 277949 w 813320"/>
                  <a:gd name="connsiteY3" fmla="*/ 510740 h 510740"/>
                  <a:gd name="connsiteX4" fmla="*/ 813321 w 813320"/>
                  <a:gd name="connsiteY4" fmla="*/ 13964 h 510740"/>
                  <a:gd name="connsiteX5" fmla="*/ 800348 w 813320"/>
                  <a:gd name="connsiteY5" fmla="*/ 0 h 510740"/>
                  <a:gd name="connsiteX6" fmla="*/ 278444 w 813320"/>
                  <a:gd name="connsiteY6" fmla="*/ 484299 h 510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3320" h="510740">
                    <a:moveTo>
                      <a:pt x="278444" y="484299"/>
                    </a:moveTo>
                    <a:lnTo>
                      <a:pt x="13468" y="219323"/>
                    </a:lnTo>
                    <a:lnTo>
                      <a:pt x="0" y="232791"/>
                    </a:lnTo>
                    <a:lnTo>
                      <a:pt x="277949" y="510740"/>
                    </a:lnTo>
                    <a:lnTo>
                      <a:pt x="813321" y="13964"/>
                    </a:lnTo>
                    <a:lnTo>
                      <a:pt x="800348" y="0"/>
                    </a:lnTo>
                    <a:lnTo>
                      <a:pt x="278444" y="484299"/>
                    </a:lnTo>
                    <a:close/>
                  </a:path>
                </a:pathLst>
              </a:custGeom>
              <a:solidFill>
                <a:schemeClr val="bg1"/>
              </a:solidFill>
              <a:ln w="41275" cap="flat">
                <a:solidFill>
                  <a:schemeClr val="bg1"/>
                </a:solidFill>
                <a:prstDash val="solid"/>
                <a:miter/>
              </a:ln>
            </p:spPr>
            <p:txBody>
              <a:bodyPr rtlCol="0" anchor="ctr"/>
              <a:lstStyle/>
              <a:p>
                <a:endParaRPr lang="en-US"/>
              </a:p>
            </p:txBody>
          </p:sp>
        </p:grpSp>
        <p:grpSp>
          <p:nvGrpSpPr>
            <p:cNvPr id="497" name="Group 496">
              <a:extLst>
                <a:ext uri="{FF2B5EF4-FFF2-40B4-BE49-F238E27FC236}">
                  <a16:creationId xmlns:a16="http://schemas.microsoft.com/office/drawing/2014/main" id="{EDE996D5-A5D4-8247-2A6C-BEEF36DAC65E}"/>
                </a:ext>
              </a:extLst>
            </p:cNvPr>
            <p:cNvGrpSpPr/>
            <p:nvPr/>
          </p:nvGrpSpPr>
          <p:grpSpPr>
            <a:xfrm>
              <a:off x="18944064" y="6298473"/>
              <a:ext cx="1321397" cy="509413"/>
              <a:chOff x="8509307" y="6534485"/>
              <a:chExt cx="1321397" cy="509413"/>
            </a:xfrm>
          </p:grpSpPr>
          <p:sp>
            <p:nvSpPr>
              <p:cNvPr id="498" name="Rounded Rectangle 497">
                <a:extLst>
                  <a:ext uri="{FF2B5EF4-FFF2-40B4-BE49-F238E27FC236}">
                    <a16:creationId xmlns:a16="http://schemas.microsoft.com/office/drawing/2014/main" id="{1008CB78-FA17-FAA0-DEA7-30AD036A2E91}"/>
                  </a:ext>
                </a:extLst>
              </p:cNvPr>
              <p:cNvSpPr/>
              <p:nvPr/>
            </p:nvSpPr>
            <p:spPr>
              <a:xfrm>
                <a:off x="8509307" y="6534485"/>
                <a:ext cx="1321397" cy="509413"/>
              </a:xfrm>
              <a:prstGeom prst="roundRect">
                <a:avLst>
                  <a:gd name="adj" fmla="val 50000"/>
                </a:avLst>
              </a:prstGeom>
              <a:solidFill>
                <a:srgbClr val="53C3CC"/>
              </a:solidFill>
              <a:ln>
                <a:noFill/>
              </a:ln>
              <a:effectLst>
                <a:outerShdw blurRad="50800" dist="38100" dir="2700000" algn="tl" rotWithShape="0">
                  <a:prstClr val="black">
                    <a:alpha val="10273"/>
                  </a:prstClr>
                </a:outerShdw>
              </a:effectLst>
            </p:spPr>
            <p:style>
              <a:lnRef idx="2">
                <a:schemeClr val="accent1">
                  <a:shade val="15000"/>
                </a:schemeClr>
              </a:lnRef>
              <a:fillRef idx="1">
                <a:schemeClr val="accent1"/>
              </a:fillRef>
              <a:effectRef idx="0">
                <a:schemeClr val="accent1"/>
              </a:effectRef>
              <a:fontRef idx="minor">
                <a:schemeClr val="lt1"/>
              </a:fontRef>
            </p:style>
            <p:txBody>
              <a:bodyPr wrap="none" lIns="0" rIns="91440" rtlCol="0" anchor="ctr"/>
              <a:lstStyle/>
              <a:p>
                <a:r>
                  <a:rPr lang="en-US" b="1"/>
                  <a:t>        </a:t>
                </a:r>
                <a:r>
                  <a:rPr lang="en-US" sz="2000" b="1"/>
                  <a:t>ALL</a:t>
                </a:r>
                <a:endParaRPr lang="en-US" b="1"/>
              </a:p>
            </p:txBody>
          </p:sp>
          <p:sp>
            <p:nvSpPr>
              <p:cNvPr id="499" name="white checkmark" descr="Checkmark outline">
                <a:extLst>
                  <a:ext uri="{FF2B5EF4-FFF2-40B4-BE49-F238E27FC236}">
                    <a16:creationId xmlns:a16="http://schemas.microsoft.com/office/drawing/2014/main" id="{0C2738E2-28F0-01BA-7528-D2019C19488E}"/>
                  </a:ext>
                </a:extLst>
              </p:cNvPr>
              <p:cNvSpPr/>
              <p:nvPr/>
            </p:nvSpPr>
            <p:spPr>
              <a:xfrm>
                <a:off x="8706713" y="6699551"/>
                <a:ext cx="255938" cy="179281"/>
              </a:xfrm>
              <a:custGeom>
                <a:avLst/>
                <a:gdLst>
                  <a:gd name="connsiteX0" fmla="*/ 278444 w 813320"/>
                  <a:gd name="connsiteY0" fmla="*/ 484299 h 510740"/>
                  <a:gd name="connsiteX1" fmla="*/ 13468 w 813320"/>
                  <a:gd name="connsiteY1" fmla="*/ 219323 h 510740"/>
                  <a:gd name="connsiteX2" fmla="*/ 0 w 813320"/>
                  <a:gd name="connsiteY2" fmla="*/ 232791 h 510740"/>
                  <a:gd name="connsiteX3" fmla="*/ 277949 w 813320"/>
                  <a:gd name="connsiteY3" fmla="*/ 510740 h 510740"/>
                  <a:gd name="connsiteX4" fmla="*/ 813321 w 813320"/>
                  <a:gd name="connsiteY4" fmla="*/ 13964 h 510740"/>
                  <a:gd name="connsiteX5" fmla="*/ 800348 w 813320"/>
                  <a:gd name="connsiteY5" fmla="*/ 0 h 510740"/>
                  <a:gd name="connsiteX6" fmla="*/ 278444 w 813320"/>
                  <a:gd name="connsiteY6" fmla="*/ 484299 h 510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3320" h="510740">
                    <a:moveTo>
                      <a:pt x="278444" y="484299"/>
                    </a:moveTo>
                    <a:lnTo>
                      <a:pt x="13468" y="219323"/>
                    </a:lnTo>
                    <a:lnTo>
                      <a:pt x="0" y="232791"/>
                    </a:lnTo>
                    <a:lnTo>
                      <a:pt x="277949" y="510740"/>
                    </a:lnTo>
                    <a:lnTo>
                      <a:pt x="813321" y="13964"/>
                    </a:lnTo>
                    <a:lnTo>
                      <a:pt x="800348" y="0"/>
                    </a:lnTo>
                    <a:lnTo>
                      <a:pt x="278444" y="484299"/>
                    </a:lnTo>
                    <a:close/>
                  </a:path>
                </a:pathLst>
              </a:custGeom>
              <a:solidFill>
                <a:schemeClr val="bg1"/>
              </a:solidFill>
              <a:ln w="41275" cap="flat">
                <a:solidFill>
                  <a:schemeClr val="bg1"/>
                </a:solidFill>
                <a:prstDash val="solid"/>
                <a:miter/>
              </a:ln>
            </p:spPr>
            <p:txBody>
              <a:bodyPr rtlCol="0" anchor="ctr"/>
              <a:lstStyle/>
              <a:p>
                <a:endParaRPr lang="en-US"/>
              </a:p>
            </p:txBody>
          </p:sp>
        </p:grpSp>
        <p:grpSp>
          <p:nvGrpSpPr>
            <p:cNvPr id="506" name="Group 505">
              <a:extLst>
                <a:ext uri="{FF2B5EF4-FFF2-40B4-BE49-F238E27FC236}">
                  <a16:creationId xmlns:a16="http://schemas.microsoft.com/office/drawing/2014/main" id="{5543CDE5-3E07-E329-2D1C-88D065AB13E0}"/>
                </a:ext>
              </a:extLst>
            </p:cNvPr>
            <p:cNvGrpSpPr/>
            <p:nvPr/>
          </p:nvGrpSpPr>
          <p:grpSpPr>
            <a:xfrm>
              <a:off x="17521664" y="6298473"/>
              <a:ext cx="1321397" cy="509413"/>
              <a:chOff x="8509307" y="6534485"/>
              <a:chExt cx="1321397" cy="509413"/>
            </a:xfrm>
          </p:grpSpPr>
          <p:sp>
            <p:nvSpPr>
              <p:cNvPr id="507" name="Rounded Rectangle 506">
                <a:extLst>
                  <a:ext uri="{FF2B5EF4-FFF2-40B4-BE49-F238E27FC236}">
                    <a16:creationId xmlns:a16="http://schemas.microsoft.com/office/drawing/2014/main" id="{4D556131-D43F-F5EF-1C75-F9D3F421D970}"/>
                  </a:ext>
                </a:extLst>
              </p:cNvPr>
              <p:cNvSpPr/>
              <p:nvPr/>
            </p:nvSpPr>
            <p:spPr>
              <a:xfrm>
                <a:off x="8509307" y="6534485"/>
                <a:ext cx="1321397" cy="509413"/>
              </a:xfrm>
              <a:prstGeom prst="roundRect">
                <a:avLst>
                  <a:gd name="adj" fmla="val 50000"/>
                </a:avLst>
              </a:prstGeom>
              <a:solidFill>
                <a:srgbClr val="20525C"/>
              </a:solidFill>
              <a:ln>
                <a:noFill/>
              </a:ln>
              <a:effectLst>
                <a:outerShdw blurRad="50800" dist="38100" dir="2700000" algn="tl" rotWithShape="0">
                  <a:prstClr val="black">
                    <a:alpha val="10273"/>
                  </a:prstClr>
                </a:outerShdw>
              </a:effectLst>
            </p:spPr>
            <p:style>
              <a:lnRef idx="2">
                <a:schemeClr val="accent1">
                  <a:shade val="15000"/>
                </a:schemeClr>
              </a:lnRef>
              <a:fillRef idx="1">
                <a:schemeClr val="accent1"/>
              </a:fillRef>
              <a:effectRef idx="0">
                <a:schemeClr val="accent1"/>
              </a:effectRef>
              <a:fontRef idx="minor">
                <a:schemeClr val="lt1"/>
              </a:fontRef>
            </p:style>
            <p:txBody>
              <a:bodyPr wrap="none" lIns="0" rIns="91440" rtlCol="0" anchor="ctr"/>
              <a:lstStyle/>
              <a:p>
                <a:r>
                  <a:rPr lang="en-US" b="1"/>
                  <a:t>        </a:t>
                </a:r>
                <a:r>
                  <a:rPr lang="en-US" sz="2000" b="1"/>
                  <a:t>ALL</a:t>
                </a:r>
                <a:endParaRPr lang="en-US" b="1"/>
              </a:p>
            </p:txBody>
          </p:sp>
          <p:sp>
            <p:nvSpPr>
              <p:cNvPr id="508" name="white checkmark" descr="Checkmark outline">
                <a:extLst>
                  <a:ext uri="{FF2B5EF4-FFF2-40B4-BE49-F238E27FC236}">
                    <a16:creationId xmlns:a16="http://schemas.microsoft.com/office/drawing/2014/main" id="{4F25B97B-557E-69C4-3ED8-9C1E3F85F275}"/>
                  </a:ext>
                </a:extLst>
              </p:cNvPr>
              <p:cNvSpPr/>
              <p:nvPr/>
            </p:nvSpPr>
            <p:spPr>
              <a:xfrm>
                <a:off x="8706713" y="6699551"/>
                <a:ext cx="255938" cy="179281"/>
              </a:xfrm>
              <a:custGeom>
                <a:avLst/>
                <a:gdLst>
                  <a:gd name="connsiteX0" fmla="*/ 278444 w 813320"/>
                  <a:gd name="connsiteY0" fmla="*/ 484299 h 510740"/>
                  <a:gd name="connsiteX1" fmla="*/ 13468 w 813320"/>
                  <a:gd name="connsiteY1" fmla="*/ 219323 h 510740"/>
                  <a:gd name="connsiteX2" fmla="*/ 0 w 813320"/>
                  <a:gd name="connsiteY2" fmla="*/ 232791 h 510740"/>
                  <a:gd name="connsiteX3" fmla="*/ 277949 w 813320"/>
                  <a:gd name="connsiteY3" fmla="*/ 510740 h 510740"/>
                  <a:gd name="connsiteX4" fmla="*/ 813321 w 813320"/>
                  <a:gd name="connsiteY4" fmla="*/ 13964 h 510740"/>
                  <a:gd name="connsiteX5" fmla="*/ 800348 w 813320"/>
                  <a:gd name="connsiteY5" fmla="*/ 0 h 510740"/>
                  <a:gd name="connsiteX6" fmla="*/ 278444 w 813320"/>
                  <a:gd name="connsiteY6" fmla="*/ 484299 h 510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3320" h="510740">
                    <a:moveTo>
                      <a:pt x="278444" y="484299"/>
                    </a:moveTo>
                    <a:lnTo>
                      <a:pt x="13468" y="219323"/>
                    </a:lnTo>
                    <a:lnTo>
                      <a:pt x="0" y="232791"/>
                    </a:lnTo>
                    <a:lnTo>
                      <a:pt x="277949" y="510740"/>
                    </a:lnTo>
                    <a:lnTo>
                      <a:pt x="813321" y="13964"/>
                    </a:lnTo>
                    <a:lnTo>
                      <a:pt x="800348" y="0"/>
                    </a:lnTo>
                    <a:lnTo>
                      <a:pt x="278444" y="484299"/>
                    </a:lnTo>
                    <a:close/>
                  </a:path>
                </a:pathLst>
              </a:custGeom>
              <a:solidFill>
                <a:schemeClr val="bg1"/>
              </a:solidFill>
              <a:ln w="41275" cap="flat">
                <a:solidFill>
                  <a:schemeClr val="bg1"/>
                </a:solidFill>
                <a:prstDash val="solid"/>
                <a:miter/>
              </a:ln>
            </p:spPr>
            <p:txBody>
              <a:bodyPr rtlCol="0" anchor="ctr"/>
              <a:lstStyle/>
              <a:p>
                <a:endParaRPr lang="en-US"/>
              </a:p>
            </p:txBody>
          </p:sp>
        </p:grpSp>
        <p:grpSp>
          <p:nvGrpSpPr>
            <p:cNvPr id="500" name="Group 499">
              <a:extLst>
                <a:ext uri="{FF2B5EF4-FFF2-40B4-BE49-F238E27FC236}">
                  <a16:creationId xmlns:a16="http://schemas.microsoft.com/office/drawing/2014/main" id="{10017633-02A6-C3C4-BD76-05039CA35950}"/>
                </a:ext>
              </a:extLst>
            </p:cNvPr>
            <p:cNvGrpSpPr/>
            <p:nvPr/>
          </p:nvGrpSpPr>
          <p:grpSpPr>
            <a:xfrm>
              <a:off x="18944064" y="6950146"/>
              <a:ext cx="1321397" cy="509413"/>
              <a:chOff x="8509307" y="6534485"/>
              <a:chExt cx="1321397" cy="509413"/>
            </a:xfrm>
          </p:grpSpPr>
          <p:sp>
            <p:nvSpPr>
              <p:cNvPr id="501" name="Rounded Rectangle 500">
                <a:extLst>
                  <a:ext uri="{FF2B5EF4-FFF2-40B4-BE49-F238E27FC236}">
                    <a16:creationId xmlns:a16="http://schemas.microsoft.com/office/drawing/2014/main" id="{AE54EFEA-D236-A70B-F744-7F3E1F93255D}"/>
                  </a:ext>
                </a:extLst>
              </p:cNvPr>
              <p:cNvSpPr/>
              <p:nvPr/>
            </p:nvSpPr>
            <p:spPr>
              <a:xfrm>
                <a:off x="8509307" y="6534485"/>
                <a:ext cx="1321397" cy="509413"/>
              </a:xfrm>
              <a:prstGeom prst="roundRect">
                <a:avLst>
                  <a:gd name="adj" fmla="val 50000"/>
                </a:avLst>
              </a:prstGeom>
              <a:solidFill>
                <a:srgbClr val="53C3CC"/>
              </a:solidFill>
              <a:ln>
                <a:noFill/>
              </a:ln>
              <a:effectLst>
                <a:outerShdw blurRad="50800" dist="38100" dir="2700000" algn="tl" rotWithShape="0">
                  <a:prstClr val="black">
                    <a:alpha val="10273"/>
                  </a:prstClr>
                </a:outerShdw>
              </a:effectLst>
            </p:spPr>
            <p:style>
              <a:lnRef idx="2">
                <a:schemeClr val="accent1">
                  <a:shade val="15000"/>
                </a:schemeClr>
              </a:lnRef>
              <a:fillRef idx="1">
                <a:schemeClr val="accent1"/>
              </a:fillRef>
              <a:effectRef idx="0">
                <a:schemeClr val="accent1"/>
              </a:effectRef>
              <a:fontRef idx="minor">
                <a:schemeClr val="lt1"/>
              </a:fontRef>
            </p:style>
            <p:txBody>
              <a:bodyPr wrap="none" lIns="0" rIns="91440" rtlCol="0" anchor="ctr"/>
              <a:lstStyle/>
              <a:p>
                <a:r>
                  <a:rPr lang="en-US" b="1"/>
                  <a:t>        </a:t>
                </a:r>
                <a:r>
                  <a:rPr lang="en-US" sz="2000" b="1"/>
                  <a:t>ALL</a:t>
                </a:r>
                <a:endParaRPr lang="en-US" b="1"/>
              </a:p>
            </p:txBody>
          </p:sp>
          <p:sp>
            <p:nvSpPr>
              <p:cNvPr id="502" name="white checkmark" descr="Checkmark outline">
                <a:extLst>
                  <a:ext uri="{FF2B5EF4-FFF2-40B4-BE49-F238E27FC236}">
                    <a16:creationId xmlns:a16="http://schemas.microsoft.com/office/drawing/2014/main" id="{767BC013-9A8E-FCC3-91BE-AF5202840A50}"/>
                  </a:ext>
                </a:extLst>
              </p:cNvPr>
              <p:cNvSpPr/>
              <p:nvPr/>
            </p:nvSpPr>
            <p:spPr>
              <a:xfrm>
                <a:off x="8706713" y="6699551"/>
                <a:ext cx="255938" cy="179281"/>
              </a:xfrm>
              <a:custGeom>
                <a:avLst/>
                <a:gdLst>
                  <a:gd name="connsiteX0" fmla="*/ 278444 w 813320"/>
                  <a:gd name="connsiteY0" fmla="*/ 484299 h 510740"/>
                  <a:gd name="connsiteX1" fmla="*/ 13468 w 813320"/>
                  <a:gd name="connsiteY1" fmla="*/ 219323 h 510740"/>
                  <a:gd name="connsiteX2" fmla="*/ 0 w 813320"/>
                  <a:gd name="connsiteY2" fmla="*/ 232791 h 510740"/>
                  <a:gd name="connsiteX3" fmla="*/ 277949 w 813320"/>
                  <a:gd name="connsiteY3" fmla="*/ 510740 h 510740"/>
                  <a:gd name="connsiteX4" fmla="*/ 813321 w 813320"/>
                  <a:gd name="connsiteY4" fmla="*/ 13964 h 510740"/>
                  <a:gd name="connsiteX5" fmla="*/ 800348 w 813320"/>
                  <a:gd name="connsiteY5" fmla="*/ 0 h 510740"/>
                  <a:gd name="connsiteX6" fmla="*/ 278444 w 813320"/>
                  <a:gd name="connsiteY6" fmla="*/ 484299 h 510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3320" h="510740">
                    <a:moveTo>
                      <a:pt x="278444" y="484299"/>
                    </a:moveTo>
                    <a:lnTo>
                      <a:pt x="13468" y="219323"/>
                    </a:lnTo>
                    <a:lnTo>
                      <a:pt x="0" y="232791"/>
                    </a:lnTo>
                    <a:lnTo>
                      <a:pt x="277949" y="510740"/>
                    </a:lnTo>
                    <a:lnTo>
                      <a:pt x="813321" y="13964"/>
                    </a:lnTo>
                    <a:lnTo>
                      <a:pt x="800348" y="0"/>
                    </a:lnTo>
                    <a:lnTo>
                      <a:pt x="278444" y="484299"/>
                    </a:lnTo>
                    <a:close/>
                  </a:path>
                </a:pathLst>
              </a:custGeom>
              <a:solidFill>
                <a:schemeClr val="bg1"/>
              </a:solidFill>
              <a:ln w="41275" cap="flat">
                <a:solidFill>
                  <a:schemeClr val="bg1"/>
                </a:solidFill>
                <a:prstDash val="solid"/>
                <a:miter/>
              </a:ln>
            </p:spPr>
            <p:txBody>
              <a:bodyPr rtlCol="0" anchor="ctr"/>
              <a:lstStyle/>
              <a:p>
                <a:endParaRPr lang="en-US"/>
              </a:p>
            </p:txBody>
          </p:sp>
        </p:grpSp>
        <p:grpSp>
          <p:nvGrpSpPr>
            <p:cNvPr id="509" name="Group 508">
              <a:extLst>
                <a:ext uri="{FF2B5EF4-FFF2-40B4-BE49-F238E27FC236}">
                  <a16:creationId xmlns:a16="http://schemas.microsoft.com/office/drawing/2014/main" id="{77F4E179-38B7-5503-4433-1025C891A433}"/>
                </a:ext>
              </a:extLst>
            </p:cNvPr>
            <p:cNvGrpSpPr/>
            <p:nvPr/>
          </p:nvGrpSpPr>
          <p:grpSpPr>
            <a:xfrm>
              <a:off x="17521664" y="6950146"/>
              <a:ext cx="1321397" cy="509413"/>
              <a:chOff x="8509307" y="6534485"/>
              <a:chExt cx="1321397" cy="509413"/>
            </a:xfrm>
          </p:grpSpPr>
          <p:sp>
            <p:nvSpPr>
              <p:cNvPr id="510" name="Rounded Rectangle 509">
                <a:extLst>
                  <a:ext uri="{FF2B5EF4-FFF2-40B4-BE49-F238E27FC236}">
                    <a16:creationId xmlns:a16="http://schemas.microsoft.com/office/drawing/2014/main" id="{06722A4C-D572-93A6-C9EC-14EACDDFBE8F}"/>
                  </a:ext>
                </a:extLst>
              </p:cNvPr>
              <p:cNvSpPr/>
              <p:nvPr/>
            </p:nvSpPr>
            <p:spPr>
              <a:xfrm>
                <a:off x="8509307" y="6534485"/>
                <a:ext cx="1321397" cy="509413"/>
              </a:xfrm>
              <a:prstGeom prst="roundRect">
                <a:avLst>
                  <a:gd name="adj" fmla="val 50000"/>
                </a:avLst>
              </a:prstGeom>
              <a:solidFill>
                <a:srgbClr val="20525C"/>
              </a:solidFill>
              <a:ln>
                <a:noFill/>
              </a:ln>
              <a:effectLst>
                <a:outerShdw blurRad="50800" dist="38100" dir="2700000" algn="tl" rotWithShape="0">
                  <a:prstClr val="black">
                    <a:alpha val="10273"/>
                  </a:prstClr>
                </a:outerShdw>
              </a:effectLst>
            </p:spPr>
            <p:style>
              <a:lnRef idx="2">
                <a:schemeClr val="accent1">
                  <a:shade val="15000"/>
                </a:schemeClr>
              </a:lnRef>
              <a:fillRef idx="1">
                <a:schemeClr val="accent1"/>
              </a:fillRef>
              <a:effectRef idx="0">
                <a:schemeClr val="accent1"/>
              </a:effectRef>
              <a:fontRef idx="minor">
                <a:schemeClr val="lt1"/>
              </a:fontRef>
            </p:style>
            <p:txBody>
              <a:bodyPr wrap="none" lIns="0" rIns="91440" rtlCol="0" anchor="ctr"/>
              <a:lstStyle/>
              <a:p>
                <a:r>
                  <a:rPr lang="en-US" b="1"/>
                  <a:t>        </a:t>
                </a:r>
                <a:r>
                  <a:rPr lang="en-US" sz="2000" b="1"/>
                  <a:t>ALL</a:t>
                </a:r>
                <a:endParaRPr lang="en-US" b="1"/>
              </a:p>
            </p:txBody>
          </p:sp>
          <p:sp>
            <p:nvSpPr>
              <p:cNvPr id="511" name="white checkmark" descr="Checkmark outline">
                <a:extLst>
                  <a:ext uri="{FF2B5EF4-FFF2-40B4-BE49-F238E27FC236}">
                    <a16:creationId xmlns:a16="http://schemas.microsoft.com/office/drawing/2014/main" id="{6D1B7B93-DC0D-BEF8-B91F-F06BB2CF9A88}"/>
                  </a:ext>
                </a:extLst>
              </p:cNvPr>
              <p:cNvSpPr/>
              <p:nvPr/>
            </p:nvSpPr>
            <p:spPr>
              <a:xfrm>
                <a:off x="8706713" y="6699551"/>
                <a:ext cx="255938" cy="179281"/>
              </a:xfrm>
              <a:custGeom>
                <a:avLst/>
                <a:gdLst>
                  <a:gd name="connsiteX0" fmla="*/ 278444 w 813320"/>
                  <a:gd name="connsiteY0" fmla="*/ 484299 h 510740"/>
                  <a:gd name="connsiteX1" fmla="*/ 13468 w 813320"/>
                  <a:gd name="connsiteY1" fmla="*/ 219323 h 510740"/>
                  <a:gd name="connsiteX2" fmla="*/ 0 w 813320"/>
                  <a:gd name="connsiteY2" fmla="*/ 232791 h 510740"/>
                  <a:gd name="connsiteX3" fmla="*/ 277949 w 813320"/>
                  <a:gd name="connsiteY3" fmla="*/ 510740 h 510740"/>
                  <a:gd name="connsiteX4" fmla="*/ 813321 w 813320"/>
                  <a:gd name="connsiteY4" fmla="*/ 13964 h 510740"/>
                  <a:gd name="connsiteX5" fmla="*/ 800348 w 813320"/>
                  <a:gd name="connsiteY5" fmla="*/ 0 h 510740"/>
                  <a:gd name="connsiteX6" fmla="*/ 278444 w 813320"/>
                  <a:gd name="connsiteY6" fmla="*/ 484299 h 510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3320" h="510740">
                    <a:moveTo>
                      <a:pt x="278444" y="484299"/>
                    </a:moveTo>
                    <a:lnTo>
                      <a:pt x="13468" y="219323"/>
                    </a:lnTo>
                    <a:lnTo>
                      <a:pt x="0" y="232791"/>
                    </a:lnTo>
                    <a:lnTo>
                      <a:pt x="277949" y="510740"/>
                    </a:lnTo>
                    <a:lnTo>
                      <a:pt x="813321" y="13964"/>
                    </a:lnTo>
                    <a:lnTo>
                      <a:pt x="800348" y="0"/>
                    </a:lnTo>
                    <a:lnTo>
                      <a:pt x="278444" y="484299"/>
                    </a:lnTo>
                    <a:close/>
                  </a:path>
                </a:pathLst>
              </a:custGeom>
              <a:solidFill>
                <a:schemeClr val="bg1"/>
              </a:solidFill>
              <a:ln w="41275" cap="flat">
                <a:solidFill>
                  <a:schemeClr val="bg1"/>
                </a:solidFill>
                <a:prstDash val="solid"/>
                <a:miter/>
              </a:ln>
            </p:spPr>
            <p:txBody>
              <a:bodyPr rtlCol="0" anchor="ctr"/>
              <a:lstStyle/>
              <a:p>
                <a:endParaRPr lang="en-US"/>
              </a:p>
            </p:txBody>
          </p:sp>
        </p:grpSp>
      </p:grpSp>
      <p:grpSp>
        <p:nvGrpSpPr>
          <p:cNvPr id="618" name="PULSARA UNITED">
            <a:extLst>
              <a:ext uri="{FF2B5EF4-FFF2-40B4-BE49-F238E27FC236}">
                <a16:creationId xmlns:a16="http://schemas.microsoft.com/office/drawing/2014/main" id="{371A9837-29A2-A4C1-1BC0-5BE9E9C0FD9E}"/>
              </a:ext>
            </a:extLst>
          </p:cNvPr>
          <p:cNvGrpSpPr/>
          <p:nvPr/>
        </p:nvGrpSpPr>
        <p:grpSpPr>
          <a:xfrm>
            <a:off x="20568046" y="3429988"/>
            <a:ext cx="3432303" cy="9827028"/>
            <a:chOff x="20568046" y="3429988"/>
            <a:chExt cx="3432303" cy="9827028"/>
          </a:xfrm>
        </p:grpSpPr>
        <p:sp>
          <p:nvSpPr>
            <p:cNvPr id="14" name="united outline">
              <a:extLst>
                <a:ext uri="{FF2B5EF4-FFF2-40B4-BE49-F238E27FC236}">
                  <a16:creationId xmlns:a16="http://schemas.microsoft.com/office/drawing/2014/main" id="{22C0A0E2-3887-1B7D-16D6-D0016DE583F0}"/>
                </a:ext>
              </a:extLst>
            </p:cNvPr>
            <p:cNvSpPr/>
            <p:nvPr/>
          </p:nvSpPr>
          <p:spPr>
            <a:xfrm>
              <a:off x="20568046" y="3429988"/>
              <a:ext cx="3432303" cy="9827028"/>
            </a:xfrm>
            <a:prstGeom prst="roundRect">
              <a:avLst>
                <a:gd name="adj" fmla="val 16636"/>
              </a:avLst>
            </a:prstGeom>
            <a:gradFill flip="none" rotWithShape="1">
              <a:gsLst>
                <a:gs pos="52000">
                  <a:srgbClr val="C00000">
                    <a:lumMod val="100000"/>
                  </a:srgbClr>
                </a:gs>
                <a:gs pos="100000">
                  <a:srgbClr val="B12028">
                    <a:alpha val="9480"/>
                  </a:srgbClr>
                </a:gs>
                <a:gs pos="0">
                  <a:srgbClr val="B12028">
                    <a:alpha val="66000"/>
                  </a:srgbClr>
                </a:gs>
              </a:gsLst>
              <a:path path="rect">
                <a:fillToRect l="50000" t="50000" r="50000" b="50000"/>
              </a:path>
              <a:tileRect/>
            </a:gradFill>
            <a:ln w="50800">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17" name="PULSARA UNITED">
              <a:extLst>
                <a:ext uri="{FF2B5EF4-FFF2-40B4-BE49-F238E27FC236}">
                  <a16:creationId xmlns:a16="http://schemas.microsoft.com/office/drawing/2014/main" id="{D454260C-214C-56D7-D0F7-C0F5ED907210}"/>
                </a:ext>
              </a:extLst>
            </p:cNvPr>
            <p:cNvGrpSpPr/>
            <p:nvPr/>
          </p:nvGrpSpPr>
          <p:grpSpPr>
            <a:xfrm>
              <a:off x="20668735" y="3632995"/>
              <a:ext cx="3232753" cy="9434405"/>
              <a:chOff x="20668735" y="3632995"/>
              <a:chExt cx="3232753" cy="9434405"/>
            </a:xfrm>
          </p:grpSpPr>
          <p:grpSp>
            <p:nvGrpSpPr>
              <p:cNvPr id="611" name="PULSARA UNITED">
                <a:extLst>
                  <a:ext uri="{FF2B5EF4-FFF2-40B4-BE49-F238E27FC236}">
                    <a16:creationId xmlns:a16="http://schemas.microsoft.com/office/drawing/2014/main" id="{242DC149-EB3F-6BA3-3082-0A52DF379C6A}"/>
                  </a:ext>
                </a:extLst>
              </p:cNvPr>
              <p:cNvGrpSpPr/>
              <p:nvPr/>
            </p:nvGrpSpPr>
            <p:grpSpPr>
              <a:xfrm>
                <a:off x="20668735" y="3632995"/>
                <a:ext cx="3232753" cy="9434405"/>
                <a:chOff x="20668735" y="3632995"/>
                <a:chExt cx="3232753" cy="9434405"/>
              </a:xfrm>
            </p:grpSpPr>
            <p:sp>
              <p:nvSpPr>
                <p:cNvPr id="19" name="Rectangle: Rounded Corners 3">
                  <a:extLst>
                    <a:ext uri="{FF2B5EF4-FFF2-40B4-BE49-F238E27FC236}">
                      <a16:creationId xmlns:a16="http://schemas.microsoft.com/office/drawing/2014/main" id="{20C74BD4-A33A-750C-40B0-A682329EA5ED}"/>
                    </a:ext>
                  </a:extLst>
                </p:cNvPr>
                <p:cNvSpPr/>
                <p:nvPr/>
              </p:nvSpPr>
              <p:spPr>
                <a:xfrm>
                  <a:off x="20757713" y="3632995"/>
                  <a:ext cx="3054727" cy="9434405"/>
                </a:xfrm>
                <a:prstGeom prst="roundRect">
                  <a:avLst>
                    <a:gd name="adj" fmla="val 13334"/>
                  </a:avLst>
                </a:prstGeom>
                <a:solidFill>
                  <a:srgbClr val="B12028"/>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ID" sz="3600" u="none" strike="noStrike" kern="0" cap="none" spc="0" normalizeH="0" baseline="0" noProof="0">
                    <a:ln>
                      <a:noFill/>
                    </a:ln>
                    <a:solidFill>
                      <a:prstClr val="white"/>
                    </a:solidFill>
                    <a:effectLst/>
                    <a:uLnTx/>
                    <a:uFillTx/>
                    <a:latin typeface="Calibri Light" panose="020F0302020204030204" pitchFamily="34" charset="0"/>
                    <a:ea typeface="+mn-ea"/>
                    <a:cs typeface="Calibri Light" panose="020F0302020204030204" pitchFamily="34" charset="0"/>
                  </a:endParaRPr>
                </a:p>
              </p:txBody>
            </p:sp>
            <p:sp>
              <p:nvSpPr>
                <p:cNvPr id="21" name="TextBox 20">
                  <a:extLst>
                    <a:ext uri="{FF2B5EF4-FFF2-40B4-BE49-F238E27FC236}">
                      <a16:creationId xmlns:a16="http://schemas.microsoft.com/office/drawing/2014/main" id="{BDE702A5-2D84-9684-DA59-A84FC00FD6B3}"/>
                    </a:ext>
                  </a:extLst>
                </p:cNvPr>
                <p:cNvSpPr txBox="1"/>
                <p:nvPr/>
              </p:nvSpPr>
              <p:spPr>
                <a:xfrm>
                  <a:off x="20825225" y="4271115"/>
                  <a:ext cx="2919703" cy="840230"/>
                </a:xfrm>
                <a:prstGeom prst="rect">
                  <a:avLst/>
                </a:prstGeom>
                <a:noFill/>
                <a:effectLst>
                  <a:outerShdw blurRad="50800" dist="38100" dir="2700000" algn="tl" rotWithShape="0">
                    <a:prstClr val="black">
                      <a:alpha val="40000"/>
                    </a:prstClr>
                  </a:outerShdw>
                </a:effectLst>
              </p:spPr>
              <p:txBody>
                <a:bodyPr wrap="square">
                  <a:spAutoFit/>
                </a:bodyPr>
                <a:lstStyle/>
                <a:p>
                  <a:pPr algn="ctr">
                    <a:lnSpc>
                      <a:spcPct val="90000"/>
                    </a:lnSpc>
                  </a:pPr>
                  <a:r>
                    <a:rPr lang="en-US" sz="2400" spc="100">
                      <a:solidFill>
                        <a:schemeClr val="bg1"/>
                      </a:solidFill>
                      <a:latin typeface="Arial-BoldMT"/>
                    </a:rPr>
                    <a:t>Pulsara</a:t>
                  </a:r>
                  <a:r>
                    <a:rPr lang="en-US" sz="2800" b="1" spc="100">
                      <a:solidFill>
                        <a:schemeClr val="bg1"/>
                      </a:solidFill>
                      <a:latin typeface="Arial-BoldMT"/>
                    </a:rPr>
                    <a:t> </a:t>
                  </a:r>
                  <a:br>
                    <a:rPr lang="en-US" sz="2800" b="1" spc="100">
                      <a:solidFill>
                        <a:schemeClr val="bg1"/>
                      </a:solidFill>
                      <a:latin typeface="Arial-BoldMT"/>
                    </a:rPr>
                  </a:br>
                  <a:r>
                    <a:rPr lang="en-US" sz="2600" b="1">
                      <a:solidFill>
                        <a:schemeClr val="bg1"/>
                      </a:solidFill>
                      <a:latin typeface="Arial-BoldMT"/>
                    </a:rPr>
                    <a:t>UNITED</a:t>
                  </a:r>
                  <a:endParaRPr lang="en-US" sz="2600" b="0">
                    <a:solidFill>
                      <a:schemeClr val="bg1"/>
                    </a:solidFill>
                    <a:latin typeface="ArialMT"/>
                  </a:endParaRPr>
                </a:p>
              </p:txBody>
            </p:sp>
            <p:sp>
              <p:nvSpPr>
                <p:cNvPr id="22" name="Rectangle 21">
                  <a:extLst>
                    <a:ext uri="{FF2B5EF4-FFF2-40B4-BE49-F238E27FC236}">
                      <a16:creationId xmlns:a16="http://schemas.microsoft.com/office/drawing/2014/main" id="{84209D38-BB5F-52FA-5C65-DC66C55CBFA5}"/>
                    </a:ext>
                  </a:extLst>
                </p:cNvPr>
                <p:cNvSpPr/>
                <p:nvPr/>
              </p:nvSpPr>
              <p:spPr>
                <a:xfrm>
                  <a:off x="20825225" y="12038912"/>
                  <a:ext cx="2919703" cy="783591"/>
                </a:xfrm>
                <a:prstGeom prst="rect">
                  <a:avLst/>
                </a:prstGeom>
                <a:no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lIns="182880" rIns="182880" rtlCol="0" anchor="ctr"/>
                <a:lstStyle/>
                <a:p>
                  <a:pPr algn="ctr"/>
                  <a:r>
                    <a:rPr lang="en-US" b="1" dirty="0"/>
                    <a:t>Includes ALL </a:t>
                  </a:r>
                  <a:br>
                    <a:rPr lang="en-US" b="1" dirty="0"/>
                  </a:br>
                  <a:r>
                    <a:rPr lang="en-US" b="1" dirty="0"/>
                    <a:t>Extensions</a:t>
                  </a:r>
                </a:p>
              </p:txBody>
            </p:sp>
            <p:sp>
              <p:nvSpPr>
                <p:cNvPr id="20" name="white center section">
                  <a:extLst>
                    <a:ext uri="{FF2B5EF4-FFF2-40B4-BE49-F238E27FC236}">
                      <a16:creationId xmlns:a16="http://schemas.microsoft.com/office/drawing/2014/main" id="{AB1B4E1A-CD9E-3491-5C7A-0FC27B87C775}"/>
                    </a:ext>
                  </a:extLst>
                </p:cNvPr>
                <p:cNvSpPr/>
                <p:nvPr/>
              </p:nvSpPr>
              <p:spPr>
                <a:xfrm>
                  <a:off x="20668735" y="5554065"/>
                  <a:ext cx="3232753" cy="6283259"/>
                </a:xfrm>
                <a:prstGeom prst="roundRect">
                  <a:avLst>
                    <a:gd name="adj" fmla="val 3121"/>
                  </a:avLst>
                </a:prstGeom>
                <a:solidFill>
                  <a:sysClr val="window" lastClr="FFFFFF"/>
                </a:solidFill>
                <a:ln w="6350" cap="flat" cmpd="sng" algn="ctr">
                  <a:solidFill>
                    <a:schemeClr val="bg2"/>
                  </a:solidFill>
                  <a:prstDash val="solid"/>
                  <a:miter lim="800000"/>
                </a:ln>
                <a:effectLst>
                  <a:outerShdw blurRad="88900" dist="50800" dir="2700000" algn="tl" rotWithShape="0">
                    <a:prstClr val="black">
                      <a:alpha val="19925"/>
                    </a:prstClr>
                  </a:outerShdw>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ID" sz="3600" u="none" strike="noStrike" kern="0" cap="none" spc="0" normalizeH="0" baseline="0" noProof="0">
                    <a:ln>
                      <a:noFill/>
                    </a:ln>
                    <a:solidFill>
                      <a:prstClr val="white"/>
                    </a:solidFill>
                    <a:effectLst/>
                    <a:uLnTx/>
                    <a:uFillTx/>
                    <a:latin typeface="Calibri Light" panose="020F0302020204030204" pitchFamily="34" charset="0"/>
                    <a:ea typeface="+mn-ea"/>
                    <a:cs typeface="Calibri Light" panose="020F0302020204030204" pitchFamily="34" charset="0"/>
                  </a:endParaRPr>
                </a:p>
              </p:txBody>
            </p:sp>
            <p:sp>
              <p:nvSpPr>
                <p:cNvPr id="17" name="OR">
                  <a:extLst>
                    <a:ext uri="{FF2B5EF4-FFF2-40B4-BE49-F238E27FC236}">
                      <a16:creationId xmlns:a16="http://schemas.microsoft.com/office/drawing/2014/main" id="{04F9D815-2C48-9688-4023-FFA422AEA89D}"/>
                    </a:ext>
                  </a:extLst>
                </p:cNvPr>
                <p:cNvSpPr/>
                <p:nvPr/>
              </p:nvSpPr>
              <p:spPr>
                <a:xfrm>
                  <a:off x="21741213" y="5789778"/>
                  <a:ext cx="1128582" cy="311426"/>
                </a:xfrm>
                <a:prstGeom prst="roundRect">
                  <a:avLst>
                    <a:gd name="adj" fmla="val 50000"/>
                  </a:avLst>
                </a:prstGeom>
                <a:solidFill>
                  <a:schemeClr val="tx2">
                    <a:lumMod val="90000"/>
                    <a:lumOff val="1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OR</a:t>
                  </a:r>
                </a:p>
              </p:txBody>
            </p:sp>
            <p:sp>
              <p:nvSpPr>
                <p:cNvPr id="18" name="United Triangle">
                  <a:extLst>
                    <a:ext uri="{FF2B5EF4-FFF2-40B4-BE49-F238E27FC236}">
                      <a16:creationId xmlns:a16="http://schemas.microsoft.com/office/drawing/2014/main" id="{FCDAED2D-6D7F-3ADD-9F80-F91F5CADAF74}"/>
                    </a:ext>
                  </a:extLst>
                </p:cNvPr>
                <p:cNvSpPr/>
                <p:nvPr/>
              </p:nvSpPr>
              <p:spPr>
                <a:xfrm flipV="1">
                  <a:off x="21873215" y="5355972"/>
                  <a:ext cx="867466" cy="473192"/>
                </a:xfrm>
                <a:prstGeom prst="triangle">
                  <a:avLst/>
                </a:prstGeom>
                <a:solidFill>
                  <a:srgbClr val="B12028"/>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ID" sz="3600" u="none" strike="noStrike" kern="0" cap="none" spc="0" normalizeH="0" baseline="0" noProof="0">
                    <a:ln>
                      <a:noFill/>
                    </a:ln>
                    <a:solidFill>
                      <a:prstClr val="white"/>
                    </a:solidFill>
                    <a:effectLst/>
                    <a:uLnTx/>
                    <a:uFillTx/>
                    <a:latin typeface="Calibri Light" panose="020F0302020204030204" pitchFamily="34" charset="0"/>
                    <a:ea typeface="+mn-ea"/>
                    <a:cs typeface="Calibri Light" panose="020F0302020204030204" pitchFamily="34" charset="0"/>
                  </a:endParaRPr>
                </a:p>
              </p:txBody>
            </p:sp>
          </p:grpSp>
          <p:sp>
            <p:nvSpPr>
              <p:cNvPr id="597" name="send-united">
                <a:extLst>
                  <a:ext uri="{FF2B5EF4-FFF2-40B4-BE49-F238E27FC236}">
                    <a16:creationId xmlns:a16="http://schemas.microsoft.com/office/drawing/2014/main" id="{9902ECED-D1B0-B2E6-511E-4F236E5EEE51}"/>
                  </a:ext>
                </a:extLst>
              </p:cNvPr>
              <p:cNvSpPr/>
              <p:nvPr/>
            </p:nvSpPr>
            <p:spPr>
              <a:xfrm>
                <a:off x="20678628" y="6906531"/>
                <a:ext cx="3219703" cy="574148"/>
              </a:xfrm>
              <a:prstGeom prst="rect">
                <a:avLst/>
              </a:prstGeom>
              <a:solidFill>
                <a:schemeClr val="bg1">
                  <a:lumMod val="95000"/>
                  <a:alpha val="75263"/>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9" name="multi-united">
                <a:extLst>
                  <a:ext uri="{FF2B5EF4-FFF2-40B4-BE49-F238E27FC236}">
                    <a16:creationId xmlns:a16="http://schemas.microsoft.com/office/drawing/2014/main" id="{35911D61-9AB1-0B14-F1C6-C93E2262DE20}"/>
                  </a:ext>
                </a:extLst>
              </p:cNvPr>
              <p:cNvSpPr/>
              <p:nvPr/>
            </p:nvSpPr>
            <p:spPr>
              <a:xfrm>
                <a:off x="20676812" y="6261463"/>
                <a:ext cx="3222284" cy="574148"/>
              </a:xfrm>
              <a:prstGeom prst="rect">
                <a:avLst/>
              </a:prstGeom>
              <a:solidFill>
                <a:srgbClr val="62EBF5">
                  <a:alpha val="7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0" name="state-united">
                <a:extLst>
                  <a:ext uri="{FF2B5EF4-FFF2-40B4-BE49-F238E27FC236}">
                    <a16:creationId xmlns:a16="http://schemas.microsoft.com/office/drawing/2014/main" id="{0ED1F88F-D4EE-CD5B-5DF9-500F95022810}"/>
                  </a:ext>
                </a:extLst>
              </p:cNvPr>
              <p:cNvSpPr/>
              <p:nvPr/>
            </p:nvSpPr>
            <p:spPr>
              <a:xfrm>
                <a:off x="20676812" y="7551599"/>
                <a:ext cx="3222284" cy="843566"/>
              </a:xfrm>
              <a:prstGeom prst="rect">
                <a:avLst/>
              </a:prstGeom>
              <a:solidFill>
                <a:srgbClr val="62EBF5">
                  <a:alpha val="7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1" name="receive-united">
                <a:extLst>
                  <a:ext uri="{FF2B5EF4-FFF2-40B4-BE49-F238E27FC236}">
                    <a16:creationId xmlns:a16="http://schemas.microsoft.com/office/drawing/2014/main" id="{2F908909-5FEE-FA05-28BC-2F9F2BA749A2}"/>
                  </a:ext>
                </a:extLst>
              </p:cNvPr>
              <p:cNvSpPr/>
              <p:nvPr/>
            </p:nvSpPr>
            <p:spPr>
              <a:xfrm>
                <a:off x="20674897" y="8466085"/>
                <a:ext cx="3226591" cy="574148"/>
              </a:xfrm>
              <a:prstGeom prst="rect">
                <a:avLst/>
              </a:prstGeom>
              <a:solidFill>
                <a:schemeClr val="bg1">
                  <a:lumMod val="95000"/>
                  <a:alpha val="75263"/>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2" name="add-phys-consult-for-">
                <a:extLst>
                  <a:ext uri="{FF2B5EF4-FFF2-40B4-BE49-F238E27FC236}">
                    <a16:creationId xmlns:a16="http://schemas.microsoft.com/office/drawing/2014/main" id="{A5740976-3147-5C1A-E1C8-D5A28475E85C}"/>
                  </a:ext>
                </a:extLst>
              </p:cNvPr>
              <p:cNvSpPr/>
              <p:nvPr/>
            </p:nvSpPr>
            <p:spPr>
              <a:xfrm>
                <a:off x="20676812" y="9111153"/>
                <a:ext cx="3222284" cy="843566"/>
              </a:xfrm>
              <a:prstGeom prst="rect">
                <a:avLst/>
              </a:prstGeom>
              <a:solidFill>
                <a:srgbClr val="62EBF5">
                  <a:alpha val="7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3" name="add-phys-consult-all-united">
                <a:extLst>
                  <a:ext uri="{FF2B5EF4-FFF2-40B4-BE49-F238E27FC236}">
                    <a16:creationId xmlns:a16="http://schemas.microsoft.com/office/drawing/2014/main" id="{9DDE6CF5-B8BB-5CE4-93EE-616FA8033087}"/>
                  </a:ext>
                </a:extLst>
              </p:cNvPr>
              <p:cNvSpPr/>
              <p:nvPr/>
            </p:nvSpPr>
            <p:spPr>
              <a:xfrm>
                <a:off x="20674897" y="10025639"/>
                <a:ext cx="3226591" cy="841248"/>
              </a:xfrm>
              <a:prstGeom prst="rect">
                <a:avLst/>
              </a:prstGeom>
              <a:solidFill>
                <a:schemeClr val="bg1">
                  <a:lumMod val="95000"/>
                  <a:alpha val="75263"/>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4" name="add-downstream-united">
                <a:extLst>
                  <a:ext uri="{FF2B5EF4-FFF2-40B4-BE49-F238E27FC236}">
                    <a16:creationId xmlns:a16="http://schemas.microsoft.com/office/drawing/2014/main" id="{63465A66-5C72-23DD-66FF-466F7706ACC2}"/>
                  </a:ext>
                </a:extLst>
              </p:cNvPr>
              <p:cNvSpPr/>
              <p:nvPr/>
            </p:nvSpPr>
            <p:spPr>
              <a:xfrm>
                <a:off x="20676812" y="10937805"/>
                <a:ext cx="3222284" cy="843566"/>
              </a:xfrm>
              <a:prstGeom prst="rect">
                <a:avLst/>
              </a:prstGeom>
              <a:solidFill>
                <a:srgbClr val="62EBF5">
                  <a:alpha val="7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89" name="Group 388">
                <a:extLst>
                  <a:ext uri="{FF2B5EF4-FFF2-40B4-BE49-F238E27FC236}">
                    <a16:creationId xmlns:a16="http://schemas.microsoft.com/office/drawing/2014/main" id="{44A2A141-6A47-5884-2BBC-C5BB11E0680B}"/>
                  </a:ext>
                </a:extLst>
              </p:cNvPr>
              <p:cNvGrpSpPr/>
              <p:nvPr/>
            </p:nvGrpSpPr>
            <p:grpSpPr>
              <a:xfrm>
                <a:off x="22341468" y="7725366"/>
                <a:ext cx="1321397" cy="509413"/>
                <a:chOff x="8553911" y="6534485"/>
                <a:chExt cx="1321397" cy="509413"/>
              </a:xfrm>
            </p:grpSpPr>
            <p:sp>
              <p:nvSpPr>
                <p:cNvPr id="390" name="Rounded Rectangle 389">
                  <a:extLst>
                    <a:ext uri="{FF2B5EF4-FFF2-40B4-BE49-F238E27FC236}">
                      <a16:creationId xmlns:a16="http://schemas.microsoft.com/office/drawing/2014/main" id="{3138D672-749E-4421-9901-EC5E93CB1072}"/>
                    </a:ext>
                  </a:extLst>
                </p:cNvPr>
                <p:cNvSpPr/>
                <p:nvPr/>
              </p:nvSpPr>
              <p:spPr>
                <a:xfrm>
                  <a:off x="8553911" y="6534485"/>
                  <a:ext cx="1321397" cy="509413"/>
                </a:xfrm>
                <a:prstGeom prst="roundRect">
                  <a:avLst>
                    <a:gd name="adj" fmla="val 50000"/>
                  </a:avLst>
                </a:prstGeom>
                <a:solidFill>
                  <a:srgbClr val="53C3CC"/>
                </a:solidFill>
                <a:ln>
                  <a:noFill/>
                </a:ln>
                <a:effectLst>
                  <a:outerShdw blurRad="50800" dist="38100" dir="2700000" algn="tl" rotWithShape="0">
                    <a:prstClr val="black">
                      <a:alpha val="10273"/>
                    </a:prstClr>
                  </a:outerShdw>
                </a:effectLst>
              </p:spPr>
              <p:style>
                <a:lnRef idx="2">
                  <a:schemeClr val="accent1">
                    <a:shade val="15000"/>
                  </a:schemeClr>
                </a:lnRef>
                <a:fillRef idx="1">
                  <a:schemeClr val="accent1"/>
                </a:fillRef>
                <a:effectRef idx="0">
                  <a:schemeClr val="accent1"/>
                </a:effectRef>
                <a:fontRef idx="minor">
                  <a:schemeClr val="lt1"/>
                </a:fontRef>
              </p:style>
              <p:txBody>
                <a:bodyPr wrap="none" lIns="0" rIns="91440" rtlCol="0" anchor="ctr"/>
                <a:lstStyle/>
                <a:p>
                  <a:r>
                    <a:rPr lang="en-US" b="1" dirty="0"/>
                    <a:t>        </a:t>
                  </a:r>
                  <a:r>
                    <a:rPr lang="en-US" sz="2000" b="1" dirty="0"/>
                    <a:t>ALL</a:t>
                  </a:r>
                  <a:endParaRPr lang="en-US" b="1" dirty="0"/>
                </a:p>
              </p:txBody>
            </p:sp>
            <p:sp>
              <p:nvSpPr>
                <p:cNvPr id="391" name="white checkmark" descr="Checkmark outline">
                  <a:extLst>
                    <a:ext uri="{FF2B5EF4-FFF2-40B4-BE49-F238E27FC236}">
                      <a16:creationId xmlns:a16="http://schemas.microsoft.com/office/drawing/2014/main" id="{6F71467D-101F-324A-C6C3-7968B727E4EA}"/>
                    </a:ext>
                  </a:extLst>
                </p:cNvPr>
                <p:cNvSpPr/>
                <p:nvPr/>
              </p:nvSpPr>
              <p:spPr>
                <a:xfrm>
                  <a:off x="8751317" y="6699551"/>
                  <a:ext cx="255938" cy="179281"/>
                </a:xfrm>
                <a:custGeom>
                  <a:avLst/>
                  <a:gdLst>
                    <a:gd name="connsiteX0" fmla="*/ 278444 w 813320"/>
                    <a:gd name="connsiteY0" fmla="*/ 484299 h 510740"/>
                    <a:gd name="connsiteX1" fmla="*/ 13468 w 813320"/>
                    <a:gd name="connsiteY1" fmla="*/ 219323 h 510740"/>
                    <a:gd name="connsiteX2" fmla="*/ 0 w 813320"/>
                    <a:gd name="connsiteY2" fmla="*/ 232791 h 510740"/>
                    <a:gd name="connsiteX3" fmla="*/ 277949 w 813320"/>
                    <a:gd name="connsiteY3" fmla="*/ 510740 h 510740"/>
                    <a:gd name="connsiteX4" fmla="*/ 813321 w 813320"/>
                    <a:gd name="connsiteY4" fmla="*/ 13964 h 510740"/>
                    <a:gd name="connsiteX5" fmla="*/ 800348 w 813320"/>
                    <a:gd name="connsiteY5" fmla="*/ 0 h 510740"/>
                    <a:gd name="connsiteX6" fmla="*/ 278444 w 813320"/>
                    <a:gd name="connsiteY6" fmla="*/ 484299 h 510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3320" h="510740">
                      <a:moveTo>
                        <a:pt x="278444" y="484299"/>
                      </a:moveTo>
                      <a:lnTo>
                        <a:pt x="13468" y="219323"/>
                      </a:lnTo>
                      <a:lnTo>
                        <a:pt x="0" y="232791"/>
                      </a:lnTo>
                      <a:lnTo>
                        <a:pt x="277949" y="510740"/>
                      </a:lnTo>
                      <a:lnTo>
                        <a:pt x="813321" y="13964"/>
                      </a:lnTo>
                      <a:lnTo>
                        <a:pt x="800348" y="0"/>
                      </a:lnTo>
                      <a:lnTo>
                        <a:pt x="278444" y="484299"/>
                      </a:lnTo>
                      <a:close/>
                    </a:path>
                  </a:pathLst>
                </a:custGeom>
                <a:solidFill>
                  <a:schemeClr val="bg1"/>
                </a:solidFill>
                <a:ln w="41275" cap="flat">
                  <a:solidFill>
                    <a:schemeClr val="bg1"/>
                  </a:solidFill>
                  <a:prstDash val="solid"/>
                  <a:miter/>
                </a:ln>
              </p:spPr>
              <p:txBody>
                <a:bodyPr rtlCol="0" anchor="ctr"/>
                <a:lstStyle/>
                <a:p>
                  <a:endParaRPr lang="en-US"/>
                </a:p>
              </p:txBody>
            </p:sp>
          </p:grpSp>
          <p:grpSp>
            <p:nvGrpSpPr>
              <p:cNvPr id="392" name="Group 391">
                <a:extLst>
                  <a:ext uri="{FF2B5EF4-FFF2-40B4-BE49-F238E27FC236}">
                    <a16:creationId xmlns:a16="http://schemas.microsoft.com/office/drawing/2014/main" id="{2FE4DBB8-55D0-586A-2C2B-2E5EF012836B}"/>
                  </a:ext>
                </a:extLst>
              </p:cNvPr>
              <p:cNvGrpSpPr/>
              <p:nvPr/>
            </p:nvGrpSpPr>
            <p:grpSpPr>
              <a:xfrm>
                <a:off x="22341468" y="8497737"/>
                <a:ext cx="1321397" cy="509413"/>
                <a:chOff x="8553911" y="6534485"/>
                <a:chExt cx="1321397" cy="509413"/>
              </a:xfrm>
            </p:grpSpPr>
            <p:sp>
              <p:nvSpPr>
                <p:cNvPr id="393" name="Rounded Rectangle 392">
                  <a:extLst>
                    <a:ext uri="{FF2B5EF4-FFF2-40B4-BE49-F238E27FC236}">
                      <a16:creationId xmlns:a16="http://schemas.microsoft.com/office/drawing/2014/main" id="{0386F303-E65D-DD61-C3BD-5D10196350A9}"/>
                    </a:ext>
                  </a:extLst>
                </p:cNvPr>
                <p:cNvSpPr/>
                <p:nvPr/>
              </p:nvSpPr>
              <p:spPr>
                <a:xfrm>
                  <a:off x="8553911" y="6534485"/>
                  <a:ext cx="1321397" cy="509413"/>
                </a:xfrm>
                <a:prstGeom prst="roundRect">
                  <a:avLst>
                    <a:gd name="adj" fmla="val 50000"/>
                  </a:avLst>
                </a:prstGeom>
                <a:solidFill>
                  <a:srgbClr val="53C3CC"/>
                </a:solidFill>
                <a:ln>
                  <a:noFill/>
                </a:ln>
                <a:effectLst>
                  <a:outerShdw blurRad="50800" dist="38100" dir="2700000" algn="tl" rotWithShape="0">
                    <a:prstClr val="black">
                      <a:alpha val="10273"/>
                    </a:prstClr>
                  </a:outerShdw>
                </a:effectLst>
              </p:spPr>
              <p:style>
                <a:lnRef idx="2">
                  <a:schemeClr val="accent1">
                    <a:shade val="15000"/>
                  </a:schemeClr>
                </a:lnRef>
                <a:fillRef idx="1">
                  <a:schemeClr val="accent1"/>
                </a:fillRef>
                <a:effectRef idx="0">
                  <a:schemeClr val="accent1"/>
                </a:effectRef>
                <a:fontRef idx="minor">
                  <a:schemeClr val="lt1"/>
                </a:fontRef>
              </p:style>
              <p:txBody>
                <a:bodyPr wrap="none" lIns="0" rIns="91440" rtlCol="0" anchor="ctr"/>
                <a:lstStyle/>
                <a:p>
                  <a:r>
                    <a:rPr lang="en-US" b="1"/>
                    <a:t>        </a:t>
                  </a:r>
                  <a:r>
                    <a:rPr lang="en-US" sz="2000" b="1"/>
                    <a:t>ALL</a:t>
                  </a:r>
                  <a:endParaRPr lang="en-US" b="1"/>
                </a:p>
              </p:txBody>
            </p:sp>
            <p:sp>
              <p:nvSpPr>
                <p:cNvPr id="394" name="white checkmark" descr="Checkmark outline">
                  <a:extLst>
                    <a:ext uri="{FF2B5EF4-FFF2-40B4-BE49-F238E27FC236}">
                      <a16:creationId xmlns:a16="http://schemas.microsoft.com/office/drawing/2014/main" id="{3BB0DBC4-D276-7A78-943B-43A975D91ACF}"/>
                    </a:ext>
                  </a:extLst>
                </p:cNvPr>
                <p:cNvSpPr/>
                <p:nvPr/>
              </p:nvSpPr>
              <p:spPr>
                <a:xfrm>
                  <a:off x="8751317" y="6699551"/>
                  <a:ext cx="255938" cy="179281"/>
                </a:xfrm>
                <a:custGeom>
                  <a:avLst/>
                  <a:gdLst>
                    <a:gd name="connsiteX0" fmla="*/ 278444 w 813320"/>
                    <a:gd name="connsiteY0" fmla="*/ 484299 h 510740"/>
                    <a:gd name="connsiteX1" fmla="*/ 13468 w 813320"/>
                    <a:gd name="connsiteY1" fmla="*/ 219323 h 510740"/>
                    <a:gd name="connsiteX2" fmla="*/ 0 w 813320"/>
                    <a:gd name="connsiteY2" fmla="*/ 232791 h 510740"/>
                    <a:gd name="connsiteX3" fmla="*/ 277949 w 813320"/>
                    <a:gd name="connsiteY3" fmla="*/ 510740 h 510740"/>
                    <a:gd name="connsiteX4" fmla="*/ 813321 w 813320"/>
                    <a:gd name="connsiteY4" fmla="*/ 13964 h 510740"/>
                    <a:gd name="connsiteX5" fmla="*/ 800348 w 813320"/>
                    <a:gd name="connsiteY5" fmla="*/ 0 h 510740"/>
                    <a:gd name="connsiteX6" fmla="*/ 278444 w 813320"/>
                    <a:gd name="connsiteY6" fmla="*/ 484299 h 510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3320" h="510740">
                      <a:moveTo>
                        <a:pt x="278444" y="484299"/>
                      </a:moveTo>
                      <a:lnTo>
                        <a:pt x="13468" y="219323"/>
                      </a:lnTo>
                      <a:lnTo>
                        <a:pt x="0" y="232791"/>
                      </a:lnTo>
                      <a:lnTo>
                        <a:pt x="277949" y="510740"/>
                      </a:lnTo>
                      <a:lnTo>
                        <a:pt x="813321" y="13964"/>
                      </a:lnTo>
                      <a:lnTo>
                        <a:pt x="800348" y="0"/>
                      </a:lnTo>
                      <a:lnTo>
                        <a:pt x="278444" y="484299"/>
                      </a:lnTo>
                      <a:close/>
                    </a:path>
                  </a:pathLst>
                </a:custGeom>
                <a:solidFill>
                  <a:schemeClr val="bg1"/>
                </a:solidFill>
                <a:ln w="41275" cap="flat">
                  <a:solidFill>
                    <a:schemeClr val="bg1"/>
                  </a:solidFill>
                  <a:prstDash val="solid"/>
                  <a:miter/>
                </a:ln>
              </p:spPr>
              <p:txBody>
                <a:bodyPr rtlCol="0" anchor="ctr"/>
                <a:lstStyle/>
                <a:p>
                  <a:endParaRPr lang="en-US"/>
                </a:p>
              </p:txBody>
            </p:sp>
          </p:grpSp>
          <p:grpSp>
            <p:nvGrpSpPr>
              <p:cNvPr id="413" name="Group 412">
                <a:extLst>
                  <a:ext uri="{FF2B5EF4-FFF2-40B4-BE49-F238E27FC236}">
                    <a16:creationId xmlns:a16="http://schemas.microsoft.com/office/drawing/2014/main" id="{956E35E2-A182-141A-2BEC-38312393DB2A}"/>
                  </a:ext>
                </a:extLst>
              </p:cNvPr>
              <p:cNvGrpSpPr/>
              <p:nvPr/>
            </p:nvGrpSpPr>
            <p:grpSpPr>
              <a:xfrm>
                <a:off x="20919068" y="8497737"/>
                <a:ext cx="1321397" cy="509413"/>
                <a:chOff x="8553911" y="6534485"/>
                <a:chExt cx="1321397" cy="509413"/>
              </a:xfrm>
            </p:grpSpPr>
            <p:sp>
              <p:nvSpPr>
                <p:cNvPr id="414" name="Rounded Rectangle 413">
                  <a:extLst>
                    <a:ext uri="{FF2B5EF4-FFF2-40B4-BE49-F238E27FC236}">
                      <a16:creationId xmlns:a16="http://schemas.microsoft.com/office/drawing/2014/main" id="{EB126572-81E8-288D-8A3C-DE24B1166E55}"/>
                    </a:ext>
                  </a:extLst>
                </p:cNvPr>
                <p:cNvSpPr/>
                <p:nvPr/>
              </p:nvSpPr>
              <p:spPr>
                <a:xfrm>
                  <a:off x="8553911" y="6534485"/>
                  <a:ext cx="1321397" cy="509413"/>
                </a:xfrm>
                <a:prstGeom prst="roundRect">
                  <a:avLst>
                    <a:gd name="adj" fmla="val 50000"/>
                  </a:avLst>
                </a:prstGeom>
                <a:solidFill>
                  <a:srgbClr val="20525C"/>
                </a:solidFill>
                <a:ln>
                  <a:noFill/>
                </a:ln>
                <a:effectLst>
                  <a:outerShdw blurRad="50800" dist="38100" dir="2700000" algn="tl" rotWithShape="0">
                    <a:prstClr val="black">
                      <a:alpha val="10273"/>
                    </a:prstClr>
                  </a:outerShdw>
                </a:effectLst>
              </p:spPr>
              <p:style>
                <a:lnRef idx="2">
                  <a:schemeClr val="accent1">
                    <a:shade val="15000"/>
                  </a:schemeClr>
                </a:lnRef>
                <a:fillRef idx="1">
                  <a:schemeClr val="accent1"/>
                </a:fillRef>
                <a:effectRef idx="0">
                  <a:schemeClr val="accent1"/>
                </a:effectRef>
                <a:fontRef idx="minor">
                  <a:schemeClr val="lt1"/>
                </a:fontRef>
              </p:style>
              <p:txBody>
                <a:bodyPr wrap="none" lIns="0" rIns="91440" rtlCol="0" anchor="ctr"/>
                <a:lstStyle/>
                <a:p>
                  <a:r>
                    <a:rPr lang="en-US" b="1"/>
                    <a:t>        </a:t>
                  </a:r>
                  <a:r>
                    <a:rPr lang="en-US" sz="2000" b="1"/>
                    <a:t>ALL</a:t>
                  </a:r>
                  <a:endParaRPr lang="en-US" b="1"/>
                </a:p>
              </p:txBody>
            </p:sp>
            <p:sp>
              <p:nvSpPr>
                <p:cNvPr id="415" name="white checkmark" descr="Checkmark outline">
                  <a:extLst>
                    <a:ext uri="{FF2B5EF4-FFF2-40B4-BE49-F238E27FC236}">
                      <a16:creationId xmlns:a16="http://schemas.microsoft.com/office/drawing/2014/main" id="{F4EE4CD4-72CA-218C-F590-C187A2A37923}"/>
                    </a:ext>
                  </a:extLst>
                </p:cNvPr>
                <p:cNvSpPr/>
                <p:nvPr/>
              </p:nvSpPr>
              <p:spPr>
                <a:xfrm>
                  <a:off x="8751317" y="6699551"/>
                  <a:ext cx="255938" cy="179281"/>
                </a:xfrm>
                <a:custGeom>
                  <a:avLst/>
                  <a:gdLst>
                    <a:gd name="connsiteX0" fmla="*/ 278444 w 813320"/>
                    <a:gd name="connsiteY0" fmla="*/ 484299 h 510740"/>
                    <a:gd name="connsiteX1" fmla="*/ 13468 w 813320"/>
                    <a:gd name="connsiteY1" fmla="*/ 219323 h 510740"/>
                    <a:gd name="connsiteX2" fmla="*/ 0 w 813320"/>
                    <a:gd name="connsiteY2" fmla="*/ 232791 h 510740"/>
                    <a:gd name="connsiteX3" fmla="*/ 277949 w 813320"/>
                    <a:gd name="connsiteY3" fmla="*/ 510740 h 510740"/>
                    <a:gd name="connsiteX4" fmla="*/ 813321 w 813320"/>
                    <a:gd name="connsiteY4" fmla="*/ 13964 h 510740"/>
                    <a:gd name="connsiteX5" fmla="*/ 800348 w 813320"/>
                    <a:gd name="connsiteY5" fmla="*/ 0 h 510740"/>
                    <a:gd name="connsiteX6" fmla="*/ 278444 w 813320"/>
                    <a:gd name="connsiteY6" fmla="*/ 484299 h 510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3320" h="510740">
                      <a:moveTo>
                        <a:pt x="278444" y="484299"/>
                      </a:moveTo>
                      <a:lnTo>
                        <a:pt x="13468" y="219323"/>
                      </a:lnTo>
                      <a:lnTo>
                        <a:pt x="0" y="232791"/>
                      </a:lnTo>
                      <a:lnTo>
                        <a:pt x="277949" y="510740"/>
                      </a:lnTo>
                      <a:lnTo>
                        <a:pt x="813321" y="13964"/>
                      </a:lnTo>
                      <a:lnTo>
                        <a:pt x="800348" y="0"/>
                      </a:lnTo>
                      <a:lnTo>
                        <a:pt x="278444" y="484299"/>
                      </a:lnTo>
                      <a:close/>
                    </a:path>
                  </a:pathLst>
                </a:custGeom>
                <a:solidFill>
                  <a:schemeClr val="bg1"/>
                </a:solidFill>
                <a:ln w="41275" cap="flat">
                  <a:solidFill>
                    <a:schemeClr val="bg1"/>
                  </a:solidFill>
                  <a:prstDash val="solid"/>
                  <a:miter/>
                </a:ln>
              </p:spPr>
              <p:txBody>
                <a:bodyPr rtlCol="0" anchor="ctr"/>
                <a:lstStyle/>
                <a:p>
                  <a:endParaRPr lang="en-US"/>
                </a:p>
              </p:txBody>
            </p:sp>
          </p:grpSp>
          <p:grpSp>
            <p:nvGrpSpPr>
              <p:cNvPr id="395" name="Group 394">
                <a:extLst>
                  <a:ext uri="{FF2B5EF4-FFF2-40B4-BE49-F238E27FC236}">
                    <a16:creationId xmlns:a16="http://schemas.microsoft.com/office/drawing/2014/main" id="{12D42201-4501-EB7F-3474-79E6F9868685}"/>
                  </a:ext>
                </a:extLst>
              </p:cNvPr>
              <p:cNvGrpSpPr/>
              <p:nvPr/>
            </p:nvGrpSpPr>
            <p:grpSpPr>
              <a:xfrm>
                <a:off x="22341468" y="9271659"/>
                <a:ext cx="1321397" cy="509413"/>
                <a:chOff x="8553911" y="6534485"/>
                <a:chExt cx="1321397" cy="509413"/>
              </a:xfrm>
            </p:grpSpPr>
            <p:sp>
              <p:nvSpPr>
                <p:cNvPr id="396" name="Rounded Rectangle 395">
                  <a:extLst>
                    <a:ext uri="{FF2B5EF4-FFF2-40B4-BE49-F238E27FC236}">
                      <a16:creationId xmlns:a16="http://schemas.microsoft.com/office/drawing/2014/main" id="{5AA27526-7875-CA96-2222-A908BD08382A}"/>
                    </a:ext>
                  </a:extLst>
                </p:cNvPr>
                <p:cNvSpPr/>
                <p:nvPr/>
              </p:nvSpPr>
              <p:spPr>
                <a:xfrm>
                  <a:off x="8553911" y="6534485"/>
                  <a:ext cx="1321397" cy="509413"/>
                </a:xfrm>
                <a:prstGeom prst="roundRect">
                  <a:avLst>
                    <a:gd name="adj" fmla="val 50000"/>
                  </a:avLst>
                </a:prstGeom>
                <a:solidFill>
                  <a:srgbClr val="53C3CC"/>
                </a:solidFill>
                <a:ln>
                  <a:noFill/>
                </a:ln>
                <a:effectLst>
                  <a:outerShdw blurRad="50800" dist="38100" dir="2700000" algn="tl" rotWithShape="0">
                    <a:prstClr val="black">
                      <a:alpha val="10273"/>
                    </a:prstClr>
                  </a:outerShdw>
                </a:effectLst>
              </p:spPr>
              <p:style>
                <a:lnRef idx="2">
                  <a:schemeClr val="accent1">
                    <a:shade val="15000"/>
                  </a:schemeClr>
                </a:lnRef>
                <a:fillRef idx="1">
                  <a:schemeClr val="accent1"/>
                </a:fillRef>
                <a:effectRef idx="0">
                  <a:schemeClr val="accent1"/>
                </a:effectRef>
                <a:fontRef idx="minor">
                  <a:schemeClr val="lt1"/>
                </a:fontRef>
              </p:style>
              <p:txBody>
                <a:bodyPr wrap="none" lIns="0" rIns="91440" rtlCol="0" anchor="ctr"/>
                <a:lstStyle/>
                <a:p>
                  <a:r>
                    <a:rPr lang="en-US" b="1"/>
                    <a:t>        </a:t>
                  </a:r>
                  <a:r>
                    <a:rPr lang="en-US" sz="2000" b="1"/>
                    <a:t>ALL</a:t>
                  </a:r>
                  <a:endParaRPr lang="en-US" b="1"/>
                </a:p>
              </p:txBody>
            </p:sp>
            <p:sp>
              <p:nvSpPr>
                <p:cNvPr id="397" name="white checkmark" descr="Checkmark outline">
                  <a:extLst>
                    <a:ext uri="{FF2B5EF4-FFF2-40B4-BE49-F238E27FC236}">
                      <a16:creationId xmlns:a16="http://schemas.microsoft.com/office/drawing/2014/main" id="{A67FBFD5-600F-BE3D-7756-67BA5A736262}"/>
                    </a:ext>
                  </a:extLst>
                </p:cNvPr>
                <p:cNvSpPr/>
                <p:nvPr/>
              </p:nvSpPr>
              <p:spPr>
                <a:xfrm>
                  <a:off x="8751317" y="6699551"/>
                  <a:ext cx="255938" cy="179281"/>
                </a:xfrm>
                <a:custGeom>
                  <a:avLst/>
                  <a:gdLst>
                    <a:gd name="connsiteX0" fmla="*/ 278444 w 813320"/>
                    <a:gd name="connsiteY0" fmla="*/ 484299 h 510740"/>
                    <a:gd name="connsiteX1" fmla="*/ 13468 w 813320"/>
                    <a:gd name="connsiteY1" fmla="*/ 219323 h 510740"/>
                    <a:gd name="connsiteX2" fmla="*/ 0 w 813320"/>
                    <a:gd name="connsiteY2" fmla="*/ 232791 h 510740"/>
                    <a:gd name="connsiteX3" fmla="*/ 277949 w 813320"/>
                    <a:gd name="connsiteY3" fmla="*/ 510740 h 510740"/>
                    <a:gd name="connsiteX4" fmla="*/ 813321 w 813320"/>
                    <a:gd name="connsiteY4" fmla="*/ 13964 h 510740"/>
                    <a:gd name="connsiteX5" fmla="*/ 800348 w 813320"/>
                    <a:gd name="connsiteY5" fmla="*/ 0 h 510740"/>
                    <a:gd name="connsiteX6" fmla="*/ 278444 w 813320"/>
                    <a:gd name="connsiteY6" fmla="*/ 484299 h 510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3320" h="510740">
                      <a:moveTo>
                        <a:pt x="278444" y="484299"/>
                      </a:moveTo>
                      <a:lnTo>
                        <a:pt x="13468" y="219323"/>
                      </a:lnTo>
                      <a:lnTo>
                        <a:pt x="0" y="232791"/>
                      </a:lnTo>
                      <a:lnTo>
                        <a:pt x="277949" y="510740"/>
                      </a:lnTo>
                      <a:lnTo>
                        <a:pt x="813321" y="13964"/>
                      </a:lnTo>
                      <a:lnTo>
                        <a:pt x="800348" y="0"/>
                      </a:lnTo>
                      <a:lnTo>
                        <a:pt x="278444" y="484299"/>
                      </a:lnTo>
                      <a:close/>
                    </a:path>
                  </a:pathLst>
                </a:custGeom>
                <a:solidFill>
                  <a:schemeClr val="bg1"/>
                </a:solidFill>
                <a:ln w="41275" cap="flat">
                  <a:solidFill>
                    <a:schemeClr val="bg1"/>
                  </a:solidFill>
                  <a:prstDash val="solid"/>
                  <a:miter/>
                </a:ln>
              </p:spPr>
              <p:txBody>
                <a:bodyPr rtlCol="0" anchor="ctr"/>
                <a:lstStyle/>
                <a:p>
                  <a:endParaRPr lang="en-US"/>
                </a:p>
              </p:txBody>
            </p:sp>
          </p:grpSp>
          <p:grpSp>
            <p:nvGrpSpPr>
              <p:cNvPr id="416" name="Group 415">
                <a:extLst>
                  <a:ext uri="{FF2B5EF4-FFF2-40B4-BE49-F238E27FC236}">
                    <a16:creationId xmlns:a16="http://schemas.microsoft.com/office/drawing/2014/main" id="{68C56EF5-005B-81FC-827F-235623B8D6D3}"/>
                  </a:ext>
                </a:extLst>
              </p:cNvPr>
              <p:cNvGrpSpPr/>
              <p:nvPr/>
            </p:nvGrpSpPr>
            <p:grpSpPr>
              <a:xfrm>
                <a:off x="20919068" y="9271659"/>
                <a:ext cx="1321397" cy="509413"/>
                <a:chOff x="8553911" y="6534485"/>
                <a:chExt cx="1321397" cy="509413"/>
              </a:xfrm>
            </p:grpSpPr>
            <p:sp>
              <p:nvSpPr>
                <p:cNvPr id="417" name="Rounded Rectangle 416">
                  <a:extLst>
                    <a:ext uri="{FF2B5EF4-FFF2-40B4-BE49-F238E27FC236}">
                      <a16:creationId xmlns:a16="http://schemas.microsoft.com/office/drawing/2014/main" id="{E2E657A9-FE16-4D90-BDBD-3E121B24B638}"/>
                    </a:ext>
                  </a:extLst>
                </p:cNvPr>
                <p:cNvSpPr/>
                <p:nvPr/>
              </p:nvSpPr>
              <p:spPr>
                <a:xfrm>
                  <a:off x="8553911" y="6534485"/>
                  <a:ext cx="1321397" cy="509413"/>
                </a:xfrm>
                <a:prstGeom prst="roundRect">
                  <a:avLst>
                    <a:gd name="adj" fmla="val 50000"/>
                  </a:avLst>
                </a:prstGeom>
                <a:solidFill>
                  <a:srgbClr val="20525C"/>
                </a:solidFill>
                <a:ln>
                  <a:noFill/>
                </a:ln>
                <a:effectLst>
                  <a:outerShdw blurRad="50800" dist="38100" dir="2700000" algn="tl" rotWithShape="0">
                    <a:prstClr val="black">
                      <a:alpha val="10273"/>
                    </a:prstClr>
                  </a:outerShdw>
                </a:effectLst>
              </p:spPr>
              <p:style>
                <a:lnRef idx="2">
                  <a:schemeClr val="accent1">
                    <a:shade val="15000"/>
                  </a:schemeClr>
                </a:lnRef>
                <a:fillRef idx="1">
                  <a:schemeClr val="accent1"/>
                </a:fillRef>
                <a:effectRef idx="0">
                  <a:schemeClr val="accent1"/>
                </a:effectRef>
                <a:fontRef idx="minor">
                  <a:schemeClr val="lt1"/>
                </a:fontRef>
              </p:style>
              <p:txBody>
                <a:bodyPr wrap="none" lIns="0" rIns="91440" rtlCol="0" anchor="ctr"/>
                <a:lstStyle/>
                <a:p>
                  <a:r>
                    <a:rPr lang="en-US" b="1"/>
                    <a:t>        </a:t>
                  </a:r>
                  <a:r>
                    <a:rPr lang="en-US" sz="2000" b="1"/>
                    <a:t>ALL</a:t>
                  </a:r>
                  <a:endParaRPr lang="en-US" b="1"/>
                </a:p>
              </p:txBody>
            </p:sp>
            <p:sp>
              <p:nvSpPr>
                <p:cNvPr id="418" name="white checkmark" descr="Checkmark outline">
                  <a:extLst>
                    <a:ext uri="{FF2B5EF4-FFF2-40B4-BE49-F238E27FC236}">
                      <a16:creationId xmlns:a16="http://schemas.microsoft.com/office/drawing/2014/main" id="{40B8288B-0D6D-D134-0765-DB7840EDD46E}"/>
                    </a:ext>
                  </a:extLst>
                </p:cNvPr>
                <p:cNvSpPr/>
                <p:nvPr/>
              </p:nvSpPr>
              <p:spPr>
                <a:xfrm>
                  <a:off x="8751317" y="6699551"/>
                  <a:ext cx="255938" cy="179281"/>
                </a:xfrm>
                <a:custGeom>
                  <a:avLst/>
                  <a:gdLst>
                    <a:gd name="connsiteX0" fmla="*/ 278444 w 813320"/>
                    <a:gd name="connsiteY0" fmla="*/ 484299 h 510740"/>
                    <a:gd name="connsiteX1" fmla="*/ 13468 w 813320"/>
                    <a:gd name="connsiteY1" fmla="*/ 219323 h 510740"/>
                    <a:gd name="connsiteX2" fmla="*/ 0 w 813320"/>
                    <a:gd name="connsiteY2" fmla="*/ 232791 h 510740"/>
                    <a:gd name="connsiteX3" fmla="*/ 277949 w 813320"/>
                    <a:gd name="connsiteY3" fmla="*/ 510740 h 510740"/>
                    <a:gd name="connsiteX4" fmla="*/ 813321 w 813320"/>
                    <a:gd name="connsiteY4" fmla="*/ 13964 h 510740"/>
                    <a:gd name="connsiteX5" fmla="*/ 800348 w 813320"/>
                    <a:gd name="connsiteY5" fmla="*/ 0 h 510740"/>
                    <a:gd name="connsiteX6" fmla="*/ 278444 w 813320"/>
                    <a:gd name="connsiteY6" fmla="*/ 484299 h 510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3320" h="510740">
                      <a:moveTo>
                        <a:pt x="278444" y="484299"/>
                      </a:moveTo>
                      <a:lnTo>
                        <a:pt x="13468" y="219323"/>
                      </a:lnTo>
                      <a:lnTo>
                        <a:pt x="0" y="232791"/>
                      </a:lnTo>
                      <a:lnTo>
                        <a:pt x="277949" y="510740"/>
                      </a:lnTo>
                      <a:lnTo>
                        <a:pt x="813321" y="13964"/>
                      </a:lnTo>
                      <a:lnTo>
                        <a:pt x="800348" y="0"/>
                      </a:lnTo>
                      <a:lnTo>
                        <a:pt x="278444" y="484299"/>
                      </a:lnTo>
                      <a:close/>
                    </a:path>
                  </a:pathLst>
                </a:custGeom>
                <a:solidFill>
                  <a:schemeClr val="bg1"/>
                </a:solidFill>
                <a:ln w="41275" cap="flat">
                  <a:solidFill>
                    <a:schemeClr val="bg1"/>
                  </a:solidFill>
                  <a:prstDash val="solid"/>
                  <a:miter/>
                </a:ln>
              </p:spPr>
              <p:txBody>
                <a:bodyPr rtlCol="0" anchor="ctr"/>
                <a:lstStyle/>
                <a:p>
                  <a:endParaRPr lang="en-US"/>
                </a:p>
              </p:txBody>
            </p:sp>
          </p:grpSp>
          <p:grpSp>
            <p:nvGrpSpPr>
              <p:cNvPr id="383" name="Group 382">
                <a:extLst>
                  <a:ext uri="{FF2B5EF4-FFF2-40B4-BE49-F238E27FC236}">
                    <a16:creationId xmlns:a16="http://schemas.microsoft.com/office/drawing/2014/main" id="{4521E5AE-2321-DB61-F63E-F43FDC7B6533}"/>
                  </a:ext>
                </a:extLst>
              </p:cNvPr>
              <p:cNvGrpSpPr/>
              <p:nvPr/>
            </p:nvGrpSpPr>
            <p:grpSpPr>
              <a:xfrm>
                <a:off x="22341468" y="6298473"/>
                <a:ext cx="1321397" cy="509413"/>
                <a:chOff x="8553911" y="6534485"/>
                <a:chExt cx="1321397" cy="509413"/>
              </a:xfrm>
            </p:grpSpPr>
            <p:sp>
              <p:nvSpPr>
                <p:cNvPr id="384" name="Rounded Rectangle 383">
                  <a:extLst>
                    <a:ext uri="{FF2B5EF4-FFF2-40B4-BE49-F238E27FC236}">
                      <a16:creationId xmlns:a16="http://schemas.microsoft.com/office/drawing/2014/main" id="{5D587513-B02F-9151-3989-E8603AE4B948}"/>
                    </a:ext>
                  </a:extLst>
                </p:cNvPr>
                <p:cNvSpPr/>
                <p:nvPr/>
              </p:nvSpPr>
              <p:spPr>
                <a:xfrm>
                  <a:off x="8553911" y="6534485"/>
                  <a:ext cx="1321397" cy="509413"/>
                </a:xfrm>
                <a:prstGeom prst="roundRect">
                  <a:avLst>
                    <a:gd name="adj" fmla="val 50000"/>
                  </a:avLst>
                </a:prstGeom>
                <a:solidFill>
                  <a:srgbClr val="53C3CC"/>
                </a:solidFill>
                <a:ln>
                  <a:noFill/>
                </a:ln>
                <a:effectLst>
                  <a:outerShdw blurRad="50800" dist="38100" dir="2700000" algn="tl" rotWithShape="0">
                    <a:prstClr val="black">
                      <a:alpha val="10273"/>
                    </a:prstClr>
                  </a:outerShdw>
                </a:effectLst>
              </p:spPr>
              <p:style>
                <a:lnRef idx="2">
                  <a:schemeClr val="accent1">
                    <a:shade val="15000"/>
                  </a:schemeClr>
                </a:lnRef>
                <a:fillRef idx="1">
                  <a:schemeClr val="accent1"/>
                </a:fillRef>
                <a:effectRef idx="0">
                  <a:schemeClr val="accent1"/>
                </a:effectRef>
                <a:fontRef idx="minor">
                  <a:schemeClr val="lt1"/>
                </a:fontRef>
              </p:style>
              <p:txBody>
                <a:bodyPr wrap="none" lIns="0" rIns="91440" rtlCol="0" anchor="ctr"/>
                <a:lstStyle/>
                <a:p>
                  <a:r>
                    <a:rPr lang="en-US" b="1"/>
                    <a:t>        </a:t>
                  </a:r>
                  <a:r>
                    <a:rPr lang="en-US" sz="2000" b="1"/>
                    <a:t>ALL</a:t>
                  </a:r>
                  <a:endParaRPr lang="en-US" b="1"/>
                </a:p>
              </p:txBody>
            </p:sp>
            <p:sp>
              <p:nvSpPr>
                <p:cNvPr id="385" name="white checkmark" descr="Checkmark outline">
                  <a:extLst>
                    <a:ext uri="{FF2B5EF4-FFF2-40B4-BE49-F238E27FC236}">
                      <a16:creationId xmlns:a16="http://schemas.microsoft.com/office/drawing/2014/main" id="{5C2264B8-FC13-9F2D-67CF-EBAC1A15694C}"/>
                    </a:ext>
                  </a:extLst>
                </p:cNvPr>
                <p:cNvSpPr/>
                <p:nvPr/>
              </p:nvSpPr>
              <p:spPr>
                <a:xfrm>
                  <a:off x="8751317" y="6699551"/>
                  <a:ext cx="255938" cy="179281"/>
                </a:xfrm>
                <a:custGeom>
                  <a:avLst/>
                  <a:gdLst>
                    <a:gd name="connsiteX0" fmla="*/ 278444 w 813320"/>
                    <a:gd name="connsiteY0" fmla="*/ 484299 h 510740"/>
                    <a:gd name="connsiteX1" fmla="*/ 13468 w 813320"/>
                    <a:gd name="connsiteY1" fmla="*/ 219323 h 510740"/>
                    <a:gd name="connsiteX2" fmla="*/ 0 w 813320"/>
                    <a:gd name="connsiteY2" fmla="*/ 232791 h 510740"/>
                    <a:gd name="connsiteX3" fmla="*/ 277949 w 813320"/>
                    <a:gd name="connsiteY3" fmla="*/ 510740 h 510740"/>
                    <a:gd name="connsiteX4" fmla="*/ 813321 w 813320"/>
                    <a:gd name="connsiteY4" fmla="*/ 13964 h 510740"/>
                    <a:gd name="connsiteX5" fmla="*/ 800348 w 813320"/>
                    <a:gd name="connsiteY5" fmla="*/ 0 h 510740"/>
                    <a:gd name="connsiteX6" fmla="*/ 278444 w 813320"/>
                    <a:gd name="connsiteY6" fmla="*/ 484299 h 510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3320" h="510740">
                      <a:moveTo>
                        <a:pt x="278444" y="484299"/>
                      </a:moveTo>
                      <a:lnTo>
                        <a:pt x="13468" y="219323"/>
                      </a:lnTo>
                      <a:lnTo>
                        <a:pt x="0" y="232791"/>
                      </a:lnTo>
                      <a:lnTo>
                        <a:pt x="277949" y="510740"/>
                      </a:lnTo>
                      <a:lnTo>
                        <a:pt x="813321" y="13964"/>
                      </a:lnTo>
                      <a:lnTo>
                        <a:pt x="800348" y="0"/>
                      </a:lnTo>
                      <a:lnTo>
                        <a:pt x="278444" y="484299"/>
                      </a:lnTo>
                      <a:close/>
                    </a:path>
                  </a:pathLst>
                </a:custGeom>
                <a:solidFill>
                  <a:schemeClr val="bg1"/>
                </a:solidFill>
                <a:ln w="41275" cap="flat">
                  <a:solidFill>
                    <a:schemeClr val="bg1"/>
                  </a:solidFill>
                  <a:prstDash val="solid"/>
                  <a:miter/>
                </a:ln>
              </p:spPr>
              <p:txBody>
                <a:bodyPr rtlCol="0" anchor="ctr"/>
                <a:lstStyle/>
                <a:p>
                  <a:endParaRPr lang="en-US"/>
                </a:p>
              </p:txBody>
            </p:sp>
          </p:grpSp>
          <p:grpSp>
            <p:nvGrpSpPr>
              <p:cNvPr id="404" name="Group 403">
                <a:extLst>
                  <a:ext uri="{FF2B5EF4-FFF2-40B4-BE49-F238E27FC236}">
                    <a16:creationId xmlns:a16="http://schemas.microsoft.com/office/drawing/2014/main" id="{C69F9C4F-F4BE-9057-30EF-ADEF9E320B4A}"/>
                  </a:ext>
                </a:extLst>
              </p:cNvPr>
              <p:cNvGrpSpPr/>
              <p:nvPr/>
            </p:nvGrpSpPr>
            <p:grpSpPr>
              <a:xfrm>
                <a:off x="20919068" y="6298473"/>
                <a:ext cx="1321397" cy="509413"/>
                <a:chOff x="8553911" y="6534485"/>
                <a:chExt cx="1321397" cy="509413"/>
              </a:xfrm>
            </p:grpSpPr>
            <p:sp>
              <p:nvSpPr>
                <p:cNvPr id="405" name="Rounded Rectangle 404">
                  <a:extLst>
                    <a:ext uri="{FF2B5EF4-FFF2-40B4-BE49-F238E27FC236}">
                      <a16:creationId xmlns:a16="http://schemas.microsoft.com/office/drawing/2014/main" id="{9E261C4E-4AC9-F78F-F1AC-BE1A08C3C89E}"/>
                    </a:ext>
                  </a:extLst>
                </p:cNvPr>
                <p:cNvSpPr/>
                <p:nvPr/>
              </p:nvSpPr>
              <p:spPr>
                <a:xfrm>
                  <a:off x="8553911" y="6534485"/>
                  <a:ext cx="1321397" cy="509413"/>
                </a:xfrm>
                <a:prstGeom prst="roundRect">
                  <a:avLst>
                    <a:gd name="adj" fmla="val 50000"/>
                  </a:avLst>
                </a:prstGeom>
                <a:solidFill>
                  <a:srgbClr val="20525C"/>
                </a:solidFill>
                <a:ln>
                  <a:noFill/>
                </a:ln>
                <a:effectLst>
                  <a:outerShdw blurRad="50800" dist="38100" dir="2700000" algn="tl" rotWithShape="0">
                    <a:prstClr val="black">
                      <a:alpha val="10273"/>
                    </a:prstClr>
                  </a:outerShdw>
                </a:effectLst>
              </p:spPr>
              <p:style>
                <a:lnRef idx="2">
                  <a:schemeClr val="accent1">
                    <a:shade val="15000"/>
                  </a:schemeClr>
                </a:lnRef>
                <a:fillRef idx="1">
                  <a:schemeClr val="accent1"/>
                </a:fillRef>
                <a:effectRef idx="0">
                  <a:schemeClr val="accent1"/>
                </a:effectRef>
                <a:fontRef idx="minor">
                  <a:schemeClr val="lt1"/>
                </a:fontRef>
              </p:style>
              <p:txBody>
                <a:bodyPr wrap="none" lIns="0" rIns="91440" rtlCol="0" anchor="ctr"/>
                <a:lstStyle/>
                <a:p>
                  <a:r>
                    <a:rPr lang="en-US" b="1"/>
                    <a:t>        </a:t>
                  </a:r>
                  <a:r>
                    <a:rPr lang="en-US" sz="2000" b="1"/>
                    <a:t>ALL</a:t>
                  </a:r>
                  <a:endParaRPr lang="en-US" b="1"/>
                </a:p>
              </p:txBody>
            </p:sp>
            <p:sp>
              <p:nvSpPr>
                <p:cNvPr id="406" name="white checkmark" descr="Checkmark outline">
                  <a:extLst>
                    <a:ext uri="{FF2B5EF4-FFF2-40B4-BE49-F238E27FC236}">
                      <a16:creationId xmlns:a16="http://schemas.microsoft.com/office/drawing/2014/main" id="{E9AB191D-79BF-B494-CA3D-3AC31CCA70D0}"/>
                    </a:ext>
                  </a:extLst>
                </p:cNvPr>
                <p:cNvSpPr/>
                <p:nvPr/>
              </p:nvSpPr>
              <p:spPr>
                <a:xfrm>
                  <a:off x="8751317" y="6699551"/>
                  <a:ext cx="255938" cy="179281"/>
                </a:xfrm>
                <a:custGeom>
                  <a:avLst/>
                  <a:gdLst>
                    <a:gd name="connsiteX0" fmla="*/ 278444 w 813320"/>
                    <a:gd name="connsiteY0" fmla="*/ 484299 h 510740"/>
                    <a:gd name="connsiteX1" fmla="*/ 13468 w 813320"/>
                    <a:gd name="connsiteY1" fmla="*/ 219323 h 510740"/>
                    <a:gd name="connsiteX2" fmla="*/ 0 w 813320"/>
                    <a:gd name="connsiteY2" fmla="*/ 232791 h 510740"/>
                    <a:gd name="connsiteX3" fmla="*/ 277949 w 813320"/>
                    <a:gd name="connsiteY3" fmla="*/ 510740 h 510740"/>
                    <a:gd name="connsiteX4" fmla="*/ 813321 w 813320"/>
                    <a:gd name="connsiteY4" fmla="*/ 13964 h 510740"/>
                    <a:gd name="connsiteX5" fmla="*/ 800348 w 813320"/>
                    <a:gd name="connsiteY5" fmla="*/ 0 h 510740"/>
                    <a:gd name="connsiteX6" fmla="*/ 278444 w 813320"/>
                    <a:gd name="connsiteY6" fmla="*/ 484299 h 510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3320" h="510740">
                      <a:moveTo>
                        <a:pt x="278444" y="484299"/>
                      </a:moveTo>
                      <a:lnTo>
                        <a:pt x="13468" y="219323"/>
                      </a:lnTo>
                      <a:lnTo>
                        <a:pt x="0" y="232791"/>
                      </a:lnTo>
                      <a:lnTo>
                        <a:pt x="277949" y="510740"/>
                      </a:lnTo>
                      <a:lnTo>
                        <a:pt x="813321" y="13964"/>
                      </a:lnTo>
                      <a:lnTo>
                        <a:pt x="800348" y="0"/>
                      </a:lnTo>
                      <a:lnTo>
                        <a:pt x="278444" y="484299"/>
                      </a:lnTo>
                      <a:close/>
                    </a:path>
                  </a:pathLst>
                </a:custGeom>
                <a:solidFill>
                  <a:schemeClr val="bg1"/>
                </a:solidFill>
                <a:ln w="41275" cap="flat">
                  <a:solidFill>
                    <a:schemeClr val="bg1"/>
                  </a:solidFill>
                  <a:prstDash val="solid"/>
                  <a:miter/>
                </a:ln>
              </p:spPr>
              <p:txBody>
                <a:bodyPr rtlCol="0" anchor="ctr"/>
                <a:lstStyle/>
                <a:p>
                  <a:endParaRPr lang="en-US"/>
                </a:p>
              </p:txBody>
            </p:sp>
          </p:grpSp>
          <p:grpSp>
            <p:nvGrpSpPr>
              <p:cNvPr id="386" name="Group 385">
                <a:extLst>
                  <a:ext uri="{FF2B5EF4-FFF2-40B4-BE49-F238E27FC236}">
                    <a16:creationId xmlns:a16="http://schemas.microsoft.com/office/drawing/2014/main" id="{9096AEC2-1D9C-5C02-E24A-56F70040EE12}"/>
                  </a:ext>
                </a:extLst>
              </p:cNvPr>
              <p:cNvGrpSpPr/>
              <p:nvPr/>
            </p:nvGrpSpPr>
            <p:grpSpPr>
              <a:xfrm>
                <a:off x="22341468" y="6950146"/>
                <a:ext cx="1321397" cy="509413"/>
                <a:chOff x="8553911" y="6534485"/>
                <a:chExt cx="1321397" cy="509413"/>
              </a:xfrm>
            </p:grpSpPr>
            <p:sp>
              <p:nvSpPr>
                <p:cNvPr id="387" name="Rounded Rectangle 386">
                  <a:extLst>
                    <a:ext uri="{FF2B5EF4-FFF2-40B4-BE49-F238E27FC236}">
                      <a16:creationId xmlns:a16="http://schemas.microsoft.com/office/drawing/2014/main" id="{BC22A86F-500E-8DCF-CC3B-A412E68B346E}"/>
                    </a:ext>
                  </a:extLst>
                </p:cNvPr>
                <p:cNvSpPr/>
                <p:nvPr/>
              </p:nvSpPr>
              <p:spPr>
                <a:xfrm>
                  <a:off x="8553911" y="6534485"/>
                  <a:ext cx="1321397" cy="509413"/>
                </a:xfrm>
                <a:prstGeom prst="roundRect">
                  <a:avLst>
                    <a:gd name="adj" fmla="val 50000"/>
                  </a:avLst>
                </a:prstGeom>
                <a:solidFill>
                  <a:srgbClr val="53C3CC"/>
                </a:solidFill>
                <a:ln>
                  <a:noFill/>
                </a:ln>
                <a:effectLst>
                  <a:outerShdw blurRad="50800" dist="38100" dir="2700000" algn="tl" rotWithShape="0">
                    <a:prstClr val="black">
                      <a:alpha val="10273"/>
                    </a:prstClr>
                  </a:outerShdw>
                </a:effectLst>
              </p:spPr>
              <p:style>
                <a:lnRef idx="2">
                  <a:schemeClr val="accent1">
                    <a:shade val="15000"/>
                  </a:schemeClr>
                </a:lnRef>
                <a:fillRef idx="1">
                  <a:schemeClr val="accent1"/>
                </a:fillRef>
                <a:effectRef idx="0">
                  <a:schemeClr val="accent1"/>
                </a:effectRef>
                <a:fontRef idx="minor">
                  <a:schemeClr val="lt1"/>
                </a:fontRef>
              </p:style>
              <p:txBody>
                <a:bodyPr wrap="none" lIns="0" rIns="91440" rtlCol="0" anchor="ctr"/>
                <a:lstStyle/>
                <a:p>
                  <a:r>
                    <a:rPr lang="en-US" b="1"/>
                    <a:t>        </a:t>
                  </a:r>
                  <a:r>
                    <a:rPr lang="en-US" sz="2000" b="1"/>
                    <a:t>ALL</a:t>
                  </a:r>
                  <a:endParaRPr lang="en-US" b="1"/>
                </a:p>
              </p:txBody>
            </p:sp>
            <p:sp>
              <p:nvSpPr>
                <p:cNvPr id="388" name="white checkmark" descr="Checkmark outline">
                  <a:extLst>
                    <a:ext uri="{FF2B5EF4-FFF2-40B4-BE49-F238E27FC236}">
                      <a16:creationId xmlns:a16="http://schemas.microsoft.com/office/drawing/2014/main" id="{94378728-7697-7ED9-545B-8B4E0BB68876}"/>
                    </a:ext>
                  </a:extLst>
                </p:cNvPr>
                <p:cNvSpPr/>
                <p:nvPr/>
              </p:nvSpPr>
              <p:spPr>
                <a:xfrm>
                  <a:off x="8751317" y="6699551"/>
                  <a:ext cx="255938" cy="179281"/>
                </a:xfrm>
                <a:custGeom>
                  <a:avLst/>
                  <a:gdLst>
                    <a:gd name="connsiteX0" fmla="*/ 278444 w 813320"/>
                    <a:gd name="connsiteY0" fmla="*/ 484299 h 510740"/>
                    <a:gd name="connsiteX1" fmla="*/ 13468 w 813320"/>
                    <a:gd name="connsiteY1" fmla="*/ 219323 h 510740"/>
                    <a:gd name="connsiteX2" fmla="*/ 0 w 813320"/>
                    <a:gd name="connsiteY2" fmla="*/ 232791 h 510740"/>
                    <a:gd name="connsiteX3" fmla="*/ 277949 w 813320"/>
                    <a:gd name="connsiteY3" fmla="*/ 510740 h 510740"/>
                    <a:gd name="connsiteX4" fmla="*/ 813321 w 813320"/>
                    <a:gd name="connsiteY4" fmla="*/ 13964 h 510740"/>
                    <a:gd name="connsiteX5" fmla="*/ 800348 w 813320"/>
                    <a:gd name="connsiteY5" fmla="*/ 0 h 510740"/>
                    <a:gd name="connsiteX6" fmla="*/ 278444 w 813320"/>
                    <a:gd name="connsiteY6" fmla="*/ 484299 h 510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3320" h="510740">
                      <a:moveTo>
                        <a:pt x="278444" y="484299"/>
                      </a:moveTo>
                      <a:lnTo>
                        <a:pt x="13468" y="219323"/>
                      </a:lnTo>
                      <a:lnTo>
                        <a:pt x="0" y="232791"/>
                      </a:lnTo>
                      <a:lnTo>
                        <a:pt x="277949" y="510740"/>
                      </a:lnTo>
                      <a:lnTo>
                        <a:pt x="813321" y="13964"/>
                      </a:lnTo>
                      <a:lnTo>
                        <a:pt x="800348" y="0"/>
                      </a:lnTo>
                      <a:lnTo>
                        <a:pt x="278444" y="484299"/>
                      </a:lnTo>
                      <a:close/>
                    </a:path>
                  </a:pathLst>
                </a:custGeom>
                <a:solidFill>
                  <a:schemeClr val="bg1"/>
                </a:solidFill>
                <a:ln w="41275" cap="flat">
                  <a:solidFill>
                    <a:schemeClr val="bg1"/>
                  </a:solidFill>
                  <a:prstDash val="solid"/>
                  <a:miter/>
                </a:ln>
              </p:spPr>
              <p:txBody>
                <a:bodyPr rtlCol="0" anchor="ctr"/>
                <a:lstStyle/>
                <a:p>
                  <a:endParaRPr lang="en-US"/>
                </a:p>
              </p:txBody>
            </p:sp>
          </p:grpSp>
          <p:grpSp>
            <p:nvGrpSpPr>
              <p:cNvPr id="407" name="Group 406">
                <a:extLst>
                  <a:ext uri="{FF2B5EF4-FFF2-40B4-BE49-F238E27FC236}">
                    <a16:creationId xmlns:a16="http://schemas.microsoft.com/office/drawing/2014/main" id="{C84EFF12-F3AF-E5A7-D2E7-4820E4EAE540}"/>
                  </a:ext>
                </a:extLst>
              </p:cNvPr>
              <p:cNvGrpSpPr/>
              <p:nvPr/>
            </p:nvGrpSpPr>
            <p:grpSpPr>
              <a:xfrm>
                <a:off x="20919068" y="6950146"/>
                <a:ext cx="1321397" cy="509413"/>
                <a:chOff x="8553911" y="6534485"/>
                <a:chExt cx="1321397" cy="509413"/>
              </a:xfrm>
            </p:grpSpPr>
            <p:sp>
              <p:nvSpPr>
                <p:cNvPr id="408" name="Rounded Rectangle 407">
                  <a:extLst>
                    <a:ext uri="{FF2B5EF4-FFF2-40B4-BE49-F238E27FC236}">
                      <a16:creationId xmlns:a16="http://schemas.microsoft.com/office/drawing/2014/main" id="{8310710F-82D9-703D-A482-82729CF5AD77}"/>
                    </a:ext>
                  </a:extLst>
                </p:cNvPr>
                <p:cNvSpPr/>
                <p:nvPr/>
              </p:nvSpPr>
              <p:spPr>
                <a:xfrm>
                  <a:off x="8553911" y="6534485"/>
                  <a:ext cx="1321397" cy="509413"/>
                </a:xfrm>
                <a:prstGeom prst="roundRect">
                  <a:avLst>
                    <a:gd name="adj" fmla="val 50000"/>
                  </a:avLst>
                </a:prstGeom>
                <a:solidFill>
                  <a:srgbClr val="20525C"/>
                </a:solidFill>
                <a:ln>
                  <a:noFill/>
                </a:ln>
                <a:effectLst>
                  <a:outerShdw blurRad="50800" dist="38100" dir="2700000" algn="tl" rotWithShape="0">
                    <a:prstClr val="black">
                      <a:alpha val="10273"/>
                    </a:prstClr>
                  </a:outerShdw>
                </a:effectLst>
              </p:spPr>
              <p:style>
                <a:lnRef idx="2">
                  <a:schemeClr val="accent1">
                    <a:shade val="15000"/>
                  </a:schemeClr>
                </a:lnRef>
                <a:fillRef idx="1">
                  <a:schemeClr val="accent1"/>
                </a:fillRef>
                <a:effectRef idx="0">
                  <a:schemeClr val="accent1"/>
                </a:effectRef>
                <a:fontRef idx="minor">
                  <a:schemeClr val="lt1"/>
                </a:fontRef>
              </p:style>
              <p:txBody>
                <a:bodyPr wrap="none" lIns="0" rIns="91440" rtlCol="0" anchor="ctr"/>
                <a:lstStyle/>
                <a:p>
                  <a:r>
                    <a:rPr lang="en-US" b="1"/>
                    <a:t>        </a:t>
                  </a:r>
                  <a:r>
                    <a:rPr lang="en-US" sz="2000" b="1"/>
                    <a:t>ALL</a:t>
                  </a:r>
                  <a:endParaRPr lang="en-US" b="1"/>
                </a:p>
              </p:txBody>
            </p:sp>
            <p:sp>
              <p:nvSpPr>
                <p:cNvPr id="409" name="white checkmark" descr="Checkmark outline">
                  <a:extLst>
                    <a:ext uri="{FF2B5EF4-FFF2-40B4-BE49-F238E27FC236}">
                      <a16:creationId xmlns:a16="http://schemas.microsoft.com/office/drawing/2014/main" id="{25B7848C-F750-3E03-0D6D-E5DFFA330E02}"/>
                    </a:ext>
                  </a:extLst>
                </p:cNvPr>
                <p:cNvSpPr/>
                <p:nvPr/>
              </p:nvSpPr>
              <p:spPr>
                <a:xfrm>
                  <a:off x="8751317" y="6699551"/>
                  <a:ext cx="255938" cy="179281"/>
                </a:xfrm>
                <a:custGeom>
                  <a:avLst/>
                  <a:gdLst>
                    <a:gd name="connsiteX0" fmla="*/ 278444 w 813320"/>
                    <a:gd name="connsiteY0" fmla="*/ 484299 h 510740"/>
                    <a:gd name="connsiteX1" fmla="*/ 13468 w 813320"/>
                    <a:gd name="connsiteY1" fmla="*/ 219323 h 510740"/>
                    <a:gd name="connsiteX2" fmla="*/ 0 w 813320"/>
                    <a:gd name="connsiteY2" fmla="*/ 232791 h 510740"/>
                    <a:gd name="connsiteX3" fmla="*/ 277949 w 813320"/>
                    <a:gd name="connsiteY3" fmla="*/ 510740 h 510740"/>
                    <a:gd name="connsiteX4" fmla="*/ 813321 w 813320"/>
                    <a:gd name="connsiteY4" fmla="*/ 13964 h 510740"/>
                    <a:gd name="connsiteX5" fmla="*/ 800348 w 813320"/>
                    <a:gd name="connsiteY5" fmla="*/ 0 h 510740"/>
                    <a:gd name="connsiteX6" fmla="*/ 278444 w 813320"/>
                    <a:gd name="connsiteY6" fmla="*/ 484299 h 510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3320" h="510740">
                      <a:moveTo>
                        <a:pt x="278444" y="484299"/>
                      </a:moveTo>
                      <a:lnTo>
                        <a:pt x="13468" y="219323"/>
                      </a:lnTo>
                      <a:lnTo>
                        <a:pt x="0" y="232791"/>
                      </a:lnTo>
                      <a:lnTo>
                        <a:pt x="277949" y="510740"/>
                      </a:lnTo>
                      <a:lnTo>
                        <a:pt x="813321" y="13964"/>
                      </a:lnTo>
                      <a:lnTo>
                        <a:pt x="800348" y="0"/>
                      </a:lnTo>
                      <a:lnTo>
                        <a:pt x="278444" y="484299"/>
                      </a:lnTo>
                      <a:close/>
                    </a:path>
                  </a:pathLst>
                </a:custGeom>
                <a:solidFill>
                  <a:schemeClr val="bg1"/>
                </a:solidFill>
                <a:ln w="41275" cap="flat">
                  <a:solidFill>
                    <a:schemeClr val="bg1"/>
                  </a:solidFill>
                  <a:prstDash val="solid"/>
                  <a:miter/>
                </a:ln>
              </p:spPr>
              <p:txBody>
                <a:bodyPr rtlCol="0" anchor="ctr"/>
                <a:lstStyle/>
                <a:p>
                  <a:endParaRPr lang="en-US"/>
                </a:p>
              </p:txBody>
            </p:sp>
          </p:grpSp>
        </p:grpSp>
      </p:grpSp>
      <p:sp>
        <p:nvSpPr>
          <p:cNvPr id="266" name="OR">
            <a:extLst>
              <a:ext uri="{FF2B5EF4-FFF2-40B4-BE49-F238E27FC236}">
                <a16:creationId xmlns:a16="http://schemas.microsoft.com/office/drawing/2014/main" id="{9AFC9632-200E-E4FE-5E67-4FD9F1E72FAB}"/>
              </a:ext>
            </a:extLst>
          </p:cNvPr>
          <p:cNvSpPr/>
          <p:nvPr/>
        </p:nvSpPr>
        <p:spPr>
          <a:xfrm>
            <a:off x="10182070" y="5789778"/>
            <a:ext cx="1128582" cy="311426"/>
          </a:xfrm>
          <a:prstGeom prst="roundRect">
            <a:avLst>
              <a:gd name="adj" fmla="val 50000"/>
            </a:avLst>
          </a:prstGeom>
          <a:solidFill>
            <a:schemeClr val="tx2">
              <a:lumMod val="90000"/>
              <a:lumOff val="1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OR</a:t>
            </a:r>
          </a:p>
        </p:txBody>
      </p:sp>
      <p:sp>
        <p:nvSpPr>
          <p:cNvPr id="262" name="UPGRADES">
            <a:extLst>
              <a:ext uri="{FF2B5EF4-FFF2-40B4-BE49-F238E27FC236}">
                <a16:creationId xmlns:a16="http://schemas.microsoft.com/office/drawing/2014/main" id="{3763E448-1526-14B6-B708-6E9F7A8D8ABE}"/>
              </a:ext>
            </a:extLst>
          </p:cNvPr>
          <p:cNvSpPr/>
          <p:nvPr/>
        </p:nvSpPr>
        <p:spPr>
          <a:xfrm rot="16200000">
            <a:off x="18507703" y="-1078599"/>
            <a:ext cx="981955" cy="8963615"/>
          </a:xfrm>
          <a:prstGeom prst="roundRect">
            <a:avLst>
              <a:gd name="adj" fmla="val 50000"/>
            </a:avLst>
          </a:prstGeom>
          <a:solidFill>
            <a:srgbClr val="7F7F7F"/>
          </a:solidFill>
          <a:ln w="12700" cap="flat" cmpd="sng" algn="ctr">
            <a:noFill/>
            <a:prstDash val="solid"/>
            <a:miter lim="800000"/>
          </a:ln>
          <a:effectLst>
            <a:outerShdw blurRad="127000" dist="76200" dir="2700000" algn="tl" rotWithShape="0">
              <a:prstClr val="black">
                <a:alpha val="50000"/>
              </a:prstClr>
            </a:outerShdw>
          </a:effectLst>
        </p:spPr>
        <p:txBody>
          <a:bodyPr vert="vert" wrap="none" rtlCol="0" anchor="ctr"/>
          <a:lstStyle/>
          <a:p>
            <a:pPr algn="ctr" defTabSz="457200"/>
            <a:r>
              <a:rPr lang="en-US" sz="3200" b="1" kern="0">
                <a:solidFill>
                  <a:schemeClr val="bg1"/>
                </a:solidFill>
                <a:latin typeface="+mj-lt"/>
                <a:sym typeface="Calibri"/>
              </a:rPr>
              <a:t>EXTENSIONS</a:t>
            </a:r>
            <a:endParaRPr sz="3200" b="1" kern="0">
              <a:solidFill>
                <a:schemeClr val="bg1"/>
              </a:solidFill>
              <a:latin typeface="+mj-lt"/>
              <a:sym typeface="Calibri"/>
            </a:endParaRPr>
          </a:p>
        </p:txBody>
      </p:sp>
      <p:sp>
        <p:nvSpPr>
          <p:cNvPr id="263" name="INFRASTRUCTURE">
            <a:extLst>
              <a:ext uri="{FF2B5EF4-FFF2-40B4-BE49-F238E27FC236}">
                <a16:creationId xmlns:a16="http://schemas.microsoft.com/office/drawing/2014/main" id="{7E6DB716-E41A-EAEE-7ABB-899436C59C03}"/>
              </a:ext>
            </a:extLst>
          </p:cNvPr>
          <p:cNvSpPr/>
          <p:nvPr/>
        </p:nvSpPr>
        <p:spPr>
          <a:xfrm rot="16200000">
            <a:off x="10283371" y="427165"/>
            <a:ext cx="981955" cy="4939019"/>
          </a:xfrm>
          <a:prstGeom prst="roundRect">
            <a:avLst>
              <a:gd name="adj" fmla="val 50000"/>
            </a:avLst>
          </a:prstGeom>
          <a:solidFill>
            <a:schemeClr val="tx1">
              <a:lumMod val="90000"/>
              <a:lumOff val="10000"/>
            </a:schemeClr>
          </a:solidFill>
          <a:ln w="12700" cap="flat" cmpd="sng" algn="ctr">
            <a:noFill/>
            <a:prstDash val="solid"/>
            <a:miter lim="800000"/>
          </a:ln>
          <a:effectLst>
            <a:outerShdw blurRad="127000" dist="76200" dir="2700000" algn="tl" rotWithShape="0">
              <a:prstClr val="black">
                <a:alpha val="50000"/>
              </a:prstClr>
            </a:outerShdw>
          </a:effectLst>
        </p:spPr>
        <p:txBody>
          <a:bodyPr vert="vert" wrap="none" rtlCol="0" anchor="ctr"/>
          <a:lstStyle/>
          <a:p>
            <a:pPr algn="ctr" defTabSz="457200"/>
            <a:r>
              <a:rPr lang="en-US" sz="3200" b="1" kern="0">
                <a:solidFill>
                  <a:schemeClr val="bg1"/>
                </a:solidFill>
                <a:latin typeface="+mj-lt"/>
                <a:sym typeface="Calibri"/>
              </a:rPr>
              <a:t>INFRASTRUCTURE</a:t>
            </a:r>
            <a:endParaRPr sz="3200" b="1" kern="0">
              <a:solidFill>
                <a:schemeClr val="bg1"/>
              </a:solidFill>
              <a:latin typeface="+mj-lt"/>
              <a:sym typeface="Calibri"/>
            </a:endParaRPr>
          </a:p>
        </p:txBody>
      </p:sp>
      <p:sp>
        <p:nvSpPr>
          <p:cNvPr id="260" name="package options">
            <a:extLst>
              <a:ext uri="{FF2B5EF4-FFF2-40B4-BE49-F238E27FC236}">
                <a16:creationId xmlns:a16="http://schemas.microsoft.com/office/drawing/2014/main" id="{E49332BE-07B2-BAA6-AD24-83C8E8B9DBF8}"/>
              </a:ext>
            </a:extLst>
          </p:cNvPr>
          <p:cNvSpPr txBox="1"/>
          <p:nvPr/>
        </p:nvSpPr>
        <p:spPr>
          <a:xfrm>
            <a:off x="279736" y="3018609"/>
            <a:ext cx="7206038" cy="3055727"/>
          </a:xfrm>
          <a:prstGeom prst="rect">
            <a:avLst/>
          </a:prstGeom>
          <a:noFill/>
        </p:spPr>
        <p:txBody>
          <a:bodyPr wrap="square" bIns="0" anchor="b" anchorCtr="0">
            <a:noAutofit/>
          </a:bodyPr>
          <a:lstStyle/>
          <a:p>
            <a:pPr>
              <a:spcAft>
                <a:spcPts val="1200"/>
              </a:spcAft>
            </a:pPr>
            <a:r>
              <a:rPr lang="en-US" sz="2800" b="1" spc="100" dirty="0">
                <a:solidFill>
                  <a:srgbClr val="0E0E0E"/>
                </a:solidFill>
                <a:latin typeface="Arial-BoldMT"/>
              </a:rPr>
              <a:t>BUNDLE OPTIONS</a:t>
            </a:r>
          </a:p>
          <a:p>
            <a:pPr>
              <a:lnSpc>
                <a:spcPct val="110000"/>
              </a:lnSpc>
            </a:pPr>
            <a:r>
              <a:rPr lang="en-US" sz="2200" dirty="0">
                <a:solidFill>
                  <a:schemeClr val="tx2">
                    <a:lumMod val="75000"/>
                    <a:lumOff val="25000"/>
                  </a:schemeClr>
                </a:solidFill>
                <a:cs typeface="Calibri" panose="020F0502020204030204" pitchFamily="34" charset="0"/>
              </a:rPr>
              <a:t>All hospital bundles include either Pulsara </a:t>
            </a:r>
            <a:r>
              <a:rPr lang="en-US" sz="2200" b="1" dirty="0">
                <a:solidFill>
                  <a:schemeClr val="tx2">
                    <a:lumMod val="75000"/>
                    <a:lumOff val="25000"/>
                  </a:schemeClr>
                </a:solidFill>
                <a:cs typeface="Calibri" panose="020F0502020204030204" pitchFamily="34" charset="0"/>
              </a:rPr>
              <a:t>ONE</a:t>
            </a:r>
            <a:r>
              <a:rPr lang="en-US" sz="2200" dirty="0">
                <a:solidFill>
                  <a:schemeClr val="tx2">
                    <a:lumMod val="75000"/>
                    <a:lumOff val="25000"/>
                  </a:schemeClr>
                </a:solidFill>
                <a:cs typeface="Calibri" panose="020F0502020204030204" pitchFamily="34" charset="0"/>
              </a:rPr>
              <a:t> or Pulsara </a:t>
            </a:r>
            <a:r>
              <a:rPr lang="en-US" sz="2200" b="1" dirty="0">
                <a:solidFill>
                  <a:schemeClr val="tx2">
                    <a:lumMod val="75000"/>
                    <a:lumOff val="25000"/>
                  </a:schemeClr>
                </a:solidFill>
                <a:cs typeface="Calibri" panose="020F0502020204030204" pitchFamily="34" charset="0"/>
              </a:rPr>
              <a:t>MED OPS </a:t>
            </a:r>
            <a:r>
              <a:rPr lang="en-US" sz="2200" dirty="0">
                <a:solidFill>
                  <a:schemeClr val="tx2">
                    <a:lumMod val="75000"/>
                    <a:lumOff val="25000"/>
                  </a:schemeClr>
                </a:solidFill>
                <a:cs typeface="Calibri" panose="020F0502020204030204" pitchFamily="34" charset="0"/>
              </a:rPr>
              <a:t>Infrastructure Package. Hospitals can upgrade to Pulsara </a:t>
            </a:r>
            <a:r>
              <a:rPr lang="en-US" sz="2200" b="1" dirty="0">
                <a:solidFill>
                  <a:schemeClr val="tx2">
                    <a:lumMod val="75000"/>
                    <a:lumOff val="25000"/>
                  </a:schemeClr>
                </a:solidFill>
                <a:cs typeface="Calibri" panose="020F0502020204030204" pitchFamily="34" charset="0"/>
              </a:rPr>
              <a:t>UNITED</a:t>
            </a:r>
            <a:r>
              <a:rPr lang="en-US" sz="2200" dirty="0">
                <a:solidFill>
                  <a:schemeClr val="tx2">
                    <a:lumMod val="75000"/>
                    <a:lumOff val="25000"/>
                  </a:schemeClr>
                </a:solidFill>
                <a:cs typeface="Calibri" panose="020F0502020204030204" pitchFamily="34" charset="0"/>
              </a:rPr>
              <a:t> which includes all hospital functionality OR they can add Pulsara </a:t>
            </a:r>
            <a:r>
              <a:rPr lang="en-US" sz="2200" b="1" dirty="0">
                <a:solidFill>
                  <a:schemeClr val="tx2">
                    <a:lumMod val="75000"/>
                    <a:lumOff val="25000"/>
                  </a:schemeClr>
                </a:solidFill>
                <a:cs typeface="Calibri" panose="020F0502020204030204" pitchFamily="34" charset="0"/>
              </a:rPr>
              <a:t>TRANSFER OPS </a:t>
            </a:r>
            <a:r>
              <a:rPr lang="en-US" sz="2200" dirty="0">
                <a:solidFill>
                  <a:schemeClr val="tx2">
                    <a:lumMod val="75000"/>
                    <a:lumOff val="25000"/>
                  </a:schemeClr>
                </a:solidFill>
                <a:cs typeface="Calibri" panose="020F0502020204030204" pitchFamily="34" charset="0"/>
              </a:rPr>
              <a:t>and/or Pulsara </a:t>
            </a:r>
            <a:r>
              <a:rPr lang="en-US" sz="2200" b="1" dirty="0">
                <a:solidFill>
                  <a:schemeClr val="tx2">
                    <a:lumMod val="75000"/>
                    <a:lumOff val="25000"/>
                  </a:schemeClr>
                </a:solidFill>
                <a:cs typeface="Calibri" panose="020F0502020204030204" pitchFamily="34" charset="0"/>
              </a:rPr>
              <a:t>SELECT</a:t>
            </a:r>
            <a:r>
              <a:rPr lang="en-US" sz="2200" dirty="0">
                <a:solidFill>
                  <a:schemeClr val="tx2">
                    <a:lumMod val="75000"/>
                    <a:lumOff val="25000"/>
                  </a:schemeClr>
                </a:solidFill>
                <a:cs typeface="Calibri" panose="020F0502020204030204" pitchFamily="34" charset="0"/>
              </a:rPr>
              <a:t> to meet their needs.</a:t>
            </a:r>
            <a:r>
              <a:rPr lang="en-US" sz="2200" b="0" dirty="0">
                <a:solidFill>
                  <a:srgbClr val="000000"/>
                </a:solidFill>
                <a:latin typeface="ArialMT"/>
              </a:rPr>
              <a:t>	</a:t>
            </a:r>
          </a:p>
          <a:p>
            <a:r>
              <a:rPr lang="en-US" sz="1600" b="0" dirty="0">
                <a:solidFill>
                  <a:srgbClr val="000000"/>
                </a:solidFill>
                <a:latin typeface="ArialMT"/>
              </a:rPr>
              <a:t>	</a:t>
            </a:r>
          </a:p>
        </p:txBody>
      </p:sp>
      <p:sp>
        <p:nvSpPr>
          <p:cNvPr id="264" name="TITLE">
            <a:extLst>
              <a:ext uri="{FF2B5EF4-FFF2-40B4-BE49-F238E27FC236}">
                <a16:creationId xmlns:a16="http://schemas.microsoft.com/office/drawing/2014/main" id="{A4BB736F-8782-62B8-4BBA-00E0E9582B18}"/>
              </a:ext>
            </a:extLst>
          </p:cNvPr>
          <p:cNvSpPr txBox="1"/>
          <p:nvPr/>
        </p:nvSpPr>
        <p:spPr>
          <a:xfrm>
            <a:off x="0" y="1040200"/>
            <a:ext cx="24387175" cy="1200329"/>
          </a:xfrm>
          <a:prstGeom prst="rect">
            <a:avLst/>
          </a:prstGeom>
          <a:noFill/>
        </p:spPr>
        <p:txBody>
          <a:bodyPr wrap="square" anchor="ctr" anchorCtr="0">
            <a:spAutoFit/>
          </a:bodyPr>
          <a:lstStyle/>
          <a:p>
            <a:pPr marL="0" marR="0" lvl="0" indent="0" algn="ctr" defTabSz="1828800" rtl="0" eaLnBrk="1" fontAlgn="auto" latinLnBrk="0" hangingPunct="1">
              <a:lnSpc>
                <a:spcPct val="100000"/>
              </a:lnSpc>
              <a:spcBef>
                <a:spcPts val="0"/>
              </a:spcBef>
              <a:spcAft>
                <a:spcPts val="0"/>
              </a:spcAft>
              <a:buClrTx/>
              <a:buSzTx/>
              <a:buFontTx/>
              <a:buNone/>
              <a:tabLst/>
              <a:defRPr/>
            </a:pPr>
            <a:r>
              <a:rPr lang="en-US" sz="7200" b="1"/>
              <a:t>Hospital Functionality by Package</a:t>
            </a:r>
          </a:p>
        </p:txBody>
      </p:sp>
      <p:sp>
        <p:nvSpPr>
          <p:cNvPr id="261" name="AND/OR">
            <a:extLst>
              <a:ext uri="{FF2B5EF4-FFF2-40B4-BE49-F238E27FC236}">
                <a16:creationId xmlns:a16="http://schemas.microsoft.com/office/drawing/2014/main" id="{F3F0AD77-D413-0FE0-969C-B96C3B6BF289}"/>
              </a:ext>
            </a:extLst>
          </p:cNvPr>
          <p:cNvSpPr/>
          <p:nvPr/>
        </p:nvSpPr>
        <p:spPr>
          <a:xfrm>
            <a:off x="16589746" y="5790718"/>
            <a:ext cx="1385408" cy="311426"/>
          </a:xfrm>
          <a:prstGeom prst="roundRect">
            <a:avLst>
              <a:gd name="adj" fmla="val 50000"/>
            </a:avLst>
          </a:prstGeom>
          <a:solidFill>
            <a:schemeClr val="tx2">
              <a:lumMod val="90000"/>
              <a:lumOff val="1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AND/OR</a:t>
            </a:r>
          </a:p>
        </p:txBody>
      </p:sp>
      <p:sp>
        <p:nvSpPr>
          <p:cNvPr id="564" name="send-one">
            <a:extLst>
              <a:ext uri="{FF2B5EF4-FFF2-40B4-BE49-F238E27FC236}">
                <a16:creationId xmlns:a16="http://schemas.microsoft.com/office/drawing/2014/main" id="{F6440844-C0C1-6BD6-124D-4FAB7CC00CA9}"/>
              </a:ext>
            </a:extLst>
          </p:cNvPr>
          <p:cNvSpPr/>
          <p:nvPr/>
        </p:nvSpPr>
        <p:spPr>
          <a:xfrm>
            <a:off x="7741948" y="6906531"/>
            <a:ext cx="2937028" cy="574148"/>
          </a:xfrm>
          <a:prstGeom prst="rect">
            <a:avLst/>
          </a:prstGeom>
          <a:solidFill>
            <a:schemeClr val="bg1">
              <a:lumMod val="95000"/>
              <a:alpha val="75263"/>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5" name="multi-one">
            <a:extLst>
              <a:ext uri="{FF2B5EF4-FFF2-40B4-BE49-F238E27FC236}">
                <a16:creationId xmlns:a16="http://schemas.microsoft.com/office/drawing/2014/main" id="{0A502776-2F1B-7230-9DCB-A0BDD3159C82}"/>
              </a:ext>
            </a:extLst>
          </p:cNvPr>
          <p:cNvSpPr/>
          <p:nvPr/>
        </p:nvSpPr>
        <p:spPr>
          <a:xfrm>
            <a:off x="7740291" y="6261463"/>
            <a:ext cx="2939383" cy="574148"/>
          </a:xfrm>
          <a:prstGeom prst="rect">
            <a:avLst/>
          </a:prstGeom>
          <a:solidFill>
            <a:srgbClr val="62EBF5">
              <a:alpha val="7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7" name="receive-one">
            <a:extLst>
              <a:ext uri="{FF2B5EF4-FFF2-40B4-BE49-F238E27FC236}">
                <a16:creationId xmlns:a16="http://schemas.microsoft.com/office/drawing/2014/main" id="{5052146A-913E-0680-1D73-AD89E3546A48}"/>
              </a:ext>
            </a:extLst>
          </p:cNvPr>
          <p:cNvSpPr/>
          <p:nvPr/>
        </p:nvSpPr>
        <p:spPr>
          <a:xfrm>
            <a:off x="7738544" y="8466085"/>
            <a:ext cx="2943312" cy="574148"/>
          </a:xfrm>
          <a:prstGeom prst="rect">
            <a:avLst/>
          </a:prstGeom>
          <a:solidFill>
            <a:schemeClr val="bg1">
              <a:lumMod val="95000"/>
              <a:alpha val="75263"/>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9" name="add-phys-consult-for-one">
            <a:extLst>
              <a:ext uri="{FF2B5EF4-FFF2-40B4-BE49-F238E27FC236}">
                <a16:creationId xmlns:a16="http://schemas.microsoft.com/office/drawing/2014/main" id="{637D022D-288F-7477-ADF8-8E44A8B5CF6B}"/>
              </a:ext>
            </a:extLst>
          </p:cNvPr>
          <p:cNvSpPr/>
          <p:nvPr/>
        </p:nvSpPr>
        <p:spPr>
          <a:xfrm>
            <a:off x="7740291" y="9111153"/>
            <a:ext cx="2939383" cy="843566"/>
          </a:xfrm>
          <a:prstGeom prst="rect">
            <a:avLst/>
          </a:prstGeom>
          <a:solidFill>
            <a:srgbClr val="62EBF5">
              <a:alpha val="7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0" name="add-phys-consult-all-one">
            <a:extLst>
              <a:ext uri="{FF2B5EF4-FFF2-40B4-BE49-F238E27FC236}">
                <a16:creationId xmlns:a16="http://schemas.microsoft.com/office/drawing/2014/main" id="{F5AC218B-1EF5-6A21-FE64-A0176DDA4217}"/>
              </a:ext>
            </a:extLst>
          </p:cNvPr>
          <p:cNvSpPr/>
          <p:nvPr/>
        </p:nvSpPr>
        <p:spPr>
          <a:xfrm>
            <a:off x="7738544" y="10025639"/>
            <a:ext cx="2943312" cy="841248"/>
          </a:xfrm>
          <a:prstGeom prst="rect">
            <a:avLst/>
          </a:prstGeom>
          <a:solidFill>
            <a:schemeClr val="bg1">
              <a:lumMod val="95000"/>
              <a:alpha val="75263"/>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1" name="add-downstream-one">
            <a:extLst>
              <a:ext uri="{FF2B5EF4-FFF2-40B4-BE49-F238E27FC236}">
                <a16:creationId xmlns:a16="http://schemas.microsoft.com/office/drawing/2014/main" id="{C5FAE379-8C3E-EA55-CA5B-30E9E1E7D65E}"/>
              </a:ext>
            </a:extLst>
          </p:cNvPr>
          <p:cNvSpPr/>
          <p:nvPr/>
        </p:nvSpPr>
        <p:spPr>
          <a:xfrm>
            <a:off x="7740291" y="10937805"/>
            <a:ext cx="2939383" cy="843566"/>
          </a:xfrm>
          <a:prstGeom prst="rect">
            <a:avLst/>
          </a:prstGeom>
          <a:solidFill>
            <a:srgbClr val="62EBF5">
              <a:alpha val="7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5" name="state-med">
            <a:extLst>
              <a:ext uri="{FF2B5EF4-FFF2-40B4-BE49-F238E27FC236}">
                <a16:creationId xmlns:a16="http://schemas.microsoft.com/office/drawing/2014/main" id="{51A406B3-567B-7A75-A928-F0821B8B9939}"/>
              </a:ext>
            </a:extLst>
          </p:cNvPr>
          <p:cNvSpPr/>
          <p:nvPr/>
        </p:nvSpPr>
        <p:spPr>
          <a:xfrm>
            <a:off x="10791501" y="7551599"/>
            <a:ext cx="2941566" cy="843566"/>
          </a:xfrm>
          <a:prstGeom prst="rect">
            <a:avLst/>
          </a:prstGeom>
          <a:solidFill>
            <a:srgbClr val="62EBF5">
              <a:alpha val="7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6" name="receive-med">
            <a:extLst>
              <a:ext uri="{FF2B5EF4-FFF2-40B4-BE49-F238E27FC236}">
                <a16:creationId xmlns:a16="http://schemas.microsoft.com/office/drawing/2014/main" id="{B1029881-79E9-8510-3A17-21A0A99B8FEE}"/>
              </a:ext>
            </a:extLst>
          </p:cNvPr>
          <p:cNvSpPr/>
          <p:nvPr/>
        </p:nvSpPr>
        <p:spPr>
          <a:xfrm>
            <a:off x="10789753" y="8466085"/>
            <a:ext cx="2945498" cy="574148"/>
          </a:xfrm>
          <a:prstGeom prst="rect">
            <a:avLst/>
          </a:prstGeom>
          <a:solidFill>
            <a:schemeClr val="bg1">
              <a:lumMod val="95000"/>
              <a:alpha val="75263"/>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7" name="add-phys-consult-for-med">
            <a:extLst>
              <a:ext uri="{FF2B5EF4-FFF2-40B4-BE49-F238E27FC236}">
                <a16:creationId xmlns:a16="http://schemas.microsoft.com/office/drawing/2014/main" id="{37448AFF-A313-5C8F-6E2D-C3D3AB5B8810}"/>
              </a:ext>
            </a:extLst>
          </p:cNvPr>
          <p:cNvSpPr/>
          <p:nvPr/>
        </p:nvSpPr>
        <p:spPr>
          <a:xfrm>
            <a:off x="10791501" y="9111153"/>
            <a:ext cx="2941566" cy="843566"/>
          </a:xfrm>
          <a:prstGeom prst="rect">
            <a:avLst/>
          </a:prstGeom>
          <a:solidFill>
            <a:srgbClr val="62EBF5">
              <a:alpha val="7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8" name="add-phys-consult-all-med">
            <a:extLst>
              <a:ext uri="{FF2B5EF4-FFF2-40B4-BE49-F238E27FC236}">
                <a16:creationId xmlns:a16="http://schemas.microsoft.com/office/drawing/2014/main" id="{F7532BDA-8BA1-7284-DF01-EE3E679E13F4}"/>
              </a:ext>
            </a:extLst>
          </p:cNvPr>
          <p:cNvSpPr/>
          <p:nvPr/>
        </p:nvSpPr>
        <p:spPr>
          <a:xfrm>
            <a:off x="10789753" y="10025639"/>
            <a:ext cx="2945498" cy="841248"/>
          </a:xfrm>
          <a:prstGeom prst="rect">
            <a:avLst/>
          </a:prstGeom>
          <a:solidFill>
            <a:schemeClr val="bg1">
              <a:lumMod val="95000"/>
              <a:alpha val="75263"/>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9" name="add-downstream-med">
            <a:extLst>
              <a:ext uri="{FF2B5EF4-FFF2-40B4-BE49-F238E27FC236}">
                <a16:creationId xmlns:a16="http://schemas.microsoft.com/office/drawing/2014/main" id="{FDBF4A9B-D417-1CFB-5564-11A197B89F8F}"/>
              </a:ext>
            </a:extLst>
          </p:cNvPr>
          <p:cNvSpPr/>
          <p:nvPr/>
        </p:nvSpPr>
        <p:spPr>
          <a:xfrm>
            <a:off x="10791501" y="10937805"/>
            <a:ext cx="2941566" cy="843566"/>
          </a:xfrm>
          <a:prstGeom prst="rect">
            <a:avLst/>
          </a:prstGeom>
          <a:solidFill>
            <a:srgbClr val="62EBF5">
              <a:alpha val="7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5" name="add-phys-consult-for-transf">
            <a:extLst>
              <a:ext uri="{FF2B5EF4-FFF2-40B4-BE49-F238E27FC236}">
                <a16:creationId xmlns:a16="http://schemas.microsoft.com/office/drawing/2014/main" id="{74976ECD-4F21-13AA-7012-05DE13E7B6FE}"/>
              </a:ext>
            </a:extLst>
          </p:cNvPr>
          <p:cNvSpPr/>
          <p:nvPr/>
        </p:nvSpPr>
        <p:spPr>
          <a:xfrm>
            <a:off x="14121948" y="9111153"/>
            <a:ext cx="3120985" cy="843566"/>
          </a:xfrm>
          <a:prstGeom prst="rect">
            <a:avLst/>
          </a:prstGeom>
          <a:solidFill>
            <a:srgbClr val="62EBF5">
              <a:alpha val="7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6" name="add-phys-consult-all-transf">
            <a:extLst>
              <a:ext uri="{FF2B5EF4-FFF2-40B4-BE49-F238E27FC236}">
                <a16:creationId xmlns:a16="http://schemas.microsoft.com/office/drawing/2014/main" id="{3D460456-D304-E5EF-1897-A633CC107909}"/>
              </a:ext>
            </a:extLst>
          </p:cNvPr>
          <p:cNvSpPr/>
          <p:nvPr/>
        </p:nvSpPr>
        <p:spPr>
          <a:xfrm>
            <a:off x="14120093" y="10025639"/>
            <a:ext cx="3125157" cy="841248"/>
          </a:xfrm>
          <a:prstGeom prst="rect">
            <a:avLst/>
          </a:prstGeom>
          <a:solidFill>
            <a:schemeClr val="bg1">
              <a:lumMod val="95000"/>
              <a:alpha val="75263"/>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7" name="add-downstream-transf">
            <a:extLst>
              <a:ext uri="{FF2B5EF4-FFF2-40B4-BE49-F238E27FC236}">
                <a16:creationId xmlns:a16="http://schemas.microsoft.com/office/drawing/2014/main" id="{D413288A-9E0E-313C-4714-F55E864C3102}"/>
              </a:ext>
            </a:extLst>
          </p:cNvPr>
          <p:cNvSpPr/>
          <p:nvPr/>
        </p:nvSpPr>
        <p:spPr>
          <a:xfrm>
            <a:off x="14121948" y="10937805"/>
            <a:ext cx="3120985" cy="843566"/>
          </a:xfrm>
          <a:prstGeom prst="rect">
            <a:avLst/>
          </a:prstGeom>
          <a:solidFill>
            <a:srgbClr val="62EBF5">
              <a:alpha val="7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4" name="add-phys-consult-all-select">
            <a:extLst>
              <a:ext uri="{FF2B5EF4-FFF2-40B4-BE49-F238E27FC236}">
                <a16:creationId xmlns:a16="http://schemas.microsoft.com/office/drawing/2014/main" id="{F74B8628-834D-5D3C-22FF-08D6AF5401C8}"/>
              </a:ext>
            </a:extLst>
          </p:cNvPr>
          <p:cNvSpPr/>
          <p:nvPr/>
        </p:nvSpPr>
        <p:spPr>
          <a:xfrm>
            <a:off x="17334931" y="10025639"/>
            <a:ext cx="3111657" cy="841248"/>
          </a:xfrm>
          <a:prstGeom prst="rect">
            <a:avLst/>
          </a:prstGeom>
          <a:solidFill>
            <a:schemeClr val="bg1">
              <a:lumMod val="95000"/>
              <a:alpha val="75263"/>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5" name="add-downstream-select">
            <a:extLst>
              <a:ext uri="{FF2B5EF4-FFF2-40B4-BE49-F238E27FC236}">
                <a16:creationId xmlns:a16="http://schemas.microsoft.com/office/drawing/2014/main" id="{ECB64FC1-4ACF-E8CE-E5C2-935C6A441B6D}"/>
              </a:ext>
            </a:extLst>
          </p:cNvPr>
          <p:cNvSpPr/>
          <p:nvPr/>
        </p:nvSpPr>
        <p:spPr>
          <a:xfrm>
            <a:off x="17336778" y="10937805"/>
            <a:ext cx="3107503" cy="843566"/>
          </a:xfrm>
          <a:prstGeom prst="rect">
            <a:avLst/>
          </a:prstGeom>
          <a:solidFill>
            <a:srgbClr val="62EBF5">
              <a:alpha val="7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98" name="Group 397">
            <a:extLst>
              <a:ext uri="{FF2B5EF4-FFF2-40B4-BE49-F238E27FC236}">
                <a16:creationId xmlns:a16="http://schemas.microsoft.com/office/drawing/2014/main" id="{169E3912-B432-7E13-7789-5778B0405A41}"/>
              </a:ext>
            </a:extLst>
          </p:cNvPr>
          <p:cNvGrpSpPr/>
          <p:nvPr/>
        </p:nvGrpSpPr>
        <p:grpSpPr>
          <a:xfrm>
            <a:off x="22341468" y="10204306"/>
            <a:ext cx="1321397" cy="509413"/>
            <a:chOff x="8553911" y="6534485"/>
            <a:chExt cx="1321397" cy="509413"/>
          </a:xfrm>
        </p:grpSpPr>
        <p:sp>
          <p:nvSpPr>
            <p:cNvPr id="399" name="Rounded Rectangle 398">
              <a:extLst>
                <a:ext uri="{FF2B5EF4-FFF2-40B4-BE49-F238E27FC236}">
                  <a16:creationId xmlns:a16="http://schemas.microsoft.com/office/drawing/2014/main" id="{AEBF9273-006A-7FE0-0A55-73625A94EA02}"/>
                </a:ext>
              </a:extLst>
            </p:cNvPr>
            <p:cNvSpPr/>
            <p:nvPr/>
          </p:nvSpPr>
          <p:spPr>
            <a:xfrm>
              <a:off x="8553911" y="6534485"/>
              <a:ext cx="1321397" cy="509413"/>
            </a:xfrm>
            <a:prstGeom prst="roundRect">
              <a:avLst>
                <a:gd name="adj" fmla="val 50000"/>
              </a:avLst>
            </a:prstGeom>
            <a:solidFill>
              <a:srgbClr val="53C3CC"/>
            </a:solidFill>
            <a:ln w="25400">
              <a:noFill/>
            </a:ln>
            <a:effectLst>
              <a:glow rad="88900">
                <a:schemeClr val="accent1">
                  <a:satMod val="175000"/>
                  <a:alpha val="30000"/>
                </a:schemeClr>
              </a:glow>
              <a:outerShdw blurRad="50800" dist="38100" dir="2700000" algn="tl" rotWithShape="0">
                <a:prstClr val="black">
                  <a:alpha val="10273"/>
                </a:prstClr>
              </a:outerShdw>
            </a:effectLst>
          </p:spPr>
          <p:style>
            <a:lnRef idx="2">
              <a:schemeClr val="accent1">
                <a:shade val="15000"/>
              </a:schemeClr>
            </a:lnRef>
            <a:fillRef idx="1">
              <a:schemeClr val="accent1"/>
            </a:fillRef>
            <a:effectRef idx="0">
              <a:schemeClr val="accent1"/>
            </a:effectRef>
            <a:fontRef idx="minor">
              <a:schemeClr val="lt1"/>
            </a:fontRef>
          </p:style>
          <p:txBody>
            <a:bodyPr wrap="none" lIns="0" rIns="91440" rtlCol="0" anchor="ctr"/>
            <a:lstStyle/>
            <a:p>
              <a:r>
                <a:rPr lang="en-US" b="1"/>
                <a:t>        </a:t>
              </a:r>
              <a:r>
                <a:rPr lang="en-US" sz="2000" b="1"/>
                <a:t>ALL</a:t>
              </a:r>
              <a:endParaRPr lang="en-US" b="1"/>
            </a:p>
          </p:txBody>
        </p:sp>
        <p:sp>
          <p:nvSpPr>
            <p:cNvPr id="400" name="white checkmark" descr="Checkmark outline">
              <a:extLst>
                <a:ext uri="{FF2B5EF4-FFF2-40B4-BE49-F238E27FC236}">
                  <a16:creationId xmlns:a16="http://schemas.microsoft.com/office/drawing/2014/main" id="{FB873839-F33B-E890-2F42-F4F15AE129BA}"/>
                </a:ext>
              </a:extLst>
            </p:cNvPr>
            <p:cNvSpPr/>
            <p:nvPr/>
          </p:nvSpPr>
          <p:spPr>
            <a:xfrm>
              <a:off x="8751317" y="6699551"/>
              <a:ext cx="255938" cy="179281"/>
            </a:xfrm>
            <a:custGeom>
              <a:avLst/>
              <a:gdLst>
                <a:gd name="connsiteX0" fmla="*/ 278444 w 813320"/>
                <a:gd name="connsiteY0" fmla="*/ 484299 h 510740"/>
                <a:gd name="connsiteX1" fmla="*/ 13468 w 813320"/>
                <a:gd name="connsiteY1" fmla="*/ 219323 h 510740"/>
                <a:gd name="connsiteX2" fmla="*/ 0 w 813320"/>
                <a:gd name="connsiteY2" fmla="*/ 232791 h 510740"/>
                <a:gd name="connsiteX3" fmla="*/ 277949 w 813320"/>
                <a:gd name="connsiteY3" fmla="*/ 510740 h 510740"/>
                <a:gd name="connsiteX4" fmla="*/ 813321 w 813320"/>
                <a:gd name="connsiteY4" fmla="*/ 13964 h 510740"/>
                <a:gd name="connsiteX5" fmla="*/ 800348 w 813320"/>
                <a:gd name="connsiteY5" fmla="*/ 0 h 510740"/>
                <a:gd name="connsiteX6" fmla="*/ 278444 w 813320"/>
                <a:gd name="connsiteY6" fmla="*/ 484299 h 510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3320" h="510740">
                  <a:moveTo>
                    <a:pt x="278444" y="484299"/>
                  </a:moveTo>
                  <a:lnTo>
                    <a:pt x="13468" y="219323"/>
                  </a:lnTo>
                  <a:lnTo>
                    <a:pt x="0" y="232791"/>
                  </a:lnTo>
                  <a:lnTo>
                    <a:pt x="277949" y="510740"/>
                  </a:lnTo>
                  <a:lnTo>
                    <a:pt x="813321" y="13964"/>
                  </a:lnTo>
                  <a:lnTo>
                    <a:pt x="800348" y="0"/>
                  </a:lnTo>
                  <a:lnTo>
                    <a:pt x="278444" y="484299"/>
                  </a:lnTo>
                  <a:close/>
                </a:path>
              </a:pathLst>
            </a:custGeom>
            <a:solidFill>
              <a:schemeClr val="bg1"/>
            </a:solidFill>
            <a:ln w="41275" cap="flat">
              <a:solidFill>
                <a:schemeClr val="bg1"/>
              </a:solidFill>
              <a:prstDash val="solid"/>
              <a:miter/>
            </a:ln>
          </p:spPr>
          <p:txBody>
            <a:bodyPr rtlCol="0" anchor="ctr"/>
            <a:lstStyle/>
            <a:p>
              <a:endParaRPr lang="en-US"/>
            </a:p>
          </p:txBody>
        </p:sp>
      </p:grpSp>
      <p:grpSp>
        <p:nvGrpSpPr>
          <p:cNvPr id="419" name="Group 418">
            <a:extLst>
              <a:ext uri="{FF2B5EF4-FFF2-40B4-BE49-F238E27FC236}">
                <a16:creationId xmlns:a16="http://schemas.microsoft.com/office/drawing/2014/main" id="{72B3A8CB-26BE-B635-A162-4757E5F77B23}"/>
              </a:ext>
            </a:extLst>
          </p:cNvPr>
          <p:cNvGrpSpPr/>
          <p:nvPr/>
        </p:nvGrpSpPr>
        <p:grpSpPr>
          <a:xfrm>
            <a:off x="20919068" y="10204306"/>
            <a:ext cx="1321397" cy="509413"/>
            <a:chOff x="8553911" y="6534485"/>
            <a:chExt cx="1321397" cy="509413"/>
          </a:xfrm>
        </p:grpSpPr>
        <p:sp>
          <p:nvSpPr>
            <p:cNvPr id="420" name="Rounded Rectangle 419">
              <a:extLst>
                <a:ext uri="{FF2B5EF4-FFF2-40B4-BE49-F238E27FC236}">
                  <a16:creationId xmlns:a16="http://schemas.microsoft.com/office/drawing/2014/main" id="{D3CD66D8-56F2-1298-1167-9ABE3437711B}"/>
                </a:ext>
              </a:extLst>
            </p:cNvPr>
            <p:cNvSpPr/>
            <p:nvPr/>
          </p:nvSpPr>
          <p:spPr>
            <a:xfrm>
              <a:off x="8553911" y="6534485"/>
              <a:ext cx="1321397" cy="509413"/>
            </a:xfrm>
            <a:prstGeom prst="roundRect">
              <a:avLst>
                <a:gd name="adj" fmla="val 50000"/>
              </a:avLst>
            </a:prstGeom>
            <a:solidFill>
              <a:srgbClr val="20525C"/>
            </a:solidFill>
            <a:ln w="22225">
              <a:noFill/>
            </a:ln>
            <a:effectLst>
              <a:glow rad="88900">
                <a:srgbClr val="B12028">
                  <a:alpha val="30000"/>
                </a:srgbClr>
              </a:glow>
              <a:outerShdw blurRad="50800" dist="38100" dir="2700000" algn="tl" rotWithShape="0">
                <a:prstClr val="black">
                  <a:alpha val="10273"/>
                </a:prstClr>
              </a:outerShdw>
            </a:effectLst>
          </p:spPr>
          <p:style>
            <a:lnRef idx="2">
              <a:schemeClr val="accent1">
                <a:shade val="15000"/>
              </a:schemeClr>
            </a:lnRef>
            <a:fillRef idx="1">
              <a:schemeClr val="accent1"/>
            </a:fillRef>
            <a:effectRef idx="0">
              <a:schemeClr val="accent1"/>
            </a:effectRef>
            <a:fontRef idx="minor">
              <a:schemeClr val="lt1"/>
            </a:fontRef>
          </p:style>
          <p:txBody>
            <a:bodyPr wrap="none" lIns="0" rIns="91440" rtlCol="0" anchor="ctr"/>
            <a:lstStyle/>
            <a:p>
              <a:r>
                <a:rPr lang="en-US" b="1"/>
                <a:t>        </a:t>
              </a:r>
              <a:r>
                <a:rPr lang="en-US" sz="2000" b="1"/>
                <a:t>ALL</a:t>
              </a:r>
              <a:endParaRPr lang="en-US" b="1"/>
            </a:p>
          </p:txBody>
        </p:sp>
        <p:sp>
          <p:nvSpPr>
            <p:cNvPr id="421" name="white checkmark" descr="Checkmark outline">
              <a:extLst>
                <a:ext uri="{FF2B5EF4-FFF2-40B4-BE49-F238E27FC236}">
                  <a16:creationId xmlns:a16="http://schemas.microsoft.com/office/drawing/2014/main" id="{A3677D4F-50CC-F6BA-4E95-151E47F903A8}"/>
                </a:ext>
              </a:extLst>
            </p:cNvPr>
            <p:cNvSpPr/>
            <p:nvPr/>
          </p:nvSpPr>
          <p:spPr>
            <a:xfrm>
              <a:off x="8751317" y="6699551"/>
              <a:ext cx="255938" cy="179281"/>
            </a:xfrm>
            <a:custGeom>
              <a:avLst/>
              <a:gdLst>
                <a:gd name="connsiteX0" fmla="*/ 278444 w 813320"/>
                <a:gd name="connsiteY0" fmla="*/ 484299 h 510740"/>
                <a:gd name="connsiteX1" fmla="*/ 13468 w 813320"/>
                <a:gd name="connsiteY1" fmla="*/ 219323 h 510740"/>
                <a:gd name="connsiteX2" fmla="*/ 0 w 813320"/>
                <a:gd name="connsiteY2" fmla="*/ 232791 h 510740"/>
                <a:gd name="connsiteX3" fmla="*/ 277949 w 813320"/>
                <a:gd name="connsiteY3" fmla="*/ 510740 h 510740"/>
                <a:gd name="connsiteX4" fmla="*/ 813321 w 813320"/>
                <a:gd name="connsiteY4" fmla="*/ 13964 h 510740"/>
                <a:gd name="connsiteX5" fmla="*/ 800348 w 813320"/>
                <a:gd name="connsiteY5" fmla="*/ 0 h 510740"/>
                <a:gd name="connsiteX6" fmla="*/ 278444 w 813320"/>
                <a:gd name="connsiteY6" fmla="*/ 484299 h 510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3320" h="510740">
                  <a:moveTo>
                    <a:pt x="278444" y="484299"/>
                  </a:moveTo>
                  <a:lnTo>
                    <a:pt x="13468" y="219323"/>
                  </a:lnTo>
                  <a:lnTo>
                    <a:pt x="0" y="232791"/>
                  </a:lnTo>
                  <a:lnTo>
                    <a:pt x="277949" y="510740"/>
                  </a:lnTo>
                  <a:lnTo>
                    <a:pt x="813321" y="13964"/>
                  </a:lnTo>
                  <a:lnTo>
                    <a:pt x="800348" y="0"/>
                  </a:lnTo>
                  <a:lnTo>
                    <a:pt x="278444" y="484299"/>
                  </a:lnTo>
                  <a:close/>
                </a:path>
              </a:pathLst>
            </a:custGeom>
            <a:solidFill>
              <a:schemeClr val="bg1"/>
            </a:solidFill>
            <a:ln w="41275" cap="flat">
              <a:solidFill>
                <a:schemeClr val="bg1"/>
              </a:solidFill>
              <a:prstDash val="solid"/>
              <a:miter/>
            </a:ln>
          </p:spPr>
          <p:txBody>
            <a:bodyPr rtlCol="0" anchor="ctr"/>
            <a:lstStyle/>
            <a:p>
              <a:endParaRPr lang="en-US"/>
            </a:p>
          </p:txBody>
        </p:sp>
      </p:grpSp>
      <p:grpSp>
        <p:nvGrpSpPr>
          <p:cNvPr id="401" name="Group 400">
            <a:extLst>
              <a:ext uri="{FF2B5EF4-FFF2-40B4-BE49-F238E27FC236}">
                <a16:creationId xmlns:a16="http://schemas.microsoft.com/office/drawing/2014/main" id="{4A1ECFA0-1753-3D4A-305C-DA9E3D0A34C2}"/>
              </a:ext>
            </a:extLst>
          </p:cNvPr>
          <p:cNvGrpSpPr/>
          <p:nvPr/>
        </p:nvGrpSpPr>
        <p:grpSpPr>
          <a:xfrm>
            <a:off x="22341468" y="11095296"/>
            <a:ext cx="1321397" cy="509413"/>
            <a:chOff x="8553911" y="6534485"/>
            <a:chExt cx="1321397" cy="509413"/>
          </a:xfrm>
        </p:grpSpPr>
        <p:sp>
          <p:nvSpPr>
            <p:cNvPr id="402" name="Rounded Rectangle 401">
              <a:extLst>
                <a:ext uri="{FF2B5EF4-FFF2-40B4-BE49-F238E27FC236}">
                  <a16:creationId xmlns:a16="http://schemas.microsoft.com/office/drawing/2014/main" id="{4CEB7C86-E9F3-5D1E-D515-4ACCF86320E1}"/>
                </a:ext>
              </a:extLst>
            </p:cNvPr>
            <p:cNvSpPr/>
            <p:nvPr/>
          </p:nvSpPr>
          <p:spPr>
            <a:xfrm>
              <a:off x="8553911" y="6534485"/>
              <a:ext cx="1321397" cy="509413"/>
            </a:xfrm>
            <a:prstGeom prst="roundRect">
              <a:avLst>
                <a:gd name="adj" fmla="val 50000"/>
              </a:avLst>
            </a:prstGeom>
            <a:solidFill>
              <a:srgbClr val="53C3CC"/>
            </a:solidFill>
            <a:ln w="25400">
              <a:noFill/>
            </a:ln>
            <a:effectLst>
              <a:glow rad="88900">
                <a:srgbClr val="B12028">
                  <a:alpha val="30000"/>
                </a:srgbClr>
              </a:glow>
              <a:outerShdw blurRad="50800" dist="38100" dir="2700000" algn="tl" rotWithShape="0">
                <a:prstClr val="black">
                  <a:alpha val="10273"/>
                </a:prstClr>
              </a:outerShdw>
            </a:effectLst>
          </p:spPr>
          <p:style>
            <a:lnRef idx="2">
              <a:schemeClr val="accent1">
                <a:shade val="15000"/>
              </a:schemeClr>
            </a:lnRef>
            <a:fillRef idx="1">
              <a:schemeClr val="accent1"/>
            </a:fillRef>
            <a:effectRef idx="0">
              <a:schemeClr val="accent1"/>
            </a:effectRef>
            <a:fontRef idx="minor">
              <a:schemeClr val="lt1"/>
            </a:fontRef>
          </p:style>
          <p:txBody>
            <a:bodyPr wrap="none" lIns="0" rIns="91440" rtlCol="0" anchor="ctr"/>
            <a:lstStyle/>
            <a:p>
              <a:r>
                <a:rPr lang="en-US" b="1"/>
                <a:t>        </a:t>
              </a:r>
              <a:r>
                <a:rPr lang="en-US" sz="2000" b="1"/>
                <a:t>ALL</a:t>
              </a:r>
              <a:endParaRPr lang="en-US" b="1"/>
            </a:p>
          </p:txBody>
        </p:sp>
        <p:sp>
          <p:nvSpPr>
            <p:cNvPr id="403" name="white checkmark" descr="Checkmark outline">
              <a:extLst>
                <a:ext uri="{FF2B5EF4-FFF2-40B4-BE49-F238E27FC236}">
                  <a16:creationId xmlns:a16="http://schemas.microsoft.com/office/drawing/2014/main" id="{40940A12-1C50-04E6-8D9A-47A953AC49D5}"/>
                </a:ext>
              </a:extLst>
            </p:cNvPr>
            <p:cNvSpPr/>
            <p:nvPr/>
          </p:nvSpPr>
          <p:spPr>
            <a:xfrm>
              <a:off x="8751317" y="6699551"/>
              <a:ext cx="255938" cy="179281"/>
            </a:xfrm>
            <a:custGeom>
              <a:avLst/>
              <a:gdLst>
                <a:gd name="connsiteX0" fmla="*/ 278444 w 813320"/>
                <a:gd name="connsiteY0" fmla="*/ 484299 h 510740"/>
                <a:gd name="connsiteX1" fmla="*/ 13468 w 813320"/>
                <a:gd name="connsiteY1" fmla="*/ 219323 h 510740"/>
                <a:gd name="connsiteX2" fmla="*/ 0 w 813320"/>
                <a:gd name="connsiteY2" fmla="*/ 232791 h 510740"/>
                <a:gd name="connsiteX3" fmla="*/ 277949 w 813320"/>
                <a:gd name="connsiteY3" fmla="*/ 510740 h 510740"/>
                <a:gd name="connsiteX4" fmla="*/ 813321 w 813320"/>
                <a:gd name="connsiteY4" fmla="*/ 13964 h 510740"/>
                <a:gd name="connsiteX5" fmla="*/ 800348 w 813320"/>
                <a:gd name="connsiteY5" fmla="*/ 0 h 510740"/>
                <a:gd name="connsiteX6" fmla="*/ 278444 w 813320"/>
                <a:gd name="connsiteY6" fmla="*/ 484299 h 510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3320" h="510740">
                  <a:moveTo>
                    <a:pt x="278444" y="484299"/>
                  </a:moveTo>
                  <a:lnTo>
                    <a:pt x="13468" y="219323"/>
                  </a:lnTo>
                  <a:lnTo>
                    <a:pt x="0" y="232791"/>
                  </a:lnTo>
                  <a:lnTo>
                    <a:pt x="277949" y="510740"/>
                  </a:lnTo>
                  <a:lnTo>
                    <a:pt x="813321" y="13964"/>
                  </a:lnTo>
                  <a:lnTo>
                    <a:pt x="800348" y="0"/>
                  </a:lnTo>
                  <a:lnTo>
                    <a:pt x="278444" y="484299"/>
                  </a:lnTo>
                  <a:close/>
                </a:path>
              </a:pathLst>
            </a:custGeom>
            <a:solidFill>
              <a:schemeClr val="bg1"/>
            </a:solidFill>
            <a:ln w="41275" cap="flat">
              <a:solidFill>
                <a:schemeClr val="bg1"/>
              </a:solidFill>
              <a:prstDash val="solid"/>
              <a:miter/>
            </a:ln>
          </p:spPr>
          <p:txBody>
            <a:bodyPr rtlCol="0" anchor="ctr"/>
            <a:lstStyle/>
            <a:p>
              <a:endParaRPr lang="en-US"/>
            </a:p>
          </p:txBody>
        </p:sp>
      </p:grpSp>
      <p:grpSp>
        <p:nvGrpSpPr>
          <p:cNvPr id="422" name="Group 421">
            <a:extLst>
              <a:ext uri="{FF2B5EF4-FFF2-40B4-BE49-F238E27FC236}">
                <a16:creationId xmlns:a16="http://schemas.microsoft.com/office/drawing/2014/main" id="{4E18C398-E124-7501-A359-8D8FE189DEFB}"/>
              </a:ext>
            </a:extLst>
          </p:cNvPr>
          <p:cNvGrpSpPr/>
          <p:nvPr/>
        </p:nvGrpSpPr>
        <p:grpSpPr>
          <a:xfrm>
            <a:off x="20919068" y="11095296"/>
            <a:ext cx="1321397" cy="509413"/>
            <a:chOff x="8553911" y="6534485"/>
            <a:chExt cx="1321397" cy="509413"/>
          </a:xfrm>
        </p:grpSpPr>
        <p:sp>
          <p:nvSpPr>
            <p:cNvPr id="423" name="Rounded Rectangle 422">
              <a:extLst>
                <a:ext uri="{FF2B5EF4-FFF2-40B4-BE49-F238E27FC236}">
                  <a16:creationId xmlns:a16="http://schemas.microsoft.com/office/drawing/2014/main" id="{F1454510-B07F-1661-180A-B4B779AE64F7}"/>
                </a:ext>
              </a:extLst>
            </p:cNvPr>
            <p:cNvSpPr/>
            <p:nvPr/>
          </p:nvSpPr>
          <p:spPr>
            <a:xfrm>
              <a:off x="8553911" y="6534485"/>
              <a:ext cx="1321397" cy="509413"/>
            </a:xfrm>
            <a:prstGeom prst="roundRect">
              <a:avLst>
                <a:gd name="adj" fmla="val 50000"/>
              </a:avLst>
            </a:prstGeom>
            <a:solidFill>
              <a:srgbClr val="20525C"/>
            </a:solidFill>
            <a:ln w="25400">
              <a:noFill/>
            </a:ln>
            <a:effectLst>
              <a:glow rad="88900">
                <a:srgbClr val="B12028">
                  <a:alpha val="30000"/>
                </a:srgbClr>
              </a:glow>
              <a:outerShdw blurRad="50800" dist="38100" dir="2700000" algn="tl" rotWithShape="0">
                <a:prstClr val="black">
                  <a:alpha val="10273"/>
                </a:prstClr>
              </a:outerShdw>
            </a:effectLst>
          </p:spPr>
          <p:style>
            <a:lnRef idx="2">
              <a:schemeClr val="accent1">
                <a:shade val="15000"/>
              </a:schemeClr>
            </a:lnRef>
            <a:fillRef idx="1">
              <a:schemeClr val="accent1"/>
            </a:fillRef>
            <a:effectRef idx="0">
              <a:schemeClr val="accent1"/>
            </a:effectRef>
            <a:fontRef idx="minor">
              <a:schemeClr val="lt1"/>
            </a:fontRef>
          </p:style>
          <p:txBody>
            <a:bodyPr wrap="none" lIns="0" rIns="91440" rtlCol="0" anchor="ctr"/>
            <a:lstStyle/>
            <a:p>
              <a:r>
                <a:rPr lang="en-US" b="1"/>
                <a:t>        </a:t>
              </a:r>
              <a:r>
                <a:rPr lang="en-US" sz="2000" b="1"/>
                <a:t>ALL</a:t>
              </a:r>
              <a:endParaRPr lang="en-US" b="1"/>
            </a:p>
          </p:txBody>
        </p:sp>
        <p:sp>
          <p:nvSpPr>
            <p:cNvPr id="424" name="white checkmark" descr="Checkmark outline">
              <a:extLst>
                <a:ext uri="{FF2B5EF4-FFF2-40B4-BE49-F238E27FC236}">
                  <a16:creationId xmlns:a16="http://schemas.microsoft.com/office/drawing/2014/main" id="{38AFF3FA-7892-C355-BED4-D084CC20F659}"/>
                </a:ext>
              </a:extLst>
            </p:cNvPr>
            <p:cNvSpPr/>
            <p:nvPr/>
          </p:nvSpPr>
          <p:spPr>
            <a:xfrm>
              <a:off x="8751317" y="6699551"/>
              <a:ext cx="255938" cy="179281"/>
            </a:xfrm>
            <a:custGeom>
              <a:avLst/>
              <a:gdLst>
                <a:gd name="connsiteX0" fmla="*/ 278444 w 813320"/>
                <a:gd name="connsiteY0" fmla="*/ 484299 h 510740"/>
                <a:gd name="connsiteX1" fmla="*/ 13468 w 813320"/>
                <a:gd name="connsiteY1" fmla="*/ 219323 h 510740"/>
                <a:gd name="connsiteX2" fmla="*/ 0 w 813320"/>
                <a:gd name="connsiteY2" fmla="*/ 232791 h 510740"/>
                <a:gd name="connsiteX3" fmla="*/ 277949 w 813320"/>
                <a:gd name="connsiteY3" fmla="*/ 510740 h 510740"/>
                <a:gd name="connsiteX4" fmla="*/ 813321 w 813320"/>
                <a:gd name="connsiteY4" fmla="*/ 13964 h 510740"/>
                <a:gd name="connsiteX5" fmla="*/ 800348 w 813320"/>
                <a:gd name="connsiteY5" fmla="*/ 0 h 510740"/>
                <a:gd name="connsiteX6" fmla="*/ 278444 w 813320"/>
                <a:gd name="connsiteY6" fmla="*/ 484299 h 510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3320" h="510740">
                  <a:moveTo>
                    <a:pt x="278444" y="484299"/>
                  </a:moveTo>
                  <a:lnTo>
                    <a:pt x="13468" y="219323"/>
                  </a:lnTo>
                  <a:lnTo>
                    <a:pt x="0" y="232791"/>
                  </a:lnTo>
                  <a:lnTo>
                    <a:pt x="277949" y="510740"/>
                  </a:lnTo>
                  <a:lnTo>
                    <a:pt x="813321" y="13964"/>
                  </a:lnTo>
                  <a:lnTo>
                    <a:pt x="800348" y="0"/>
                  </a:lnTo>
                  <a:lnTo>
                    <a:pt x="278444" y="484299"/>
                  </a:lnTo>
                  <a:close/>
                </a:path>
              </a:pathLst>
            </a:custGeom>
            <a:solidFill>
              <a:schemeClr val="bg1"/>
            </a:solidFill>
            <a:ln w="41275" cap="flat">
              <a:solidFill>
                <a:schemeClr val="bg1"/>
              </a:solidFill>
              <a:prstDash val="solid"/>
              <a:miter/>
            </a:ln>
          </p:spPr>
          <p:txBody>
            <a:bodyPr rtlCol="0" anchor="ctr"/>
            <a:lstStyle/>
            <a:p>
              <a:endParaRPr lang="en-US"/>
            </a:p>
          </p:txBody>
        </p:sp>
      </p:grpSp>
      <p:grpSp>
        <p:nvGrpSpPr>
          <p:cNvPr id="524" name="Group 523">
            <a:extLst>
              <a:ext uri="{FF2B5EF4-FFF2-40B4-BE49-F238E27FC236}">
                <a16:creationId xmlns:a16="http://schemas.microsoft.com/office/drawing/2014/main" id="{157F3F28-DA45-3FBB-7700-84605549E87B}"/>
              </a:ext>
            </a:extLst>
          </p:cNvPr>
          <p:cNvGrpSpPr/>
          <p:nvPr/>
        </p:nvGrpSpPr>
        <p:grpSpPr>
          <a:xfrm>
            <a:off x="17526753" y="10204306"/>
            <a:ext cx="1321397" cy="509413"/>
            <a:chOff x="17587149" y="8002385"/>
            <a:chExt cx="1321397" cy="509413"/>
          </a:xfrm>
        </p:grpSpPr>
        <p:sp>
          <p:nvSpPr>
            <p:cNvPr id="525" name="Rounded Rectangle 524">
              <a:extLst>
                <a:ext uri="{FF2B5EF4-FFF2-40B4-BE49-F238E27FC236}">
                  <a16:creationId xmlns:a16="http://schemas.microsoft.com/office/drawing/2014/main" id="{6DAF83A5-CA2B-FE03-7FAF-27F6BC78D5E1}"/>
                </a:ext>
              </a:extLst>
            </p:cNvPr>
            <p:cNvSpPr/>
            <p:nvPr/>
          </p:nvSpPr>
          <p:spPr>
            <a:xfrm>
              <a:off x="17587149" y="8002385"/>
              <a:ext cx="1321397" cy="509413"/>
            </a:xfrm>
            <a:prstGeom prst="roundRect">
              <a:avLst>
                <a:gd name="adj" fmla="val 50000"/>
              </a:avLst>
            </a:prstGeom>
            <a:solidFill>
              <a:srgbClr val="20525C"/>
            </a:solidFill>
            <a:ln>
              <a:noFill/>
            </a:ln>
            <a:effectLst>
              <a:outerShdw blurRad="50800" dist="38100" dir="2700000" algn="tl" rotWithShape="0">
                <a:prstClr val="black">
                  <a:alpha val="10273"/>
                </a:prstClr>
              </a:outerShdw>
            </a:effectLst>
          </p:spPr>
          <p:style>
            <a:lnRef idx="2">
              <a:schemeClr val="accent1">
                <a:shade val="15000"/>
              </a:schemeClr>
            </a:lnRef>
            <a:fillRef idx="1">
              <a:schemeClr val="accent1"/>
            </a:fillRef>
            <a:effectRef idx="0">
              <a:schemeClr val="accent1"/>
            </a:effectRef>
            <a:fontRef idx="minor">
              <a:schemeClr val="lt1"/>
            </a:fontRef>
          </p:style>
          <p:txBody>
            <a:bodyPr wrap="none" lIns="0" rIns="91440" rtlCol="0" anchor="ctr"/>
            <a:lstStyle/>
            <a:p>
              <a:r>
                <a:rPr lang="en-US" b="1"/>
                <a:t>        </a:t>
              </a:r>
              <a:r>
                <a:rPr lang="en-US" sz="2000" b="1"/>
                <a:t>1-2</a:t>
              </a:r>
              <a:endParaRPr lang="en-US" b="1"/>
            </a:p>
          </p:txBody>
        </p:sp>
        <p:sp>
          <p:nvSpPr>
            <p:cNvPr id="526" name="white checkmark" descr="Checkmark outline">
              <a:extLst>
                <a:ext uri="{FF2B5EF4-FFF2-40B4-BE49-F238E27FC236}">
                  <a16:creationId xmlns:a16="http://schemas.microsoft.com/office/drawing/2014/main" id="{B3C82BC5-51F7-160C-0E92-DF4BC2B4E6F3}"/>
                </a:ext>
              </a:extLst>
            </p:cNvPr>
            <p:cNvSpPr/>
            <p:nvPr/>
          </p:nvSpPr>
          <p:spPr>
            <a:xfrm>
              <a:off x="17784555" y="8167451"/>
              <a:ext cx="255938" cy="179281"/>
            </a:xfrm>
            <a:custGeom>
              <a:avLst/>
              <a:gdLst>
                <a:gd name="connsiteX0" fmla="*/ 278444 w 813320"/>
                <a:gd name="connsiteY0" fmla="*/ 484299 h 510740"/>
                <a:gd name="connsiteX1" fmla="*/ 13468 w 813320"/>
                <a:gd name="connsiteY1" fmla="*/ 219323 h 510740"/>
                <a:gd name="connsiteX2" fmla="*/ 0 w 813320"/>
                <a:gd name="connsiteY2" fmla="*/ 232791 h 510740"/>
                <a:gd name="connsiteX3" fmla="*/ 277949 w 813320"/>
                <a:gd name="connsiteY3" fmla="*/ 510740 h 510740"/>
                <a:gd name="connsiteX4" fmla="*/ 813321 w 813320"/>
                <a:gd name="connsiteY4" fmla="*/ 13964 h 510740"/>
                <a:gd name="connsiteX5" fmla="*/ 800348 w 813320"/>
                <a:gd name="connsiteY5" fmla="*/ 0 h 510740"/>
                <a:gd name="connsiteX6" fmla="*/ 278444 w 813320"/>
                <a:gd name="connsiteY6" fmla="*/ 484299 h 510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3320" h="510740">
                  <a:moveTo>
                    <a:pt x="278444" y="484299"/>
                  </a:moveTo>
                  <a:lnTo>
                    <a:pt x="13468" y="219323"/>
                  </a:lnTo>
                  <a:lnTo>
                    <a:pt x="0" y="232791"/>
                  </a:lnTo>
                  <a:lnTo>
                    <a:pt x="277949" y="510740"/>
                  </a:lnTo>
                  <a:lnTo>
                    <a:pt x="813321" y="13964"/>
                  </a:lnTo>
                  <a:lnTo>
                    <a:pt x="800348" y="0"/>
                  </a:lnTo>
                  <a:lnTo>
                    <a:pt x="278444" y="484299"/>
                  </a:lnTo>
                  <a:close/>
                </a:path>
              </a:pathLst>
            </a:custGeom>
            <a:solidFill>
              <a:schemeClr val="bg1"/>
            </a:solidFill>
            <a:ln w="41275" cap="flat">
              <a:solidFill>
                <a:schemeClr val="bg1"/>
              </a:solidFill>
              <a:prstDash val="solid"/>
              <a:miter/>
            </a:ln>
          </p:spPr>
          <p:txBody>
            <a:bodyPr rtlCol="0" anchor="ctr"/>
            <a:lstStyle/>
            <a:p>
              <a:endParaRPr lang="en-US"/>
            </a:p>
          </p:txBody>
        </p:sp>
      </p:grpSp>
      <p:grpSp>
        <p:nvGrpSpPr>
          <p:cNvPr id="527" name="Group 526">
            <a:extLst>
              <a:ext uri="{FF2B5EF4-FFF2-40B4-BE49-F238E27FC236}">
                <a16:creationId xmlns:a16="http://schemas.microsoft.com/office/drawing/2014/main" id="{CBEAFE60-9B0C-9CB2-84F8-1048E06645FD}"/>
              </a:ext>
            </a:extLst>
          </p:cNvPr>
          <p:cNvGrpSpPr/>
          <p:nvPr/>
        </p:nvGrpSpPr>
        <p:grpSpPr>
          <a:xfrm>
            <a:off x="18921392" y="10204306"/>
            <a:ext cx="1321397" cy="509413"/>
            <a:chOff x="17587149" y="8002385"/>
            <a:chExt cx="1321397" cy="509413"/>
          </a:xfrm>
        </p:grpSpPr>
        <p:sp>
          <p:nvSpPr>
            <p:cNvPr id="528" name="Rounded Rectangle 527">
              <a:extLst>
                <a:ext uri="{FF2B5EF4-FFF2-40B4-BE49-F238E27FC236}">
                  <a16:creationId xmlns:a16="http://schemas.microsoft.com/office/drawing/2014/main" id="{C5F1F130-2CD2-3DD9-1445-CA9C05049869}"/>
                </a:ext>
              </a:extLst>
            </p:cNvPr>
            <p:cNvSpPr/>
            <p:nvPr/>
          </p:nvSpPr>
          <p:spPr>
            <a:xfrm>
              <a:off x="17587149" y="8002385"/>
              <a:ext cx="1321397" cy="509413"/>
            </a:xfrm>
            <a:prstGeom prst="roundRect">
              <a:avLst>
                <a:gd name="adj" fmla="val 50000"/>
              </a:avLst>
            </a:prstGeom>
            <a:solidFill>
              <a:srgbClr val="53C3CC"/>
            </a:solidFill>
            <a:ln>
              <a:noFill/>
            </a:ln>
            <a:effectLst>
              <a:outerShdw blurRad="50800" dist="38100" dir="2700000" algn="tl" rotWithShape="0">
                <a:prstClr val="black">
                  <a:alpha val="10273"/>
                </a:prstClr>
              </a:outerShdw>
            </a:effectLst>
          </p:spPr>
          <p:style>
            <a:lnRef idx="2">
              <a:schemeClr val="accent1">
                <a:shade val="15000"/>
              </a:schemeClr>
            </a:lnRef>
            <a:fillRef idx="1">
              <a:schemeClr val="accent1"/>
            </a:fillRef>
            <a:effectRef idx="0">
              <a:schemeClr val="accent1"/>
            </a:effectRef>
            <a:fontRef idx="minor">
              <a:schemeClr val="lt1"/>
            </a:fontRef>
          </p:style>
          <p:txBody>
            <a:bodyPr wrap="none" lIns="0" rIns="91440" rtlCol="0" anchor="ctr"/>
            <a:lstStyle/>
            <a:p>
              <a:r>
                <a:rPr lang="en-US" b="1"/>
                <a:t>        </a:t>
              </a:r>
              <a:r>
                <a:rPr lang="en-US" sz="2000" b="1"/>
                <a:t>1-2</a:t>
              </a:r>
              <a:endParaRPr lang="en-US" b="1"/>
            </a:p>
          </p:txBody>
        </p:sp>
        <p:sp>
          <p:nvSpPr>
            <p:cNvPr id="529" name="white checkmark" descr="Checkmark outline">
              <a:extLst>
                <a:ext uri="{FF2B5EF4-FFF2-40B4-BE49-F238E27FC236}">
                  <a16:creationId xmlns:a16="http://schemas.microsoft.com/office/drawing/2014/main" id="{B2550B3A-7F71-B7BA-E801-4175A017498C}"/>
                </a:ext>
              </a:extLst>
            </p:cNvPr>
            <p:cNvSpPr/>
            <p:nvPr/>
          </p:nvSpPr>
          <p:spPr>
            <a:xfrm>
              <a:off x="17784555" y="8167451"/>
              <a:ext cx="255938" cy="179281"/>
            </a:xfrm>
            <a:custGeom>
              <a:avLst/>
              <a:gdLst>
                <a:gd name="connsiteX0" fmla="*/ 278444 w 813320"/>
                <a:gd name="connsiteY0" fmla="*/ 484299 h 510740"/>
                <a:gd name="connsiteX1" fmla="*/ 13468 w 813320"/>
                <a:gd name="connsiteY1" fmla="*/ 219323 h 510740"/>
                <a:gd name="connsiteX2" fmla="*/ 0 w 813320"/>
                <a:gd name="connsiteY2" fmla="*/ 232791 h 510740"/>
                <a:gd name="connsiteX3" fmla="*/ 277949 w 813320"/>
                <a:gd name="connsiteY3" fmla="*/ 510740 h 510740"/>
                <a:gd name="connsiteX4" fmla="*/ 813321 w 813320"/>
                <a:gd name="connsiteY4" fmla="*/ 13964 h 510740"/>
                <a:gd name="connsiteX5" fmla="*/ 800348 w 813320"/>
                <a:gd name="connsiteY5" fmla="*/ 0 h 510740"/>
                <a:gd name="connsiteX6" fmla="*/ 278444 w 813320"/>
                <a:gd name="connsiteY6" fmla="*/ 484299 h 510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3320" h="510740">
                  <a:moveTo>
                    <a:pt x="278444" y="484299"/>
                  </a:moveTo>
                  <a:lnTo>
                    <a:pt x="13468" y="219323"/>
                  </a:lnTo>
                  <a:lnTo>
                    <a:pt x="0" y="232791"/>
                  </a:lnTo>
                  <a:lnTo>
                    <a:pt x="277949" y="510740"/>
                  </a:lnTo>
                  <a:lnTo>
                    <a:pt x="813321" y="13964"/>
                  </a:lnTo>
                  <a:lnTo>
                    <a:pt x="800348" y="0"/>
                  </a:lnTo>
                  <a:lnTo>
                    <a:pt x="278444" y="484299"/>
                  </a:lnTo>
                  <a:close/>
                </a:path>
              </a:pathLst>
            </a:custGeom>
            <a:solidFill>
              <a:schemeClr val="bg1"/>
            </a:solidFill>
            <a:ln w="41275" cap="flat">
              <a:solidFill>
                <a:schemeClr val="bg1"/>
              </a:solidFill>
              <a:prstDash val="solid"/>
              <a:miter/>
            </a:ln>
          </p:spPr>
          <p:txBody>
            <a:bodyPr rtlCol="0" anchor="ctr"/>
            <a:lstStyle/>
            <a:p>
              <a:endParaRPr lang="en-US"/>
            </a:p>
          </p:txBody>
        </p:sp>
      </p:grpSp>
      <p:grpSp>
        <p:nvGrpSpPr>
          <p:cNvPr id="530" name="Group 529">
            <a:extLst>
              <a:ext uri="{FF2B5EF4-FFF2-40B4-BE49-F238E27FC236}">
                <a16:creationId xmlns:a16="http://schemas.microsoft.com/office/drawing/2014/main" id="{75F174CA-CA13-2D1F-E099-60D80073A434}"/>
              </a:ext>
            </a:extLst>
          </p:cNvPr>
          <p:cNvGrpSpPr/>
          <p:nvPr/>
        </p:nvGrpSpPr>
        <p:grpSpPr>
          <a:xfrm>
            <a:off x="17526753" y="11095296"/>
            <a:ext cx="1321397" cy="509413"/>
            <a:chOff x="17587149" y="8002385"/>
            <a:chExt cx="1321397" cy="509413"/>
          </a:xfrm>
        </p:grpSpPr>
        <p:sp>
          <p:nvSpPr>
            <p:cNvPr id="531" name="Rounded Rectangle 530">
              <a:extLst>
                <a:ext uri="{FF2B5EF4-FFF2-40B4-BE49-F238E27FC236}">
                  <a16:creationId xmlns:a16="http://schemas.microsoft.com/office/drawing/2014/main" id="{045FEB7C-72D7-F379-6DD4-11032DF2A601}"/>
                </a:ext>
              </a:extLst>
            </p:cNvPr>
            <p:cNvSpPr/>
            <p:nvPr/>
          </p:nvSpPr>
          <p:spPr>
            <a:xfrm>
              <a:off x="17587149" y="8002385"/>
              <a:ext cx="1321397" cy="509413"/>
            </a:xfrm>
            <a:prstGeom prst="roundRect">
              <a:avLst>
                <a:gd name="adj" fmla="val 50000"/>
              </a:avLst>
            </a:prstGeom>
            <a:solidFill>
              <a:srgbClr val="20525C"/>
            </a:solidFill>
            <a:ln>
              <a:noFill/>
            </a:ln>
            <a:effectLst>
              <a:outerShdw blurRad="50800" dist="38100" dir="2700000" algn="tl" rotWithShape="0">
                <a:prstClr val="black">
                  <a:alpha val="10273"/>
                </a:prstClr>
              </a:outerShdw>
            </a:effectLst>
          </p:spPr>
          <p:style>
            <a:lnRef idx="2">
              <a:schemeClr val="accent1">
                <a:shade val="15000"/>
              </a:schemeClr>
            </a:lnRef>
            <a:fillRef idx="1">
              <a:schemeClr val="accent1"/>
            </a:fillRef>
            <a:effectRef idx="0">
              <a:schemeClr val="accent1"/>
            </a:effectRef>
            <a:fontRef idx="minor">
              <a:schemeClr val="lt1"/>
            </a:fontRef>
          </p:style>
          <p:txBody>
            <a:bodyPr wrap="none" lIns="0" rIns="91440" rtlCol="0" anchor="ctr"/>
            <a:lstStyle/>
            <a:p>
              <a:r>
                <a:rPr lang="en-US" b="1"/>
                <a:t>        </a:t>
              </a:r>
              <a:r>
                <a:rPr lang="en-US" sz="2000" b="1"/>
                <a:t>1-2</a:t>
              </a:r>
              <a:endParaRPr lang="en-US" b="1"/>
            </a:p>
          </p:txBody>
        </p:sp>
        <p:sp>
          <p:nvSpPr>
            <p:cNvPr id="532" name="white checkmark" descr="Checkmark outline">
              <a:extLst>
                <a:ext uri="{FF2B5EF4-FFF2-40B4-BE49-F238E27FC236}">
                  <a16:creationId xmlns:a16="http://schemas.microsoft.com/office/drawing/2014/main" id="{4677F6CF-6CE4-58D1-B6C4-5A6180160702}"/>
                </a:ext>
              </a:extLst>
            </p:cNvPr>
            <p:cNvSpPr/>
            <p:nvPr/>
          </p:nvSpPr>
          <p:spPr>
            <a:xfrm>
              <a:off x="17784555" y="8167451"/>
              <a:ext cx="255938" cy="179281"/>
            </a:xfrm>
            <a:custGeom>
              <a:avLst/>
              <a:gdLst>
                <a:gd name="connsiteX0" fmla="*/ 278444 w 813320"/>
                <a:gd name="connsiteY0" fmla="*/ 484299 h 510740"/>
                <a:gd name="connsiteX1" fmla="*/ 13468 w 813320"/>
                <a:gd name="connsiteY1" fmla="*/ 219323 h 510740"/>
                <a:gd name="connsiteX2" fmla="*/ 0 w 813320"/>
                <a:gd name="connsiteY2" fmla="*/ 232791 h 510740"/>
                <a:gd name="connsiteX3" fmla="*/ 277949 w 813320"/>
                <a:gd name="connsiteY3" fmla="*/ 510740 h 510740"/>
                <a:gd name="connsiteX4" fmla="*/ 813321 w 813320"/>
                <a:gd name="connsiteY4" fmla="*/ 13964 h 510740"/>
                <a:gd name="connsiteX5" fmla="*/ 800348 w 813320"/>
                <a:gd name="connsiteY5" fmla="*/ 0 h 510740"/>
                <a:gd name="connsiteX6" fmla="*/ 278444 w 813320"/>
                <a:gd name="connsiteY6" fmla="*/ 484299 h 510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3320" h="510740">
                  <a:moveTo>
                    <a:pt x="278444" y="484299"/>
                  </a:moveTo>
                  <a:lnTo>
                    <a:pt x="13468" y="219323"/>
                  </a:lnTo>
                  <a:lnTo>
                    <a:pt x="0" y="232791"/>
                  </a:lnTo>
                  <a:lnTo>
                    <a:pt x="277949" y="510740"/>
                  </a:lnTo>
                  <a:lnTo>
                    <a:pt x="813321" y="13964"/>
                  </a:lnTo>
                  <a:lnTo>
                    <a:pt x="800348" y="0"/>
                  </a:lnTo>
                  <a:lnTo>
                    <a:pt x="278444" y="484299"/>
                  </a:lnTo>
                  <a:close/>
                </a:path>
              </a:pathLst>
            </a:custGeom>
            <a:solidFill>
              <a:schemeClr val="bg1"/>
            </a:solidFill>
            <a:ln w="41275" cap="flat">
              <a:solidFill>
                <a:schemeClr val="bg1"/>
              </a:solidFill>
              <a:prstDash val="solid"/>
              <a:miter/>
            </a:ln>
          </p:spPr>
          <p:txBody>
            <a:bodyPr rtlCol="0" anchor="ctr"/>
            <a:lstStyle/>
            <a:p>
              <a:endParaRPr lang="en-US"/>
            </a:p>
          </p:txBody>
        </p:sp>
      </p:grpSp>
      <p:grpSp>
        <p:nvGrpSpPr>
          <p:cNvPr id="533" name="Group 532">
            <a:extLst>
              <a:ext uri="{FF2B5EF4-FFF2-40B4-BE49-F238E27FC236}">
                <a16:creationId xmlns:a16="http://schemas.microsoft.com/office/drawing/2014/main" id="{6E9C32F6-D985-F9F0-0AB8-D367DC1218C6}"/>
              </a:ext>
            </a:extLst>
          </p:cNvPr>
          <p:cNvGrpSpPr/>
          <p:nvPr/>
        </p:nvGrpSpPr>
        <p:grpSpPr>
          <a:xfrm>
            <a:off x="18921392" y="11095296"/>
            <a:ext cx="1321397" cy="509413"/>
            <a:chOff x="17587149" y="8002385"/>
            <a:chExt cx="1321397" cy="509413"/>
          </a:xfrm>
        </p:grpSpPr>
        <p:sp>
          <p:nvSpPr>
            <p:cNvPr id="534" name="Rounded Rectangle 533">
              <a:extLst>
                <a:ext uri="{FF2B5EF4-FFF2-40B4-BE49-F238E27FC236}">
                  <a16:creationId xmlns:a16="http://schemas.microsoft.com/office/drawing/2014/main" id="{54EE3660-3A7C-A60F-7168-085F2D2655F7}"/>
                </a:ext>
              </a:extLst>
            </p:cNvPr>
            <p:cNvSpPr/>
            <p:nvPr/>
          </p:nvSpPr>
          <p:spPr>
            <a:xfrm>
              <a:off x="17587149" y="8002385"/>
              <a:ext cx="1321397" cy="509413"/>
            </a:xfrm>
            <a:prstGeom prst="roundRect">
              <a:avLst>
                <a:gd name="adj" fmla="val 50000"/>
              </a:avLst>
            </a:prstGeom>
            <a:solidFill>
              <a:srgbClr val="53C3CC"/>
            </a:solidFill>
            <a:ln>
              <a:noFill/>
            </a:ln>
            <a:effectLst>
              <a:outerShdw blurRad="50800" dist="38100" dir="2700000" algn="tl" rotWithShape="0">
                <a:prstClr val="black">
                  <a:alpha val="10273"/>
                </a:prstClr>
              </a:outerShdw>
            </a:effectLst>
          </p:spPr>
          <p:style>
            <a:lnRef idx="2">
              <a:schemeClr val="accent1">
                <a:shade val="15000"/>
              </a:schemeClr>
            </a:lnRef>
            <a:fillRef idx="1">
              <a:schemeClr val="accent1"/>
            </a:fillRef>
            <a:effectRef idx="0">
              <a:schemeClr val="accent1"/>
            </a:effectRef>
            <a:fontRef idx="minor">
              <a:schemeClr val="lt1"/>
            </a:fontRef>
          </p:style>
          <p:txBody>
            <a:bodyPr wrap="none" lIns="0" rIns="91440" rtlCol="0" anchor="ctr"/>
            <a:lstStyle/>
            <a:p>
              <a:r>
                <a:rPr lang="en-US" b="1"/>
                <a:t>        </a:t>
              </a:r>
              <a:r>
                <a:rPr lang="en-US" sz="2000" b="1"/>
                <a:t>1-2</a:t>
              </a:r>
              <a:endParaRPr lang="en-US" b="1"/>
            </a:p>
          </p:txBody>
        </p:sp>
        <p:sp>
          <p:nvSpPr>
            <p:cNvPr id="535" name="white checkmark" descr="Checkmark outline">
              <a:extLst>
                <a:ext uri="{FF2B5EF4-FFF2-40B4-BE49-F238E27FC236}">
                  <a16:creationId xmlns:a16="http://schemas.microsoft.com/office/drawing/2014/main" id="{7910914E-47FE-45AB-80CA-98262CDFF818}"/>
                </a:ext>
              </a:extLst>
            </p:cNvPr>
            <p:cNvSpPr/>
            <p:nvPr/>
          </p:nvSpPr>
          <p:spPr>
            <a:xfrm>
              <a:off x="17784555" y="8167451"/>
              <a:ext cx="255938" cy="179281"/>
            </a:xfrm>
            <a:custGeom>
              <a:avLst/>
              <a:gdLst>
                <a:gd name="connsiteX0" fmla="*/ 278444 w 813320"/>
                <a:gd name="connsiteY0" fmla="*/ 484299 h 510740"/>
                <a:gd name="connsiteX1" fmla="*/ 13468 w 813320"/>
                <a:gd name="connsiteY1" fmla="*/ 219323 h 510740"/>
                <a:gd name="connsiteX2" fmla="*/ 0 w 813320"/>
                <a:gd name="connsiteY2" fmla="*/ 232791 h 510740"/>
                <a:gd name="connsiteX3" fmla="*/ 277949 w 813320"/>
                <a:gd name="connsiteY3" fmla="*/ 510740 h 510740"/>
                <a:gd name="connsiteX4" fmla="*/ 813321 w 813320"/>
                <a:gd name="connsiteY4" fmla="*/ 13964 h 510740"/>
                <a:gd name="connsiteX5" fmla="*/ 800348 w 813320"/>
                <a:gd name="connsiteY5" fmla="*/ 0 h 510740"/>
                <a:gd name="connsiteX6" fmla="*/ 278444 w 813320"/>
                <a:gd name="connsiteY6" fmla="*/ 484299 h 510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3320" h="510740">
                  <a:moveTo>
                    <a:pt x="278444" y="484299"/>
                  </a:moveTo>
                  <a:lnTo>
                    <a:pt x="13468" y="219323"/>
                  </a:lnTo>
                  <a:lnTo>
                    <a:pt x="0" y="232791"/>
                  </a:lnTo>
                  <a:lnTo>
                    <a:pt x="277949" y="510740"/>
                  </a:lnTo>
                  <a:lnTo>
                    <a:pt x="813321" y="13964"/>
                  </a:lnTo>
                  <a:lnTo>
                    <a:pt x="800348" y="0"/>
                  </a:lnTo>
                  <a:lnTo>
                    <a:pt x="278444" y="484299"/>
                  </a:lnTo>
                  <a:close/>
                </a:path>
              </a:pathLst>
            </a:custGeom>
            <a:solidFill>
              <a:schemeClr val="bg1"/>
            </a:solidFill>
            <a:ln w="41275" cap="flat">
              <a:solidFill>
                <a:schemeClr val="bg1"/>
              </a:solidFill>
              <a:prstDash val="solid"/>
              <a:miter/>
            </a:ln>
          </p:spPr>
          <p:txBody>
            <a:bodyPr rtlCol="0" anchor="ctr"/>
            <a:lstStyle/>
            <a:p>
              <a:endParaRPr lang="en-US"/>
            </a:p>
          </p:txBody>
        </p:sp>
      </p:grpSp>
      <p:grpSp>
        <p:nvGrpSpPr>
          <p:cNvPr id="455" name="Group 454">
            <a:extLst>
              <a:ext uri="{FF2B5EF4-FFF2-40B4-BE49-F238E27FC236}">
                <a16:creationId xmlns:a16="http://schemas.microsoft.com/office/drawing/2014/main" id="{14195957-011A-CA4A-D840-6CE5F22A5306}"/>
              </a:ext>
            </a:extLst>
          </p:cNvPr>
          <p:cNvGrpSpPr/>
          <p:nvPr/>
        </p:nvGrpSpPr>
        <p:grpSpPr>
          <a:xfrm>
            <a:off x="8545747" y="6298473"/>
            <a:ext cx="1321397" cy="509413"/>
            <a:chOff x="8553911" y="6534485"/>
            <a:chExt cx="1321397" cy="509413"/>
          </a:xfrm>
        </p:grpSpPr>
        <p:sp>
          <p:nvSpPr>
            <p:cNvPr id="456" name="Rounded Rectangle 455">
              <a:extLst>
                <a:ext uri="{FF2B5EF4-FFF2-40B4-BE49-F238E27FC236}">
                  <a16:creationId xmlns:a16="http://schemas.microsoft.com/office/drawing/2014/main" id="{2668ACF1-6103-6597-C3A3-A9EA2E220637}"/>
                </a:ext>
              </a:extLst>
            </p:cNvPr>
            <p:cNvSpPr/>
            <p:nvPr/>
          </p:nvSpPr>
          <p:spPr>
            <a:xfrm>
              <a:off x="8553911" y="6534485"/>
              <a:ext cx="1321397" cy="509413"/>
            </a:xfrm>
            <a:prstGeom prst="roundRect">
              <a:avLst>
                <a:gd name="adj" fmla="val 50000"/>
              </a:avLst>
            </a:prstGeom>
            <a:solidFill>
              <a:srgbClr val="20525C"/>
            </a:solidFill>
            <a:ln>
              <a:noFill/>
            </a:ln>
            <a:effectLst>
              <a:outerShdw blurRad="50800" dist="38100" dir="2700000" algn="tl" rotWithShape="0">
                <a:prstClr val="black">
                  <a:alpha val="10273"/>
                </a:prstClr>
              </a:outerShdw>
            </a:effectLst>
          </p:spPr>
          <p:style>
            <a:lnRef idx="2">
              <a:schemeClr val="accent1">
                <a:shade val="15000"/>
              </a:schemeClr>
            </a:lnRef>
            <a:fillRef idx="1">
              <a:schemeClr val="accent1"/>
            </a:fillRef>
            <a:effectRef idx="0">
              <a:schemeClr val="accent1"/>
            </a:effectRef>
            <a:fontRef idx="minor">
              <a:schemeClr val="lt1"/>
            </a:fontRef>
          </p:style>
          <p:txBody>
            <a:bodyPr wrap="none" lIns="0" rIns="91440" rtlCol="0" anchor="ctr"/>
            <a:lstStyle/>
            <a:p>
              <a:r>
                <a:rPr lang="en-US" b="1"/>
                <a:t>        </a:t>
              </a:r>
              <a:r>
                <a:rPr lang="en-US" sz="2000" b="1"/>
                <a:t>ALL</a:t>
              </a:r>
              <a:endParaRPr lang="en-US" b="1"/>
            </a:p>
          </p:txBody>
        </p:sp>
        <p:sp>
          <p:nvSpPr>
            <p:cNvPr id="457" name="white checkmark" descr="Checkmark outline">
              <a:extLst>
                <a:ext uri="{FF2B5EF4-FFF2-40B4-BE49-F238E27FC236}">
                  <a16:creationId xmlns:a16="http://schemas.microsoft.com/office/drawing/2014/main" id="{1C08FCE4-6E35-B459-B111-E5DF5FB7C175}"/>
                </a:ext>
              </a:extLst>
            </p:cNvPr>
            <p:cNvSpPr/>
            <p:nvPr/>
          </p:nvSpPr>
          <p:spPr>
            <a:xfrm>
              <a:off x="8751317" y="6699551"/>
              <a:ext cx="255938" cy="179281"/>
            </a:xfrm>
            <a:custGeom>
              <a:avLst/>
              <a:gdLst>
                <a:gd name="connsiteX0" fmla="*/ 278444 w 813320"/>
                <a:gd name="connsiteY0" fmla="*/ 484299 h 510740"/>
                <a:gd name="connsiteX1" fmla="*/ 13468 w 813320"/>
                <a:gd name="connsiteY1" fmla="*/ 219323 h 510740"/>
                <a:gd name="connsiteX2" fmla="*/ 0 w 813320"/>
                <a:gd name="connsiteY2" fmla="*/ 232791 h 510740"/>
                <a:gd name="connsiteX3" fmla="*/ 277949 w 813320"/>
                <a:gd name="connsiteY3" fmla="*/ 510740 h 510740"/>
                <a:gd name="connsiteX4" fmla="*/ 813321 w 813320"/>
                <a:gd name="connsiteY4" fmla="*/ 13964 h 510740"/>
                <a:gd name="connsiteX5" fmla="*/ 800348 w 813320"/>
                <a:gd name="connsiteY5" fmla="*/ 0 h 510740"/>
                <a:gd name="connsiteX6" fmla="*/ 278444 w 813320"/>
                <a:gd name="connsiteY6" fmla="*/ 484299 h 510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3320" h="510740">
                  <a:moveTo>
                    <a:pt x="278444" y="484299"/>
                  </a:moveTo>
                  <a:lnTo>
                    <a:pt x="13468" y="219323"/>
                  </a:lnTo>
                  <a:lnTo>
                    <a:pt x="0" y="232791"/>
                  </a:lnTo>
                  <a:lnTo>
                    <a:pt x="277949" y="510740"/>
                  </a:lnTo>
                  <a:lnTo>
                    <a:pt x="813321" y="13964"/>
                  </a:lnTo>
                  <a:lnTo>
                    <a:pt x="800348" y="0"/>
                  </a:lnTo>
                  <a:lnTo>
                    <a:pt x="278444" y="484299"/>
                  </a:lnTo>
                  <a:close/>
                </a:path>
              </a:pathLst>
            </a:custGeom>
            <a:solidFill>
              <a:schemeClr val="bg1"/>
            </a:solidFill>
            <a:ln w="41275" cap="flat">
              <a:solidFill>
                <a:schemeClr val="bg1"/>
              </a:solidFill>
              <a:prstDash val="solid"/>
              <a:miter/>
            </a:ln>
          </p:spPr>
          <p:txBody>
            <a:bodyPr rtlCol="0" anchor="ctr"/>
            <a:lstStyle/>
            <a:p>
              <a:endParaRPr lang="en-US"/>
            </a:p>
          </p:txBody>
        </p:sp>
      </p:grpSp>
      <p:grpSp>
        <p:nvGrpSpPr>
          <p:cNvPr id="536" name="Group 535">
            <a:extLst>
              <a:ext uri="{FF2B5EF4-FFF2-40B4-BE49-F238E27FC236}">
                <a16:creationId xmlns:a16="http://schemas.microsoft.com/office/drawing/2014/main" id="{8B0B031C-048F-FABC-73C7-795FEDB0DBFB}"/>
              </a:ext>
            </a:extLst>
          </p:cNvPr>
          <p:cNvGrpSpPr/>
          <p:nvPr/>
        </p:nvGrpSpPr>
        <p:grpSpPr>
          <a:xfrm>
            <a:off x="8545747" y="6950146"/>
            <a:ext cx="1321397" cy="509413"/>
            <a:chOff x="8553911" y="6534485"/>
            <a:chExt cx="1321397" cy="509413"/>
          </a:xfrm>
        </p:grpSpPr>
        <p:sp>
          <p:nvSpPr>
            <p:cNvPr id="537" name="Rounded Rectangle 536">
              <a:extLst>
                <a:ext uri="{FF2B5EF4-FFF2-40B4-BE49-F238E27FC236}">
                  <a16:creationId xmlns:a16="http://schemas.microsoft.com/office/drawing/2014/main" id="{A32D39F5-55AB-CF8D-8300-6187E4E3752A}"/>
                </a:ext>
              </a:extLst>
            </p:cNvPr>
            <p:cNvSpPr/>
            <p:nvPr/>
          </p:nvSpPr>
          <p:spPr>
            <a:xfrm>
              <a:off x="8553911" y="6534485"/>
              <a:ext cx="1321397" cy="509413"/>
            </a:xfrm>
            <a:prstGeom prst="roundRect">
              <a:avLst>
                <a:gd name="adj" fmla="val 50000"/>
              </a:avLst>
            </a:prstGeom>
            <a:solidFill>
              <a:srgbClr val="20525C"/>
            </a:solidFill>
            <a:ln>
              <a:noFill/>
            </a:ln>
            <a:effectLst>
              <a:outerShdw blurRad="50800" dist="38100" dir="2700000" algn="tl" rotWithShape="0">
                <a:prstClr val="black">
                  <a:alpha val="10273"/>
                </a:prstClr>
              </a:outerShdw>
            </a:effectLst>
          </p:spPr>
          <p:style>
            <a:lnRef idx="2">
              <a:schemeClr val="accent1">
                <a:shade val="15000"/>
              </a:schemeClr>
            </a:lnRef>
            <a:fillRef idx="1">
              <a:schemeClr val="accent1"/>
            </a:fillRef>
            <a:effectRef idx="0">
              <a:schemeClr val="accent1"/>
            </a:effectRef>
            <a:fontRef idx="minor">
              <a:schemeClr val="lt1"/>
            </a:fontRef>
          </p:style>
          <p:txBody>
            <a:bodyPr wrap="none" lIns="0" rIns="91440" rtlCol="0" anchor="ctr"/>
            <a:lstStyle/>
            <a:p>
              <a:r>
                <a:rPr lang="en-US" b="1"/>
                <a:t>        </a:t>
              </a:r>
              <a:r>
                <a:rPr lang="en-US" sz="2000" b="1"/>
                <a:t>ALL</a:t>
              </a:r>
              <a:endParaRPr lang="en-US" b="1"/>
            </a:p>
          </p:txBody>
        </p:sp>
        <p:sp>
          <p:nvSpPr>
            <p:cNvPr id="538" name="white checkmark" descr="Checkmark outline">
              <a:extLst>
                <a:ext uri="{FF2B5EF4-FFF2-40B4-BE49-F238E27FC236}">
                  <a16:creationId xmlns:a16="http://schemas.microsoft.com/office/drawing/2014/main" id="{E928A600-23BC-AAE1-07CC-1C05AEA802A8}"/>
                </a:ext>
              </a:extLst>
            </p:cNvPr>
            <p:cNvSpPr/>
            <p:nvPr/>
          </p:nvSpPr>
          <p:spPr>
            <a:xfrm>
              <a:off x="8751317" y="6699551"/>
              <a:ext cx="255938" cy="179281"/>
            </a:xfrm>
            <a:custGeom>
              <a:avLst/>
              <a:gdLst>
                <a:gd name="connsiteX0" fmla="*/ 278444 w 813320"/>
                <a:gd name="connsiteY0" fmla="*/ 484299 h 510740"/>
                <a:gd name="connsiteX1" fmla="*/ 13468 w 813320"/>
                <a:gd name="connsiteY1" fmla="*/ 219323 h 510740"/>
                <a:gd name="connsiteX2" fmla="*/ 0 w 813320"/>
                <a:gd name="connsiteY2" fmla="*/ 232791 h 510740"/>
                <a:gd name="connsiteX3" fmla="*/ 277949 w 813320"/>
                <a:gd name="connsiteY3" fmla="*/ 510740 h 510740"/>
                <a:gd name="connsiteX4" fmla="*/ 813321 w 813320"/>
                <a:gd name="connsiteY4" fmla="*/ 13964 h 510740"/>
                <a:gd name="connsiteX5" fmla="*/ 800348 w 813320"/>
                <a:gd name="connsiteY5" fmla="*/ 0 h 510740"/>
                <a:gd name="connsiteX6" fmla="*/ 278444 w 813320"/>
                <a:gd name="connsiteY6" fmla="*/ 484299 h 510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3320" h="510740">
                  <a:moveTo>
                    <a:pt x="278444" y="484299"/>
                  </a:moveTo>
                  <a:lnTo>
                    <a:pt x="13468" y="219323"/>
                  </a:lnTo>
                  <a:lnTo>
                    <a:pt x="0" y="232791"/>
                  </a:lnTo>
                  <a:lnTo>
                    <a:pt x="277949" y="510740"/>
                  </a:lnTo>
                  <a:lnTo>
                    <a:pt x="813321" y="13964"/>
                  </a:lnTo>
                  <a:lnTo>
                    <a:pt x="800348" y="0"/>
                  </a:lnTo>
                  <a:lnTo>
                    <a:pt x="278444" y="484299"/>
                  </a:lnTo>
                  <a:close/>
                </a:path>
              </a:pathLst>
            </a:custGeom>
            <a:solidFill>
              <a:schemeClr val="bg1"/>
            </a:solidFill>
            <a:ln w="41275" cap="flat">
              <a:solidFill>
                <a:schemeClr val="bg1"/>
              </a:solidFill>
              <a:prstDash val="solid"/>
              <a:miter/>
            </a:ln>
          </p:spPr>
          <p:txBody>
            <a:bodyPr rtlCol="0" anchor="ctr"/>
            <a:lstStyle/>
            <a:p>
              <a:endParaRPr lang="en-US"/>
            </a:p>
          </p:txBody>
        </p:sp>
      </p:grpSp>
      <p:grpSp>
        <p:nvGrpSpPr>
          <p:cNvPr id="461" name="Group 460">
            <a:extLst>
              <a:ext uri="{FF2B5EF4-FFF2-40B4-BE49-F238E27FC236}">
                <a16:creationId xmlns:a16="http://schemas.microsoft.com/office/drawing/2014/main" id="{541F9EF1-30A2-9E32-25FE-76945128A6DF}"/>
              </a:ext>
            </a:extLst>
          </p:cNvPr>
          <p:cNvGrpSpPr/>
          <p:nvPr/>
        </p:nvGrpSpPr>
        <p:grpSpPr>
          <a:xfrm>
            <a:off x="11594813" y="7725366"/>
            <a:ext cx="1321397" cy="509413"/>
            <a:chOff x="8553911" y="6534485"/>
            <a:chExt cx="1321397" cy="509413"/>
          </a:xfrm>
        </p:grpSpPr>
        <p:sp>
          <p:nvSpPr>
            <p:cNvPr id="462" name="Rounded Rectangle 461">
              <a:extLst>
                <a:ext uri="{FF2B5EF4-FFF2-40B4-BE49-F238E27FC236}">
                  <a16:creationId xmlns:a16="http://schemas.microsoft.com/office/drawing/2014/main" id="{D5AA489D-1E86-3F35-4A3B-FBECE3226A35}"/>
                </a:ext>
              </a:extLst>
            </p:cNvPr>
            <p:cNvSpPr/>
            <p:nvPr/>
          </p:nvSpPr>
          <p:spPr>
            <a:xfrm>
              <a:off x="8553911" y="6534485"/>
              <a:ext cx="1321397" cy="509413"/>
            </a:xfrm>
            <a:prstGeom prst="roundRect">
              <a:avLst>
                <a:gd name="adj" fmla="val 50000"/>
              </a:avLst>
            </a:prstGeom>
            <a:solidFill>
              <a:srgbClr val="53C3CC"/>
            </a:solidFill>
            <a:ln>
              <a:noFill/>
            </a:ln>
            <a:effectLst>
              <a:outerShdw blurRad="50800" dist="38100" dir="2700000" algn="tl" rotWithShape="0">
                <a:prstClr val="black">
                  <a:alpha val="10273"/>
                </a:prstClr>
              </a:outerShdw>
            </a:effectLst>
          </p:spPr>
          <p:style>
            <a:lnRef idx="2">
              <a:schemeClr val="accent1">
                <a:shade val="15000"/>
              </a:schemeClr>
            </a:lnRef>
            <a:fillRef idx="1">
              <a:schemeClr val="accent1"/>
            </a:fillRef>
            <a:effectRef idx="0">
              <a:schemeClr val="accent1"/>
            </a:effectRef>
            <a:fontRef idx="minor">
              <a:schemeClr val="lt1"/>
            </a:fontRef>
          </p:style>
          <p:txBody>
            <a:bodyPr wrap="none" lIns="0" rIns="91440" rtlCol="0" anchor="ctr"/>
            <a:lstStyle/>
            <a:p>
              <a:r>
                <a:rPr lang="en-US" b="1"/>
                <a:t>        </a:t>
              </a:r>
              <a:r>
                <a:rPr lang="en-US" sz="2000" b="1"/>
                <a:t>ALL</a:t>
              </a:r>
              <a:endParaRPr lang="en-US" b="1"/>
            </a:p>
          </p:txBody>
        </p:sp>
        <p:sp>
          <p:nvSpPr>
            <p:cNvPr id="463" name="white checkmark" descr="Checkmark outline">
              <a:extLst>
                <a:ext uri="{FF2B5EF4-FFF2-40B4-BE49-F238E27FC236}">
                  <a16:creationId xmlns:a16="http://schemas.microsoft.com/office/drawing/2014/main" id="{682E81E3-E9D9-822A-63FF-25772907C8C1}"/>
                </a:ext>
              </a:extLst>
            </p:cNvPr>
            <p:cNvSpPr/>
            <p:nvPr/>
          </p:nvSpPr>
          <p:spPr>
            <a:xfrm>
              <a:off x="8751317" y="6699551"/>
              <a:ext cx="255938" cy="179281"/>
            </a:xfrm>
            <a:custGeom>
              <a:avLst/>
              <a:gdLst>
                <a:gd name="connsiteX0" fmla="*/ 278444 w 813320"/>
                <a:gd name="connsiteY0" fmla="*/ 484299 h 510740"/>
                <a:gd name="connsiteX1" fmla="*/ 13468 w 813320"/>
                <a:gd name="connsiteY1" fmla="*/ 219323 h 510740"/>
                <a:gd name="connsiteX2" fmla="*/ 0 w 813320"/>
                <a:gd name="connsiteY2" fmla="*/ 232791 h 510740"/>
                <a:gd name="connsiteX3" fmla="*/ 277949 w 813320"/>
                <a:gd name="connsiteY3" fmla="*/ 510740 h 510740"/>
                <a:gd name="connsiteX4" fmla="*/ 813321 w 813320"/>
                <a:gd name="connsiteY4" fmla="*/ 13964 h 510740"/>
                <a:gd name="connsiteX5" fmla="*/ 800348 w 813320"/>
                <a:gd name="connsiteY5" fmla="*/ 0 h 510740"/>
                <a:gd name="connsiteX6" fmla="*/ 278444 w 813320"/>
                <a:gd name="connsiteY6" fmla="*/ 484299 h 510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3320" h="510740">
                  <a:moveTo>
                    <a:pt x="278444" y="484299"/>
                  </a:moveTo>
                  <a:lnTo>
                    <a:pt x="13468" y="219323"/>
                  </a:lnTo>
                  <a:lnTo>
                    <a:pt x="0" y="232791"/>
                  </a:lnTo>
                  <a:lnTo>
                    <a:pt x="277949" y="510740"/>
                  </a:lnTo>
                  <a:lnTo>
                    <a:pt x="813321" y="13964"/>
                  </a:lnTo>
                  <a:lnTo>
                    <a:pt x="800348" y="0"/>
                  </a:lnTo>
                  <a:lnTo>
                    <a:pt x="278444" y="484299"/>
                  </a:lnTo>
                  <a:close/>
                </a:path>
              </a:pathLst>
            </a:custGeom>
            <a:solidFill>
              <a:schemeClr val="bg1"/>
            </a:solidFill>
            <a:ln w="41275" cap="flat">
              <a:solidFill>
                <a:schemeClr val="bg1"/>
              </a:solidFill>
              <a:prstDash val="solid"/>
              <a:miter/>
            </a:ln>
          </p:spPr>
          <p:txBody>
            <a:bodyPr rtlCol="0" anchor="ctr"/>
            <a:lstStyle/>
            <a:p>
              <a:endParaRPr lang="en-US"/>
            </a:p>
          </p:txBody>
        </p:sp>
      </p:grpSp>
      <p:grpSp>
        <p:nvGrpSpPr>
          <p:cNvPr id="464" name="Group 463">
            <a:extLst>
              <a:ext uri="{FF2B5EF4-FFF2-40B4-BE49-F238E27FC236}">
                <a16:creationId xmlns:a16="http://schemas.microsoft.com/office/drawing/2014/main" id="{D4442CDA-1F68-6A8B-5DCC-2DCB943B0F51}"/>
              </a:ext>
            </a:extLst>
          </p:cNvPr>
          <p:cNvGrpSpPr/>
          <p:nvPr/>
        </p:nvGrpSpPr>
        <p:grpSpPr>
          <a:xfrm>
            <a:off x="11594813" y="8497737"/>
            <a:ext cx="1321397" cy="509413"/>
            <a:chOff x="8553911" y="6534485"/>
            <a:chExt cx="1321397" cy="509413"/>
          </a:xfrm>
        </p:grpSpPr>
        <p:sp>
          <p:nvSpPr>
            <p:cNvPr id="465" name="Rounded Rectangle 464">
              <a:extLst>
                <a:ext uri="{FF2B5EF4-FFF2-40B4-BE49-F238E27FC236}">
                  <a16:creationId xmlns:a16="http://schemas.microsoft.com/office/drawing/2014/main" id="{85903738-A17B-D7B4-C592-6F2BA4248545}"/>
                </a:ext>
              </a:extLst>
            </p:cNvPr>
            <p:cNvSpPr/>
            <p:nvPr/>
          </p:nvSpPr>
          <p:spPr>
            <a:xfrm>
              <a:off x="8553911" y="6534485"/>
              <a:ext cx="1321397" cy="509413"/>
            </a:xfrm>
            <a:prstGeom prst="roundRect">
              <a:avLst>
                <a:gd name="adj" fmla="val 50000"/>
              </a:avLst>
            </a:prstGeom>
            <a:solidFill>
              <a:srgbClr val="53C3CC"/>
            </a:solidFill>
            <a:ln>
              <a:noFill/>
            </a:ln>
            <a:effectLst>
              <a:outerShdw blurRad="50800" dist="38100" dir="2700000" algn="tl" rotWithShape="0">
                <a:prstClr val="black">
                  <a:alpha val="10273"/>
                </a:prstClr>
              </a:outerShdw>
            </a:effectLst>
          </p:spPr>
          <p:style>
            <a:lnRef idx="2">
              <a:schemeClr val="accent1">
                <a:shade val="15000"/>
              </a:schemeClr>
            </a:lnRef>
            <a:fillRef idx="1">
              <a:schemeClr val="accent1"/>
            </a:fillRef>
            <a:effectRef idx="0">
              <a:schemeClr val="accent1"/>
            </a:effectRef>
            <a:fontRef idx="minor">
              <a:schemeClr val="lt1"/>
            </a:fontRef>
          </p:style>
          <p:txBody>
            <a:bodyPr wrap="none" lIns="0" rIns="91440" rtlCol="0" anchor="ctr"/>
            <a:lstStyle/>
            <a:p>
              <a:r>
                <a:rPr lang="en-US" b="1"/>
                <a:t>        </a:t>
              </a:r>
              <a:r>
                <a:rPr lang="en-US" sz="2000" b="1"/>
                <a:t>ALL</a:t>
              </a:r>
              <a:endParaRPr lang="en-US" b="1"/>
            </a:p>
          </p:txBody>
        </p:sp>
        <p:sp>
          <p:nvSpPr>
            <p:cNvPr id="466" name="white checkmark" descr="Checkmark outline">
              <a:extLst>
                <a:ext uri="{FF2B5EF4-FFF2-40B4-BE49-F238E27FC236}">
                  <a16:creationId xmlns:a16="http://schemas.microsoft.com/office/drawing/2014/main" id="{30FA36FC-CEF7-3990-6E66-1F6174635D83}"/>
                </a:ext>
              </a:extLst>
            </p:cNvPr>
            <p:cNvSpPr/>
            <p:nvPr/>
          </p:nvSpPr>
          <p:spPr>
            <a:xfrm>
              <a:off x="8751317" y="6699551"/>
              <a:ext cx="255938" cy="179281"/>
            </a:xfrm>
            <a:custGeom>
              <a:avLst/>
              <a:gdLst>
                <a:gd name="connsiteX0" fmla="*/ 278444 w 813320"/>
                <a:gd name="connsiteY0" fmla="*/ 484299 h 510740"/>
                <a:gd name="connsiteX1" fmla="*/ 13468 w 813320"/>
                <a:gd name="connsiteY1" fmla="*/ 219323 h 510740"/>
                <a:gd name="connsiteX2" fmla="*/ 0 w 813320"/>
                <a:gd name="connsiteY2" fmla="*/ 232791 h 510740"/>
                <a:gd name="connsiteX3" fmla="*/ 277949 w 813320"/>
                <a:gd name="connsiteY3" fmla="*/ 510740 h 510740"/>
                <a:gd name="connsiteX4" fmla="*/ 813321 w 813320"/>
                <a:gd name="connsiteY4" fmla="*/ 13964 h 510740"/>
                <a:gd name="connsiteX5" fmla="*/ 800348 w 813320"/>
                <a:gd name="connsiteY5" fmla="*/ 0 h 510740"/>
                <a:gd name="connsiteX6" fmla="*/ 278444 w 813320"/>
                <a:gd name="connsiteY6" fmla="*/ 484299 h 510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3320" h="510740">
                  <a:moveTo>
                    <a:pt x="278444" y="484299"/>
                  </a:moveTo>
                  <a:lnTo>
                    <a:pt x="13468" y="219323"/>
                  </a:lnTo>
                  <a:lnTo>
                    <a:pt x="0" y="232791"/>
                  </a:lnTo>
                  <a:lnTo>
                    <a:pt x="277949" y="510740"/>
                  </a:lnTo>
                  <a:lnTo>
                    <a:pt x="813321" y="13964"/>
                  </a:lnTo>
                  <a:lnTo>
                    <a:pt x="800348" y="0"/>
                  </a:lnTo>
                  <a:lnTo>
                    <a:pt x="278444" y="484299"/>
                  </a:lnTo>
                  <a:close/>
                </a:path>
              </a:pathLst>
            </a:custGeom>
            <a:solidFill>
              <a:schemeClr val="bg1"/>
            </a:solidFill>
            <a:ln w="41275" cap="flat">
              <a:solidFill>
                <a:schemeClr val="bg1"/>
              </a:solidFill>
              <a:prstDash val="solid"/>
              <a:miter/>
            </a:ln>
          </p:spPr>
          <p:txBody>
            <a:bodyPr rtlCol="0" anchor="ctr"/>
            <a:lstStyle/>
            <a:p>
              <a:endParaRPr lang="en-US"/>
            </a:p>
          </p:txBody>
        </p:sp>
      </p:grpSp>
      <p:grpSp>
        <p:nvGrpSpPr>
          <p:cNvPr id="479" name="Group 478">
            <a:extLst>
              <a:ext uri="{FF2B5EF4-FFF2-40B4-BE49-F238E27FC236}">
                <a16:creationId xmlns:a16="http://schemas.microsoft.com/office/drawing/2014/main" id="{6B193470-AE2F-9F72-A2A8-58BB80738632}"/>
              </a:ext>
            </a:extLst>
          </p:cNvPr>
          <p:cNvGrpSpPr/>
          <p:nvPr/>
        </p:nvGrpSpPr>
        <p:grpSpPr>
          <a:xfrm>
            <a:off x="15727308" y="9271659"/>
            <a:ext cx="1321397" cy="509413"/>
            <a:chOff x="8553911" y="6534485"/>
            <a:chExt cx="1321397" cy="509413"/>
          </a:xfrm>
        </p:grpSpPr>
        <p:sp>
          <p:nvSpPr>
            <p:cNvPr id="480" name="Rounded Rectangle 479">
              <a:extLst>
                <a:ext uri="{FF2B5EF4-FFF2-40B4-BE49-F238E27FC236}">
                  <a16:creationId xmlns:a16="http://schemas.microsoft.com/office/drawing/2014/main" id="{DAAFCF82-625C-4920-F6CA-63405106FF46}"/>
                </a:ext>
              </a:extLst>
            </p:cNvPr>
            <p:cNvSpPr/>
            <p:nvPr/>
          </p:nvSpPr>
          <p:spPr>
            <a:xfrm>
              <a:off x="8553911" y="6534485"/>
              <a:ext cx="1321397" cy="509413"/>
            </a:xfrm>
            <a:prstGeom prst="roundRect">
              <a:avLst>
                <a:gd name="adj" fmla="val 50000"/>
              </a:avLst>
            </a:prstGeom>
            <a:solidFill>
              <a:srgbClr val="53C3CC"/>
            </a:solidFill>
            <a:ln>
              <a:noFill/>
            </a:ln>
            <a:effectLst>
              <a:outerShdw blurRad="50800" dist="38100" dir="2700000" algn="tl" rotWithShape="0">
                <a:prstClr val="black">
                  <a:alpha val="10273"/>
                </a:prstClr>
              </a:outerShdw>
            </a:effectLst>
          </p:spPr>
          <p:style>
            <a:lnRef idx="2">
              <a:schemeClr val="accent1">
                <a:shade val="15000"/>
              </a:schemeClr>
            </a:lnRef>
            <a:fillRef idx="1">
              <a:schemeClr val="accent1"/>
            </a:fillRef>
            <a:effectRef idx="0">
              <a:schemeClr val="accent1"/>
            </a:effectRef>
            <a:fontRef idx="minor">
              <a:schemeClr val="lt1"/>
            </a:fontRef>
          </p:style>
          <p:txBody>
            <a:bodyPr wrap="none" lIns="0" rIns="91440" rtlCol="0" anchor="ctr"/>
            <a:lstStyle/>
            <a:p>
              <a:r>
                <a:rPr lang="en-US" b="1"/>
                <a:t>        </a:t>
              </a:r>
              <a:r>
                <a:rPr lang="en-US" sz="2000" b="1"/>
                <a:t>ALL</a:t>
              </a:r>
              <a:endParaRPr lang="en-US" b="1"/>
            </a:p>
          </p:txBody>
        </p:sp>
        <p:sp>
          <p:nvSpPr>
            <p:cNvPr id="481" name="white checkmark" descr="Checkmark outline">
              <a:extLst>
                <a:ext uri="{FF2B5EF4-FFF2-40B4-BE49-F238E27FC236}">
                  <a16:creationId xmlns:a16="http://schemas.microsoft.com/office/drawing/2014/main" id="{5D9A1D39-FA3D-578C-7C98-8CAEA650250E}"/>
                </a:ext>
              </a:extLst>
            </p:cNvPr>
            <p:cNvSpPr/>
            <p:nvPr/>
          </p:nvSpPr>
          <p:spPr>
            <a:xfrm>
              <a:off x="8751317" y="6699551"/>
              <a:ext cx="255938" cy="179281"/>
            </a:xfrm>
            <a:custGeom>
              <a:avLst/>
              <a:gdLst>
                <a:gd name="connsiteX0" fmla="*/ 278444 w 813320"/>
                <a:gd name="connsiteY0" fmla="*/ 484299 h 510740"/>
                <a:gd name="connsiteX1" fmla="*/ 13468 w 813320"/>
                <a:gd name="connsiteY1" fmla="*/ 219323 h 510740"/>
                <a:gd name="connsiteX2" fmla="*/ 0 w 813320"/>
                <a:gd name="connsiteY2" fmla="*/ 232791 h 510740"/>
                <a:gd name="connsiteX3" fmla="*/ 277949 w 813320"/>
                <a:gd name="connsiteY3" fmla="*/ 510740 h 510740"/>
                <a:gd name="connsiteX4" fmla="*/ 813321 w 813320"/>
                <a:gd name="connsiteY4" fmla="*/ 13964 h 510740"/>
                <a:gd name="connsiteX5" fmla="*/ 800348 w 813320"/>
                <a:gd name="connsiteY5" fmla="*/ 0 h 510740"/>
                <a:gd name="connsiteX6" fmla="*/ 278444 w 813320"/>
                <a:gd name="connsiteY6" fmla="*/ 484299 h 510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3320" h="510740">
                  <a:moveTo>
                    <a:pt x="278444" y="484299"/>
                  </a:moveTo>
                  <a:lnTo>
                    <a:pt x="13468" y="219323"/>
                  </a:lnTo>
                  <a:lnTo>
                    <a:pt x="0" y="232791"/>
                  </a:lnTo>
                  <a:lnTo>
                    <a:pt x="277949" y="510740"/>
                  </a:lnTo>
                  <a:lnTo>
                    <a:pt x="813321" y="13964"/>
                  </a:lnTo>
                  <a:lnTo>
                    <a:pt x="800348" y="0"/>
                  </a:lnTo>
                  <a:lnTo>
                    <a:pt x="278444" y="484299"/>
                  </a:lnTo>
                  <a:close/>
                </a:path>
              </a:pathLst>
            </a:custGeom>
            <a:solidFill>
              <a:schemeClr val="bg1"/>
            </a:solidFill>
            <a:ln w="41275" cap="flat">
              <a:solidFill>
                <a:schemeClr val="bg1"/>
              </a:solidFill>
              <a:prstDash val="solid"/>
              <a:miter/>
            </a:ln>
          </p:spPr>
          <p:txBody>
            <a:bodyPr rtlCol="0" anchor="ctr"/>
            <a:lstStyle/>
            <a:p>
              <a:endParaRPr lang="en-US"/>
            </a:p>
          </p:txBody>
        </p:sp>
      </p:grpSp>
      <p:grpSp>
        <p:nvGrpSpPr>
          <p:cNvPr id="494" name="Group 493">
            <a:extLst>
              <a:ext uri="{FF2B5EF4-FFF2-40B4-BE49-F238E27FC236}">
                <a16:creationId xmlns:a16="http://schemas.microsoft.com/office/drawing/2014/main" id="{593E3B16-C179-8518-96A8-DC9EC89E5FD9}"/>
              </a:ext>
            </a:extLst>
          </p:cNvPr>
          <p:cNvGrpSpPr/>
          <p:nvPr/>
        </p:nvGrpSpPr>
        <p:grpSpPr>
          <a:xfrm>
            <a:off x="14304908" y="9271659"/>
            <a:ext cx="1321397" cy="509413"/>
            <a:chOff x="8553911" y="6534485"/>
            <a:chExt cx="1321397" cy="509413"/>
          </a:xfrm>
        </p:grpSpPr>
        <p:sp>
          <p:nvSpPr>
            <p:cNvPr id="495" name="Rounded Rectangle 494">
              <a:extLst>
                <a:ext uri="{FF2B5EF4-FFF2-40B4-BE49-F238E27FC236}">
                  <a16:creationId xmlns:a16="http://schemas.microsoft.com/office/drawing/2014/main" id="{D563D365-D7C2-DE9F-4A98-135EF75507EF}"/>
                </a:ext>
              </a:extLst>
            </p:cNvPr>
            <p:cNvSpPr/>
            <p:nvPr/>
          </p:nvSpPr>
          <p:spPr>
            <a:xfrm>
              <a:off x="8553911" y="6534485"/>
              <a:ext cx="1321397" cy="509413"/>
            </a:xfrm>
            <a:prstGeom prst="roundRect">
              <a:avLst>
                <a:gd name="adj" fmla="val 50000"/>
              </a:avLst>
            </a:prstGeom>
            <a:solidFill>
              <a:srgbClr val="20525C"/>
            </a:solidFill>
            <a:ln>
              <a:noFill/>
            </a:ln>
            <a:effectLst>
              <a:outerShdw blurRad="50800" dist="38100" dir="2700000" algn="tl" rotWithShape="0">
                <a:prstClr val="black">
                  <a:alpha val="10273"/>
                </a:prstClr>
              </a:outerShdw>
            </a:effectLst>
          </p:spPr>
          <p:style>
            <a:lnRef idx="2">
              <a:schemeClr val="accent1">
                <a:shade val="15000"/>
              </a:schemeClr>
            </a:lnRef>
            <a:fillRef idx="1">
              <a:schemeClr val="accent1"/>
            </a:fillRef>
            <a:effectRef idx="0">
              <a:schemeClr val="accent1"/>
            </a:effectRef>
            <a:fontRef idx="minor">
              <a:schemeClr val="lt1"/>
            </a:fontRef>
          </p:style>
          <p:txBody>
            <a:bodyPr wrap="none" lIns="0" rIns="91440" rtlCol="0" anchor="ctr"/>
            <a:lstStyle/>
            <a:p>
              <a:r>
                <a:rPr lang="en-US" b="1"/>
                <a:t>        </a:t>
              </a:r>
              <a:r>
                <a:rPr lang="en-US" sz="2000" b="1"/>
                <a:t>ALL</a:t>
              </a:r>
              <a:endParaRPr lang="en-US" b="1"/>
            </a:p>
          </p:txBody>
        </p:sp>
        <p:sp>
          <p:nvSpPr>
            <p:cNvPr id="496" name="white checkmark" descr="Checkmark outline">
              <a:extLst>
                <a:ext uri="{FF2B5EF4-FFF2-40B4-BE49-F238E27FC236}">
                  <a16:creationId xmlns:a16="http://schemas.microsoft.com/office/drawing/2014/main" id="{416A3368-3926-1E9D-7910-5FED1BF77702}"/>
                </a:ext>
              </a:extLst>
            </p:cNvPr>
            <p:cNvSpPr/>
            <p:nvPr/>
          </p:nvSpPr>
          <p:spPr>
            <a:xfrm>
              <a:off x="8751317" y="6699551"/>
              <a:ext cx="255938" cy="179281"/>
            </a:xfrm>
            <a:custGeom>
              <a:avLst/>
              <a:gdLst>
                <a:gd name="connsiteX0" fmla="*/ 278444 w 813320"/>
                <a:gd name="connsiteY0" fmla="*/ 484299 h 510740"/>
                <a:gd name="connsiteX1" fmla="*/ 13468 w 813320"/>
                <a:gd name="connsiteY1" fmla="*/ 219323 h 510740"/>
                <a:gd name="connsiteX2" fmla="*/ 0 w 813320"/>
                <a:gd name="connsiteY2" fmla="*/ 232791 h 510740"/>
                <a:gd name="connsiteX3" fmla="*/ 277949 w 813320"/>
                <a:gd name="connsiteY3" fmla="*/ 510740 h 510740"/>
                <a:gd name="connsiteX4" fmla="*/ 813321 w 813320"/>
                <a:gd name="connsiteY4" fmla="*/ 13964 h 510740"/>
                <a:gd name="connsiteX5" fmla="*/ 800348 w 813320"/>
                <a:gd name="connsiteY5" fmla="*/ 0 h 510740"/>
                <a:gd name="connsiteX6" fmla="*/ 278444 w 813320"/>
                <a:gd name="connsiteY6" fmla="*/ 484299 h 510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3320" h="510740">
                  <a:moveTo>
                    <a:pt x="278444" y="484299"/>
                  </a:moveTo>
                  <a:lnTo>
                    <a:pt x="13468" y="219323"/>
                  </a:lnTo>
                  <a:lnTo>
                    <a:pt x="0" y="232791"/>
                  </a:lnTo>
                  <a:lnTo>
                    <a:pt x="277949" y="510740"/>
                  </a:lnTo>
                  <a:lnTo>
                    <a:pt x="813321" y="13964"/>
                  </a:lnTo>
                  <a:lnTo>
                    <a:pt x="800348" y="0"/>
                  </a:lnTo>
                  <a:lnTo>
                    <a:pt x="278444" y="484299"/>
                  </a:lnTo>
                  <a:close/>
                </a:path>
              </a:pathLst>
            </a:custGeom>
            <a:solidFill>
              <a:schemeClr val="bg1"/>
            </a:solidFill>
            <a:ln w="41275" cap="flat">
              <a:solidFill>
                <a:schemeClr val="bg1"/>
              </a:solidFill>
              <a:prstDash val="solid"/>
              <a:miter/>
            </a:ln>
          </p:spPr>
          <p:txBody>
            <a:bodyPr rtlCol="0" anchor="ctr"/>
            <a:lstStyle/>
            <a:p>
              <a:endParaRPr lang="en-US"/>
            </a:p>
          </p:txBody>
        </p:sp>
      </p:grpSp>
      <p:sp>
        <p:nvSpPr>
          <p:cNvPr id="620" name="state-med">
            <a:extLst>
              <a:ext uri="{FF2B5EF4-FFF2-40B4-BE49-F238E27FC236}">
                <a16:creationId xmlns:a16="http://schemas.microsoft.com/office/drawing/2014/main" id="{1AE7DCDD-F568-721D-BBEF-D714C5F75472}"/>
              </a:ext>
            </a:extLst>
          </p:cNvPr>
          <p:cNvSpPr/>
          <p:nvPr/>
        </p:nvSpPr>
        <p:spPr>
          <a:xfrm>
            <a:off x="7743501" y="7551599"/>
            <a:ext cx="2941566" cy="843566"/>
          </a:xfrm>
          <a:prstGeom prst="rect">
            <a:avLst/>
          </a:prstGeom>
          <a:solidFill>
            <a:srgbClr val="62EBF5">
              <a:alpha val="7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374907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63"/>
                                        </p:tgtEl>
                                        <p:attrNameLst>
                                          <p:attrName>style.visibility</p:attrName>
                                        </p:attrNameLst>
                                      </p:cBhvr>
                                      <p:to>
                                        <p:strVal val="visible"/>
                                      </p:to>
                                    </p:set>
                                    <p:animEffect transition="in" filter="wipe(up)">
                                      <p:cBhvr>
                                        <p:cTn id="7" dur="750"/>
                                        <p:tgtEl>
                                          <p:spTgt spid="263"/>
                                        </p:tgtEl>
                                      </p:cBhvr>
                                    </p:animEffect>
                                  </p:childTnLst>
                                </p:cTn>
                              </p:par>
                            </p:childTnLst>
                          </p:cTn>
                        </p:par>
                        <p:par>
                          <p:cTn id="8" fill="hold">
                            <p:stCondLst>
                              <p:cond delay="750"/>
                            </p:stCondLst>
                            <p:childTnLst>
                              <p:par>
                                <p:cTn id="9" presetID="10" presetClass="entr" presetSubtype="0" fill="hold" grpId="0" nodeType="afterEffect">
                                  <p:stCondLst>
                                    <p:cond delay="0"/>
                                  </p:stCondLst>
                                  <p:childTnLst>
                                    <p:set>
                                      <p:cBhvr>
                                        <p:cTn id="10" dur="1" fill="hold">
                                          <p:stCondLst>
                                            <p:cond delay="0"/>
                                          </p:stCondLst>
                                        </p:cTn>
                                        <p:tgtEl>
                                          <p:spTgt spid="53"/>
                                        </p:tgtEl>
                                        <p:attrNameLst>
                                          <p:attrName>style.visibility</p:attrName>
                                        </p:attrNameLst>
                                      </p:cBhvr>
                                      <p:to>
                                        <p:strVal val="visible"/>
                                      </p:to>
                                    </p:set>
                                    <p:animEffect transition="in" filter="fade">
                                      <p:cBhvr>
                                        <p:cTn id="11" dur="750"/>
                                        <p:tgtEl>
                                          <p:spTgt spid="53"/>
                                        </p:tgtEl>
                                      </p:cBhvr>
                                    </p:animEffect>
                                  </p:childTnLst>
                                </p:cTn>
                              </p:par>
                              <p:par>
                                <p:cTn id="12" presetID="22" presetClass="entr" presetSubtype="1" fill="hold" nodeType="withEffect">
                                  <p:stCondLst>
                                    <p:cond delay="0"/>
                                  </p:stCondLst>
                                  <p:childTnLst>
                                    <p:set>
                                      <p:cBhvr>
                                        <p:cTn id="13" dur="1" fill="hold">
                                          <p:stCondLst>
                                            <p:cond delay="0"/>
                                          </p:stCondLst>
                                        </p:cTn>
                                        <p:tgtEl>
                                          <p:spTgt spid="607"/>
                                        </p:tgtEl>
                                        <p:attrNameLst>
                                          <p:attrName>style.visibility</p:attrName>
                                        </p:attrNameLst>
                                      </p:cBhvr>
                                      <p:to>
                                        <p:strVal val="visible"/>
                                      </p:to>
                                    </p:set>
                                    <p:animEffect transition="in" filter="wipe(up)">
                                      <p:cBhvr>
                                        <p:cTn id="14" dur="750"/>
                                        <p:tgtEl>
                                          <p:spTgt spid="607"/>
                                        </p:tgtEl>
                                      </p:cBhvr>
                                    </p:animEffect>
                                  </p:childTnLst>
                                </p:cTn>
                              </p:par>
                              <p:par>
                                <p:cTn id="15" presetID="22" presetClass="entr" presetSubtype="8" fill="hold" grpId="0" nodeType="withEffect">
                                  <p:stCondLst>
                                    <p:cond delay="0"/>
                                  </p:stCondLst>
                                  <p:childTnLst>
                                    <p:set>
                                      <p:cBhvr>
                                        <p:cTn id="16" dur="1" fill="hold">
                                          <p:stCondLst>
                                            <p:cond delay="0"/>
                                          </p:stCondLst>
                                        </p:cTn>
                                        <p:tgtEl>
                                          <p:spTgt spid="51"/>
                                        </p:tgtEl>
                                        <p:attrNameLst>
                                          <p:attrName>style.visibility</p:attrName>
                                        </p:attrNameLst>
                                      </p:cBhvr>
                                      <p:to>
                                        <p:strVal val="visible"/>
                                      </p:to>
                                    </p:set>
                                    <p:animEffect transition="in" filter="wipe(left)">
                                      <p:cBhvr>
                                        <p:cTn id="17" dur="500"/>
                                        <p:tgtEl>
                                          <p:spTgt spid="51"/>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50"/>
                                        </p:tgtEl>
                                        <p:attrNameLst>
                                          <p:attrName>style.visibility</p:attrName>
                                        </p:attrNameLst>
                                      </p:cBhvr>
                                      <p:to>
                                        <p:strVal val="visible"/>
                                      </p:to>
                                    </p:set>
                                    <p:animEffect transition="in" filter="wipe(left)">
                                      <p:cBhvr>
                                        <p:cTn id="20" dur="500"/>
                                        <p:tgtEl>
                                          <p:spTgt spid="50"/>
                                        </p:tgtEl>
                                      </p:cBhvr>
                                    </p:animEffect>
                                  </p:childTnLst>
                                </p:cTn>
                              </p:par>
                            </p:childTnLst>
                          </p:cTn>
                        </p:par>
                        <p:par>
                          <p:cTn id="21" fill="hold">
                            <p:stCondLst>
                              <p:cond delay="1500"/>
                            </p:stCondLst>
                            <p:childTnLst>
                              <p:par>
                                <p:cTn id="22" presetID="22" presetClass="entr" presetSubtype="8" fill="hold" grpId="0" nodeType="afterEffect">
                                  <p:stCondLst>
                                    <p:cond delay="0"/>
                                  </p:stCondLst>
                                  <p:childTnLst>
                                    <p:set>
                                      <p:cBhvr>
                                        <p:cTn id="23" dur="1" fill="hold">
                                          <p:stCondLst>
                                            <p:cond delay="0"/>
                                          </p:stCondLst>
                                        </p:cTn>
                                        <p:tgtEl>
                                          <p:spTgt spid="565"/>
                                        </p:tgtEl>
                                        <p:attrNameLst>
                                          <p:attrName>style.visibility</p:attrName>
                                        </p:attrNameLst>
                                      </p:cBhvr>
                                      <p:to>
                                        <p:strVal val="visible"/>
                                      </p:to>
                                    </p:set>
                                    <p:animEffect transition="in" filter="wipe(left)">
                                      <p:cBhvr>
                                        <p:cTn id="24" dur="250"/>
                                        <p:tgtEl>
                                          <p:spTgt spid="565"/>
                                        </p:tgtEl>
                                      </p:cBhvr>
                                    </p:animEffect>
                                  </p:childTnLst>
                                </p:cTn>
                              </p:par>
                            </p:childTnLst>
                          </p:cTn>
                        </p:par>
                        <p:par>
                          <p:cTn id="25" fill="hold">
                            <p:stCondLst>
                              <p:cond delay="1750"/>
                            </p:stCondLst>
                            <p:childTnLst>
                              <p:par>
                                <p:cTn id="26" presetID="10" presetClass="entr" presetSubtype="0" fill="hold" nodeType="afterEffect">
                                  <p:stCondLst>
                                    <p:cond delay="0"/>
                                  </p:stCondLst>
                                  <p:childTnLst>
                                    <p:set>
                                      <p:cBhvr>
                                        <p:cTn id="27" dur="1" fill="hold">
                                          <p:stCondLst>
                                            <p:cond delay="0"/>
                                          </p:stCondLst>
                                        </p:cTn>
                                        <p:tgtEl>
                                          <p:spTgt spid="455"/>
                                        </p:tgtEl>
                                        <p:attrNameLst>
                                          <p:attrName>style.visibility</p:attrName>
                                        </p:attrNameLst>
                                      </p:cBhvr>
                                      <p:to>
                                        <p:strVal val="visible"/>
                                      </p:to>
                                    </p:set>
                                    <p:animEffect transition="in" filter="fade">
                                      <p:cBhvr>
                                        <p:cTn id="28" dur="500"/>
                                        <p:tgtEl>
                                          <p:spTgt spid="455"/>
                                        </p:tgtEl>
                                      </p:cBhvr>
                                    </p:animEffect>
                                  </p:childTnLst>
                                </p:cTn>
                              </p:par>
                            </p:childTnLst>
                          </p:cTn>
                        </p:par>
                        <p:par>
                          <p:cTn id="29" fill="hold">
                            <p:stCondLst>
                              <p:cond delay="2250"/>
                            </p:stCondLst>
                            <p:childTnLst>
                              <p:par>
                                <p:cTn id="30" presetID="22" presetClass="entr" presetSubtype="8" fill="hold" grpId="0" nodeType="afterEffect">
                                  <p:stCondLst>
                                    <p:cond delay="0"/>
                                  </p:stCondLst>
                                  <p:childTnLst>
                                    <p:set>
                                      <p:cBhvr>
                                        <p:cTn id="31" dur="1" fill="hold">
                                          <p:stCondLst>
                                            <p:cond delay="0"/>
                                          </p:stCondLst>
                                        </p:cTn>
                                        <p:tgtEl>
                                          <p:spTgt spid="2"/>
                                        </p:tgtEl>
                                        <p:attrNameLst>
                                          <p:attrName>style.visibility</p:attrName>
                                        </p:attrNameLst>
                                      </p:cBhvr>
                                      <p:to>
                                        <p:strVal val="visible"/>
                                      </p:to>
                                    </p:set>
                                    <p:animEffect transition="in" filter="wipe(left)">
                                      <p:cBhvr>
                                        <p:cTn id="32" dur="500"/>
                                        <p:tgtEl>
                                          <p:spTgt spid="2"/>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48"/>
                                        </p:tgtEl>
                                        <p:attrNameLst>
                                          <p:attrName>style.visibility</p:attrName>
                                        </p:attrNameLst>
                                      </p:cBhvr>
                                      <p:to>
                                        <p:strVal val="visible"/>
                                      </p:to>
                                    </p:set>
                                    <p:animEffect transition="in" filter="wipe(left)">
                                      <p:cBhvr>
                                        <p:cTn id="35" dur="500"/>
                                        <p:tgtEl>
                                          <p:spTgt spid="48"/>
                                        </p:tgtEl>
                                      </p:cBhvr>
                                    </p:animEffect>
                                  </p:childTnLst>
                                </p:cTn>
                              </p:par>
                            </p:childTnLst>
                          </p:cTn>
                        </p:par>
                        <p:par>
                          <p:cTn id="36" fill="hold">
                            <p:stCondLst>
                              <p:cond delay="2750"/>
                            </p:stCondLst>
                            <p:childTnLst>
                              <p:par>
                                <p:cTn id="37" presetID="22" presetClass="entr" presetSubtype="8" fill="hold" grpId="0" nodeType="afterEffect">
                                  <p:stCondLst>
                                    <p:cond delay="0"/>
                                  </p:stCondLst>
                                  <p:childTnLst>
                                    <p:set>
                                      <p:cBhvr>
                                        <p:cTn id="38" dur="1" fill="hold">
                                          <p:stCondLst>
                                            <p:cond delay="0"/>
                                          </p:stCondLst>
                                        </p:cTn>
                                        <p:tgtEl>
                                          <p:spTgt spid="564"/>
                                        </p:tgtEl>
                                        <p:attrNameLst>
                                          <p:attrName>style.visibility</p:attrName>
                                        </p:attrNameLst>
                                      </p:cBhvr>
                                      <p:to>
                                        <p:strVal val="visible"/>
                                      </p:to>
                                    </p:set>
                                    <p:animEffect transition="in" filter="wipe(left)">
                                      <p:cBhvr>
                                        <p:cTn id="39" dur="250"/>
                                        <p:tgtEl>
                                          <p:spTgt spid="564"/>
                                        </p:tgtEl>
                                      </p:cBhvr>
                                    </p:animEffect>
                                  </p:childTnLst>
                                </p:cTn>
                              </p:par>
                            </p:childTnLst>
                          </p:cTn>
                        </p:par>
                        <p:par>
                          <p:cTn id="40" fill="hold">
                            <p:stCondLst>
                              <p:cond delay="3000"/>
                            </p:stCondLst>
                            <p:childTnLst>
                              <p:par>
                                <p:cTn id="41" presetID="10" presetClass="entr" presetSubtype="0" fill="hold" nodeType="afterEffect">
                                  <p:stCondLst>
                                    <p:cond delay="0"/>
                                  </p:stCondLst>
                                  <p:childTnLst>
                                    <p:set>
                                      <p:cBhvr>
                                        <p:cTn id="42" dur="1" fill="hold">
                                          <p:stCondLst>
                                            <p:cond delay="0"/>
                                          </p:stCondLst>
                                        </p:cTn>
                                        <p:tgtEl>
                                          <p:spTgt spid="536"/>
                                        </p:tgtEl>
                                        <p:attrNameLst>
                                          <p:attrName>style.visibility</p:attrName>
                                        </p:attrNameLst>
                                      </p:cBhvr>
                                      <p:to>
                                        <p:strVal val="visible"/>
                                      </p:to>
                                    </p:set>
                                    <p:animEffect transition="in" filter="fade">
                                      <p:cBhvr>
                                        <p:cTn id="43" dur="500"/>
                                        <p:tgtEl>
                                          <p:spTgt spid="536"/>
                                        </p:tgtEl>
                                      </p:cBhvr>
                                    </p:animEffect>
                                  </p:childTnLst>
                                </p:cTn>
                              </p:par>
                            </p:childTnLst>
                          </p:cTn>
                        </p:par>
                      </p:childTnLst>
                    </p:cTn>
                  </p:par>
                  <p:par>
                    <p:cTn id="44" fill="hold">
                      <p:stCondLst>
                        <p:cond delay="indefinite"/>
                      </p:stCondLst>
                      <p:childTnLst>
                        <p:par>
                          <p:cTn id="45" fill="hold">
                            <p:stCondLst>
                              <p:cond delay="0"/>
                            </p:stCondLst>
                            <p:childTnLst>
                              <p:par>
                                <p:cTn id="46" presetID="53" presetClass="entr" presetSubtype="16" fill="hold" grpId="0" nodeType="clickEffect">
                                  <p:stCondLst>
                                    <p:cond delay="0"/>
                                  </p:stCondLst>
                                  <p:childTnLst>
                                    <p:set>
                                      <p:cBhvr>
                                        <p:cTn id="47" dur="1" fill="hold">
                                          <p:stCondLst>
                                            <p:cond delay="0"/>
                                          </p:stCondLst>
                                        </p:cTn>
                                        <p:tgtEl>
                                          <p:spTgt spid="266"/>
                                        </p:tgtEl>
                                        <p:attrNameLst>
                                          <p:attrName>style.visibility</p:attrName>
                                        </p:attrNameLst>
                                      </p:cBhvr>
                                      <p:to>
                                        <p:strVal val="visible"/>
                                      </p:to>
                                    </p:set>
                                    <p:anim calcmode="lin" valueType="num">
                                      <p:cBhvr>
                                        <p:cTn id="48" dur="250" fill="hold"/>
                                        <p:tgtEl>
                                          <p:spTgt spid="266"/>
                                        </p:tgtEl>
                                        <p:attrNameLst>
                                          <p:attrName>ppt_w</p:attrName>
                                        </p:attrNameLst>
                                      </p:cBhvr>
                                      <p:tavLst>
                                        <p:tav tm="0">
                                          <p:val>
                                            <p:fltVal val="0"/>
                                          </p:val>
                                        </p:tav>
                                        <p:tav tm="100000">
                                          <p:val>
                                            <p:strVal val="#ppt_w"/>
                                          </p:val>
                                        </p:tav>
                                      </p:tavLst>
                                    </p:anim>
                                    <p:anim calcmode="lin" valueType="num">
                                      <p:cBhvr>
                                        <p:cTn id="49" dur="250" fill="hold"/>
                                        <p:tgtEl>
                                          <p:spTgt spid="266"/>
                                        </p:tgtEl>
                                        <p:attrNameLst>
                                          <p:attrName>ppt_h</p:attrName>
                                        </p:attrNameLst>
                                      </p:cBhvr>
                                      <p:tavLst>
                                        <p:tav tm="0">
                                          <p:val>
                                            <p:fltVal val="0"/>
                                          </p:val>
                                        </p:tav>
                                        <p:tav tm="100000">
                                          <p:val>
                                            <p:strVal val="#ppt_h"/>
                                          </p:val>
                                        </p:tav>
                                      </p:tavLst>
                                    </p:anim>
                                    <p:animEffect transition="in" filter="fade">
                                      <p:cBhvr>
                                        <p:cTn id="50" dur="250"/>
                                        <p:tgtEl>
                                          <p:spTgt spid="266"/>
                                        </p:tgtEl>
                                      </p:cBhvr>
                                    </p:animEffect>
                                  </p:childTnLst>
                                </p:cTn>
                              </p:par>
                            </p:childTnLst>
                          </p:cTn>
                        </p:par>
                        <p:par>
                          <p:cTn id="51" fill="hold">
                            <p:stCondLst>
                              <p:cond delay="250"/>
                            </p:stCondLst>
                            <p:childTnLst>
                              <p:par>
                                <p:cTn id="52" presetID="22" presetClass="entr" presetSubtype="8" fill="hold" nodeType="afterEffect">
                                  <p:stCondLst>
                                    <p:cond delay="0"/>
                                  </p:stCondLst>
                                  <p:childTnLst>
                                    <p:set>
                                      <p:cBhvr>
                                        <p:cTn id="53" dur="1" fill="hold">
                                          <p:stCondLst>
                                            <p:cond delay="0"/>
                                          </p:stCondLst>
                                        </p:cTn>
                                        <p:tgtEl>
                                          <p:spTgt spid="613"/>
                                        </p:tgtEl>
                                        <p:attrNameLst>
                                          <p:attrName>style.visibility</p:attrName>
                                        </p:attrNameLst>
                                      </p:cBhvr>
                                      <p:to>
                                        <p:strVal val="visible"/>
                                      </p:to>
                                    </p:set>
                                    <p:animEffect transition="in" filter="wipe(left)">
                                      <p:cBhvr>
                                        <p:cTn id="54" dur="1000"/>
                                        <p:tgtEl>
                                          <p:spTgt spid="613"/>
                                        </p:tgtEl>
                                      </p:cBhvr>
                                    </p:animEffect>
                                  </p:childTnLst>
                                </p:cTn>
                              </p:par>
                            </p:childTnLst>
                          </p:cTn>
                        </p:par>
                        <p:par>
                          <p:cTn id="55" fill="hold">
                            <p:stCondLst>
                              <p:cond delay="1250"/>
                            </p:stCondLst>
                            <p:childTnLst>
                              <p:par>
                                <p:cTn id="56" presetID="22" presetClass="entr" presetSubtype="8" fill="hold" grpId="0" nodeType="afterEffect">
                                  <p:stCondLst>
                                    <p:cond delay="0"/>
                                  </p:stCondLst>
                                  <p:childTnLst>
                                    <p:set>
                                      <p:cBhvr>
                                        <p:cTn id="57" dur="1" fill="hold">
                                          <p:stCondLst>
                                            <p:cond delay="0"/>
                                          </p:stCondLst>
                                        </p:cTn>
                                        <p:tgtEl>
                                          <p:spTgt spid="3"/>
                                        </p:tgtEl>
                                        <p:attrNameLst>
                                          <p:attrName>style.visibility</p:attrName>
                                        </p:attrNameLst>
                                      </p:cBhvr>
                                      <p:to>
                                        <p:strVal val="visible"/>
                                      </p:to>
                                    </p:set>
                                    <p:animEffect transition="in" filter="wipe(left)">
                                      <p:cBhvr>
                                        <p:cTn id="58" dur="500"/>
                                        <p:tgtEl>
                                          <p:spTgt spid="3"/>
                                        </p:tgtEl>
                                      </p:cBhvr>
                                    </p:animEffect>
                                  </p:childTnLst>
                                </p:cTn>
                              </p:par>
                              <p:par>
                                <p:cTn id="59" presetID="22" presetClass="entr" presetSubtype="8" fill="hold" grpId="0" nodeType="withEffect">
                                  <p:stCondLst>
                                    <p:cond delay="0"/>
                                  </p:stCondLst>
                                  <p:childTnLst>
                                    <p:set>
                                      <p:cBhvr>
                                        <p:cTn id="60" dur="1" fill="hold">
                                          <p:stCondLst>
                                            <p:cond delay="0"/>
                                          </p:stCondLst>
                                        </p:cTn>
                                        <p:tgtEl>
                                          <p:spTgt spid="619"/>
                                        </p:tgtEl>
                                        <p:attrNameLst>
                                          <p:attrName>style.visibility</p:attrName>
                                        </p:attrNameLst>
                                      </p:cBhvr>
                                      <p:to>
                                        <p:strVal val="visible"/>
                                      </p:to>
                                    </p:set>
                                    <p:animEffect transition="in" filter="wipe(left)">
                                      <p:cBhvr>
                                        <p:cTn id="61" dur="500"/>
                                        <p:tgtEl>
                                          <p:spTgt spid="619"/>
                                        </p:tgtEl>
                                      </p:cBhvr>
                                    </p:animEffect>
                                  </p:childTnLst>
                                </p:cTn>
                              </p:par>
                            </p:childTnLst>
                          </p:cTn>
                        </p:par>
                        <p:par>
                          <p:cTn id="62" fill="hold">
                            <p:stCondLst>
                              <p:cond delay="1750"/>
                            </p:stCondLst>
                            <p:childTnLst>
                              <p:par>
                                <p:cTn id="63" presetID="22" presetClass="entr" presetSubtype="8" fill="hold" grpId="0" nodeType="afterEffect">
                                  <p:stCondLst>
                                    <p:cond delay="0"/>
                                  </p:stCondLst>
                                  <p:childTnLst>
                                    <p:set>
                                      <p:cBhvr>
                                        <p:cTn id="64" dur="1" fill="hold">
                                          <p:stCondLst>
                                            <p:cond delay="0"/>
                                          </p:stCondLst>
                                        </p:cTn>
                                        <p:tgtEl>
                                          <p:spTgt spid="620"/>
                                        </p:tgtEl>
                                        <p:attrNameLst>
                                          <p:attrName>style.visibility</p:attrName>
                                        </p:attrNameLst>
                                      </p:cBhvr>
                                      <p:to>
                                        <p:strVal val="visible"/>
                                      </p:to>
                                    </p:set>
                                    <p:animEffect transition="in" filter="wipe(left)">
                                      <p:cBhvr>
                                        <p:cTn id="65" dur="250"/>
                                        <p:tgtEl>
                                          <p:spTgt spid="620"/>
                                        </p:tgtEl>
                                      </p:cBhvr>
                                    </p:animEffect>
                                  </p:childTnLst>
                                </p:cTn>
                              </p:par>
                            </p:childTnLst>
                          </p:cTn>
                        </p:par>
                        <p:par>
                          <p:cTn id="66" fill="hold">
                            <p:stCondLst>
                              <p:cond delay="2000"/>
                            </p:stCondLst>
                            <p:childTnLst>
                              <p:par>
                                <p:cTn id="67" presetID="22" presetClass="entr" presetSubtype="8" fill="hold" grpId="0" nodeType="afterEffect">
                                  <p:stCondLst>
                                    <p:cond delay="0"/>
                                  </p:stCondLst>
                                  <p:childTnLst>
                                    <p:set>
                                      <p:cBhvr>
                                        <p:cTn id="68" dur="1" fill="hold">
                                          <p:stCondLst>
                                            <p:cond delay="0"/>
                                          </p:stCondLst>
                                        </p:cTn>
                                        <p:tgtEl>
                                          <p:spTgt spid="575"/>
                                        </p:tgtEl>
                                        <p:attrNameLst>
                                          <p:attrName>style.visibility</p:attrName>
                                        </p:attrNameLst>
                                      </p:cBhvr>
                                      <p:to>
                                        <p:strVal val="visible"/>
                                      </p:to>
                                    </p:set>
                                    <p:animEffect transition="in" filter="wipe(left)">
                                      <p:cBhvr>
                                        <p:cTn id="69" dur="250"/>
                                        <p:tgtEl>
                                          <p:spTgt spid="575"/>
                                        </p:tgtEl>
                                      </p:cBhvr>
                                    </p:animEffect>
                                  </p:childTnLst>
                                </p:cTn>
                              </p:par>
                            </p:childTnLst>
                          </p:cTn>
                        </p:par>
                        <p:par>
                          <p:cTn id="70" fill="hold">
                            <p:stCondLst>
                              <p:cond delay="2250"/>
                            </p:stCondLst>
                            <p:childTnLst>
                              <p:par>
                                <p:cTn id="71" presetID="10" presetClass="entr" presetSubtype="0" fill="hold" nodeType="afterEffect">
                                  <p:stCondLst>
                                    <p:cond delay="0"/>
                                  </p:stCondLst>
                                  <p:childTnLst>
                                    <p:set>
                                      <p:cBhvr>
                                        <p:cTn id="72" dur="1" fill="hold">
                                          <p:stCondLst>
                                            <p:cond delay="0"/>
                                          </p:stCondLst>
                                        </p:cTn>
                                        <p:tgtEl>
                                          <p:spTgt spid="461"/>
                                        </p:tgtEl>
                                        <p:attrNameLst>
                                          <p:attrName>style.visibility</p:attrName>
                                        </p:attrNameLst>
                                      </p:cBhvr>
                                      <p:to>
                                        <p:strVal val="visible"/>
                                      </p:to>
                                    </p:set>
                                    <p:animEffect transition="in" filter="fade">
                                      <p:cBhvr>
                                        <p:cTn id="73" dur="500"/>
                                        <p:tgtEl>
                                          <p:spTgt spid="461"/>
                                        </p:tgtEl>
                                      </p:cBhvr>
                                    </p:animEffect>
                                  </p:childTnLst>
                                </p:cTn>
                              </p:par>
                            </p:childTnLst>
                          </p:cTn>
                        </p:par>
                        <p:par>
                          <p:cTn id="74" fill="hold">
                            <p:stCondLst>
                              <p:cond delay="2750"/>
                            </p:stCondLst>
                            <p:childTnLst>
                              <p:par>
                                <p:cTn id="75" presetID="22" presetClass="entr" presetSubtype="8" fill="hold" grpId="0" nodeType="afterEffect">
                                  <p:stCondLst>
                                    <p:cond delay="0"/>
                                  </p:stCondLst>
                                  <p:childTnLst>
                                    <p:set>
                                      <p:cBhvr>
                                        <p:cTn id="76" dur="1" fill="hold">
                                          <p:stCondLst>
                                            <p:cond delay="0"/>
                                          </p:stCondLst>
                                        </p:cTn>
                                        <p:tgtEl>
                                          <p:spTgt spid="4"/>
                                        </p:tgtEl>
                                        <p:attrNameLst>
                                          <p:attrName>style.visibility</p:attrName>
                                        </p:attrNameLst>
                                      </p:cBhvr>
                                      <p:to>
                                        <p:strVal val="visible"/>
                                      </p:to>
                                    </p:set>
                                    <p:animEffect transition="in" filter="wipe(left)">
                                      <p:cBhvr>
                                        <p:cTn id="77" dur="500"/>
                                        <p:tgtEl>
                                          <p:spTgt spid="4"/>
                                        </p:tgtEl>
                                      </p:cBhvr>
                                    </p:animEffect>
                                  </p:childTnLst>
                                </p:cTn>
                              </p:par>
                              <p:par>
                                <p:cTn id="78" presetID="22" presetClass="entr" presetSubtype="8" fill="hold" grpId="0" nodeType="withEffect">
                                  <p:stCondLst>
                                    <p:cond delay="0"/>
                                  </p:stCondLst>
                                  <p:childTnLst>
                                    <p:set>
                                      <p:cBhvr>
                                        <p:cTn id="79" dur="1" fill="hold">
                                          <p:stCondLst>
                                            <p:cond delay="0"/>
                                          </p:stCondLst>
                                        </p:cTn>
                                        <p:tgtEl>
                                          <p:spTgt spid="553"/>
                                        </p:tgtEl>
                                        <p:attrNameLst>
                                          <p:attrName>style.visibility</p:attrName>
                                        </p:attrNameLst>
                                      </p:cBhvr>
                                      <p:to>
                                        <p:strVal val="visible"/>
                                      </p:to>
                                    </p:set>
                                    <p:animEffect transition="in" filter="wipe(left)">
                                      <p:cBhvr>
                                        <p:cTn id="80" dur="500"/>
                                        <p:tgtEl>
                                          <p:spTgt spid="553"/>
                                        </p:tgtEl>
                                      </p:cBhvr>
                                    </p:animEffect>
                                  </p:childTnLst>
                                </p:cTn>
                              </p:par>
                            </p:childTnLst>
                          </p:cTn>
                        </p:par>
                        <p:par>
                          <p:cTn id="81" fill="hold">
                            <p:stCondLst>
                              <p:cond delay="3250"/>
                            </p:stCondLst>
                            <p:childTnLst>
                              <p:par>
                                <p:cTn id="82" presetID="22" presetClass="entr" presetSubtype="8" fill="hold" grpId="0" nodeType="afterEffect">
                                  <p:stCondLst>
                                    <p:cond delay="0"/>
                                  </p:stCondLst>
                                  <p:childTnLst>
                                    <p:set>
                                      <p:cBhvr>
                                        <p:cTn id="83" dur="1" fill="hold">
                                          <p:stCondLst>
                                            <p:cond delay="0"/>
                                          </p:stCondLst>
                                        </p:cTn>
                                        <p:tgtEl>
                                          <p:spTgt spid="567"/>
                                        </p:tgtEl>
                                        <p:attrNameLst>
                                          <p:attrName>style.visibility</p:attrName>
                                        </p:attrNameLst>
                                      </p:cBhvr>
                                      <p:to>
                                        <p:strVal val="visible"/>
                                      </p:to>
                                    </p:set>
                                    <p:animEffect transition="in" filter="wipe(left)">
                                      <p:cBhvr>
                                        <p:cTn id="84" dur="250"/>
                                        <p:tgtEl>
                                          <p:spTgt spid="567"/>
                                        </p:tgtEl>
                                      </p:cBhvr>
                                    </p:animEffect>
                                  </p:childTnLst>
                                </p:cTn>
                              </p:par>
                            </p:childTnLst>
                          </p:cTn>
                        </p:par>
                        <p:par>
                          <p:cTn id="85" fill="hold">
                            <p:stCondLst>
                              <p:cond delay="3500"/>
                            </p:stCondLst>
                            <p:childTnLst>
                              <p:par>
                                <p:cTn id="86" presetID="22" presetClass="entr" presetSubtype="8" fill="hold" grpId="0" nodeType="afterEffect">
                                  <p:stCondLst>
                                    <p:cond delay="0"/>
                                  </p:stCondLst>
                                  <p:childTnLst>
                                    <p:set>
                                      <p:cBhvr>
                                        <p:cTn id="87" dur="1" fill="hold">
                                          <p:stCondLst>
                                            <p:cond delay="0"/>
                                          </p:stCondLst>
                                        </p:cTn>
                                        <p:tgtEl>
                                          <p:spTgt spid="576"/>
                                        </p:tgtEl>
                                        <p:attrNameLst>
                                          <p:attrName>style.visibility</p:attrName>
                                        </p:attrNameLst>
                                      </p:cBhvr>
                                      <p:to>
                                        <p:strVal val="visible"/>
                                      </p:to>
                                    </p:set>
                                    <p:animEffect transition="in" filter="wipe(left)">
                                      <p:cBhvr>
                                        <p:cTn id="88" dur="250"/>
                                        <p:tgtEl>
                                          <p:spTgt spid="576"/>
                                        </p:tgtEl>
                                      </p:cBhvr>
                                    </p:animEffect>
                                  </p:childTnLst>
                                </p:cTn>
                              </p:par>
                            </p:childTnLst>
                          </p:cTn>
                        </p:par>
                        <p:par>
                          <p:cTn id="89" fill="hold">
                            <p:stCondLst>
                              <p:cond delay="3750"/>
                            </p:stCondLst>
                            <p:childTnLst>
                              <p:par>
                                <p:cTn id="90" presetID="10" presetClass="entr" presetSubtype="0" fill="hold" nodeType="afterEffect">
                                  <p:stCondLst>
                                    <p:cond delay="0"/>
                                  </p:stCondLst>
                                  <p:childTnLst>
                                    <p:set>
                                      <p:cBhvr>
                                        <p:cTn id="91" dur="1" fill="hold">
                                          <p:stCondLst>
                                            <p:cond delay="0"/>
                                          </p:stCondLst>
                                        </p:cTn>
                                        <p:tgtEl>
                                          <p:spTgt spid="464"/>
                                        </p:tgtEl>
                                        <p:attrNameLst>
                                          <p:attrName>style.visibility</p:attrName>
                                        </p:attrNameLst>
                                      </p:cBhvr>
                                      <p:to>
                                        <p:strVal val="visible"/>
                                      </p:to>
                                    </p:set>
                                    <p:animEffect transition="in" filter="fade">
                                      <p:cBhvr>
                                        <p:cTn id="92" dur="500"/>
                                        <p:tgtEl>
                                          <p:spTgt spid="464"/>
                                        </p:tgtEl>
                                      </p:cBhvr>
                                    </p:animEffect>
                                  </p:childTnLst>
                                </p:cTn>
                              </p:par>
                            </p:childTnLst>
                          </p:cTn>
                        </p:par>
                      </p:childTnLst>
                    </p:cTn>
                  </p:par>
                  <p:par>
                    <p:cTn id="93" fill="hold">
                      <p:stCondLst>
                        <p:cond delay="indefinite"/>
                      </p:stCondLst>
                      <p:childTnLst>
                        <p:par>
                          <p:cTn id="94" fill="hold">
                            <p:stCondLst>
                              <p:cond delay="0"/>
                            </p:stCondLst>
                            <p:childTnLst>
                              <p:par>
                                <p:cTn id="95" presetID="22" presetClass="entr" presetSubtype="1" fill="hold" grpId="0" nodeType="clickEffect">
                                  <p:stCondLst>
                                    <p:cond delay="0"/>
                                  </p:stCondLst>
                                  <p:childTnLst>
                                    <p:set>
                                      <p:cBhvr>
                                        <p:cTn id="96" dur="1" fill="hold">
                                          <p:stCondLst>
                                            <p:cond delay="0"/>
                                          </p:stCondLst>
                                        </p:cTn>
                                        <p:tgtEl>
                                          <p:spTgt spid="262"/>
                                        </p:tgtEl>
                                        <p:attrNameLst>
                                          <p:attrName>style.visibility</p:attrName>
                                        </p:attrNameLst>
                                      </p:cBhvr>
                                      <p:to>
                                        <p:strVal val="visible"/>
                                      </p:to>
                                    </p:set>
                                    <p:animEffect transition="in" filter="wipe(up)">
                                      <p:cBhvr>
                                        <p:cTn id="97" dur="750"/>
                                        <p:tgtEl>
                                          <p:spTgt spid="262"/>
                                        </p:tgtEl>
                                      </p:cBhvr>
                                    </p:animEffect>
                                  </p:childTnLst>
                                </p:cTn>
                              </p:par>
                            </p:childTnLst>
                          </p:cTn>
                        </p:par>
                        <p:par>
                          <p:cTn id="98" fill="hold">
                            <p:stCondLst>
                              <p:cond delay="750"/>
                            </p:stCondLst>
                            <p:childTnLst>
                              <p:par>
                                <p:cTn id="99" presetID="22" presetClass="entr" presetSubtype="1" fill="hold" grpId="0" nodeType="afterEffect">
                                  <p:stCondLst>
                                    <p:cond delay="0"/>
                                  </p:stCondLst>
                                  <p:childTnLst>
                                    <p:set>
                                      <p:cBhvr>
                                        <p:cTn id="100" dur="1" fill="hold">
                                          <p:stCondLst>
                                            <p:cond delay="0"/>
                                          </p:stCondLst>
                                        </p:cTn>
                                        <p:tgtEl>
                                          <p:spTgt spid="260"/>
                                        </p:tgtEl>
                                        <p:attrNameLst>
                                          <p:attrName>style.visibility</p:attrName>
                                        </p:attrNameLst>
                                      </p:cBhvr>
                                      <p:to>
                                        <p:strVal val="visible"/>
                                      </p:to>
                                    </p:set>
                                    <p:animEffect transition="in" filter="wipe(up)">
                                      <p:cBhvr>
                                        <p:cTn id="101" dur="750"/>
                                        <p:tgtEl>
                                          <p:spTgt spid="260"/>
                                        </p:tgtEl>
                                      </p:cBhvr>
                                    </p:animEffect>
                                  </p:childTnLst>
                                </p:cTn>
                              </p:par>
                            </p:childTnLst>
                          </p:cTn>
                        </p:par>
                        <p:par>
                          <p:cTn id="102" fill="hold">
                            <p:stCondLst>
                              <p:cond delay="1500"/>
                            </p:stCondLst>
                            <p:childTnLst>
                              <p:par>
                                <p:cTn id="103" presetID="22" presetClass="entr" presetSubtype="1" fill="hold" grpId="0" nodeType="afterEffect">
                                  <p:stCondLst>
                                    <p:cond delay="0"/>
                                  </p:stCondLst>
                                  <p:childTnLst>
                                    <p:set>
                                      <p:cBhvr>
                                        <p:cTn id="104" dur="1" fill="hold">
                                          <p:stCondLst>
                                            <p:cond delay="0"/>
                                          </p:stCondLst>
                                        </p:cTn>
                                        <p:tgtEl>
                                          <p:spTgt spid="52"/>
                                        </p:tgtEl>
                                        <p:attrNameLst>
                                          <p:attrName>style.visibility</p:attrName>
                                        </p:attrNameLst>
                                      </p:cBhvr>
                                      <p:to>
                                        <p:strVal val="visible"/>
                                      </p:to>
                                    </p:set>
                                    <p:animEffect transition="in" filter="wipe(up)">
                                      <p:cBhvr>
                                        <p:cTn id="105" dur="500"/>
                                        <p:tgtEl>
                                          <p:spTgt spid="52"/>
                                        </p:tgtEl>
                                      </p:cBhvr>
                                    </p:animEffect>
                                  </p:childTnLst>
                                </p:cTn>
                              </p:par>
                            </p:childTnLst>
                          </p:cTn>
                        </p:par>
                        <p:par>
                          <p:cTn id="106" fill="hold">
                            <p:stCondLst>
                              <p:cond delay="2000"/>
                            </p:stCondLst>
                            <p:childTnLst>
                              <p:par>
                                <p:cTn id="107" presetID="22" presetClass="entr" presetSubtype="1" fill="hold" nodeType="afterEffect">
                                  <p:stCondLst>
                                    <p:cond delay="0"/>
                                  </p:stCondLst>
                                  <p:childTnLst>
                                    <p:set>
                                      <p:cBhvr>
                                        <p:cTn id="108" dur="1" fill="hold">
                                          <p:stCondLst>
                                            <p:cond delay="0"/>
                                          </p:stCondLst>
                                        </p:cTn>
                                        <p:tgtEl>
                                          <p:spTgt spid="614"/>
                                        </p:tgtEl>
                                        <p:attrNameLst>
                                          <p:attrName>style.visibility</p:attrName>
                                        </p:attrNameLst>
                                      </p:cBhvr>
                                      <p:to>
                                        <p:strVal val="visible"/>
                                      </p:to>
                                    </p:set>
                                    <p:animEffect transition="in" filter="wipe(up)">
                                      <p:cBhvr>
                                        <p:cTn id="109" dur="500"/>
                                        <p:tgtEl>
                                          <p:spTgt spid="614"/>
                                        </p:tgtEl>
                                      </p:cBhvr>
                                    </p:animEffect>
                                  </p:childTnLst>
                                </p:cTn>
                              </p:par>
                            </p:childTnLst>
                          </p:cTn>
                        </p:par>
                        <p:par>
                          <p:cTn id="110" fill="hold">
                            <p:stCondLst>
                              <p:cond delay="2500"/>
                            </p:stCondLst>
                            <p:childTnLst>
                              <p:par>
                                <p:cTn id="111" presetID="22" presetClass="entr" presetSubtype="8" fill="hold" grpId="0" nodeType="afterEffect">
                                  <p:stCondLst>
                                    <p:cond delay="0"/>
                                  </p:stCondLst>
                                  <p:childTnLst>
                                    <p:set>
                                      <p:cBhvr>
                                        <p:cTn id="112" dur="1" fill="hold">
                                          <p:stCondLst>
                                            <p:cond delay="0"/>
                                          </p:stCondLst>
                                        </p:cTn>
                                        <p:tgtEl>
                                          <p:spTgt spid="6"/>
                                        </p:tgtEl>
                                        <p:attrNameLst>
                                          <p:attrName>style.visibility</p:attrName>
                                        </p:attrNameLst>
                                      </p:cBhvr>
                                      <p:to>
                                        <p:strVal val="visible"/>
                                      </p:to>
                                    </p:set>
                                    <p:animEffect transition="in" filter="wipe(left)">
                                      <p:cBhvr>
                                        <p:cTn id="113" dur="500"/>
                                        <p:tgtEl>
                                          <p:spTgt spid="6"/>
                                        </p:tgtEl>
                                      </p:cBhvr>
                                    </p:animEffect>
                                  </p:childTnLst>
                                </p:cTn>
                              </p:par>
                              <p:par>
                                <p:cTn id="114" presetID="22" presetClass="entr" presetSubtype="8" fill="hold" grpId="0" nodeType="withEffect">
                                  <p:stCondLst>
                                    <p:cond delay="0"/>
                                  </p:stCondLst>
                                  <p:childTnLst>
                                    <p:set>
                                      <p:cBhvr>
                                        <p:cTn id="115" dur="1" fill="hold">
                                          <p:stCondLst>
                                            <p:cond delay="0"/>
                                          </p:stCondLst>
                                        </p:cTn>
                                        <p:tgtEl>
                                          <p:spTgt spid="555"/>
                                        </p:tgtEl>
                                        <p:attrNameLst>
                                          <p:attrName>style.visibility</p:attrName>
                                        </p:attrNameLst>
                                      </p:cBhvr>
                                      <p:to>
                                        <p:strVal val="visible"/>
                                      </p:to>
                                    </p:set>
                                    <p:animEffect transition="in" filter="wipe(left)">
                                      <p:cBhvr>
                                        <p:cTn id="116" dur="500"/>
                                        <p:tgtEl>
                                          <p:spTgt spid="555"/>
                                        </p:tgtEl>
                                      </p:cBhvr>
                                    </p:animEffect>
                                  </p:childTnLst>
                                </p:cTn>
                              </p:par>
                            </p:childTnLst>
                          </p:cTn>
                        </p:par>
                        <p:par>
                          <p:cTn id="117" fill="hold">
                            <p:stCondLst>
                              <p:cond delay="3000"/>
                            </p:stCondLst>
                            <p:childTnLst>
                              <p:par>
                                <p:cTn id="118" presetID="22" presetClass="entr" presetSubtype="8" fill="hold" grpId="0" nodeType="afterEffect">
                                  <p:stCondLst>
                                    <p:cond delay="0"/>
                                  </p:stCondLst>
                                  <p:childTnLst>
                                    <p:set>
                                      <p:cBhvr>
                                        <p:cTn id="119" dur="1" fill="hold">
                                          <p:stCondLst>
                                            <p:cond delay="0"/>
                                          </p:stCondLst>
                                        </p:cTn>
                                        <p:tgtEl>
                                          <p:spTgt spid="569"/>
                                        </p:tgtEl>
                                        <p:attrNameLst>
                                          <p:attrName>style.visibility</p:attrName>
                                        </p:attrNameLst>
                                      </p:cBhvr>
                                      <p:to>
                                        <p:strVal val="visible"/>
                                      </p:to>
                                    </p:set>
                                    <p:animEffect transition="in" filter="wipe(left)">
                                      <p:cBhvr>
                                        <p:cTn id="120" dur="250"/>
                                        <p:tgtEl>
                                          <p:spTgt spid="569"/>
                                        </p:tgtEl>
                                      </p:cBhvr>
                                    </p:animEffect>
                                  </p:childTnLst>
                                </p:cTn>
                              </p:par>
                            </p:childTnLst>
                          </p:cTn>
                        </p:par>
                        <p:par>
                          <p:cTn id="121" fill="hold">
                            <p:stCondLst>
                              <p:cond delay="3250"/>
                            </p:stCondLst>
                            <p:childTnLst>
                              <p:par>
                                <p:cTn id="122" presetID="22" presetClass="entr" presetSubtype="8" fill="hold" grpId="0" nodeType="afterEffect">
                                  <p:stCondLst>
                                    <p:cond delay="0"/>
                                  </p:stCondLst>
                                  <p:childTnLst>
                                    <p:set>
                                      <p:cBhvr>
                                        <p:cTn id="123" dur="1" fill="hold">
                                          <p:stCondLst>
                                            <p:cond delay="0"/>
                                          </p:stCondLst>
                                        </p:cTn>
                                        <p:tgtEl>
                                          <p:spTgt spid="577"/>
                                        </p:tgtEl>
                                        <p:attrNameLst>
                                          <p:attrName>style.visibility</p:attrName>
                                        </p:attrNameLst>
                                      </p:cBhvr>
                                      <p:to>
                                        <p:strVal val="visible"/>
                                      </p:to>
                                    </p:set>
                                    <p:animEffect transition="in" filter="wipe(left)">
                                      <p:cBhvr>
                                        <p:cTn id="124" dur="250"/>
                                        <p:tgtEl>
                                          <p:spTgt spid="577"/>
                                        </p:tgtEl>
                                      </p:cBhvr>
                                    </p:animEffect>
                                  </p:childTnLst>
                                </p:cTn>
                              </p:par>
                            </p:childTnLst>
                          </p:cTn>
                        </p:par>
                        <p:par>
                          <p:cTn id="125" fill="hold">
                            <p:stCondLst>
                              <p:cond delay="3500"/>
                            </p:stCondLst>
                            <p:childTnLst>
                              <p:par>
                                <p:cTn id="126" presetID="22" presetClass="entr" presetSubtype="8" fill="hold" grpId="0" nodeType="afterEffect">
                                  <p:stCondLst>
                                    <p:cond delay="0"/>
                                  </p:stCondLst>
                                  <p:childTnLst>
                                    <p:set>
                                      <p:cBhvr>
                                        <p:cTn id="127" dur="1" fill="hold">
                                          <p:stCondLst>
                                            <p:cond delay="0"/>
                                          </p:stCondLst>
                                        </p:cTn>
                                        <p:tgtEl>
                                          <p:spTgt spid="585"/>
                                        </p:tgtEl>
                                        <p:attrNameLst>
                                          <p:attrName>style.visibility</p:attrName>
                                        </p:attrNameLst>
                                      </p:cBhvr>
                                      <p:to>
                                        <p:strVal val="visible"/>
                                      </p:to>
                                    </p:set>
                                    <p:animEffect transition="in" filter="wipe(left)">
                                      <p:cBhvr>
                                        <p:cTn id="128" dur="250"/>
                                        <p:tgtEl>
                                          <p:spTgt spid="585"/>
                                        </p:tgtEl>
                                      </p:cBhvr>
                                    </p:animEffect>
                                  </p:childTnLst>
                                </p:cTn>
                              </p:par>
                            </p:childTnLst>
                          </p:cTn>
                        </p:par>
                        <p:par>
                          <p:cTn id="129" fill="hold">
                            <p:stCondLst>
                              <p:cond delay="3750"/>
                            </p:stCondLst>
                            <p:childTnLst>
                              <p:par>
                                <p:cTn id="130" presetID="10" presetClass="entr" presetSubtype="0" fill="hold" nodeType="afterEffect">
                                  <p:stCondLst>
                                    <p:cond delay="0"/>
                                  </p:stCondLst>
                                  <p:childTnLst>
                                    <p:set>
                                      <p:cBhvr>
                                        <p:cTn id="131" dur="1" fill="hold">
                                          <p:stCondLst>
                                            <p:cond delay="0"/>
                                          </p:stCondLst>
                                        </p:cTn>
                                        <p:tgtEl>
                                          <p:spTgt spid="494"/>
                                        </p:tgtEl>
                                        <p:attrNameLst>
                                          <p:attrName>style.visibility</p:attrName>
                                        </p:attrNameLst>
                                      </p:cBhvr>
                                      <p:to>
                                        <p:strVal val="visible"/>
                                      </p:to>
                                    </p:set>
                                    <p:animEffect transition="in" filter="fade">
                                      <p:cBhvr>
                                        <p:cTn id="132" dur="500"/>
                                        <p:tgtEl>
                                          <p:spTgt spid="494"/>
                                        </p:tgtEl>
                                      </p:cBhvr>
                                    </p:animEffect>
                                  </p:childTnLst>
                                </p:cTn>
                              </p:par>
                              <p:par>
                                <p:cTn id="133" presetID="10" presetClass="entr" presetSubtype="0" fill="hold" nodeType="withEffect">
                                  <p:stCondLst>
                                    <p:cond delay="0"/>
                                  </p:stCondLst>
                                  <p:childTnLst>
                                    <p:set>
                                      <p:cBhvr>
                                        <p:cTn id="134" dur="1" fill="hold">
                                          <p:stCondLst>
                                            <p:cond delay="0"/>
                                          </p:stCondLst>
                                        </p:cTn>
                                        <p:tgtEl>
                                          <p:spTgt spid="479"/>
                                        </p:tgtEl>
                                        <p:attrNameLst>
                                          <p:attrName>style.visibility</p:attrName>
                                        </p:attrNameLst>
                                      </p:cBhvr>
                                      <p:to>
                                        <p:strVal val="visible"/>
                                      </p:to>
                                    </p:set>
                                    <p:animEffect transition="in" filter="fade">
                                      <p:cBhvr>
                                        <p:cTn id="135" dur="500"/>
                                        <p:tgtEl>
                                          <p:spTgt spid="479"/>
                                        </p:tgtEl>
                                      </p:cBhvr>
                                    </p:animEffect>
                                  </p:childTnLst>
                                </p:cTn>
                              </p:par>
                            </p:childTnLst>
                          </p:cTn>
                        </p:par>
                      </p:childTnLst>
                    </p:cTn>
                  </p:par>
                  <p:par>
                    <p:cTn id="136" fill="hold">
                      <p:stCondLst>
                        <p:cond delay="indefinite"/>
                      </p:stCondLst>
                      <p:childTnLst>
                        <p:par>
                          <p:cTn id="137" fill="hold">
                            <p:stCondLst>
                              <p:cond delay="0"/>
                            </p:stCondLst>
                            <p:childTnLst>
                              <p:par>
                                <p:cTn id="138" presetID="53" presetClass="entr" presetSubtype="16" fill="hold" grpId="0" nodeType="clickEffect">
                                  <p:stCondLst>
                                    <p:cond delay="0"/>
                                  </p:stCondLst>
                                  <p:childTnLst>
                                    <p:set>
                                      <p:cBhvr>
                                        <p:cTn id="139" dur="1" fill="hold">
                                          <p:stCondLst>
                                            <p:cond delay="0"/>
                                          </p:stCondLst>
                                        </p:cTn>
                                        <p:tgtEl>
                                          <p:spTgt spid="261"/>
                                        </p:tgtEl>
                                        <p:attrNameLst>
                                          <p:attrName>style.visibility</p:attrName>
                                        </p:attrNameLst>
                                      </p:cBhvr>
                                      <p:to>
                                        <p:strVal val="visible"/>
                                      </p:to>
                                    </p:set>
                                    <p:anim calcmode="lin" valueType="num">
                                      <p:cBhvr>
                                        <p:cTn id="140" dur="500" fill="hold"/>
                                        <p:tgtEl>
                                          <p:spTgt spid="261"/>
                                        </p:tgtEl>
                                        <p:attrNameLst>
                                          <p:attrName>ppt_w</p:attrName>
                                        </p:attrNameLst>
                                      </p:cBhvr>
                                      <p:tavLst>
                                        <p:tav tm="0">
                                          <p:val>
                                            <p:fltVal val="0"/>
                                          </p:val>
                                        </p:tav>
                                        <p:tav tm="100000">
                                          <p:val>
                                            <p:strVal val="#ppt_w"/>
                                          </p:val>
                                        </p:tav>
                                      </p:tavLst>
                                    </p:anim>
                                    <p:anim calcmode="lin" valueType="num">
                                      <p:cBhvr>
                                        <p:cTn id="141" dur="500" fill="hold"/>
                                        <p:tgtEl>
                                          <p:spTgt spid="261"/>
                                        </p:tgtEl>
                                        <p:attrNameLst>
                                          <p:attrName>ppt_h</p:attrName>
                                        </p:attrNameLst>
                                      </p:cBhvr>
                                      <p:tavLst>
                                        <p:tav tm="0">
                                          <p:val>
                                            <p:fltVal val="0"/>
                                          </p:val>
                                        </p:tav>
                                        <p:tav tm="100000">
                                          <p:val>
                                            <p:strVal val="#ppt_h"/>
                                          </p:val>
                                        </p:tav>
                                      </p:tavLst>
                                    </p:anim>
                                    <p:animEffect transition="in" filter="fade">
                                      <p:cBhvr>
                                        <p:cTn id="142" dur="500"/>
                                        <p:tgtEl>
                                          <p:spTgt spid="261"/>
                                        </p:tgtEl>
                                      </p:cBhvr>
                                    </p:animEffect>
                                  </p:childTnLst>
                                </p:cTn>
                              </p:par>
                            </p:childTnLst>
                          </p:cTn>
                        </p:par>
                        <p:par>
                          <p:cTn id="143" fill="hold">
                            <p:stCondLst>
                              <p:cond delay="500"/>
                            </p:stCondLst>
                            <p:childTnLst>
                              <p:par>
                                <p:cTn id="144" presetID="22" presetClass="entr" presetSubtype="8" fill="hold" nodeType="afterEffect">
                                  <p:stCondLst>
                                    <p:cond delay="0"/>
                                  </p:stCondLst>
                                  <p:childTnLst>
                                    <p:set>
                                      <p:cBhvr>
                                        <p:cTn id="145" dur="1" fill="hold">
                                          <p:stCondLst>
                                            <p:cond delay="0"/>
                                          </p:stCondLst>
                                        </p:cTn>
                                        <p:tgtEl>
                                          <p:spTgt spid="616"/>
                                        </p:tgtEl>
                                        <p:attrNameLst>
                                          <p:attrName>style.visibility</p:attrName>
                                        </p:attrNameLst>
                                      </p:cBhvr>
                                      <p:to>
                                        <p:strVal val="visible"/>
                                      </p:to>
                                    </p:set>
                                    <p:animEffect transition="in" filter="wipe(left)">
                                      <p:cBhvr>
                                        <p:cTn id="146" dur="500"/>
                                        <p:tgtEl>
                                          <p:spTgt spid="616"/>
                                        </p:tgtEl>
                                      </p:cBhvr>
                                    </p:animEffect>
                                  </p:childTnLst>
                                </p:cTn>
                              </p:par>
                            </p:childTnLst>
                          </p:cTn>
                        </p:par>
                        <p:par>
                          <p:cTn id="147" fill="hold">
                            <p:stCondLst>
                              <p:cond delay="1000"/>
                            </p:stCondLst>
                            <p:childTnLst>
                              <p:par>
                                <p:cTn id="148" presetID="22" presetClass="entr" presetSubtype="8" fill="hold" grpId="0" nodeType="afterEffect">
                                  <p:stCondLst>
                                    <p:cond delay="0"/>
                                  </p:stCondLst>
                                  <p:childTnLst>
                                    <p:set>
                                      <p:cBhvr>
                                        <p:cTn id="149" dur="1" fill="hold">
                                          <p:stCondLst>
                                            <p:cond delay="0"/>
                                          </p:stCondLst>
                                        </p:cTn>
                                        <p:tgtEl>
                                          <p:spTgt spid="8"/>
                                        </p:tgtEl>
                                        <p:attrNameLst>
                                          <p:attrName>style.visibility</p:attrName>
                                        </p:attrNameLst>
                                      </p:cBhvr>
                                      <p:to>
                                        <p:strVal val="visible"/>
                                      </p:to>
                                    </p:set>
                                    <p:animEffect transition="in" filter="wipe(left)">
                                      <p:cBhvr>
                                        <p:cTn id="150" dur="500"/>
                                        <p:tgtEl>
                                          <p:spTgt spid="8"/>
                                        </p:tgtEl>
                                      </p:cBhvr>
                                    </p:animEffect>
                                  </p:childTnLst>
                                </p:cTn>
                              </p:par>
                              <p:par>
                                <p:cTn id="151" presetID="22" presetClass="entr" presetSubtype="8" fill="hold" grpId="0" nodeType="withEffect">
                                  <p:stCondLst>
                                    <p:cond delay="0"/>
                                  </p:stCondLst>
                                  <p:childTnLst>
                                    <p:set>
                                      <p:cBhvr>
                                        <p:cTn id="152" dur="1" fill="hold">
                                          <p:stCondLst>
                                            <p:cond delay="0"/>
                                          </p:stCondLst>
                                        </p:cTn>
                                        <p:tgtEl>
                                          <p:spTgt spid="558"/>
                                        </p:tgtEl>
                                        <p:attrNameLst>
                                          <p:attrName>style.visibility</p:attrName>
                                        </p:attrNameLst>
                                      </p:cBhvr>
                                      <p:to>
                                        <p:strVal val="visible"/>
                                      </p:to>
                                    </p:set>
                                    <p:animEffect transition="in" filter="wipe(left)">
                                      <p:cBhvr>
                                        <p:cTn id="153" dur="500"/>
                                        <p:tgtEl>
                                          <p:spTgt spid="558"/>
                                        </p:tgtEl>
                                      </p:cBhvr>
                                    </p:animEffect>
                                  </p:childTnLst>
                                </p:cTn>
                              </p:par>
                            </p:childTnLst>
                          </p:cTn>
                        </p:par>
                        <p:par>
                          <p:cTn id="154" fill="hold">
                            <p:stCondLst>
                              <p:cond delay="1500"/>
                            </p:stCondLst>
                            <p:childTnLst>
                              <p:par>
                                <p:cTn id="155" presetID="22" presetClass="entr" presetSubtype="8" fill="hold" grpId="0" nodeType="afterEffect">
                                  <p:stCondLst>
                                    <p:cond delay="0"/>
                                  </p:stCondLst>
                                  <p:childTnLst>
                                    <p:set>
                                      <p:cBhvr>
                                        <p:cTn id="156" dur="1" fill="hold">
                                          <p:stCondLst>
                                            <p:cond delay="0"/>
                                          </p:stCondLst>
                                        </p:cTn>
                                        <p:tgtEl>
                                          <p:spTgt spid="570"/>
                                        </p:tgtEl>
                                        <p:attrNameLst>
                                          <p:attrName>style.visibility</p:attrName>
                                        </p:attrNameLst>
                                      </p:cBhvr>
                                      <p:to>
                                        <p:strVal val="visible"/>
                                      </p:to>
                                    </p:set>
                                    <p:animEffect transition="in" filter="wipe(left)">
                                      <p:cBhvr>
                                        <p:cTn id="157" dur="250"/>
                                        <p:tgtEl>
                                          <p:spTgt spid="570"/>
                                        </p:tgtEl>
                                      </p:cBhvr>
                                    </p:animEffect>
                                  </p:childTnLst>
                                </p:cTn>
                              </p:par>
                            </p:childTnLst>
                          </p:cTn>
                        </p:par>
                        <p:par>
                          <p:cTn id="158" fill="hold">
                            <p:stCondLst>
                              <p:cond delay="1750"/>
                            </p:stCondLst>
                            <p:childTnLst>
                              <p:par>
                                <p:cTn id="159" presetID="22" presetClass="entr" presetSubtype="8" fill="hold" grpId="0" nodeType="afterEffect">
                                  <p:stCondLst>
                                    <p:cond delay="0"/>
                                  </p:stCondLst>
                                  <p:childTnLst>
                                    <p:set>
                                      <p:cBhvr>
                                        <p:cTn id="160" dur="1" fill="hold">
                                          <p:stCondLst>
                                            <p:cond delay="0"/>
                                          </p:stCondLst>
                                        </p:cTn>
                                        <p:tgtEl>
                                          <p:spTgt spid="578"/>
                                        </p:tgtEl>
                                        <p:attrNameLst>
                                          <p:attrName>style.visibility</p:attrName>
                                        </p:attrNameLst>
                                      </p:cBhvr>
                                      <p:to>
                                        <p:strVal val="visible"/>
                                      </p:to>
                                    </p:set>
                                    <p:animEffect transition="in" filter="wipe(left)">
                                      <p:cBhvr>
                                        <p:cTn id="161" dur="250"/>
                                        <p:tgtEl>
                                          <p:spTgt spid="578"/>
                                        </p:tgtEl>
                                      </p:cBhvr>
                                    </p:animEffect>
                                  </p:childTnLst>
                                </p:cTn>
                              </p:par>
                            </p:childTnLst>
                          </p:cTn>
                        </p:par>
                        <p:par>
                          <p:cTn id="162" fill="hold">
                            <p:stCondLst>
                              <p:cond delay="2000"/>
                            </p:stCondLst>
                            <p:childTnLst>
                              <p:par>
                                <p:cTn id="163" presetID="22" presetClass="entr" presetSubtype="8" fill="hold" grpId="0" nodeType="afterEffect">
                                  <p:stCondLst>
                                    <p:cond delay="0"/>
                                  </p:stCondLst>
                                  <p:childTnLst>
                                    <p:set>
                                      <p:cBhvr>
                                        <p:cTn id="164" dur="1" fill="hold">
                                          <p:stCondLst>
                                            <p:cond delay="0"/>
                                          </p:stCondLst>
                                        </p:cTn>
                                        <p:tgtEl>
                                          <p:spTgt spid="586"/>
                                        </p:tgtEl>
                                        <p:attrNameLst>
                                          <p:attrName>style.visibility</p:attrName>
                                        </p:attrNameLst>
                                      </p:cBhvr>
                                      <p:to>
                                        <p:strVal val="visible"/>
                                      </p:to>
                                    </p:set>
                                    <p:animEffect transition="in" filter="wipe(left)">
                                      <p:cBhvr>
                                        <p:cTn id="165" dur="250"/>
                                        <p:tgtEl>
                                          <p:spTgt spid="586"/>
                                        </p:tgtEl>
                                      </p:cBhvr>
                                    </p:animEffect>
                                  </p:childTnLst>
                                </p:cTn>
                              </p:par>
                            </p:childTnLst>
                          </p:cTn>
                        </p:par>
                        <p:par>
                          <p:cTn id="166" fill="hold">
                            <p:stCondLst>
                              <p:cond delay="2250"/>
                            </p:stCondLst>
                            <p:childTnLst>
                              <p:par>
                                <p:cTn id="167" presetID="22" presetClass="entr" presetSubtype="8" fill="hold" grpId="0" nodeType="afterEffect">
                                  <p:stCondLst>
                                    <p:cond delay="0"/>
                                  </p:stCondLst>
                                  <p:childTnLst>
                                    <p:set>
                                      <p:cBhvr>
                                        <p:cTn id="168" dur="1" fill="hold">
                                          <p:stCondLst>
                                            <p:cond delay="0"/>
                                          </p:stCondLst>
                                        </p:cTn>
                                        <p:tgtEl>
                                          <p:spTgt spid="594"/>
                                        </p:tgtEl>
                                        <p:attrNameLst>
                                          <p:attrName>style.visibility</p:attrName>
                                        </p:attrNameLst>
                                      </p:cBhvr>
                                      <p:to>
                                        <p:strVal val="visible"/>
                                      </p:to>
                                    </p:set>
                                    <p:animEffect transition="in" filter="wipe(left)">
                                      <p:cBhvr>
                                        <p:cTn id="169" dur="250"/>
                                        <p:tgtEl>
                                          <p:spTgt spid="594"/>
                                        </p:tgtEl>
                                      </p:cBhvr>
                                    </p:animEffect>
                                  </p:childTnLst>
                                </p:cTn>
                              </p:par>
                            </p:childTnLst>
                          </p:cTn>
                        </p:par>
                        <p:par>
                          <p:cTn id="170" fill="hold">
                            <p:stCondLst>
                              <p:cond delay="2500"/>
                            </p:stCondLst>
                            <p:childTnLst>
                              <p:par>
                                <p:cTn id="171" presetID="10" presetClass="entr" presetSubtype="0" fill="hold" nodeType="afterEffect">
                                  <p:stCondLst>
                                    <p:cond delay="0"/>
                                  </p:stCondLst>
                                  <p:childTnLst>
                                    <p:set>
                                      <p:cBhvr>
                                        <p:cTn id="172" dur="1" fill="hold">
                                          <p:stCondLst>
                                            <p:cond delay="0"/>
                                          </p:stCondLst>
                                        </p:cTn>
                                        <p:tgtEl>
                                          <p:spTgt spid="524"/>
                                        </p:tgtEl>
                                        <p:attrNameLst>
                                          <p:attrName>style.visibility</p:attrName>
                                        </p:attrNameLst>
                                      </p:cBhvr>
                                      <p:to>
                                        <p:strVal val="visible"/>
                                      </p:to>
                                    </p:set>
                                    <p:animEffect transition="in" filter="fade">
                                      <p:cBhvr>
                                        <p:cTn id="173" dur="500"/>
                                        <p:tgtEl>
                                          <p:spTgt spid="524"/>
                                        </p:tgtEl>
                                      </p:cBhvr>
                                    </p:animEffect>
                                  </p:childTnLst>
                                </p:cTn>
                              </p:par>
                              <p:par>
                                <p:cTn id="174" presetID="10" presetClass="entr" presetSubtype="0" fill="hold" nodeType="withEffect">
                                  <p:stCondLst>
                                    <p:cond delay="0"/>
                                  </p:stCondLst>
                                  <p:childTnLst>
                                    <p:set>
                                      <p:cBhvr>
                                        <p:cTn id="175" dur="1" fill="hold">
                                          <p:stCondLst>
                                            <p:cond delay="0"/>
                                          </p:stCondLst>
                                        </p:cTn>
                                        <p:tgtEl>
                                          <p:spTgt spid="527"/>
                                        </p:tgtEl>
                                        <p:attrNameLst>
                                          <p:attrName>style.visibility</p:attrName>
                                        </p:attrNameLst>
                                      </p:cBhvr>
                                      <p:to>
                                        <p:strVal val="visible"/>
                                      </p:to>
                                    </p:set>
                                    <p:animEffect transition="in" filter="fade">
                                      <p:cBhvr>
                                        <p:cTn id="176" dur="500"/>
                                        <p:tgtEl>
                                          <p:spTgt spid="527"/>
                                        </p:tgtEl>
                                      </p:cBhvr>
                                    </p:animEffect>
                                  </p:childTnLst>
                                </p:cTn>
                              </p:par>
                            </p:childTnLst>
                          </p:cTn>
                        </p:par>
                        <p:par>
                          <p:cTn id="177" fill="hold">
                            <p:stCondLst>
                              <p:cond delay="3000"/>
                            </p:stCondLst>
                            <p:childTnLst>
                              <p:par>
                                <p:cTn id="178" presetID="22" presetClass="entr" presetSubtype="8" fill="hold" grpId="0" nodeType="afterEffect">
                                  <p:stCondLst>
                                    <p:cond delay="0"/>
                                  </p:stCondLst>
                                  <p:childTnLst>
                                    <p:set>
                                      <p:cBhvr>
                                        <p:cTn id="179" dur="1" fill="hold">
                                          <p:stCondLst>
                                            <p:cond delay="0"/>
                                          </p:stCondLst>
                                        </p:cTn>
                                        <p:tgtEl>
                                          <p:spTgt spid="9"/>
                                        </p:tgtEl>
                                        <p:attrNameLst>
                                          <p:attrName>style.visibility</p:attrName>
                                        </p:attrNameLst>
                                      </p:cBhvr>
                                      <p:to>
                                        <p:strVal val="visible"/>
                                      </p:to>
                                    </p:set>
                                    <p:animEffect transition="in" filter="wipe(left)">
                                      <p:cBhvr>
                                        <p:cTn id="180" dur="500"/>
                                        <p:tgtEl>
                                          <p:spTgt spid="9"/>
                                        </p:tgtEl>
                                      </p:cBhvr>
                                    </p:animEffect>
                                  </p:childTnLst>
                                </p:cTn>
                              </p:par>
                              <p:par>
                                <p:cTn id="181" presetID="22" presetClass="entr" presetSubtype="8" fill="hold" grpId="0" nodeType="withEffect">
                                  <p:stCondLst>
                                    <p:cond delay="0"/>
                                  </p:stCondLst>
                                  <p:childTnLst>
                                    <p:set>
                                      <p:cBhvr>
                                        <p:cTn id="182" dur="1" fill="hold">
                                          <p:stCondLst>
                                            <p:cond delay="0"/>
                                          </p:stCondLst>
                                        </p:cTn>
                                        <p:tgtEl>
                                          <p:spTgt spid="561"/>
                                        </p:tgtEl>
                                        <p:attrNameLst>
                                          <p:attrName>style.visibility</p:attrName>
                                        </p:attrNameLst>
                                      </p:cBhvr>
                                      <p:to>
                                        <p:strVal val="visible"/>
                                      </p:to>
                                    </p:set>
                                    <p:animEffect transition="in" filter="wipe(left)">
                                      <p:cBhvr>
                                        <p:cTn id="183" dur="500"/>
                                        <p:tgtEl>
                                          <p:spTgt spid="561"/>
                                        </p:tgtEl>
                                      </p:cBhvr>
                                    </p:animEffect>
                                  </p:childTnLst>
                                </p:cTn>
                              </p:par>
                            </p:childTnLst>
                          </p:cTn>
                        </p:par>
                        <p:par>
                          <p:cTn id="184" fill="hold">
                            <p:stCondLst>
                              <p:cond delay="3500"/>
                            </p:stCondLst>
                            <p:childTnLst>
                              <p:par>
                                <p:cTn id="185" presetID="22" presetClass="entr" presetSubtype="8" fill="hold" grpId="0" nodeType="afterEffect">
                                  <p:stCondLst>
                                    <p:cond delay="0"/>
                                  </p:stCondLst>
                                  <p:childTnLst>
                                    <p:set>
                                      <p:cBhvr>
                                        <p:cTn id="186" dur="1" fill="hold">
                                          <p:stCondLst>
                                            <p:cond delay="0"/>
                                          </p:stCondLst>
                                        </p:cTn>
                                        <p:tgtEl>
                                          <p:spTgt spid="571"/>
                                        </p:tgtEl>
                                        <p:attrNameLst>
                                          <p:attrName>style.visibility</p:attrName>
                                        </p:attrNameLst>
                                      </p:cBhvr>
                                      <p:to>
                                        <p:strVal val="visible"/>
                                      </p:to>
                                    </p:set>
                                    <p:animEffect transition="in" filter="wipe(left)">
                                      <p:cBhvr>
                                        <p:cTn id="187" dur="250"/>
                                        <p:tgtEl>
                                          <p:spTgt spid="571"/>
                                        </p:tgtEl>
                                      </p:cBhvr>
                                    </p:animEffect>
                                  </p:childTnLst>
                                </p:cTn>
                              </p:par>
                            </p:childTnLst>
                          </p:cTn>
                        </p:par>
                        <p:par>
                          <p:cTn id="188" fill="hold">
                            <p:stCondLst>
                              <p:cond delay="3750"/>
                            </p:stCondLst>
                            <p:childTnLst>
                              <p:par>
                                <p:cTn id="189" presetID="22" presetClass="entr" presetSubtype="8" fill="hold" grpId="0" nodeType="afterEffect">
                                  <p:stCondLst>
                                    <p:cond delay="0"/>
                                  </p:stCondLst>
                                  <p:childTnLst>
                                    <p:set>
                                      <p:cBhvr>
                                        <p:cTn id="190" dur="1" fill="hold">
                                          <p:stCondLst>
                                            <p:cond delay="0"/>
                                          </p:stCondLst>
                                        </p:cTn>
                                        <p:tgtEl>
                                          <p:spTgt spid="579"/>
                                        </p:tgtEl>
                                        <p:attrNameLst>
                                          <p:attrName>style.visibility</p:attrName>
                                        </p:attrNameLst>
                                      </p:cBhvr>
                                      <p:to>
                                        <p:strVal val="visible"/>
                                      </p:to>
                                    </p:set>
                                    <p:animEffect transition="in" filter="wipe(left)">
                                      <p:cBhvr>
                                        <p:cTn id="191" dur="250"/>
                                        <p:tgtEl>
                                          <p:spTgt spid="579"/>
                                        </p:tgtEl>
                                      </p:cBhvr>
                                    </p:animEffect>
                                  </p:childTnLst>
                                </p:cTn>
                              </p:par>
                            </p:childTnLst>
                          </p:cTn>
                        </p:par>
                        <p:par>
                          <p:cTn id="192" fill="hold">
                            <p:stCondLst>
                              <p:cond delay="4000"/>
                            </p:stCondLst>
                            <p:childTnLst>
                              <p:par>
                                <p:cTn id="193" presetID="22" presetClass="entr" presetSubtype="8" fill="hold" grpId="0" nodeType="afterEffect">
                                  <p:stCondLst>
                                    <p:cond delay="0"/>
                                  </p:stCondLst>
                                  <p:childTnLst>
                                    <p:set>
                                      <p:cBhvr>
                                        <p:cTn id="194" dur="1" fill="hold">
                                          <p:stCondLst>
                                            <p:cond delay="0"/>
                                          </p:stCondLst>
                                        </p:cTn>
                                        <p:tgtEl>
                                          <p:spTgt spid="587"/>
                                        </p:tgtEl>
                                        <p:attrNameLst>
                                          <p:attrName>style.visibility</p:attrName>
                                        </p:attrNameLst>
                                      </p:cBhvr>
                                      <p:to>
                                        <p:strVal val="visible"/>
                                      </p:to>
                                    </p:set>
                                    <p:animEffect transition="in" filter="wipe(left)">
                                      <p:cBhvr>
                                        <p:cTn id="195" dur="250"/>
                                        <p:tgtEl>
                                          <p:spTgt spid="587"/>
                                        </p:tgtEl>
                                      </p:cBhvr>
                                    </p:animEffect>
                                  </p:childTnLst>
                                </p:cTn>
                              </p:par>
                            </p:childTnLst>
                          </p:cTn>
                        </p:par>
                        <p:par>
                          <p:cTn id="196" fill="hold">
                            <p:stCondLst>
                              <p:cond delay="4250"/>
                            </p:stCondLst>
                            <p:childTnLst>
                              <p:par>
                                <p:cTn id="197" presetID="22" presetClass="entr" presetSubtype="8" fill="hold" grpId="0" nodeType="afterEffect">
                                  <p:stCondLst>
                                    <p:cond delay="0"/>
                                  </p:stCondLst>
                                  <p:childTnLst>
                                    <p:set>
                                      <p:cBhvr>
                                        <p:cTn id="198" dur="1" fill="hold">
                                          <p:stCondLst>
                                            <p:cond delay="0"/>
                                          </p:stCondLst>
                                        </p:cTn>
                                        <p:tgtEl>
                                          <p:spTgt spid="595"/>
                                        </p:tgtEl>
                                        <p:attrNameLst>
                                          <p:attrName>style.visibility</p:attrName>
                                        </p:attrNameLst>
                                      </p:cBhvr>
                                      <p:to>
                                        <p:strVal val="visible"/>
                                      </p:to>
                                    </p:set>
                                    <p:animEffect transition="in" filter="wipe(left)">
                                      <p:cBhvr>
                                        <p:cTn id="199" dur="250"/>
                                        <p:tgtEl>
                                          <p:spTgt spid="595"/>
                                        </p:tgtEl>
                                      </p:cBhvr>
                                    </p:animEffect>
                                  </p:childTnLst>
                                </p:cTn>
                              </p:par>
                            </p:childTnLst>
                          </p:cTn>
                        </p:par>
                        <p:par>
                          <p:cTn id="200" fill="hold">
                            <p:stCondLst>
                              <p:cond delay="4500"/>
                            </p:stCondLst>
                            <p:childTnLst>
                              <p:par>
                                <p:cTn id="201" presetID="10" presetClass="entr" presetSubtype="0" fill="hold" nodeType="afterEffect">
                                  <p:stCondLst>
                                    <p:cond delay="0"/>
                                  </p:stCondLst>
                                  <p:childTnLst>
                                    <p:set>
                                      <p:cBhvr>
                                        <p:cTn id="202" dur="1" fill="hold">
                                          <p:stCondLst>
                                            <p:cond delay="0"/>
                                          </p:stCondLst>
                                        </p:cTn>
                                        <p:tgtEl>
                                          <p:spTgt spid="530"/>
                                        </p:tgtEl>
                                        <p:attrNameLst>
                                          <p:attrName>style.visibility</p:attrName>
                                        </p:attrNameLst>
                                      </p:cBhvr>
                                      <p:to>
                                        <p:strVal val="visible"/>
                                      </p:to>
                                    </p:set>
                                    <p:animEffect transition="in" filter="fade">
                                      <p:cBhvr>
                                        <p:cTn id="203" dur="500"/>
                                        <p:tgtEl>
                                          <p:spTgt spid="530"/>
                                        </p:tgtEl>
                                      </p:cBhvr>
                                    </p:animEffect>
                                  </p:childTnLst>
                                </p:cTn>
                              </p:par>
                              <p:par>
                                <p:cTn id="204" presetID="10" presetClass="entr" presetSubtype="0" fill="hold" nodeType="withEffect">
                                  <p:stCondLst>
                                    <p:cond delay="0"/>
                                  </p:stCondLst>
                                  <p:childTnLst>
                                    <p:set>
                                      <p:cBhvr>
                                        <p:cTn id="205" dur="1" fill="hold">
                                          <p:stCondLst>
                                            <p:cond delay="0"/>
                                          </p:stCondLst>
                                        </p:cTn>
                                        <p:tgtEl>
                                          <p:spTgt spid="533"/>
                                        </p:tgtEl>
                                        <p:attrNameLst>
                                          <p:attrName>style.visibility</p:attrName>
                                        </p:attrNameLst>
                                      </p:cBhvr>
                                      <p:to>
                                        <p:strVal val="visible"/>
                                      </p:to>
                                    </p:set>
                                    <p:animEffect transition="in" filter="fade">
                                      <p:cBhvr>
                                        <p:cTn id="206" dur="500"/>
                                        <p:tgtEl>
                                          <p:spTgt spid="533"/>
                                        </p:tgtEl>
                                      </p:cBhvr>
                                    </p:animEffect>
                                  </p:childTnLst>
                                </p:cTn>
                              </p:par>
                            </p:childTnLst>
                          </p:cTn>
                        </p:par>
                      </p:childTnLst>
                    </p:cTn>
                  </p:par>
                  <p:par>
                    <p:cTn id="207" fill="hold">
                      <p:stCondLst>
                        <p:cond delay="indefinite"/>
                      </p:stCondLst>
                      <p:childTnLst>
                        <p:par>
                          <p:cTn id="208" fill="hold">
                            <p:stCondLst>
                              <p:cond delay="0"/>
                            </p:stCondLst>
                            <p:childTnLst>
                              <p:par>
                                <p:cTn id="209" presetID="10" presetClass="entr" presetSubtype="0" fill="hold" nodeType="clickEffect">
                                  <p:stCondLst>
                                    <p:cond delay="0"/>
                                  </p:stCondLst>
                                  <p:childTnLst>
                                    <p:set>
                                      <p:cBhvr>
                                        <p:cTn id="210" dur="1" fill="hold">
                                          <p:stCondLst>
                                            <p:cond delay="0"/>
                                          </p:stCondLst>
                                        </p:cTn>
                                        <p:tgtEl>
                                          <p:spTgt spid="618"/>
                                        </p:tgtEl>
                                        <p:attrNameLst>
                                          <p:attrName>style.visibility</p:attrName>
                                        </p:attrNameLst>
                                      </p:cBhvr>
                                      <p:to>
                                        <p:strVal val="visible"/>
                                      </p:to>
                                    </p:set>
                                    <p:animEffect transition="in" filter="fade">
                                      <p:cBhvr>
                                        <p:cTn id="211" dur="750"/>
                                        <p:tgtEl>
                                          <p:spTgt spid="618"/>
                                        </p:tgtEl>
                                      </p:cBhvr>
                                    </p:animEffect>
                                  </p:childTnLst>
                                </p:cTn>
                              </p:par>
                              <p:par>
                                <p:cTn id="212" presetID="10" presetClass="entr" presetSubtype="0" fill="hold" nodeType="withEffect">
                                  <p:stCondLst>
                                    <p:cond delay="0"/>
                                  </p:stCondLst>
                                  <p:childTnLst>
                                    <p:set>
                                      <p:cBhvr>
                                        <p:cTn id="213" dur="1" fill="hold">
                                          <p:stCondLst>
                                            <p:cond delay="0"/>
                                          </p:stCondLst>
                                        </p:cTn>
                                        <p:tgtEl>
                                          <p:spTgt spid="419"/>
                                        </p:tgtEl>
                                        <p:attrNameLst>
                                          <p:attrName>style.visibility</p:attrName>
                                        </p:attrNameLst>
                                      </p:cBhvr>
                                      <p:to>
                                        <p:strVal val="visible"/>
                                      </p:to>
                                    </p:set>
                                    <p:animEffect transition="in" filter="fade">
                                      <p:cBhvr>
                                        <p:cTn id="214" dur="750"/>
                                        <p:tgtEl>
                                          <p:spTgt spid="419"/>
                                        </p:tgtEl>
                                      </p:cBhvr>
                                    </p:animEffect>
                                  </p:childTnLst>
                                </p:cTn>
                              </p:par>
                              <p:par>
                                <p:cTn id="215" presetID="10" presetClass="entr" presetSubtype="0" fill="hold" nodeType="withEffect">
                                  <p:stCondLst>
                                    <p:cond delay="0"/>
                                  </p:stCondLst>
                                  <p:childTnLst>
                                    <p:set>
                                      <p:cBhvr>
                                        <p:cTn id="216" dur="1" fill="hold">
                                          <p:stCondLst>
                                            <p:cond delay="0"/>
                                          </p:stCondLst>
                                        </p:cTn>
                                        <p:tgtEl>
                                          <p:spTgt spid="398"/>
                                        </p:tgtEl>
                                        <p:attrNameLst>
                                          <p:attrName>style.visibility</p:attrName>
                                        </p:attrNameLst>
                                      </p:cBhvr>
                                      <p:to>
                                        <p:strVal val="visible"/>
                                      </p:to>
                                    </p:set>
                                    <p:animEffect transition="in" filter="fade">
                                      <p:cBhvr>
                                        <p:cTn id="217" dur="750"/>
                                        <p:tgtEl>
                                          <p:spTgt spid="398"/>
                                        </p:tgtEl>
                                      </p:cBhvr>
                                    </p:animEffect>
                                  </p:childTnLst>
                                </p:cTn>
                              </p:par>
                              <p:par>
                                <p:cTn id="218" presetID="10" presetClass="entr" presetSubtype="0" fill="hold" nodeType="withEffect">
                                  <p:stCondLst>
                                    <p:cond delay="0"/>
                                  </p:stCondLst>
                                  <p:childTnLst>
                                    <p:set>
                                      <p:cBhvr>
                                        <p:cTn id="219" dur="1" fill="hold">
                                          <p:stCondLst>
                                            <p:cond delay="0"/>
                                          </p:stCondLst>
                                        </p:cTn>
                                        <p:tgtEl>
                                          <p:spTgt spid="422"/>
                                        </p:tgtEl>
                                        <p:attrNameLst>
                                          <p:attrName>style.visibility</p:attrName>
                                        </p:attrNameLst>
                                      </p:cBhvr>
                                      <p:to>
                                        <p:strVal val="visible"/>
                                      </p:to>
                                    </p:set>
                                    <p:animEffect transition="in" filter="fade">
                                      <p:cBhvr>
                                        <p:cTn id="220" dur="750"/>
                                        <p:tgtEl>
                                          <p:spTgt spid="422"/>
                                        </p:tgtEl>
                                      </p:cBhvr>
                                    </p:animEffect>
                                  </p:childTnLst>
                                </p:cTn>
                              </p:par>
                              <p:par>
                                <p:cTn id="221" presetID="10" presetClass="entr" presetSubtype="0" fill="hold" nodeType="withEffect">
                                  <p:stCondLst>
                                    <p:cond delay="0"/>
                                  </p:stCondLst>
                                  <p:childTnLst>
                                    <p:set>
                                      <p:cBhvr>
                                        <p:cTn id="222" dur="1" fill="hold">
                                          <p:stCondLst>
                                            <p:cond delay="0"/>
                                          </p:stCondLst>
                                        </p:cTn>
                                        <p:tgtEl>
                                          <p:spTgt spid="401"/>
                                        </p:tgtEl>
                                        <p:attrNameLst>
                                          <p:attrName>style.visibility</p:attrName>
                                        </p:attrNameLst>
                                      </p:cBhvr>
                                      <p:to>
                                        <p:strVal val="visible"/>
                                      </p:to>
                                    </p:set>
                                    <p:animEffect transition="in" filter="fade">
                                      <p:cBhvr>
                                        <p:cTn id="223" dur="750"/>
                                        <p:tgtEl>
                                          <p:spTgt spid="4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9" grpId="0" animBg="1"/>
      <p:bldP spid="561" grpId="0" animBg="1"/>
      <p:bldP spid="558" grpId="0" animBg="1"/>
      <p:bldP spid="555" grpId="0" animBg="1"/>
      <p:bldP spid="553" grpId="0" animBg="1"/>
      <p:bldP spid="48" grpId="0" animBg="1"/>
      <p:bldP spid="50" grpId="0" animBg="1"/>
      <p:bldP spid="51" grpId="0"/>
      <p:bldP spid="2" grpId="0"/>
      <p:bldP spid="3" grpId="0"/>
      <p:bldP spid="4" grpId="0"/>
      <p:bldP spid="6" grpId="0"/>
      <p:bldP spid="8" grpId="0"/>
      <p:bldP spid="9" grpId="0"/>
      <p:bldP spid="52" grpId="0" animBg="1"/>
      <p:bldP spid="53" grpId="0" animBg="1"/>
      <p:bldP spid="266" grpId="0" animBg="1"/>
      <p:bldP spid="262" grpId="0" animBg="1"/>
      <p:bldP spid="263" grpId="0" animBg="1"/>
      <p:bldP spid="260" grpId="0"/>
      <p:bldP spid="261" grpId="0" animBg="1"/>
      <p:bldP spid="564" grpId="0" animBg="1"/>
      <p:bldP spid="565" grpId="0" animBg="1"/>
      <p:bldP spid="567" grpId="0" animBg="1"/>
      <p:bldP spid="569" grpId="0" animBg="1"/>
      <p:bldP spid="570" grpId="0" animBg="1"/>
      <p:bldP spid="571" grpId="0" animBg="1"/>
      <p:bldP spid="575" grpId="0" animBg="1"/>
      <p:bldP spid="576" grpId="0" animBg="1"/>
      <p:bldP spid="577" grpId="0" animBg="1"/>
      <p:bldP spid="578" grpId="0" animBg="1"/>
      <p:bldP spid="579" grpId="0" animBg="1"/>
      <p:bldP spid="585" grpId="0" animBg="1"/>
      <p:bldP spid="586" grpId="0" animBg="1"/>
      <p:bldP spid="587" grpId="0" animBg="1"/>
      <p:bldP spid="594" grpId="0" animBg="1"/>
      <p:bldP spid="595" grpId="0" animBg="1"/>
      <p:bldP spid="620"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26">
          <a:extLst>
            <a:ext uri="{FF2B5EF4-FFF2-40B4-BE49-F238E27FC236}">
              <a16:creationId xmlns:a16="http://schemas.microsoft.com/office/drawing/2014/main" id="{C8098A05-5F5C-7E5A-A1D9-E6D211C1968D}"/>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CD7C6CCA-DC04-AEA5-9034-30355831139A}"/>
              </a:ext>
            </a:extLst>
          </p:cNvPr>
          <p:cNvGrpSpPr/>
          <p:nvPr/>
        </p:nvGrpSpPr>
        <p:grpSpPr>
          <a:xfrm>
            <a:off x="11182935" y="2399871"/>
            <a:ext cx="12404993" cy="731520"/>
            <a:chOff x="11241300" y="2399871"/>
            <a:chExt cx="12404993" cy="731520"/>
          </a:xfrm>
        </p:grpSpPr>
        <p:sp>
          <p:nvSpPr>
            <p:cNvPr id="3" name="Rectangle 2">
              <a:extLst>
                <a:ext uri="{FF2B5EF4-FFF2-40B4-BE49-F238E27FC236}">
                  <a16:creationId xmlns:a16="http://schemas.microsoft.com/office/drawing/2014/main" id="{DF62E22D-C4D1-ACCA-7FCC-D1F0175003B0}"/>
                </a:ext>
              </a:extLst>
            </p:cNvPr>
            <p:cNvSpPr/>
            <p:nvPr/>
          </p:nvSpPr>
          <p:spPr>
            <a:xfrm>
              <a:off x="11241300" y="2399871"/>
              <a:ext cx="12404993" cy="731520"/>
            </a:xfrm>
            <a:prstGeom prst="rect">
              <a:avLst/>
            </a:prstGeom>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none" lIns="274320" tIns="54864"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a:noFill/>
                  </a:ln>
                  <a:solidFill>
                    <a:srgbClr val="FFFFFF"/>
                  </a:solidFill>
                  <a:effectLst/>
                  <a:uLnTx/>
                  <a:uFillTx/>
                  <a:latin typeface="+mj-lt"/>
                  <a:ea typeface="+mn-ea"/>
                  <a:cs typeface="Calibri" panose="020F0502020204030204" pitchFamily="34" charset="0"/>
                </a:rPr>
                <a:t>EMS</a:t>
              </a:r>
            </a:p>
          </p:txBody>
        </p:sp>
        <p:pic>
          <p:nvPicPr>
            <p:cNvPr id="4" name="Picture 3">
              <a:extLst>
                <a:ext uri="{FF2B5EF4-FFF2-40B4-BE49-F238E27FC236}">
                  <a16:creationId xmlns:a16="http://schemas.microsoft.com/office/drawing/2014/main" id="{8BF8A001-60DD-53C5-428C-8A374A8BBDCF}"/>
                </a:ext>
              </a:extLst>
            </p:cNvPr>
            <p:cNvPicPr>
              <a:picLocks noChangeAspect="1"/>
            </p:cNvPicPr>
            <p:nvPr/>
          </p:nvPicPr>
          <p:blipFill>
            <a:blip r:embed="rId3"/>
            <a:stretch>
              <a:fillRect/>
            </a:stretch>
          </p:blipFill>
          <p:spPr>
            <a:xfrm>
              <a:off x="23043616" y="2647847"/>
              <a:ext cx="368861" cy="235568"/>
            </a:xfrm>
            <a:prstGeom prst="rect">
              <a:avLst/>
            </a:prstGeom>
          </p:spPr>
        </p:pic>
      </p:grpSp>
      <p:sp>
        <p:nvSpPr>
          <p:cNvPr id="5" name="Title 8">
            <a:extLst>
              <a:ext uri="{FF2B5EF4-FFF2-40B4-BE49-F238E27FC236}">
                <a16:creationId xmlns:a16="http://schemas.microsoft.com/office/drawing/2014/main" id="{3FA408D4-D24F-0222-BEAB-305DB47EF3BB}"/>
              </a:ext>
            </a:extLst>
          </p:cNvPr>
          <p:cNvSpPr txBox="1">
            <a:spLocks/>
          </p:cNvSpPr>
          <p:nvPr/>
        </p:nvSpPr>
        <p:spPr>
          <a:xfrm>
            <a:off x="11176001" y="1353187"/>
            <a:ext cx="12532255" cy="995882"/>
          </a:xfrm>
          <a:prstGeom prst="rect">
            <a:avLst/>
          </a:prstGeom>
        </p:spPr>
        <p:txBody>
          <a:bodyPr vert="horz" wrap="none" lIns="0" tIns="0" rIns="0" bIns="0" rtlCol="0" anchor="t" anchorCtr="0">
            <a:noAutofit/>
          </a:bodyPr>
          <a:lstStyle>
            <a:lvl1pPr algn="l" defTabSz="1828800" rtl="0" eaLnBrk="1" latinLnBrk="0" hangingPunct="1">
              <a:lnSpc>
                <a:spcPct val="90000"/>
              </a:lnSpc>
              <a:spcBef>
                <a:spcPct val="0"/>
              </a:spcBef>
              <a:buNone/>
              <a:defRPr sz="5000" b="1" kern="1200">
                <a:solidFill>
                  <a:srgbClr val="212121"/>
                </a:solidFill>
                <a:latin typeface="+mj-lt"/>
                <a:ea typeface="+mj-ea"/>
                <a:cs typeface="+mj-cs"/>
              </a:defRPr>
            </a:lvl1pPr>
          </a:lstStyle>
          <a:p>
            <a:r>
              <a:rPr lang="en-US"/>
              <a:t>Discovery | Socialization</a:t>
            </a:r>
          </a:p>
        </p:txBody>
      </p:sp>
      <p:sp>
        <p:nvSpPr>
          <p:cNvPr id="6" name="Text Placeholder 7">
            <a:extLst>
              <a:ext uri="{FF2B5EF4-FFF2-40B4-BE49-F238E27FC236}">
                <a16:creationId xmlns:a16="http://schemas.microsoft.com/office/drawing/2014/main" id="{312FF6A9-E67A-2D70-98D4-407B20540358}"/>
              </a:ext>
            </a:extLst>
          </p:cNvPr>
          <p:cNvSpPr txBox="1">
            <a:spLocks/>
          </p:cNvSpPr>
          <p:nvPr/>
        </p:nvSpPr>
        <p:spPr>
          <a:xfrm>
            <a:off x="11164888" y="3134463"/>
            <a:ext cx="12611100" cy="4524277"/>
          </a:xfrm>
          <a:prstGeom prst="rect">
            <a:avLst/>
          </a:prstGeom>
        </p:spPr>
        <p:txBody>
          <a:bodyPr lIns="0"/>
          <a:lstStyle>
            <a:lvl1pPr marL="0" indent="0" algn="l" defTabSz="274320" rtl="0" eaLnBrk="1" fontAlgn="t" latinLnBrk="0" hangingPunct="1">
              <a:lnSpc>
                <a:spcPct val="90000"/>
              </a:lnSpc>
              <a:spcBef>
                <a:spcPts val="1500"/>
              </a:spcBef>
              <a:spcAft>
                <a:spcPts val="1200"/>
              </a:spcAft>
              <a:buClr>
                <a:srgbClr val="212121"/>
              </a:buClr>
              <a:buFont typeface="Arial" panose="020B0604020202020204" pitchFamily="34" charset="0"/>
              <a:buNone/>
              <a:defRPr sz="3200" b="0" i="0" kern="1200">
                <a:solidFill>
                  <a:srgbClr val="212121"/>
                </a:solidFill>
                <a:latin typeface="Calibri Light" panose="020F0302020204030204" pitchFamily="34" charset="0"/>
                <a:ea typeface="Roboto Light" panose="02000000000000000000" pitchFamily="2" charset="0"/>
                <a:cs typeface="Calibri Light" panose="020F0302020204030204" pitchFamily="34" charset="0"/>
              </a:defRPr>
            </a:lvl1pPr>
            <a:lvl2pPr marL="871538" indent="-349250" algn="l" defTabSz="1828800" rtl="0" eaLnBrk="1" latinLnBrk="0" hangingPunct="1">
              <a:lnSpc>
                <a:spcPct val="90000"/>
              </a:lnSpc>
              <a:spcBef>
                <a:spcPts val="600"/>
              </a:spcBef>
              <a:spcAft>
                <a:spcPts val="1200"/>
              </a:spcAft>
              <a:buClr>
                <a:srgbClr val="212121"/>
              </a:buClr>
              <a:buFont typeface="System Font Regular"/>
              <a:buChar char="-"/>
              <a:tabLst/>
              <a:defRPr sz="3200" b="0" i="0" kern="1200">
                <a:solidFill>
                  <a:schemeClr val="tx1"/>
                </a:solidFill>
                <a:latin typeface="Calibri Light" panose="020F0302020204030204" pitchFamily="34" charset="0"/>
                <a:ea typeface="Roboto Light" panose="02000000000000000000" pitchFamily="2" charset="0"/>
                <a:cs typeface="Calibri Light" panose="020F0302020204030204" pitchFamily="34" charset="0"/>
              </a:defRPr>
            </a:lvl2pPr>
            <a:lvl3pPr marL="1393825" indent="-349250" algn="l" defTabSz="1828800" rtl="0" eaLnBrk="1" latinLnBrk="0" hangingPunct="1">
              <a:lnSpc>
                <a:spcPct val="90000"/>
              </a:lnSpc>
              <a:spcBef>
                <a:spcPts val="600"/>
              </a:spcBef>
              <a:spcAft>
                <a:spcPts val="1200"/>
              </a:spcAft>
              <a:buClr>
                <a:srgbClr val="212121"/>
              </a:buClr>
              <a:buFont typeface="System Font Regular"/>
              <a:buChar char="+"/>
              <a:tabLst/>
              <a:defRPr sz="3200" b="0" i="0" kern="1200">
                <a:solidFill>
                  <a:schemeClr val="tx1"/>
                </a:solidFill>
                <a:latin typeface="Calibri Light" panose="020F0302020204030204" pitchFamily="34" charset="0"/>
                <a:ea typeface="Roboto Light" panose="02000000000000000000" pitchFamily="2" charset="0"/>
                <a:cs typeface="Calibri Light" panose="020F0302020204030204" pitchFamily="34" charset="0"/>
              </a:defRPr>
            </a:lvl3pPr>
            <a:lvl4pPr marL="1841500" indent="-298450" algn="l" defTabSz="1828800" rtl="0" eaLnBrk="1" latinLnBrk="0" hangingPunct="1">
              <a:lnSpc>
                <a:spcPct val="90000"/>
              </a:lnSpc>
              <a:spcBef>
                <a:spcPts val="600"/>
              </a:spcBef>
              <a:spcAft>
                <a:spcPts val="1200"/>
              </a:spcAft>
              <a:buClr>
                <a:srgbClr val="212121"/>
              </a:buClr>
              <a:buFont typeface="System Font Regular"/>
              <a:buChar char="-"/>
              <a:tabLst/>
              <a:defRPr sz="3200" b="0" i="0" kern="1200">
                <a:solidFill>
                  <a:schemeClr val="tx1"/>
                </a:solidFill>
                <a:latin typeface="Calibri Light" panose="020F0302020204030204" pitchFamily="34" charset="0"/>
                <a:ea typeface="Roboto Light" panose="02000000000000000000" pitchFamily="2" charset="0"/>
                <a:cs typeface="Calibri Light" panose="020F0302020204030204" pitchFamily="34" charset="0"/>
              </a:defRPr>
            </a:lvl4pPr>
            <a:lvl5pPr marL="2290763" indent="-323850" algn="l" defTabSz="1828800" rtl="0" eaLnBrk="1" latinLnBrk="0" hangingPunct="1">
              <a:lnSpc>
                <a:spcPct val="90000"/>
              </a:lnSpc>
              <a:spcBef>
                <a:spcPts val="1000"/>
              </a:spcBef>
              <a:spcAft>
                <a:spcPts val="1200"/>
              </a:spcAft>
              <a:buFont typeface="System Font Regular"/>
              <a:buChar char="-"/>
              <a:tabLst/>
              <a:defRPr sz="3200" b="0" i="0" kern="1200">
                <a:solidFill>
                  <a:schemeClr val="tx1"/>
                </a:solidFill>
                <a:latin typeface="Calibri Light" panose="020F0302020204030204" pitchFamily="34" charset="0"/>
                <a:ea typeface="Roboto Light" panose="02000000000000000000" pitchFamily="2" charset="0"/>
                <a:cs typeface="Calibri Light" panose="020F0302020204030204" pitchFamily="34" charset="0"/>
              </a:defRPr>
            </a:lvl5pPr>
            <a:lvl6pPr marL="50292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6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0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pPr marL="287337">
              <a:lnSpc>
                <a:spcPct val="140000"/>
              </a:lnSpc>
              <a:spcBef>
                <a:spcPts val="0"/>
              </a:spcBef>
              <a:buSzPts val="3000"/>
            </a:pPr>
            <a:r>
              <a:rPr lang="en-US" b="1">
                <a:latin typeface="Calibri" panose="020F0502020204030204" pitchFamily="34" charset="0"/>
                <a:ea typeface="Roboto Medium" panose="02000000000000000000" pitchFamily="2" charset="0"/>
                <a:cs typeface="Calibri" panose="020F0502020204030204" pitchFamily="34" charset="0"/>
              </a:rPr>
              <a:t>Daily Use</a:t>
            </a:r>
          </a:p>
          <a:p>
            <a:pPr marL="914400" indent="-627063">
              <a:lnSpc>
                <a:spcPct val="100000"/>
              </a:lnSpc>
              <a:spcBef>
                <a:spcPts val="0"/>
              </a:spcBef>
              <a:buSzPts val="3000"/>
              <a:buFont typeface="Arial" panose="020B0604020202020204" pitchFamily="34" charset="0"/>
              <a:buAutoNum type="arabicPeriod"/>
            </a:pPr>
            <a:r>
              <a:rPr lang="en-US">
                <a:ea typeface="Roboto Medium" panose="02000000000000000000" pitchFamily="2" charset="0"/>
              </a:rPr>
              <a:t>Watch or Download and Review EMS Executive Summary (5 min)</a:t>
            </a:r>
          </a:p>
          <a:p>
            <a:pPr marL="914400" indent="-627063">
              <a:lnSpc>
                <a:spcPct val="100000"/>
              </a:lnSpc>
              <a:spcBef>
                <a:spcPts val="0"/>
              </a:spcBef>
              <a:buSzPts val="3000"/>
              <a:buFont typeface="Arial" panose="020B0604020202020204" pitchFamily="34" charset="0"/>
              <a:buAutoNum type="arabicPeriod"/>
            </a:pPr>
            <a:r>
              <a:rPr lang="en-US">
                <a:ea typeface="Roboto Medium" panose="02000000000000000000" pitchFamily="2" charset="0"/>
              </a:rPr>
              <a:t>Watch Daily Use – EMS to ED Demo (6 min)</a:t>
            </a:r>
          </a:p>
        </p:txBody>
      </p:sp>
      <p:pic>
        <p:nvPicPr>
          <p:cNvPr id="8" name="Picture 7">
            <a:extLst>
              <a:ext uri="{FF2B5EF4-FFF2-40B4-BE49-F238E27FC236}">
                <a16:creationId xmlns:a16="http://schemas.microsoft.com/office/drawing/2014/main" id="{E469E4A7-2157-D29E-CADD-4343681D4B67}"/>
              </a:ext>
            </a:extLst>
          </p:cNvPr>
          <p:cNvPicPr>
            <a:picLocks noChangeAspect="1"/>
          </p:cNvPicPr>
          <p:nvPr/>
        </p:nvPicPr>
        <p:blipFill>
          <a:blip r:embed="rId4"/>
          <a:srcRect b="2608"/>
          <a:stretch/>
        </p:blipFill>
        <p:spPr>
          <a:xfrm>
            <a:off x="0" y="1416416"/>
            <a:ext cx="10726517" cy="12299584"/>
          </a:xfrm>
          <a:prstGeom prst="rect">
            <a:avLst/>
          </a:prstGeom>
          <a:effectLst>
            <a:outerShdw blurRad="247297" dist="38100" dir="2700000" algn="tl" rotWithShape="0">
              <a:prstClr val="black">
                <a:alpha val="40000"/>
              </a:prstClr>
            </a:outerShdw>
          </a:effectLst>
        </p:spPr>
      </p:pic>
      <p:pic>
        <p:nvPicPr>
          <p:cNvPr id="10" name="Picture 9">
            <a:extLst>
              <a:ext uri="{FF2B5EF4-FFF2-40B4-BE49-F238E27FC236}">
                <a16:creationId xmlns:a16="http://schemas.microsoft.com/office/drawing/2014/main" id="{49017175-4DE0-DB7B-B8E8-115A2F92509E}"/>
              </a:ext>
            </a:extLst>
          </p:cNvPr>
          <p:cNvPicPr>
            <a:picLocks noChangeAspect="1"/>
          </p:cNvPicPr>
          <p:nvPr/>
        </p:nvPicPr>
        <p:blipFill>
          <a:blip r:embed="rId5"/>
          <a:srcRect b="97202"/>
          <a:stretch/>
        </p:blipFill>
        <p:spPr>
          <a:xfrm>
            <a:off x="0" y="0"/>
            <a:ext cx="10726738" cy="1403989"/>
          </a:xfrm>
          <a:prstGeom prst="rect">
            <a:avLst/>
          </a:prstGeom>
          <a:effectLst>
            <a:outerShdw blurRad="405461" dist="38100" dir="2700000" algn="tl" rotWithShape="0">
              <a:prstClr val="black">
                <a:alpha val="18000"/>
              </a:prstClr>
            </a:outerShdw>
          </a:effectLst>
        </p:spPr>
      </p:pic>
      <p:pic>
        <p:nvPicPr>
          <p:cNvPr id="18" name="1">
            <a:extLst>
              <a:ext uri="{FF2B5EF4-FFF2-40B4-BE49-F238E27FC236}">
                <a16:creationId xmlns:a16="http://schemas.microsoft.com/office/drawing/2014/main" id="{7D316303-8D23-9A39-C924-5D19D31D482E}"/>
              </a:ext>
            </a:extLst>
          </p:cNvPr>
          <p:cNvPicPr>
            <a:picLocks noChangeAspect="1"/>
          </p:cNvPicPr>
          <p:nvPr/>
        </p:nvPicPr>
        <p:blipFill>
          <a:blip r:embed="rId6"/>
          <a:stretch>
            <a:fillRect/>
          </a:stretch>
        </p:blipFill>
        <p:spPr>
          <a:xfrm>
            <a:off x="1128479" y="2524362"/>
            <a:ext cx="548640" cy="548640"/>
          </a:xfrm>
          <a:prstGeom prst="rect">
            <a:avLst/>
          </a:prstGeom>
        </p:spPr>
      </p:pic>
      <p:pic>
        <p:nvPicPr>
          <p:cNvPr id="22" name="2">
            <a:extLst>
              <a:ext uri="{FF2B5EF4-FFF2-40B4-BE49-F238E27FC236}">
                <a16:creationId xmlns:a16="http://schemas.microsoft.com/office/drawing/2014/main" id="{1EDFAC26-9DDD-CD85-629F-07E5CED40862}"/>
              </a:ext>
            </a:extLst>
          </p:cNvPr>
          <p:cNvPicPr>
            <a:picLocks noChangeAspect="1"/>
          </p:cNvPicPr>
          <p:nvPr/>
        </p:nvPicPr>
        <p:blipFill>
          <a:blip r:embed="rId7"/>
          <a:stretch>
            <a:fillRect/>
          </a:stretch>
        </p:blipFill>
        <p:spPr>
          <a:xfrm>
            <a:off x="1128479" y="7583180"/>
            <a:ext cx="548640" cy="548640"/>
          </a:xfrm>
          <a:prstGeom prst="rect">
            <a:avLst/>
          </a:prstGeom>
        </p:spPr>
      </p:pic>
      <p:pic>
        <p:nvPicPr>
          <p:cNvPr id="23" name="1">
            <a:extLst>
              <a:ext uri="{FF2B5EF4-FFF2-40B4-BE49-F238E27FC236}">
                <a16:creationId xmlns:a16="http://schemas.microsoft.com/office/drawing/2014/main" id="{49082A2F-0C53-FAB6-A9F7-FC2C62572BBD}"/>
              </a:ext>
            </a:extLst>
          </p:cNvPr>
          <p:cNvPicPr>
            <a:picLocks noChangeAspect="1"/>
          </p:cNvPicPr>
          <p:nvPr/>
        </p:nvPicPr>
        <p:blipFill>
          <a:blip r:embed="rId6"/>
          <a:stretch>
            <a:fillRect/>
          </a:stretch>
        </p:blipFill>
        <p:spPr>
          <a:xfrm>
            <a:off x="11339079" y="3916785"/>
            <a:ext cx="649329" cy="649329"/>
          </a:xfrm>
          <a:prstGeom prst="rect">
            <a:avLst/>
          </a:prstGeom>
        </p:spPr>
      </p:pic>
      <p:pic>
        <p:nvPicPr>
          <p:cNvPr id="24" name="2">
            <a:extLst>
              <a:ext uri="{FF2B5EF4-FFF2-40B4-BE49-F238E27FC236}">
                <a16:creationId xmlns:a16="http://schemas.microsoft.com/office/drawing/2014/main" id="{A784FFC7-3A8E-DCCA-F739-1BB0BD7405B0}"/>
              </a:ext>
            </a:extLst>
          </p:cNvPr>
          <p:cNvPicPr>
            <a:picLocks noChangeAspect="1"/>
          </p:cNvPicPr>
          <p:nvPr/>
        </p:nvPicPr>
        <p:blipFill>
          <a:blip r:embed="rId7"/>
          <a:stretch>
            <a:fillRect/>
          </a:stretch>
        </p:blipFill>
        <p:spPr>
          <a:xfrm>
            <a:off x="11339079" y="4561320"/>
            <a:ext cx="649329" cy="649329"/>
          </a:xfrm>
          <a:prstGeom prst="rect">
            <a:avLst/>
          </a:prstGeom>
        </p:spPr>
      </p:pic>
      <p:sp>
        <p:nvSpPr>
          <p:cNvPr id="25" name="Text Placeholder 7">
            <a:extLst>
              <a:ext uri="{FF2B5EF4-FFF2-40B4-BE49-F238E27FC236}">
                <a16:creationId xmlns:a16="http://schemas.microsoft.com/office/drawing/2014/main" id="{50354676-3A81-35C3-4AA9-893DF1D824BE}"/>
              </a:ext>
            </a:extLst>
          </p:cNvPr>
          <p:cNvSpPr txBox="1">
            <a:spLocks/>
          </p:cNvSpPr>
          <p:nvPr/>
        </p:nvSpPr>
        <p:spPr>
          <a:xfrm>
            <a:off x="11164888" y="6488185"/>
            <a:ext cx="12611100" cy="4158517"/>
          </a:xfrm>
          <a:prstGeom prst="rect">
            <a:avLst/>
          </a:prstGeom>
        </p:spPr>
        <p:txBody>
          <a:bodyPr lIns="0"/>
          <a:lstStyle>
            <a:lvl1pPr marL="0" indent="0" algn="l" defTabSz="274320" rtl="0" eaLnBrk="1" fontAlgn="t" latinLnBrk="0" hangingPunct="1">
              <a:lnSpc>
                <a:spcPct val="90000"/>
              </a:lnSpc>
              <a:spcBef>
                <a:spcPts val="1500"/>
              </a:spcBef>
              <a:spcAft>
                <a:spcPts val="1200"/>
              </a:spcAft>
              <a:buClr>
                <a:srgbClr val="212121"/>
              </a:buClr>
              <a:buFont typeface="Arial" panose="020B0604020202020204" pitchFamily="34" charset="0"/>
              <a:buNone/>
              <a:defRPr sz="3200" b="0" i="0" kern="1200">
                <a:solidFill>
                  <a:srgbClr val="212121"/>
                </a:solidFill>
                <a:latin typeface="Calibri Light" panose="020F0302020204030204" pitchFamily="34" charset="0"/>
                <a:ea typeface="Roboto Light" panose="02000000000000000000" pitchFamily="2" charset="0"/>
                <a:cs typeface="Calibri Light" panose="020F0302020204030204" pitchFamily="34" charset="0"/>
              </a:defRPr>
            </a:lvl1pPr>
            <a:lvl2pPr marL="871538" indent="-349250" algn="l" defTabSz="1828800" rtl="0" eaLnBrk="1" latinLnBrk="0" hangingPunct="1">
              <a:lnSpc>
                <a:spcPct val="90000"/>
              </a:lnSpc>
              <a:spcBef>
                <a:spcPts val="600"/>
              </a:spcBef>
              <a:spcAft>
                <a:spcPts val="1200"/>
              </a:spcAft>
              <a:buClr>
                <a:srgbClr val="212121"/>
              </a:buClr>
              <a:buFont typeface="System Font Regular"/>
              <a:buChar char="-"/>
              <a:tabLst/>
              <a:defRPr sz="3200" b="0" i="0" kern="1200">
                <a:solidFill>
                  <a:schemeClr val="tx1"/>
                </a:solidFill>
                <a:latin typeface="Calibri Light" panose="020F0302020204030204" pitchFamily="34" charset="0"/>
                <a:ea typeface="Roboto Light" panose="02000000000000000000" pitchFamily="2" charset="0"/>
                <a:cs typeface="Calibri Light" panose="020F0302020204030204" pitchFamily="34" charset="0"/>
              </a:defRPr>
            </a:lvl2pPr>
            <a:lvl3pPr marL="1393825" indent="-349250" algn="l" defTabSz="1828800" rtl="0" eaLnBrk="1" latinLnBrk="0" hangingPunct="1">
              <a:lnSpc>
                <a:spcPct val="90000"/>
              </a:lnSpc>
              <a:spcBef>
                <a:spcPts val="600"/>
              </a:spcBef>
              <a:spcAft>
                <a:spcPts val="1200"/>
              </a:spcAft>
              <a:buClr>
                <a:srgbClr val="212121"/>
              </a:buClr>
              <a:buFont typeface="System Font Regular"/>
              <a:buChar char="+"/>
              <a:tabLst/>
              <a:defRPr sz="3200" b="0" i="0" kern="1200">
                <a:solidFill>
                  <a:schemeClr val="tx1"/>
                </a:solidFill>
                <a:latin typeface="Calibri Light" panose="020F0302020204030204" pitchFamily="34" charset="0"/>
                <a:ea typeface="Roboto Light" panose="02000000000000000000" pitchFamily="2" charset="0"/>
                <a:cs typeface="Calibri Light" panose="020F0302020204030204" pitchFamily="34" charset="0"/>
              </a:defRPr>
            </a:lvl3pPr>
            <a:lvl4pPr marL="1841500" indent="-298450" algn="l" defTabSz="1828800" rtl="0" eaLnBrk="1" latinLnBrk="0" hangingPunct="1">
              <a:lnSpc>
                <a:spcPct val="90000"/>
              </a:lnSpc>
              <a:spcBef>
                <a:spcPts val="600"/>
              </a:spcBef>
              <a:spcAft>
                <a:spcPts val="1200"/>
              </a:spcAft>
              <a:buClr>
                <a:srgbClr val="212121"/>
              </a:buClr>
              <a:buFont typeface="System Font Regular"/>
              <a:buChar char="-"/>
              <a:tabLst/>
              <a:defRPr sz="3200" b="0" i="0" kern="1200">
                <a:solidFill>
                  <a:schemeClr val="tx1"/>
                </a:solidFill>
                <a:latin typeface="Calibri Light" panose="020F0302020204030204" pitchFamily="34" charset="0"/>
                <a:ea typeface="Roboto Light" panose="02000000000000000000" pitchFamily="2" charset="0"/>
                <a:cs typeface="Calibri Light" panose="020F0302020204030204" pitchFamily="34" charset="0"/>
              </a:defRPr>
            </a:lvl4pPr>
            <a:lvl5pPr marL="2290763" indent="-323850" algn="l" defTabSz="1828800" rtl="0" eaLnBrk="1" latinLnBrk="0" hangingPunct="1">
              <a:lnSpc>
                <a:spcPct val="90000"/>
              </a:lnSpc>
              <a:spcBef>
                <a:spcPts val="1000"/>
              </a:spcBef>
              <a:spcAft>
                <a:spcPts val="1200"/>
              </a:spcAft>
              <a:buFont typeface="System Font Regular"/>
              <a:buChar char="-"/>
              <a:tabLst/>
              <a:defRPr sz="3200" b="0" i="0" kern="1200">
                <a:solidFill>
                  <a:schemeClr val="tx1"/>
                </a:solidFill>
                <a:latin typeface="Calibri Light" panose="020F0302020204030204" pitchFamily="34" charset="0"/>
                <a:ea typeface="Roboto Light" panose="02000000000000000000" pitchFamily="2" charset="0"/>
                <a:cs typeface="Calibri Light" panose="020F0302020204030204" pitchFamily="34" charset="0"/>
              </a:defRPr>
            </a:lvl5pPr>
            <a:lvl6pPr marL="50292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6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0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pPr marL="287337">
              <a:lnSpc>
                <a:spcPct val="140000"/>
              </a:lnSpc>
              <a:spcBef>
                <a:spcPts val="0"/>
              </a:spcBef>
              <a:buSzPts val="3000"/>
            </a:pPr>
            <a:r>
              <a:rPr lang="en-US" b="1">
                <a:latin typeface="Calibri" panose="020F0502020204030204" pitchFamily="34" charset="0"/>
                <a:ea typeface="Roboto Medium" panose="02000000000000000000" pitchFamily="2" charset="0"/>
                <a:cs typeface="Calibri" panose="020F0502020204030204" pitchFamily="34" charset="0"/>
              </a:rPr>
              <a:t>Daily Use</a:t>
            </a:r>
          </a:p>
          <a:p>
            <a:pPr marL="931863" indent="-644525">
              <a:lnSpc>
                <a:spcPct val="100000"/>
              </a:lnSpc>
              <a:spcBef>
                <a:spcPts val="0"/>
              </a:spcBef>
              <a:buSzPts val="3000"/>
              <a:buFont typeface="Arial" panose="020B0604020202020204" pitchFamily="34" charset="0"/>
              <a:buAutoNum type="arabicPeriod"/>
            </a:pPr>
            <a:r>
              <a:rPr lang="en-US">
                <a:ea typeface="Roboto Medium" panose="02000000000000000000" pitchFamily="2" charset="0"/>
              </a:rPr>
              <a:t>Watch or Download and Review Hospital Executive Summary (4 min)</a:t>
            </a:r>
          </a:p>
          <a:p>
            <a:pPr marL="931863" indent="-644525">
              <a:lnSpc>
                <a:spcPct val="100000"/>
              </a:lnSpc>
              <a:spcBef>
                <a:spcPts val="0"/>
              </a:spcBef>
              <a:buSzPts val="3000"/>
              <a:buFont typeface="Arial" panose="020B0604020202020204" pitchFamily="34" charset="0"/>
              <a:buAutoNum type="arabicPeriod"/>
            </a:pPr>
            <a:r>
              <a:rPr lang="en-US">
                <a:ea typeface="Roboto Medium" panose="02000000000000000000" pitchFamily="2" charset="0"/>
              </a:rPr>
              <a:t>Watch Daily Use – EMS to ED Demo (6 min)</a:t>
            </a:r>
          </a:p>
        </p:txBody>
      </p:sp>
      <p:grpSp>
        <p:nvGrpSpPr>
          <p:cNvPr id="26" name="Group 25">
            <a:extLst>
              <a:ext uri="{FF2B5EF4-FFF2-40B4-BE49-F238E27FC236}">
                <a16:creationId xmlns:a16="http://schemas.microsoft.com/office/drawing/2014/main" id="{5DD64F38-0C0F-DA75-C54A-DEEE285BBA72}"/>
              </a:ext>
            </a:extLst>
          </p:cNvPr>
          <p:cNvGrpSpPr/>
          <p:nvPr/>
        </p:nvGrpSpPr>
        <p:grpSpPr>
          <a:xfrm>
            <a:off x="11182935" y="5756665"/>
            <a:ext cx="12404993" cy="731520"/>
            <a:chOff x="11241300" y="5578500"/>
            <a:chExt cx="12404993" cy="731520"/>
          </a:xfrm>
        </p:grpSpPr>
        <p:sp>
          <p:nvSpPr>
            <p:cNvPr id="27" name="Rectangle 26">
              <a:extLst>
                <a:ext uri="{FF2B5EF4-FFF2-40B4-BE49-F238E27FC236}">
                  <a16:creationId xmlns:a16="http://schemas.microsoft.com/office/drawing/2014/main" id="{21D56989-EF2A-8340-4C58-911C3724D80B}"/>
                </a:ext>
              </a:extLst>
            </p:cNvPr>
            <p:cNvSpPr/>
            <p:nvPr/>
          </p:nvSpPr>
          <p:spPr>
            <a:xfrm>
              <a:off x="11241300" y="5578500"/>
              <a:ext cx="12404993" cy="731520"/>
            </a:xfrm>
            <a:prstGeom prst="rect">
              <a:avLst/>
            </a:prstGeom>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none" lIns="274320" tIns="54864"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i="0" u="none" strike="noStrike" kern="1200" cap="none" spc="0" normalizeH="0" baseline="0" noProof="0">
                  <a:ln>
                    <a:noFill/>
                  </a:ln>
                  <a:solidFill>
                    <a:srgbClr val="FFFFFF"/>
                  </a:solidFill>
                  <a:effectLst/>
                  <a:uLnTx/>
                  <a:uFillTx/>
                  <a:latin typeface="Arial" panose="020B0604020202020204"/>
                  <a:ea typeface="+mn-ea"/>
                  <a:cs typeface="+mn-cs"/>
                </a:rPr>
                <a:t>Pulsara </a:t>
              </a:r>
              <a:r>
                <a:rPr kumimoji="0" lang="en-US" sz="4000" b="1" i="0" u="none" strike="noStrike" kern="1200" cap="none" spc="0" normalizeH="0" baseline="0" noProof="0">
                  <a:ln>
                    <a:noFill/>
                  </a:ln>
                  <a:solidFill>
                    <a:srgbClr val="FFFFFF"/>
                  </a:solidFill>
                  <a:effectLst/>
                  <a:uLnTx/>
                  <a:uFillTx/>
                  <a:latin typeface="Arial" panose="020B0604020202020204"/>
                  <a:ea typeface="+mn-ea"/>
                  <a:cs typeface="+mn-cs"/>
                </a:rPr>
                <a:t>ONE</a:t>
              </a:r>
              <a:r>
                <a:rPr kumimoji="0" lang="en-US" sz="4000" i="0" u="none" strike="noStrike" kern="1200" cap="none" spc="0" normalizeH="0" baseline="0" noProof="0">
                  <a:ln>
                    <a:noFill/>
                  </a:ln>
                  <a:solidFill>
                    <a:srgbClr val="FFFFFF"/>
                  </a:solidFill>
                  <a:effectLst/>
                  <a:uLnTx/>
                  <a:uFillTx/>
                  <a:latin typeface="+mj-lt"/>
                  <a:ea typeface="+mn-ea"/>
                  <a:cs typeface="+mn-cs"/>
                </a:rPr>
                <a:t> </a:t>
              </a:r>
              <a:r>
                <a:rPr kumimoji="0" lang="en-US" sz="4000" i="0" u="none" strike="noStrike" kern="1200" cap="none" spc="0" normalizeH="0" baseline="0" noProof="0">
                  <a:ln>
                    <a:noFill/>
                  </a:ln>
                  <a:solidFill>
                    <a:srgbClr val="FFFFFF"/>
                  </a:solidFill>
                  <a:effectLst/>
                  <a:uLnTx/>
                  <a:uFillTx/>
                  <a:latin typeface="+mj-lt"/>
                  <a:ea typeface="+mn-ea"/>
                  <a:cs typeface="Calibri" panose="020F0502020204030204" pitchFamily="34" charset="0"/>
                </a:rPr>
                <a:t>- Hospitals</a:t>
              </a:r>
            </a:p>
          </p:txBody>
        </p:sp>
        <p:pic>
          <p:nvPicPr>
            <p:cNvPr id="28" name="Picture 27">
              <a:extLst>
                <a:ext uri="{FF2B5EF4-FFF2-40B4-BE49-F238E27FC236}">
                  <a16:creationId xmlns:a16="http://schemas.microsoft.com/office/drawing/2014/main" id="{BD773B27-06FF-9236-462F-A671772DA5DC}"/>
                </a:ext>
              </a:extLst>
            </p:cNvPr>
            <p:cNvPicPr>
              <a:picLocks noChangeAspect="1"/>
            </p:cNvPicPr>
            <p:nvPr/>
          </p:nvPicPr>
          <p:blipFill>
            <a:blip r:embed="rId3"/>
            <a:stretch>
              <a:fillRect/>
            </a:stretch>
          </p:blipFill>
          <p:spPr>
            <a:xfrm>
              <a:off x="23043616" y="5826476"/>
              <a:ext cx="368861" cy="235568"/>
            </a:xfrm>
            <a:prstGeom prst="rect">
              <a:avLst/>
            </a:prstGeom>
          </p:spPr>
        </p:pic>
      </p:grpSp>
      <p:pic>
        <p:nvPicPr>
          <p:cNvPr id="29" name="Picture 28">
            <a:extLst>
              <a:ext uri="{FF2B5EF4-FFF2-40B4-BE49-F238E27FC236}">
                <a16:creationId xmlns:a16="http://schemas.microsoft.com/office/drawing/2014/main" id="{35734510-D1FC-2C29-1ADC-A0F4C8999C08}"/>
              </a:ext>
            </a:extLst>
          </p:cNvPr>
          <p:cNvPicPr>
            <a:picLocks noChangeAspect="1"/>
          </p:cNvPicPr>
          <p:nvPr/>
        </p:nvPicPr>
        <p:blipFill>
          <a:blip r:embed="rId8"/>
          <a:stretch>
            <a:fillRect/>
          </a:stretch>
        </p:blipFill>
        <p:spPr>
          <a:xfrm>
            <a:off x="11339079" y="7252498"/>
            <a:ext cx="649224" cy="649224"/>
          </a:xfrm>
          <a:prstGeom prst="rect">
            <a:avLst/>
          </a:prstGeom>
        </p:spPr>
      </p:pic>
      <p:pic>
        <p:nvPicPr>
          <p:cNvPr id="30" name="Picture 29">
            <a:extLst>
              <a:ext uri="{FF2B5EF4-FFF2-40B4-BE49-F238E27FC236}">
                <a16:creationId xmlns:a16="http://schemas.microsoft.com/office/drawing/2014/main" id="{63AB1F75-73D4-F354-9995-22DB63CD0276}"/>
              </a:ext>
            </a:extLst>
          </p:cNvPr>
          <p:cNvPicPr>
            <a:picLocks noChangeAspect="1"/>
          </p:cNvPicPr>
          <p:nvPr/>
        </p:nvPicPr>
        <p:blipFill>
          <a:blip r:embed="rId8"/>
          <a:stretch>
            <a:fillRect/>
          </a:stretch>
        </p:blipFill>
        <p:spPr>
          <a:xfrm>
            <a:off x="4312637" y="2524362"/>
            <a:ext cx="548640" cy="548640"/>
          </a:xfrm>
          <a:prstGeom prst="rect">
            <a:avLst/>
          </a:prstGeom>
        </p:spPr>
      </p:pic>
      <p:pic>
        <p:nvPicPr>
          <p:cNvPr id="31" name="2">
            <a:extLst>
              <a:ext uri="{FF2B5EF4-FFF2-40B4-BE49-F238E27FC236}">
                <a16:creationId xmlns:a16="http://schemas.microsoft.com/office/drawing/2014/main" id="{D60B235E-F887-F55C-7B8B-93AD3CB0B914}"/>
              </a:ext>
            </a:extLst>
          </p:cNvPr>
          <p:cNvPicPr>
            <a:picLocks noChangeAspect="1"/>
          </p:cNvPicPr>
          <p:nvPr/>
        </p:nvPicPr>
        <p:blipFill>
          <a:blip r:embed="rId7"/>
          <a:stretch>
            <a:fillRect/>
          </a:stretch>
        </p:blipFill>
        <p:spPr>
          <a:xfrm>
            <a:off x="11339079" y="7886411"/>
            <a:ext cx="649224" cy="649224"/>
          </a:xfrm>
          <a:prstGeom prst="rect">
            <a:avLst/>
          </a:prstGeom>
        </p:spPr>
      </p:pic>
      <p:sp>
        <p:nvSpPr>
          <p:cNvPr id="32" name="Text Placeholder 7">
            <a:extLst>
              <a:ext uri="{FF2B5EF4-FFF2-40B4-BE49-F238E27FC236}">
                <a16:creationId xmlns:a16="http://schemas.microsoft.com/office/drawing/2014/main" id="{C8FE3F5F-6628-7CD5-C319-A39295A56C92}"/>
              </a:ext>
            </a:extLst>
          </p:cNvPr>
          <p:cNvSpPr txBox="1">
            <a:spLocks/>
          </p:cNvSpPr>
          <p:nvPr/>
        </p:nvSpPr>
        <p:spPr>
          <a:xfrm>
            <a:off x="11153342" y="9852698"/>
            <a:ext cx="12611100" cy="2510115"/>
          </a:xfrm>
          <a:prstGeom prst="rect">
            <a:avLst/>
          </a:prstGeom>
        </p:spPr>
        <p:txBody>
          <a:bodyPr lIns="0"/>
          <a:lstStyle>
            <a:lvl1pPr marL="0" indent="0" algn="l" defTabSz="274320" rtl="0" eaLnBrk="1" fontAlgn="t" latinLnBrk="0" hangingPunct="1">
              <a:lnSpc>
                <a:spcPct val="90000"/>
              </a:lnSpc>
              <a:spcBef>
                <a:spcPts val="1500"/>
              </a:spcBef>
              <a:spcAft>
                <a:spcPts val="1200"/>
              </a:spcAft>
              <a:buClr>
                <a:srgbClr val="212121"/>
              </a:buClr>
              <a:buFont typeface="Arial" panose="020B0604020202020204" pitchFamily="34" charset="0"/>
              <a:buNone/>
              <a:defRPr sz="3200" b="0" i="0" kern="1200">
                <a:solidFill>
                  <a:srgbClr val="212121"/>
                </a:solidFill>
                <a:latin typeface="Calibri Light" panose="020F0302020204030204" pitchFamily="34" charset="0"/>
                <a:ea typeface="Roboto Light" panose="02000000000000000000" pitchFamily="2" charset="0"/>
                <a:cs typeface="Calibri Light" panose="020F0302020204030204" pitchFamily="34" charset="0"/>
              </a:defRPr>
            </a:lvl1pPr>
            <a:lvl2pPr marL="871538" indent="-349250" algn="l" defTabSz="1828800" rtl="0" eaLnBrk="1" latinLnBrk="0" hangingPunct="1">
              <a:lnSpc>
                <a:spcPct val="90000"/>
              </a:lnSpc>
              <a:spcBef>
                <a:spcPts val="600"/>
              </a:spcBef>
              <a:spcAft>
                <a:spcPts val="1200"/>
              </a:spcAft>
              <a:buClr>
                <a:srgbClr val="212121"/>
              </a:buClr>
              <a:buFont typeface="System Font Regular"/>
              <a:buChar char="-"/>
              <a:tabLst/>
              <a:defRPr sz="3200" b="0" i="0" kern="1200">
                <a:solidFill>
                  <a:schemeClr val="tx1"/>
                </a:solidFill>
                <a:latin typeface="Calibri Light" panose="020F0302020204030204" pitchFamily="34" charset="0"/>
                <a:ea typeface="Roboto Light" panose="02000000000000000000" pitchFamily="2" charset="0"/>
                <a:cs typeface="Calibri Light" panose="020F0302020204030204" pitchFamily="34" charset="0"/>
              </a:defRPr>
            </a:lvl2pPr>
            <a:lvl3pPr marL="1393825" indent="-349250" algn="l" defTabSz="1828800" rtl="0" eaLnBrk="1" latinLnBrk="0" hangingPunct="1">
              <a:lnSpc>
                <a:spcPct val="90000"/>
              </a:lnSpc>
              <a:spcBef>
                <a:spcPts val="600"/>
              </a:spcBef>
              <a:spcAft>
                <a:spcPts val="1200"/>
              </a:spcAft>
              <a:buClr>
                <a:srgbClr val="212121"/>
              </a:buClr>
              <a:buFont typeface="System Font Regular"/>
              <a:buChar char="+"/>
              <a:tabLst/>
              <a:defRPr sz="3200" b="0" i="0" kern="1200">
                <a:solidFill>
                  <a:schemeClr val="tx1"/>
                </a:solidFill>
                <a:latin typeface="Calibri Light" panose="020F0302020204030204" pitchFamily="34" charset="0"/>
                <a:ea typeface="Roboto Light" panose="02000000000000000000" pitchFamily="2" charset="0"/>
                <a:cs typeface="Calibri Light" panose="020F0302020204030204" pitchFamily="34" charset="0"/>
              </a:defRPr>
            </a:lvl3pPr>
            <a:lvl4pPr marL="1841500" indent="-298450" algn="l" defTabSz="1828800" rtl="0" eaLnBrk="1" latinLnBrk="0" hangingPunct="1">
              <a:lnSpc>
                <a:spcPct val="90000"/>
              </a:lnSpc>
              <a:spcBef>
                <a:spcPts val="600"/>
              </a:spcBef>
              <a:spcAft>
                <a:spcPts val="1200"/>
              </a:spcAft>
              <a:buClr>
                <a:srgbClr val="212121"/>
              </a:buClr>
              <a:buFont typeface="System Font Regular"/>
              <a:buChar char="-"/>
              <a:tabLst/>
              <a:defRPr sz="3200" b="0" i="0" kern="1200">
                <a:solidFill>
                  <a:schemeClr val="tx1"/>
                </a:solidFill>
                <a:latin typeface="Calibri Light" panose="020F0302020204030204" pitchFamily="34" charset="0"/>
                <a:ea typeface="Roboto Light" panose="02000000000000000000" pitchFamily="2" charset="0"/>
                <a:cs typeface="Calibri Light" panose="020F0302020204030204" pitchFamily="34" charset="0"/>
              </a:defRPr>
            </a:lvl4pPr>
            <a:lvl5pPr marL="2290763" indent="-323850" algn="l" defTabSz="1828800" rtl="0" eaLnBrk="1" latinLnBrk="0" hangingPunct="1">
              <a:lnSpc>
                <a:spcPct val="90000"/>
              </a:lnSpc>
              <a:spcBef>
                <a:spcPts val="1000"/>
              </a:spcBef>
              <a:spcAft>
                <a:spcPts val="1200"/>
              </a:spcAft>
              <a:buFont typeface="System Font Regular"/>
              <a:buChar char="-"/>
              <a:tabLst/>
              <a:defRPr sz="3200" b="0" i="0" kern="1200">
                <a:solidFill>
                  <a:schemeClr val="tx1"/>
                </a:solidFill>
                <a:latin typeface="Calibri Light" panose="020F0302020204030204" pitchFamily="34" charset="0"/>
                <a:ea typeface="Roboto Light" panose="02000000000000000000" pitchFamily="2" charset="0"/>
                <a:cs typeface="Calibri Light" panose="020F0302020204030204" pitchFamily="34" charset="0"/>
              </a:defRPr>
            </a:lvl5pPr>
            <a:lvl6pPr marL="50292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6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0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pPr marL="287337">
              <a:lnSpc>
                <a:spcPct val="140000"/>
              </a:lnSpc>
              <a:spcBef>
                <a:spcPts val="1200"/>
              </a:spcBef>
              <a:buSzPts val="3000"/>
            </a:pPr>
            <a:r>
              <a:rPr lang="en-US" b="1">
                <a:latin typeface="Calibri" panose="020F0502020204030204" pitchFamily="34" charset="0"/>
                <a:ea typeface="Roboto Medium" panose="02000000000000000000" pitchFamily="2" charset="0"/>
                <a:cs typeface="Calibri" panose="020F0502020204030204" pitchFamily="34" charset="0"/>
              </a:rPr>
              <a:t>EMS &amp; Hospitals</a:t>
            </a:r>
          </a:p>
          <a:p>
            <a:pPr marL="922338" indent="-635000">
              <a:lnSpc>
                <a:spcPct val="100000"/>
              </a:lnSpc>
              <a:spcBef>
                <a:spcPts val="0"/>
              </a:spcBef>
              <a:buSzPts val="3000"/>
              <a:buAutoNum type="arabicPeriod"/>
            </a:pPr>
            <a:r>
              <a:rPr lang="en-US">
                <a:ea typeface="Roboto Medium" panose="02000000000000000000" pitchFamily="2" charset="0"/>
              </a:rPr>
              <a:t>Watch or Download and Review Incident Executive Summary (5 min)</a:t>
            </a:r>
          </a:p>
          <a:p>
            <a:pPr marL="922338" indent="-635000">
              <a:lnSpc>
                <a:spcPct val="100000"/>
              </a:lnSpc>
              <a:spcBef>
                <a:spcPts val="0"/>
              </a:spcBef>
              <a:buSzPts val="3000"/>
              <a:buAutoNum type="arabicPeriod"/>
            </a:pPr>
            <a:r>
              <a:rPr lang="en-US">
                <a:ea typeface="Roboto Medium" panose="02000000000000000000" pitchFamily="2" charset="0"/>
              </a:rPr>
              <a:t>Watch Incident Demo (7 min)</a:t>
            </a:r>
          </a:p>
        </p:txBody>
      </p:sp>
      <p:grpSp>
        <p:nvGrpSpPr>
          <p:cNvPr id="33" name="Group 32">
            <a:extLst>
              <a:ext uri="{FF2B5EF4-FFF2-40B4-BE49-F238E27FC236}">
                <a16:creationId xmlns:a16="http://schemas.microsoft.com/office/drawing/2014/main" id="{0B076F49-0927-9D2D-CB8E-5C0320E77B1B}"/>
              </a:ext>
            </a:extLst>
          </p:cNvPr>
          <p:cNvGrpSpPr/>
          <p:nvPr/>
        </p:nvGrpSpPr>
        <p:grpSpPr>
          <a:xfrm>
            <a:off x="11182935" y="9121178"/>
            <a:ext cx="12404993" cy="731520"/>
            <a:chOff x="11241300" y="5578500"/>
            <a:chExt cx="12404993" cy="731520"/>
          </a:xfrm>
        </p:grpSpPr>
        <p:sp>
          <p:nvSpPr>
            <p:cNvPr id="34" name="Rectangle 33">
              <a:extLst>
                <a:ext uri="{FF2B5EF4-FFF2-40B4-BE49-F238E27FC236}">
                  <a16:creationId xmlns:a16="http://schemas.microsoft.com/office/drawing/2014/main" id="{4004ECB4-8A53-FB6A-1F6A-278BF420C77E}"/>
                </a:ext>
              </a:extLst>
            </p:cNvPr>
            <p:cNvSpPr/>
            <p:nvPr/>
          </p:nvSpPr>
          <p:spPr>
            <a:xfrm>
              <a:off x="11241300" y="5578500"/>
              <a:ext cx="12404993" cy="731520"/>
            </a:xfrm>
            <a:prstGeom prst="rect">
              <a:avLst/>
            </a:prstGeom>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none" lIns="274320" tIns="54864"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i="0" u="none" strike="noStrike" kern="1200" cap="none" spc="0" normalizeH="0" baseline="0" noProof="0">
                  <a:ln>
                    <a:noFill/>
                  </a:ln>
                  <a:solidFill>
                    <a:srgbClr val="FFFFFF"/>
                  </a:solidFill>
                  <a:effectLst/>
                  <a:uLnTx/>
                  <a:uFillTx/>
                  <a:latin typeface="Arial" panose="020B0604020202020204"/>
                  <a:ea typeface="+mn-ea"/>
                  <a:cs typeface="+mn-cs"/>
                </a:rPr>
                <a:t>Incidents</a:t>
              </a:r>
              <a:endParaRPr kumimoji="0" lang="en-US" sz="4000" i="0" u="none" strike="noStrike" kern="1200" cap="none" spc="0" normalizeH="0" baseline="0" noProof="0">
                <a:ln>
                  <a:noFill/>
                </a:ln>
                <a:solidFill>
                  <a:srgbClr val="FFFFFF"/>
                </a:solidFill>
                <a:effectLst/>
                <a:uLnTx/>
                <a:uFillTx/>
                <a:latin typeface="+mj-lt"/>
                <a:ea typeface="+mn-ea"/>
                <a:cs typeface="Calibri" panose="020F0502020204030204" pitchFamily="34" charset="0"/>
              </a:endParaRPr>
            </a:p>
          </p:txBody>
        </p:sp>
        <p:pic>
          <p:nvPicPr>
            <p:cNvPr id="35" name="Picture 34">
              <a:extLst>
                <a:ext uri="{FF2B5EF4-FFF2-40B4-BE49-F238E27FC236}">
                  <a16:creationId xmlns:a16="http://schemas.microsoft.com/office/drawing/2014/main" id="{B625268D-B026-4FB4-47BC-361A657D98AA}"/>
                </a:ext>
              </a:extLst>
            </p:cNvPr>
            <p:cNvPicPr>
              <a:picLocks noChangeAspect="1"/>
            </p:cNvPicPr>
            <p:nvPr/>
          </p:nvPicPr>
          <p:blipFill>
            <a:blip r:embed="rId3"/>
            <a:stretch>
              <a:fillRect/>
            </a:stretch>
          </p:blipFill>
          <p:spPr>
            <a:xfrm>
              <a:off x="23043616" y="5826476"/>
              <a:ext cx="368861" cy="235568"/>
            </a:xfrm>
            <a:prstGeom prst="rect">
              <a:avLst/>
            </a:prstGeom>
          </p:spPr>
        </p:pic>
      </p:grpSp>
      <p:pic>
        <p:nvPicPr>
          <p:cNvPr id="36" name="Picture 35">
            <a:extLst>
              <a:ext uri="{FF2B5EF4-FFF2-40B4-BE49-F238E27FC236}">
                <a16:creationId xmlns:a16="http://schemas.microsoft.com/office/drawing/2014/main" id="{48A62101-EC31-C71C-15E0-C0A44E7D4921}"/>
              </a:ext>
            </a:extLst>
          </p:cNvPr>
          <p:cNvPicPr>
            <a:picLocks noChangeAspect="1"/>
          </p:cNvPicPr>
          <p:nvPr/>
        </p:nvPicPr>
        <p:blipFill>
          <a:blip r:embed="rId9"/>
          <a:stretch>
            <a:fillRect/>
          </a:stretch>
        </p:blipFill>
        <p:spPr>
          <a:xfrm>
            <a:off x="7715342" y="2524362"/>
            <a:ext cx="548640" cy="548640"/>
          </a:xfrm>
          <a:prstGeom prst="rect">
            <a:avLst/>
          </a:prstGeom>
        </p:spPr>
      </p:pic>
      <p:pic>
        <p:nvPicPr>
          <p:cNvPr id="37" name="Picture 36">
            <a:extLst>
              <a:ext uri="{FF2B5EF4-FFF2-40B4-BE49-F238E27FC236}">
                <a16:creationId xmlns:a16="http://schemas.microsoft.com/office/drawing/2014/main" id="{E130EFA7-CBB8-B9F5-2358-B41A21262ED5}"/>
              </a:ext>
            </a:extLst>
          </p:cNvPr>
          <p:cNvPicPr>
            <a:picLocks noChangeAspect="1"/>
          </p:cNvPicPr>
          <p:nvPr/>
        </p:nvPicPr>
        <p:blipFill>
          <a:blip r:embed="rId10"/>
          <a:stretch>
            <a:fillRect/>
          </a:stretch>
        </p:blipFill>
        <p:spPr>
          <a:xfrm>
            <a:off x="5653178" y="7627402"/>
            <a:ext cx="548640" cy="548640"/>
          </a:xfrm>
          <a:prstGeom prst="rect">
            <a:avLst/>
          </a:prstGeom>
        </p:spPr>
      </p:pic>
      <p:pic>
        <p:nvPicPr>
          <p:cNvPr id="38" name="Picture 37">
            <a:extLst>
              <a:ext uri="{FF2B5EF4-FFF2-40B4-BE49-F238E27FC236}">
                <a16:creationId xmlns:a16="http://schemas.microsoft.com/office/drawing/2014/main" id="{FFF1CF97-5681-B7EF-0380-FE6E6242F207}"/>
              </a:ext>
            </a:extLst>
          </p:cNvPr>
          <p:cNvPicPr>
            <a:picLocks noChangeAspect="1"/>
          </p:cNvPicPr>
          <p:nvPr/>
        </p:nvPicPr>
        <p:blipFill>
          <a:blip r:embed="rId9"/>
          <a:stretch>
            <a:fillRect/>
          </a:stretch>
        </p:blipFill>
        <p:spPr>
          <a:xfrm>
            <a:off x="11339079" y="10694735"/>
            <a:ext cx="649224" cy="649224"/>
          </a:xfrm>
          <a:prstGeom prst="rect">
            <a:avLst/>
          </a:prstGeom>
        </p:spPr>
      </p:pic>
      <p:pic>
        <p:nvPicPr>
          <p:cNvPr id="39" name="Picture 38">
            <a:extLst>
              <a:ext uri="{FF2B5EF4-FFF2-40B4-BE49-F238E27FC236}">
                <a16:creationId xmlns:a16="http://schemas.microsoft.com/office/drawing/2014/main" id="{3021E972-A187-42A2-9D15-B3F72B9A36A2}"/>
              </a:ext>
            </a:extLst>
          </p:cNvPr>
          <p:cNvPicPr>
            <a:picLocks noChangeAspect="1"/>
          </p:cNvPicPr>
          <p:nvPr/>
        </p:nvPicPr>
        <p:blipFill>
          <a:blip r:embed="rId10"/>
          <a:stretch>
            <a:fillRect/>
          </a:stretch>
        </p:blipFill>
        <p:spPr>
          <a:xfrm>
            <a:off x="11339079" y="11351613"/>
            <a:ext cx="649224" cy="649224"/>
          </a:xfrm>
          <a:prstGeom prst="rect">
            <a:avLst/>
          </a:prstGeom>
        </p:spPr>
      </p:pic>
    </p:spTree>
    <p:extLst>
      <p:ext uri="{BB962C8B-B14F-4D97-AF65-F5344CB8AC3E}">
        <p14:creationId xmlns:p14="http://schemas.microsoft.com/office/powerpoint/2010/main" val="33418978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26">
          <a:extLst>
            <a:ext uri="{FF2B5EF4-FFF2-40B4-BE49-F238E27FC236}">
              <a16:creationId xmlns:a16="http://schemas.microsoft.com/office/drawing/2014/main" id="{3931993C-8752-AF6E-361C-AA64D65CE363}"/>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F23BD4D0-3FFE-5B2F-3BBE-6359EB146E98}"/>
              </a:ext>
            </a:extLst>
          </p:cNvPr>
          <p:cNvPicPr>
            <a:picLocks noChangeAspect="1"/>
          </p:cNvPicPr>
          <p:nvPr/>
        </p:nvPicPr>
        <p:blipFill>
          <a:blip r:embed="rId3"/>
          <a:srcRect t="1200" b="13264"/>
          <a:stretch/>
        </p:blipFill>
        <p:spPr>
          <a:xfrm>
            <a:off x="-221" y="1353187"/>
            <a:ext cx="10726738" cy="12362814"/>
          </a:xfrm>
          <a:prstGeom prst="rect">
            <a:avLst/>
          </a:prstGeom>
          <a:effectLst>
            <a:outerShdw blurRad="247297" dist="38100" algn="tl" rotWithShape="0">
              <a:prstClr val="black">
                <a:alpha val="40000"/>
              </a:prstClr>
            </a:outerShdw>
          </a:effectLst>
        </p:spPr>
      </p:pic>
      <p:sp>
        <p:nvSpPr>
          <p:cNvPr id="9" name="Text Placeholder 7">
            <a:extLst>
              <a:ext uri="{FF2B5EF4-FFF2-40B4-BE49-F238E27FC236}">
                <a16:creationId xmlns:a16="http://schemas.microsoft.com/office/drawing/2014/main" id="{AAED2404-8342-B21B-4755-080B5DFA07C2}"/>
              </a:ext>
            </a:extLst>
          </p:cNvPr>
          <p:cNvSpPr txBox="1">
            <a:spLocks/>
          </p:cNvSpPr>
          <p:nvPr/>
        </p:nvSpPr>
        <p:spPr>
          <a:xfrm>
            <a:off x="11143623" y="2400300"/>
            <a:ext cx="12611100" cy="10782300"/>
          </a:xfrm>
          <a:prstGeom prst="rect">
            <a:avLst/>
          </a:prstGeom>
        </p:spPr>
        <p:txBody>
          <a:bodyPr lIns="0" rIns="0"/>
          <a:lstStyle>
            <a:lvl1pPr marL="0" indent="0" algn="l" defTabSz="274320" rtl="0" eaLnBrk="1" fontAlgn="t" latinLnBrk="0" hangingPunct="1">
              <a:lnSpc>
                <a:spcPct val="90000"/>
              </a:lnSpc>
              <a:spcBef>
                <a:spcPts val="1500"/>
              </a:spcBef>
              <a:spcAft>
                <a:spcPts val="1200"/>
              </a:spcAft>
              <a:buClr>
                <a:srgbClr val="212121"/>
              </a:buClr>
              <a:buFont typeface="Arial" panose="020B0604020202020204" pitchFamily="34" charset="0"/>
              <a:buNone/>
              <a:defRPr sz="3200" b="0" i="0" kern="1200">
                <a:solidFill>
                  <a:srgbClr val="212121"/>
                </a:solidFill>
                <a:latin typeface="Calibri Light" panose="020F0302020204030204" pitchFamily="34" charset="0"/>
                <a:ea typeface="Roboto Light" panose="02000000000000000000" pitchFamily="2" charset="0"/>
                <a:cs typeface="Calibri Light" panose="020F0302020204030204" pitchFamily="34" charset="0"/>
              </a:defRPr>
            </a:lvl1pPr>
            <a:lvl2pPr marL="871538" indent="-349250" algn="l" defTabSz="1828800" rtl="0" eaLnBrk="1" latinLnBrk="0" hangingPunct="1">
              <a:lnSpc>
                <a:spcPct val="90000"/>
              </a:lnSpc>
              <a:spcBef>
                <a:spcPts val="600"/>
              </a:spcBef>
              <a:spcAft>
                <a:spcPts val="1200"/>
              </a:spcAft>
              <a:buClr>
                <a:srgbClr val="212121"/>
              </a:buClr>
              <a:buFont typeface="System Font Regular"/>
              <a:buChar char="-"/>
              <a:tabLst/>
              <a:defRPr sz="3200" b="0" i="0" kern="1200">
                <a:solidFill>
                  <a:schemeClr val="tx1"/>
                </a:solidFill>
                <a:latin typeface="Calibri Light" panose="020F0302020204030204" pitchFamily="34" charset="0"/>
                <a:ea typeface="Roboto Light" panose="02000000000000000000" pitchFamily="2" charset="0"/>
                <a:cs typeface="Calibri Light" panose="020F0302020204030204" pitchFamily="34" charset="0"/>
              </a:defRPr>
            </a:lvl2pPr>
            <a:lvl3pPr marL="1393825" indent="-349250" algn="l" defTabSz="1828800" rtl="0" eaLnBrk="1" latinLnBrk="0" hangingPunct="1">
              <a:lnSpc>
                <a:spcPct val="90000"/>
              </a:lnSpc>
              <a:spcBef>
                <a:spcPts val="600"/>
              </a:spcBef>
              <a:spcAft>
                <a:spcPts val="1200"/>
              </a:spcAft>
              <a:buClr>
                <a:srgbClr val="212121"/>
              </a:buClr>
              <a:buFont typeface="System Font Regular"/>
              <a:buChar char="+"/>
              <a:tabLst/>
              <a:defRPr sz="3200" b="0" i="0" kern="1200">
                <a:solidFill>
                  <a:schemeClr val="tx1"/>
                </a:solidFill>
                <a:latin typeface="Calibri Light" panose="020F0302020204030204" pitchFamily="34" charset="0"/>
                <a:ea typeface="Roboto Light" panose="02000000000000000000" pitchFamily="2" charset="0"/>
                <a:cs typeface="Calibri Light" panose="020F0302020204030204" pitchFamily="34" charset="0"/>
              </a:defRPr>
            </a:lvl3pPr>
            <a:lvl4pPr marL="1841500" indent="-298450" algn="l" defTabSz="1828800" rtl="0" eaLnBrk="1" latinLnBrk="0" hangingPunct="1">
              <a:lnSpc>
                <a:spcPct val="90000"/>
              </a:lnSpc>
              <a:spcBef>
                <a:spcPts val="600"/>
              </a:spcBef>
              <a:spcAft>
                <a:spcPts val="1200"/>
              </a:spcAft>
              <a:buClr>
                <a:srgbClr val="212121"/>
              </a:buClr>
              <a:buFont typeface="System Font Regular"/>
              <a:buChar char="-"/>
              <a:tabLst/>
              <a:defRPr sz="3200" b="0" i="0" kern="1200">
                <a:solidFill>
                  <a:schemeClr val="tx1"/>
                </a:solidFill>
                <a:latin typeface="Calibri Light" panose="020F0302020204030204" pitchFamily="34" charset="0"/>
                <a:ea typeface="Roboto Light" panose="02000000000000000000" pitchFamily="2" charset="0"/>
                <a:cs typeface="Calibri Light" panose="020F0302020204030204" pitchFamily="34" charset="0"/>
              </a:defRPr>
            </a:lvl4pPr>
            <a:lvl5pPr marL="2290763" indent="-323850" algn="l" defTabSz="1828800" rtl="0" eaLnBrk="1" latinLnBrk="0" hangingPunct="1">
              <a:lnSpc>
                <a:spcPct val="90000"/>
              </a:lnSpc>
              <a:spcBef>
                <a:spcPts val="1000"/>
              </a:spcBef>
              <a:spcAft>
                <a:spcPts val="1200"/>
              </a:spcAft>
              <a:buFont typeface="System Font Regular"/>
              <a:buChar char="-"/>
              <a:tabLst/>
              <a:defRPr sz="3200" b="0" i="0" kern="1200">
                <a:solidFill>
                  <a:schemeClr val="tx1"/>
                </a:solidFill>
                <a:latin typeface="Calibri Light" panose="020F0302020204030204" pitchFamily="34" charset="0"/>
                <a:ea typeface="Roboto Light" panose="02000000000000000000" pitchFamily="2" charset="0"/>
                <a:cs typeface="Calibri Light" panose="020F0302020204030204" pitchFamily="34" charset="0"/>
              </a:defRPr>
            </a:lvl5pPr>
            <a:lvl6pPr marL="50292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6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0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r>
              <a:rPr lang="en-US" sz="3600" b="1" dirty="0">
                <a:solidFill>
                  <a:schemeClr val="accent1"/>
                </a:solidFill>
                <a:latin typeface="+mj-lt"/>
              </a:rPr>
              <a:t>Interactive Map</a:t>
            </a:r>
            <a:endParaRPr lang="en-US" sz="3600" b="1" dirty="0">
              <a:solidFill>
                <a:schemeClr val="tx1">
                  <a:lumMod val="50000"/>
                  <a:lumOff val="50000"/>
                </a:schemeClr>
              </a:solidFill>
              <a:latin typeface="Calibri" panose="020F0502020204030204" pitchFamily="34" charset="0"/>
              <a:cs typeface="Calibri" panose="020F0502020204030204" pitchFamily="34" charset="0"/>
            </a:endParaRPr>
          </a:p>
          <a:p>
            <a:pPr marL="749300" lvl="1" indent="-396875" defTabSz="274320" fontAlgn="t">
              <a:spcBef>
                <a:spcPts val="0"/>
              </a:spcBef>
              <a:buSzPct val="100000"/>
              <a:buNone/>
            </a:pPr>
            <a:r>
              <a:rPr lang="en-US" dirty="0">
                <a:solidFill>
                  <a:schemeClr val="bg2">
                    <a:lumMod val="25000"/>
                  </a:schemeClr>
                </a:solidFill>
                <a:latin typeface="Calibri" panose="020F0502020204030204" pitchFamily="34" charset="0"/>
                <a:cs typeface="Calibri" panose="020F0502020204030204" pitchFamily="34" charset="0"/>
              </a:rPr>
              <a:t>See Who has Signed Up</a:t>
            </a:r>
          </a:p>
          <a:p>
            <a:pPr marL="749300" lvl="1" indent="-396875">
              <a:spcBef>
                <a:spcPts val="0"/>
              </a:spcBef>
              <a:buSzPct val="100000"/>
              <a:buFont typeface="Arial" panose="020B0604020202020204" pitchFamily="34" charset="0"/>
              <a:buChar char="•"/>
            </a:pPr>
            <a:r>
              <a:rPr lang="en-US" dirty="0">
                <a:solidFill>
                  <a:srgbClr val="212121"/>
                </a:solidFill>
                <a:latin typeface="Calibri Light"/>
                <a:cs typeface="Calibri Light"/>
              </a:rPr>
              <a:t>Does not represent Implementation or Live Status</a:t>
            </a:r>
          </a:p>
          <a:p>
            <a:pPr marL="749300" lvl="1" indent="-396875">
              <a:lnSpc>
                <a:spcPct val="100000"/>
              </a:lnSpc>
              <a:spcBef>
                <a:spcPts val="0"/>
              </a:spcBef>
              <a:buSzPct val="100000"/>
              <a:buFont typeface="Arial" panose="020B0604020202020204" pitchFamily="34" charset="0"/>
              <a:buChar char="•"/>
            </a:pPr>
            <a:r>
              <a:rPr lang="en-US" dirty="0">
                <a:solidFill>
                  <a:srgbClr val="212121"/>
                </a:solidFill>
                <a:latin typeface="Calibri Light"/>
                <a:cs typeface="Calibri Light"/>
              </a:rPr>
              <a:t>It does not represent organizations that have verbally committed and are working through the sign-up process</a:t>
            </a:r>
          </a:p>
          <a:p>
            <a:pPr>
              <a:spcBef>
                <a:spcPts val="3000"/>
              </a:spcBef>
            </a:pPr>
            <a:r>
              <a:rPr lang="en-US" sz="3600" b="1" dirty="0">
                <a:solidFill>
                  <a:schemeClr val="accent1"/>
                </a:solidFill>
                <a:latin typeface="+mj-lt"/>
              </a:rPr>
              <a:t>Regional Projects</a:t>
            </a:r>
            <a:endParaRPr lang="en-US" sz="3600" b="1" dirty="0">
              <a:solidFill>
                <a:schemeClr val="tx1">
                  <a:lumMod val="50000"/>
                  <a:lumOff val="50000"/>
                </a:schemeClr>
              </a:solidFill>
              <a:latin typeface="Calibri" panose="020F0502020204030204" pitchFamily="34" charset="0"/>
              <a:cs typeface="Calibri" panose="020F0502020204030204" pitchFamily="34" charset="0"/>
            </a:endParaRPr>
          </a:p>
          <a:p>
            <a:pPr marL="749300" indent="-396875">
              <a:lnSpc>
                <a:spcPct val="100000"/>
              </a:lnSpc>
              <a:spcBef>
                <a:spcPts val="0"/>
              </a:spcBef>
              <a:spcAft>
                <a:spcPts val="600"/>
              </a:spcAft>
              <a:buSzPct val="100000"/>
              <a:buFont typeface="Arial,Sans-Serif" panose="020B0604020202020204" pitchFamily="34" charset="0"/>
              <a:buChar char="•"/>
            </a:pPr>
            <a:r>
              <a:rPr lang="en-US" dirty="0">
                <a:latin typeface="Calibri Light"/>
                <a:ea typeface="Calibri Light"/>
                <a:cs typeface="Calibri Light"/>
              </a:rPr>
              <a:t>Located at the bottom of the page and accessible via top navigation</a:t>
            </a:r>
          </a:p>
          <a:p>
            <a:pPr marL="749300" indent="-396875">
              <a:lnSpc>
                <a:spcPct val="100000"/>
              </a:lnSpc>
              <a:spcBef>
                <a:spcPts val="0"/>
              </a:spcBef>
              <a:spcAft>
                <a:spcPts val="600"/>
              </a:spcAft>
              <a:buSzPct val="100000"/>
              <a:buFont typeface="Arial,Sans-Serif" panose="020B0604020202020204" pitchFamily="34" charset="0"/>
              <a:buChar char="•"/>
            </a:pPr>
            <a:r>
              <a:rPr lang="en-US" dirty="0">
                <a:latin typeface="Calibri Light"/>
                <a:ea typeface="Calibri Light"/>
                <a:cs typeface="Calibri Light"/>
              </a:rPr>
              <a:t>Displays implementation status of active projects</a:t>
            </a:r>
            <a:endParaRPr lang="en-US" dirty="0">
              <a:ea typeface="Calibri Light"/>
            </a:endParaRPr>
          </a:p>
          <a:p>
            <a:pPr marL="749300" indent="-396875">
              <a:lnSpc>
                <a:spcPct val="100000"/>
              </a:lnSpc>
              <a:spcBef>
                <a:spcPts val="0"/>
              </a:spcBef>
              <a:spcAft>
                <a:spcPts val="600"/>
              </a:spcAft>
              <a:buSzPct val="100000"/>
              <a:buFont typeface="Arial,Sans-Serif" panose="020B0604020202020204" pitchFamily="34" charset="0"/>
              <a:buChar char="•"/>
            </a:pPr>
            <a:r>
              <a:rPr lang="en-US" dirty="0">
                <a:latin typeface="Calibri Light"/>
                <a:ea typeface="Calibri Light"/>
                <a:cs typeface="Calibri Light"/>
              </a:rPr>
              <a:t>Showcases regional projects and workflows</a:t>
            </a:r>
          </a:p>
          <a:p>
            <a:pPr marL="749300" indent="-396875">
              <a:lnSpc>
                <a:spcPct val="100000"/>
              </a:lnSpc>
              <a:spcBef>
                <a:spcPts val="0"/>
              </a:spcBef>
              <a:spcAft>
                <a:spcPts val="600"/>
              </a:spcAft>
              <a:buSzPct val="100000"/>
              <a:buFont typeface="Arial,Sans-Serif" panose="020B0604020202020204" pitchFamily="34" charset="0"/>
              <a:buChar char="•"/>
            </a:pPr>
            <a:r>
              <a:rPr lang="en-US" dirty="0">
                <a:latin typeface="Calibri Light"/>
                <a:ea typeface="Calibri Light"/>
                <a:cs typeface="Calibri Light"/>
              </a:rPr>
              <a:t>Highlights other initiatives (Pulsara </a:t>
            </a:r>
            <a:r>
              <a:rPr lang="en-US" b="1" dirty="0">
                <a:latin typeface="Calibri" panose="020F0502020204030204" pitchFamily="34" charset="0"/>
                <a:ea typeface="Roboto Light"/>
                <a:cs typeface="Calibri" panose="020F0502020204030204" pitchFamily="34" charset="0"/>
              </a:rPr>
              <a:t>MED OPS </a:t>
            </a:r>
            <a:r>
              <a:rPr lang="en-US" dirty="0">
                <a:latin typeface="Calibri Light"/>
                <a:ea typeface="Calibri Light"/>
                <a:cs typeface="Calibri Light"/>
              </a:rPr>
              <a:t>regions)</a:t>
            </a:r>
          </a:p>
          <a:p>
            <a:pPr marL="457200" indent="-457200">
              <a:spcBef>
                <a:spcPts val="0"/>
              </a:spcBef>
              <a:spcAft>
                <a:spcPts val="600"/>
              </a:spcAft>
              <a:buSzPts val="3000"/>
              <a:buFont typeface="Arial,Sans-Serif" panose="020B0604020202020204" pitchFamily="34" charset="0"/>
              <a:buChar char="•"/>
            </a:pPr>
            <a:endParaRPr lang="en-US" dirty="0">
              <a:latin typeface="Calibri Light"/>
              <a:cs typeface="Calibri Light"/>
            </a:endParaRPr>
          </a:p>
          <a:p>
            <a:pPr marL="0" marR="0" lvl="0" indent="0" algn="l" defTabSz="914400" rtl="0" eaLnBrk="1" fontAlgn="auto" latinLnBrk="0" hangingPunct="1">
              <a:lnSpc>
                <a:spcPct val="100000"/>
              </a:lnSpc>
              <a:spcBef>
                <a:spcPts val="1800"/>
              </a:spcBef>
              <a:buClrTx/>
              <a:buSzTx/>
              <a:buFontTx/>
              <a:buNone/>
              <a:tabLst/>
              <a:defRPr/>
            </a:pPr>
            <a:r>
              <a:rPr lang="en-US" sz="3600" b="1" dirty="0">
                <a:solidFill>
                  <a:srgbClr val="B12028"/>
                </a:solidFill>
                <a:latin typeface="Arial" panose="020B0604020202020204"/>
                <a:ea typeface="+mn-ea"/>
                <a:cs typeface="+mn-cs"/>
              </a:rPr>
              <a:t>It </a:t>
            </a:r>
            <a:r>
              <a:rPr lang="en-US" sz="3600" b="1" i="1" dirty="0">
                <a:solidFill>
                  <a:srgbClr val="B12028"/>
                </a:solidFill>
                <a:latin typeface="Arial" panose="020B0604020202020204"/>
                <a:ea typeface="+mn-ea"/>
                <a:cs typeface="+mn-cs"/>
              </a:rPr>
              <a:t>CAN</a:t>
            </a:r>
            <a:r>
              <a:rPr lang="en-US" sz="3600" b="1" dirty="0">
                <a:solidFill>
                  <a:srgbClr val="B12028"/>
                </a:solidFill>
                <a:latin typeface="Arial" panose="020B0604020202020204"/>
                <a:ea typeface="+mn-ea"/>
                <a:cs typeface="+mn-cs"/>
              </a:rPr>
              <a:t> be Done!</a:t>
            </a:r>
            <a:endParaRPr kumimoji="0" lang="en-US" sz="3600" b="1" i="0" u="none" strike="noStrike" kern="1200" cap="none" spc="0" normalizeH="0" baseline="0" noProof="0" dirty="0">
              <a:ln>
                <a:noFill/>
              </a:ln>
              <a:solidFill>
                <a:srgbClr val="111111">
                  <a:lumMod val="50000"/>
                  <a:lumOff val="50000"/>
                </a:srgbClr>
              </a:solidFill>
              <a:effectLst/>
              <a:uLnTx/>
              <a:uFillTx/>
              <a:latin typeface="Calibri" panose="020F0502020204030204" pitchFamily="34" charset="0"/>
              <a:ea typeface="+mn-ea"/>
              <a:cs typeface="Calibri" panose="020F0502020204030204" pitchFamily="34" charset="0"/>
            </a:endParaRPr>
          </a:p>
          <a:p>
            <a:pPr marL="749300" indent="-396875">
              <a:lnSpc>
                <a:spcPct val="100000"/>
              </a:lnSpc>
              <a:spcBef>
                <a:spcPts val="0"/>
              </a:spcBef>
              <a:spcAft>
                <a:spcPts val="600"/>
              </a:spcAft>
              <a:buSzPct val="100000"/>
              <a:buFont typeface="Arial" panose="020B0604020202020204" pitchFamily="34" charset="0"/>
              <a:buChar char="•"/>
            </a:pPr>
            <a:r>
              <a:rPr lang="en-US" dirty="0">
                <a:latin typeface="Calibri Light"/>
                <a:ea typeface="Roboto Medium"/>
                <a:cs typeface="Calibri Light"/>
              </a:rPr>
              <a:t>Proven success – thousands of organizations already connected</a:t>
            </a:r>
          </a:p>
          <a:p>
            <a:pPr marL="749300" indent="-396875">
              <a:lnSpc>
                <a:spcPct val="100000"/>
              </a:lnSpc>
              <a:spcBef>
                <a:spcPts val="0"/>
              </a:spcBef>
              <a:spcAft>
                <a:spcPts val="600"/>
              </a:spcAft>
              <a:buSzPct val="100000"/>
              <a:buFont typeface="Arial" panose="020B0604020202020204" pitchFamily="34" charset="0"/>
              <a:buChar char="•"/>
            </a:pPr>
            <a:r>
              <a:rPr lang="en-US" dirty="0">
                <a:latin typeface="Calibri Light"/>
                <a:ea typeface="Roboto Medium"/>
                <a:cs typeface="Calibri Light"/>
              </a:rPr>
              <a:t>Functionality seamlessly extends across state lines</a:t>
            </a:r>
            <a:endParaRPr lang="en-US" dirty="0"/>
          </a:p>
          <a:p>
            <a:pPr marL="749300" indent="-396875">
              <a:lnSpc>
                <a:spcPct val="100000"/>
              </a:lnSpc>
              <a:spcBef>
                <a:spcPts val="0"/>
              </a:spcBef>
              <a:spcAft>
                <a:spcPts val="600"/>
              </a:spcAft>
              <a:buSzPct val="100000"/>
              <a:buFont typeface="Arial" panose="020B0604020202020204" pitchFamily="34" charset="0"/>
              <a:buChar char="•"/>
            </a:pPr>
            <a:r>
              <a:rPr lang="en-US" dirty="0">
                <a:latin typeface="Calibri Light"/>
                <a:ea typeface="Roboto Medium"/>
                <a:cs typeface="Calibri Light"/>
              </a:rPr>
              <a:t>A strong, established network surrounds Missouri</a:t>
            </a:r>
            <a:endParaRPr lang="en-US" dirty="0"/>
          </a:p>
          <a:p>
            <a:pPr marL="457200" indent="-457200">
              <a:spcBef>
                <a:spcPts val="600"/>
              </a:spcBef>
              <a:spcAft>
                <a:spcPts val="300"/>
              </a:spcAft>
              <a:buSzPct val="100000"/>
              <a:buFont typeface="Arial" panose="020B0604020202020204" pitchFamily="34" charset="0"/>
              <a:buChar char="•"/>
            </a:pPr>
            <a:endParaRPr lang="en-US" dirty="0"/>
          </a:p>
          <a:p>
            <a:pPr marL="457200" indent="-457200">
              <a:spcBef>
                <a:spcPts val="600"/>
              </a:spcBef>
              <a:spcAft>
                <a:spcPts val="300"/>
              </a:spcAft>
              <a:buSzPct val="100000"/>
              <a:buFont typeface="Arial" panose="020B0604020202020204" pitchFamily="34" charset="0"/>
              <a:buChar char="•"/>
            </a:pPr>
            <a:endParaRPr lang="en-US" dirty="0"/>
          </a:p>
          <a:p>
            <a:pPr marL="457200" indent="-457200">
              <a:spcBef>
                <a:spcPts val="600"/>
              </a:spcBef>
              <a:spcAft>
                <a:spcPts val="300"/>
              </a:spcAft>
              <a:buSzPct val="100000"/>
              <a:buFont typeface="Arial" panose="020B0604020202020204" pitchFamily="34" charset="0"/>
              <a:buChar char="•"/>
            </a:pPr>
            <a:endParaRPr lang="en-US" dirty="0"/>
          </a:p>
        </p:txBody>
      </p:sp>
      <p:sp>
        <p:nvSpPr>
          <p:cNvPr id="11" name="Title 6">
            <a:extLst>
              <a:ext uri="{FF2B5EF4-FFF2-40B4-BE49-F238E27FC236}">
                <a16:creationId xmlns:a16="http://schemas.microsoft.com/office/drawing/2014/main" id="{B209BCDE-5A39-A03A-8192-56CFC55FBA98}"/>
              </a:ext>
            </a:extLst>
          </p:cNvPr>
          <p:cNvSpPr txBox="1">
            <a:spLocks/>
          </p:cNvSpPr>
          <p:nvPr/>
        </p:nvSpPr>
        <p:spPr>
          <a:xfrm>
            <a:off x="11176001" y="1353187"/>
            <a:ext cx="12532255" cy="995882"/>
          </a:xfrm>
          <a:prstGeom prst="rect">
            <a:avLst/>
          </a:prstGeom>
        </p:spPr>
        <p:txBody>
          <a:bodyPr vert="horz" wrap="none" lIns="0" tIns="0" rIns="0" bIns="0" rtlCol="0" anchor="t" anchorCtr="0">
            <a:noAutofit/>
          </a:bodyPr>
          <a:lstStyle>
            <a:lvl1pPr algn="l" defTabSz="1828800" rtl="0" eaLnBrk="1" latinLnBrk="0" hangingPunct="1">
              <a:lnSpc>
                <a:spcPct val="90000"/>
              </a:lnSpc>
              <a:spcBef>
                <a:spcPct val="0"/>
              </a:spcBef>
              <a:buNone/>
              <a:defRPr sz="5000" b="1" kern="1200">
                <a:solidFill>
                  <a:srgbClr val="212121"/>
                </a:solidFill>
                <a:latin typeface="+mj-lt"/>
                <a:ea typeface="+mj-ea"/>
                <a:cs typeface="+mj-cs"/>
              </a:defRPr>
            </a:lvl1pPr>
          </a:lstStyle>
          <a:p>
            <a:r>
              <a:rPr lang="en-US"/>
              <a:t>Who is on the Network?</a:t>
            </a:r>
          </a:p>
        </p:txBody>
      </p:sp>
      <p:pic>
        <p:nvPicPr>
          <p:cNvPr id="12" name="Picture 11">
            <a:extLst>
              <a:ext uri="{FF2B5EF4-FFF2-40B4-BE49-F238E27FC236}">
                <a16:creationId xmlns:a16="http://schemas.microsoft.com/office/drawing/2014/main" id="{1D64D813-4C11-F2CD-85D5-4E567B7139BF}"/>
              </a:ext>
            </a:extLst>
          </p:cNvPr>
          <p:cNvPicPr>
            <a:picLocks noChangeAspect="1"/>
          </p:cNvPicPr>
          <p:nvPr/>
        </p:nvPicPr>
        <p:blipFill>
          <a:blip r:embed="rId4"/>
          <a:srcRect b="97202"/>
          <a:stretch/>
        </p:blipFill>
        <p:spPr>
          <a:xfrm>
            <a:off x="0" y="0"/>
            <a:ext cx="10726738" cy="1403989"/>
          </a:xfrm>
          <a:prstGeom prst="rect">
            <a:avLst/>
          </a:prstGeom>
          <a:effectLst>
            <a:outerShdw blurRad="247297" dist="38100" algn="tl" rotWithShape="0">
              <a:prstClr val="black">
                <a:alpha val="40000"/>
              </a:prstClr>
            </a:outerShdw>
          </a:effectLst>
        </p:spPr>
      </p:pic>
      <p:sp>
        <p:nvSpPr>
          <p:cNvPr id="13" name="Rectangle 12">
            <a:extLst>
              <a:ext uri="{FF2B5EF4-FFF2-40B4-BE49-F238E27FC236}">
                <a16:creationId xmlns:a16="http://schemas.microsoft.com/office/drawing/2014/main" id="{80A5774C-C994-D20C-4E14-06F9A5884B37}"/>
              </a:ext>
            </a:extLst>
          </p:cNvPr>
          <p:cNvSpPr/>
          <p:nvPr/>
        </p:nvSpPr>
        <p:spPr>
          <a:xfrm>
            <a:off x="0" y="11970327"/>
            <a:ext cx="10501745" cy="174567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B87EC49D-AE03-5CED-0E0B-3C207325B2EB}"/>
              </a:ext>
            </a:extLst>
          </p:cNvPr>
          <p:cNvPicPr>
            <a:picLocks noChangeAspect="1"/>
          </p:cNvPicPr>
          <p:nvPr/>
        </p:nvPicPr>
        <p:blipFill>
          <a:blip r:embed="rId5"/>
          <a:stretch>
            <a:fillRect/>
          </a:stretch>
        </p:blipFill>
        <p:spPr>
          <a:xfrm>
            <a:off x="943571" y="8312727"/>
            <a:ext cx="7662889" cy="4869873"/>
          </a:xfrm>
          <a:prstGeom prst="rect">
            <a:avLst/>
          </a:prstGeom>
          <a:ln>
            <a:noFill/>
          </a:ln>
          <a:effectLst>
            <a:reflection blurRad="12700" stA="30000" endPos="30000" dist="5000" dir="5400000" sy="-100000" algn="bl" rotWithShape="0"/>
          </a:effectLst>
          <a:scene3d>
            <a:camera prst="orthographicFront">
              <a:rot lat="0" lon="20400000" rev="0"/>
            </a:camera>
            <a:lightRig rig="threePt" dir="t">
              <a:rot lat="0" lon="0" rev="2700000"/>
            </a:lightRig>
          </a:scene3d>
          <a:sp3d>
            <a:bevelT w="63500" h="50800"/>
          </a:sp3d>
        </p:spPr>
      </p:pic>
    </p:spTree>
    <p:extLst>
      <p:ext uri="{BB962C8B-B14F-4D97-AF65-F5344CB8AC3E}">
        <p14:creationId xmlns:p14="http://schemas.microsoft.com/office/powerpoint/2010/main" val="21248941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26">
          <a:extLst>
            <a:ext uri="{FF2B5EF4-FFF2-40B4-BE49-F238E27FC236}">
              <a16:creationId xmlns:a16="http://schemas.microsoft.com/office/drawing/2014/main" id="{C48DB380-4800-C41A-5D59-9176ECD4F8A2}"/>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7E22B990-2156-9B6A-0AAB-BDB5DDA5916A}"/>
              </a:ext>
            </a:extLst>
          </p:cNvPr>
          <p:cNvPicPr>
            <a:picLocks noChangeAspect="1"/>
          </p:cNvPicPr>
          <p:nvPr/>
        </p:nvPicPr>
        <p:blipFill>
          <a:blip r:embed="rId3"/>
          <a:srcRect t="53001" b="19661"/>
          <a:stretch/>
        </p:blipFill>
        <p:spPr>
          <a:xfrm>
            <a:off x="0" y="0"/>
            <a:ext cx="10726738" cy="13716000"/>
          </a:xfrm>
          <a:prstGeom prst="rect">
            <a:avLst/>
          </a:prstGeom>
          <a:effectLst>
            <a:outerShdw blurRad="247297" dist="38100" dir="2700000" algn="tl" rotWithShape="0">
              <a:prstClr val="black">
                <a:alpha val="40000"/>
              </a:prstClr>
            </a:outerShdw>
          </a:effectLst>
        </p:spPr>
      </p:pic>
      <p:pic>
        <p:nvPicPr>
          <p:cNvPr id="11" name="Picture 10">
            <a:extLst>
              <a:ext uri="{FF2B5EF4-FFF2-40B4-BE49-F238E27FC236}">
                <a16:creationId xmlns:a16="http://schemas.microsoft.com/office/drawing/2014/main" id="{EE7A24D8-EAC6-4114-1DCA-46CB331DEB9D}"/>
              </a:ext>
            </a:extLst>
          </p:cNvPr>
          <p:cNvPicPr>
            <a:picLocks noChangeAspect="1"/>
          </p:cNvPicPr>
          <p:nvPr/>
        </p:nvPicPr>
        <p:blipFill>
          <a:blip r:embed="rId3"/>
          <a:srcRect b="97202"/>
          <a:stretch/>
        </p:blipFill>
        <p:spPr>
          <a:xfrm>
            <a:off x="0" y="0"/>
            <a:ext cx="10726738" cy="1403989"/>
          </a:xfrm>
          <a:prstGeom prst="rect">
            <a:avLst/>
          </a:prstGeom>
          <a:effectLst>
            <a:outerShdw blurRad="405461" dist="38100" dir="2700000" algn="tl" rotWithShape="0">
              <a:prstClr val="black">
                <a:alpha val="18000"/>
              </a:prstClr>
            </a:outerShdw>
          </a:effectLst>
        </p:spPr>
      </p:pic>
      <p:sp>
        <p:nvSpPr>
          <p:cNvPr id="12" name="Text Placeholder 9">
            <a:extLst>
              <a:ext uri="{FF2B5EF4-FFF2-40B4-BE49-F238E27FC236}">
                <a16:creationId xmlns:a16="http://schemas.microsoft.com/office/drawing/2014/main" id="{3E067C27-EC5F-8D2A-CA83-E1509BF3BFFA}"/>
              </a:ext>
            </a:extLst>
          </p:cNvPr>
          <p:cNvSpPr txBox="1">
            <a:spLocks/>
          </p:cNvSpPr>
          <p:nvPr/>
        </p:nvSpPr>
        <p:spPr>
          <a:xfrm>
            <a:off x="11143623" y="2379035"/>
            <a:ext cx="12589835" cy="10972766"/>
          </a:xfrm>
          <a:prstGeom prst="rect">
            <a:avLst/>
          </a:prstGeom>
        </p:spPr>
        <p:txBody>
          <a:bodyPr lIns="0"/>
          <a:lstStyle>
            <a:lvl1pPr marL="0" indent="0" algn="l" defTabSz="274320" rtl="0" eaLnBrk="1" fontAlgn="t" latinLnBrk="0" hangingPunct="1">
              <a:lnSpc>
                <a:spcPct val="90000"/>
              </a:lnSpc>
              <a:spcBef>
                <a:spcPts val="600"/>
              </a:spcBef>
              <a:spcAft>
                <a:spcPts val="1200"/>
              </a:spcAft>
              <a:buClr>
                <a:srgbClr val="212121"/>
              </a:buClr>
              <a:buFont typeface="Arial" panose="020B0604020202020204" pitchFamily="34" charset="0"/>
              <a:buNone/>
              <a:defRPr sz="3000" b="0" i="0" kern="1200">
                <a:solidFill>
                  <a:srgbClr val="212121"/>
                </a:solidFill>
                <a:latin typeface="Roboto Light" panose="02000000000000000000" pitchFamily="2" charset="0"/>
                <a:ea typeface="Roboto Light" panose="02000000000000000000" pitchFamily="2" charset="0"/>
                <a:cs typeface="Roboto Light" panose="02000000000000000000" pitchFamily="2" charset="0"/>
              </a:defRPr>
            </a:lvl1pPr>
            <a:lvl2pPr marL="1371600" indent="-365760" algn="l" defTabSz="1828800" rtl="0" eaLnBrk="1" latinLnBrk="0" hangingPunct="1">
              <a:lnSpc>
                <a:spcPct val="90000"/>
              </a:lnSpc>
              <a:spcBef>
                <a:spcPts val="600"/>
              </a:spcBef>
              <a:buClr>
                <a:srgbClr val="212121"/>
              </a:buClr>
              <a:buFont typeface="Arial" panose="020B0604020202020204" pitchFamily="34" charset="0"/>
              <a:buChar char="•"/>
              <a:defRPr sz="28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2pPr>
            <a:lvl3pPr marL="2286000" indent="-365760" algn="l" defTabSz="1828800" rtl="0" eaLnBrk="1" latinLnBrk="0" hangingPunct="1">
              <a:lnSpc>
                <a:spcPct val="90000"/>
              </a:lnSpc>
              <a:spcBef>
                <a:spcPts val="600"/>
              </a:spcBef>
              <a:buClr>
                <a:srgbClr val="212121"/>
              </a:buClr>
              <a:buFont typeface="Arial" panose="020B0604020202020204" pitchFamily="34" charset="0"/>
              <a:buChar char="•"/>
              <a:defRPr sz="28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3pPr>
            <a:lvl4pPr marL="2834640" indent="0" algn="l" defTabSz="1828800" rtl="0" eaLnBrk="1" latinLnBrk="0" hangingPunct="1">
              <a:lnSpc>
                <a:spcPct val="90000"/>
              </a:lnSpc>
              <a:spcBef>
                <a:spcPts val="600"/>
              </a:spcBef>
              <a:buClr>
                <a:srgbClr val="212121"/>
              </a:buClr>
              <a:buFont typeface="Arial" panose="020B0604020202020204" pitchFamily="34" charset="0"/>
              <a:buNone/>
              <a:defRPr sz="24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4pPr>
            <a:lvl5pPr marL="4114800" indent="-457200" algn="l" defTabSz="1828800" rtl="0" eaLnBrk="1" latinLnBrk="0" hangingPunct="1">
              <a:lnSpc>
                <a:spcPct val="90000"/>
              </a:lnSpc>
              <a:spcBef>
                <a:spcPts val="1000"/>
              </a:spcBef>
              <a:buFont typeface="Arial" panose="020B0604020202020204" pitchFamily="34" charset="0"/>
              <a:buChar char="•"/>
              <a:defRPr sz="24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5pPr>
            <a:lvl6pPr marL="50292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6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0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r>
              <a:rPr lang="en-US" sz="3600" b="1">
                <a:solidFill>
                  <a:schemeClr val="accent1"/>
                </a:solidFill>
                <a:latin typeface="Arial" panose="020B0604020202020204" pitchFamily="34" charset="0"/>
                <a:cs typeface="Arial" panose="020B0604020202020204" pitchFamily="34" charset="0"/>
              </a:rPr>
              <a:t>Who to Engage</a:t>
            </a:r>
          </a:p>
          <a:p>
            <a:pPr marL="811213" indent="-458788">
              <a:buSzPct val="100000"/>
              <a:buFont typeface="Arial" panose="020B0604020202020204" pitchFamily="34" charset="0"/>
              <a:buChar char="•"/>
            </a:pPr>
            <a:r>
              <a:rPr lang="en-US" sz="3200">
                <a:latin typeface="Calibri Light" panose="020F0302020204030204" pitchFamily="34" charset="0"/>
                <a:ea typeface="Roboto Medium" panose="02000000000000000000" pitchFamily="2" charset="0"/>
                <a:cs typeface="Calibri Light" panose="020F0302020204030204" pitchFamily="34" charset="0"/>
              </a:rPr>
              <a:t>EMS:  Leadership</a:t>
            </a:r>
          </a:p>
          <a:p>
            <a:pPr marL="811213" indent="-458788">
              <a:buSzPct val="100000"/>
              <a:buFont typeface="Arial" panose="020B0604020202020204" pitchFamily="34" charset="0"/>
              <a:buChar char="•"/>
            </a:pPr>
            <a:r>
              <a:rPr lang="en-US" sz="3200">
                <a:latin typeface="Calibri Light" panose="020F0302020204030204" pitchFamily="34" charset="0"/>
                <a:ea typeface="Roboto Medium" panose="02000000000000000000" pitchFamily="2" charset="0"/>
                <a:cs typeface="Calibri Light" panose="020F0302020204030204" pitchFamily="34" charset="0"/>
              </a:rPr>
              <a:t>Hospital:  ED and Executive Sponsor</a:t>
            </a:r>
          </a:p>
          <a:p>
            <a:pPr marL="811213" indent="-458788">
              <a:buSzPct val="100000"/>
              <a:buFont typeface="Arial" panose="020B0604020202020204" pitchFamily="34" charset="0"/>
              <a:buChar char="•"/>
            </a:pPr>
            <a:r>
              <a:rPr lang="en-US" sz="3200">
                <a:latin typeface="Calibri Light" panose="020F0302020204030204" pitchFamily="34" charset="0"/>
                <a:ea typeface="Roboto Medium" panose="02000000000000000000" pitchFamily="2" charset="0"/>
                <a:cs typeface="Calibri Light" panose="020F0302020204030204" pitchFamily="34" charset="0"/>
              </a:rPr>
              <a:t>Use this Resource Page to assist with socialization</a:t>
            </a:r>
          </a:p>
          <a:p>
            <a:pPr>
              <a:spcBef>
                <a:spcPts val="3000"/>
              </a:spcBef>
            </a:pPr>
            <a:r>
              <a:rPr lang="en-US" sz="3600" b="1">
                <a:solidFill>
                  <a:schemeClr val="accent1"/>
                </a:solidFill>
                <a:latin typeface="Arial" panose="020B0604020202020204" pitchFamily="34" charset="0"/>
                <a:cs typeface="Arial" panose="020B0604020202020204" pitchFamily="34" charset="0"/>
              </a:rPr>
              <a:t>Sign Up Now</a:t>
            </a:r>
          </a:p>
          <a:p>
            <a:pPr marL="811213" indent="-458788">
              <a:lnSpc>
                <a:spcPct val="100000"/>
              </a:lnSpc>
              <a:buSzPct val="100000"/>
              <a:buFont typeface="Arial" panose="020B0604020202020204" pitchFamily="34" charset="0"/>
              <a:buChar char="•"/>
            </a:pPr>
            <a:r>
              <a:rPr lang="en-US" sz="3200">
                <a:latin typeface="Calibri Light" panose="020F0302020204030204" pitchFamily="34" charset="0"/>
                <a:ea typeface="Roboto Medium" panose="02000000000000000000" pitchFamily="2" charset="0"/>
                <a:cs typeface="Calibri Light" panose="020F0302020204030204" pitchFamily="34" charset="0"/>
              </a:rPr>
              <a:t>Sign up to join the queue with no commitment to a timeline or completing onboarding.</a:t>
            </a:r>
          </a:p>
          <a:p>
            <a:pPr marL="811213" indent="-458788">
              <a:lnSpc>
                <a:spcPct val="100000"/>
              </a:lnSpc>
              <a:buSzPct val="100000"/>
              <a:buFont typeface="Arial" panose="020B0604020202020204" pitchFamily="34" charset="0"/>
              <a:buChar char="•"/>
            </a:pPr>
            <a:r>
              <a:rPr lang="en-US" sz="3200">
                <a:latin typeface="Calibri Light" panose="020F0302020204030204" pitchFamily="34" charset="0"/>
                <a:ea typeface="Roboto Medium" panose="02000000000000000000" pitchFamily="2" charset="0"/>
                <a:cs typeface="Calibri Light" panose="020F0302020204030204" pitchFamily="34" charset="0"/>
              </a:rPr>
              <a:t>Pulsara will collaborate with you and your region to coordinate training and implementation timelines</a:t>
            </a:r>
          </a:p>
          <a:p>
            <a:pPr>
              <a:spcBef>
                <a:spcPts val="3000"/>
              </a:spcBef>
            </a:pPr>
            <a:r>
              <a:rPr lang="en-US" sz="3600" b="1">
                <a:solidFill>
                  <a:schemeClr val="accent1"/>
                </a:solidFill>
                <a:latin typeface="Arial" panose="020B0604020202020204" pitchFamily="34" charset="0"/>
                <a:cs typeface="Arial" panose="020B0604020202020204" pitchFamily="34" charset="0"/>
              </a:rPr>
              <a:t>Additional Resources</a:t>
            </a:r>
          </a:p>
          <a:p>
            <a:pPr marL="811213" indent="-458788">
              <a:buSzPct val="100000"/>
              <a:buFont typeface="Arial" panose="020B0604020202020204" pitchFamily="34" charset="0"/>
              <a:buChar char="•"/>
            </a:pPr>
            <a:r>
              <a:rPr lang="en-US" sz="3200">
                <a:latin typeface="Calibri Light" panose="020F0302020204030204" pitchFamily="34" charset="0"/>
                <a:ea typeface="Roboto Medium" panose="02000000000000000000" pitchFamily="2" charset="0"/>
                <a:cs typeface="Calibri Light" panose="020F0302020204030204" pitchFamily="34" charset="0"/>
              </a:rPr>
              <a:t>Assets to help you navigate your internal IT / Compliance / Security process</a:t>
            </a:r>
          </a:p>
          <a:p>
            <a:pPr marL="811213" indent="-458788">
              <a:buSzPct val="100000"/>
              <a:buFont typeface="Arial" panose="020B0604020202020204" pitchFamily="34" charset="0"/>
              <a:buChar char="•"/>
            </a:pPr>
            <a:r>
              <a:rPr lang="en-US" sz="3200">
                <a:latin typeface="Calibri Light" panose="020F0302020204030204" pitchFamily="34" charset="0"/>
                <a:ea typeface="Roboto Medium" panose="02000000000000000000" pitchFamily="2" charset="0"/>
                <a:cs typeface="Calibri Light" panose="020F0302020204030204" pitchFamily="34" charset="0"/>
              </a:rPr>
              <a:t>Business Associate Agreement (BAA)</a:t>
            </a:r>
          </a:p>
          <a:p>
            <a:pPr>
              <a:spcBef>
                <a:spcPts val="3000"/>
              </a:spcBef>
            </a:pPr>
            <a:r>
              <a:rPr lang="en-US" sz="3600" b="1">
                <a:solidFill>
                  <a:schemeClr val="accent1"/>
                </a:solidFill>
                <a:latin typeface="Arial" panose="020B0604020202020204" pitchFamily="34" charset="0"/>
                <a:cs typeface="Arial" panose="020B0604020202020204" pitchFamily="34" charset="0"/>
              </a:rPr>
              <a:t>Implementation Overview</a:t>
            </a:r>
          </a:p>
          <a:p>
            <a:pPr>
              <a:spcBef>
                <a:spcPts val="0"/>
              </a:spcBef>
              <a:spcAft>
                <a:spcPts val="600"/>
              </a:spcAft>
              <a:buSzPts val="3000"/>
            </a:pPr>
            <a:endParaRPr lang="en-US">
              <a:ea typeface="Roboto Medium" panose="02000000000000000000" pitchFamily="2" charset="0"/>
            </a:endParaRPr>
          </a:p>
          <a:p>
            <a:endParaRPr lang="en-US"/>
          </a:p>
        </p:txBody>
      </p:sp>
      <p:sp>
        <p:nvSpPr>
          <p:cNvPr id="13" name="Title 1">
            <a:extLst>
              <a:ext uri="{FF2B5EF4-FFF2-40B4-BE49-F238E27FC236}">
                <a16:creationId xmlns:a16="http://schemas.microsoft.com/office/drawing/2014/main" id="{44BAE213-DB25-7C7B-EAB8-29AF3A48AAA8}"/>
              </a:ext>
            </a:extLst>
          </p:cNvPr>
          <p:cNvSpPr txBox="1">
            <a:spLocks/>
          </p:cNvSpPr>
          <p:nvPr/>
        </p:nvSpPr>
        <p:spPr>
          <a:xfrm>
            <a:off x="11164888" y="1290970"/>
            <a:ext cx="12757468" cy="769708"/>
          </a:xfrm>
          <a:prstGeom prst="rect">
            <a:avLst/>
          </a:prstGeom>
        </p:spPr>
        <p:txBody>
          <a:bodyPr vert="horz" wrap="none" lIns="0" tIns="0" rIns="0" bIns="0" rtlCol="0" anchor="t" anchorCtr="0">
            <a:noAutofit/>
          </a:bodyPr>
          <a:lstStyle>
            <a:lvl1pPr algn="l" defTabSz="1828800" rtl="0" eaLnBrk="1" latinLnBrk="0" hangingPunct="1">
              <a:lnSpc>
                <a:spcPct val="90000"/>
              </a:lnSpc>
              <a:spcBef>
                <a:spcPct val="0"/>
              </a:spcBef>
              <a:buNone/>
              <a:defRPr sz="5000" b="1" kern="1200">
                <a:solidFill>
                  <a:srgbClr val="212121"/>
                </a:solidFill>
                <a:latin typeface="+mj-lt"/>
                <a:ea typeface="+mj-ea"/>
                <a:cs typeface="+mj-cs"/>
              </a:defRPr>
            </a:lvl1pPr>
          </a:lstStyle>
          <a:p>
            <a:r>
              <a:rPr lang="en-US"/>
              <a:t>Sign Up | Procurement</a:t>
            </a:r>
          </a:p>
        </p:txBody>
      </p:sp>
    </p:spTree>
    <p:extLst>
      <p:ext uri="{BB962C8B-B14F-4D97-AF65-F5344CB8AC3E}">
        <p14:creationId xmlns:p14="http://schemas.microsoft.com/office/powerpoint/2010/main" val="12928211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A734A4-3746-2393-7625-8C9CEB176D40}"/>
            </a:ext>
          </a:extLst>
        </p:cNvPr>
        <p:cNvGrpSpPr/>
        <p:nvPr/>
      </p:nvGrpSpPr>
      <p:grpSpPr>
        <a:xfrm>
          <a:off x="0" y="0"/>
          <a:ext cx="0" cy="0"/>
          <a:chOff x="0" y="0"/>
          <a:chExt cx="0" cy="0"/>
        </a:xfrm>
      </p:grpSpPr>
      <p:sp>
        <p:nvSpPr>
          <p:cNvPr id="2" name="content">
            <a:extLst>
              <a:ext uri="{FF2B5EF4-FFF2-40B4-BE49-F238E27FC236}">
                <a16:creationId xmlns:a16="http://schemas.microsoft.com/office/drawing/2014/main" id="{5A175D47-549B-1D19-BA2F-3C19BD60B658}"/>
              </a:ext>
            </a:extLst>
          </p:cNvPr>
          <p:cNvSpPr txBox="1">
            <a:spLocks/>
          </p:cNvSpPr>
          <p:nvPr/>
        </p:nvSpPr>
        <p:spPr>
          <a:xfrm>
            <a:off x="11084206" y="2400300"/>
            <a:ext cx="12611100" cy="10314250"/>
          </a:xfrm>
          <a:prstGeom prst="rect">
            <a:avLst/>
          </a:prstGeom>
        </p:spPr>
        <p:txBody>
          <a:bodyPr lIns="91440" tIns="45720" rIns="91440" bIns="45720" anchor="t"/>
          <a:lstStyle>
            <a:lvl1pPr marL="0" indent="0" algn="l" defTabSz="274320" rtl="0" eaLnBrk="1" fontAlgn="t" latinLnBrk="0" hangingPunct="1">
              <a:lnSpc>
                <a:spcPct val="90000"/>
              </a:lnSpc>
              <a:spcBef>
                <a:spcPts val="600"/>
              </a:spcBef>
              <a:spcAft>
                <a:spcPts val="1200"/>
              </a:spcAft>
              <a:buClr>
                <a:srgbClr val="212121"/>
              </a:buClr>
              <a:buFont typeface="Arial" panose="020B0604020202020204" pitchFamily="34" charset="0"/>
              <a:buNone/>
              <a:defRPr sz="3000" b="0" i="0" kern="1200">
                <a:solidFill>
                  <a:srgbClr val="212121"/>
                </a:solidFill>
                <a:latin typeface="Roboto Light" panose="02000000000000000000" pitchFamily="2" charset="0"/>
                <a:ea typeface="Roboto Light" panose="02000000000000000000" pitchFamily="2" charset="0"/>
                <a:cs typeface="Roboto Light" panose="02000000000000000000" pitchFamily="2" charset="0"/>
              </a:defRPr>
            </a:lvl1pPr>
            <a:lvl2pPr marL="1371600" indent="-365760" algn="l" defTabSz="1828800" rtl="0" eaLnBrk="1" latinLnBrk="0" hangingPunct="1">
              <a:lnSpc>
                <a:spcPct val="90000"/>
              </a:lnSpc>
              <a:spcBef>
                <a:spcPts val="600"/>
              </a:spcBef>
              <a:buClr>
                <a:srgbClr val="212121"/>
              </a:buClr>
              <a:buFont typeface="Arial" panose="020B0604020202020204" pitchFamily="34" charset="0"/>
              <a:buChar char="•"/>
              <a:defRPr sz="28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2pPr>
            <a:lvl3pPr marL="2286000" indent="-365760" algn="l" defTabSz="1828800" rtl="0" eaLnBrk="1" latinLnBrk="0" hangingPunct="1">
              <a:lnSpc>
                <a:spcPct val="90000"/>
              </a:lnSpc>
              <a:spcBef>
                <a:spcPts val="600"/>
              </a:spcBef>
              <a:buClr>
                <a:srgbClr val="212121"/>
              </a:buClr>
              <a:buFont typeface="Arial" panose="020B0604020202020204" pitchFamily="34" charset="0"/>
              <a:buChar char="•"/>
              <a:defRPr sz="28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3pPr>
            <a:lvl4pPr marL="2834640" indent="0" algn="l" defTabSz="1828800" rtl="0" eaLnBrk="1" latinLnBrk="0" hangingPunct="1">
              <a:lnSpc>
                <a:spcPct val="90000"/>
              </a:lnSpc>
              <a:spcBef>
                <a:spcPts val="600"/>
              </a:spcBef>
              <a:buClr>
                <a:srgbClr val="212121"/>
              </a:buClr>
              <a:buFont typeface="Arial" panose="020B0604020202020204" pitchFamily="34" charset="0"/>
              <a:buNone/>
              <a:defRPr sz="24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4pPr>
            <a:lvl5pPr marL="4114800" indent="-457200" algn="l" defTabSz="1828800" rtl="0" eaLnBrk="1" latinLnBrk="0" hangingPunct="1">
              <a:lnSpc>
                <a:spcPct val="90000"/>
              </a:lnSpc>
              <a:spcBef>
                <a:spcPts val="1000"/>
              </a:spcBef>
              <a:buFont typeface="Arial" panose="020B0604020202020204" pitchFamily="34" charset="0"/>
              <a:buChar char="•"/>
              <a:defRPr sz="24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5pPr>
            <a:lvl6pPr marL="50292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6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0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r>
              <a:rPr lang="en-US" sz="3600" b="1">
                <a:solidFill>
                  <a:schemeClr val="accent1"/>
                </a:solidFill>
                <a:latin typeface="+mj-lt"/>
              </a:rPr>
              <a:t>Content</a:t>
            </a:r>
            <a:endParaRPr lang="en-US" sz="3400" b="1">
              <a:solidFill>
                <a:schemeClr val="accent1"/>
              </a:solidFill>
              <a:latin typeface="+mj-lt"/>
            </a:endParaRPr>
          </a:p>
          <a:p>
            <a:pPr marL="819150" indent="-476250">
              <a:spcBef>
                <a:spcPts val="0"/>
              </a:spcBef>
              <a:buFont typeface="Arial" panose="020B0604020202020204" pitchFamily="34" charset="0"/>
              <a:buChar char="•"/>
            </a:pPr>
            <a:r>
              <a:rPr lang="en-US" sz="3200">
                <a:latin typeface="Calibri Light" panose="020F0302020204030204" pitchFamily="34" charset="0"/>
                <a:cs typeface="Calibri Light" panose="020F0302020204030204" pitchFamily="34" charset="0"/>
              </a:rPr>
              <a:t>Socialization</a:t>
            </a:r>
          </a:p>
          <a:p>
            <a:pPr marL="819150" indent="-476250">
              <a:spcBef>
                <a:spcPts val="0"/>
              </a:spcBef>
              <a:buFont typeface="Arial" panose="020B0604020202020204" pitchFamily="34" charset="0"/>
              <a:buChar char="•"/>
            </a:pPr>
            <a:r>
              <a:rPr lang="en-US" sz="3200">
                <a:latin typeface="Calibri Light" panose="020F0302020204030204" pitchFamily="34" charset="0"/>
                <a:cs typeface="Calibri Light" panose="020F0302020204030204" pitchFamily="34" charset="0"/>
              </a:rPr>
              <a:t>Pulsara Basics (conceptual)</a:t>
            </a:r>
          </a:p>
          <a:p>
            <a:pPr marL="819150" indent="-476250">
              <a:spcBef>
                <a:spcPts val="0"/>
              </a:spcBef>
              <a:buFont typeface="Arial" panose="020B0604020202020204" pitchFamily="34" charset="0"/>
              <a:buChar char="•"/>
            </a:pPr>
            <a:r>
              <a:rPr lang="en-US" sz="3200">
                <a:latin typeface="Calibri Light" panose="020F0302020204030204" pitchFamily="34" charset="0"/>
                <a:cs typeface="Calibri Light" panose="020F0302020204030204" pitchFamily="34" charset="0"/>
              </a:rPr>
              <a:t>How To</a:t>
            </a:r>
          </a:p>
          <a:p>
            <a:pPr marL="819150" indent="-476250">
              <a:spcBef>
                <a:spcPts val="0"/>
              </a:spcBef>
              <a:buFont typeface="Arial" panose="020B0604020202020204" pitchFamily="34" charset="0"/>
              <a:buChar char="•"/>
            </a:pPr>
            <a:r>
              <a:rPr lang="en-US" sz="3200">
                <a:latin typeface="Calibri Light" panose="020F0302020204030204" pitchFamily="34" charset="0"/>
                <a:cs typeface="Calibri Light" panose="020F0302020204030204" pitchFamily="34" charset="0"/>
              </a:rPr>
              <a:t>Demos</a:t>
            </a:r>
          </a:p>
          <a:p>
            <a:pPr marL="819150" indent="-476250">
              <a:spcBef>
                <a:spcPts val="0"/>
              </a:spcBef>
              <a:buFont typeface="Arial" panose="020B0604020202020204" pitchFamily="34" charset="0"/>
              <a:buChar char="•"/>
            </a:pPr>
            <a:r>
              <a:rPr lang="en-US" sz="3200">
                <a:latin typeface="Calibri Light" panose="020F0302020204030204" pitchFamily="34" charset="0"/>
                <a:ea typeface="Roboto Light"/>
                <a:cs typeface="Calibri Light" panose="020F0302020204030204" pitchFamily="34" charset="0"/>
              </a:rPr>
              <a:t>Just-In-Time Training Assets</a:t>
            </a:r>
          </a:p>
          <a:p>
            <a:pPr>
              <a:spcBef>
                <a:spcPts val="3600"/>
              </a:spcBef>
            </a:pPr>
            <a:r>
              <a:rPr lang="en-US" sz="3600" b="1">
                <a:solidFill>
                  <a:schemeClr val="accent1"/>
                </a:solidFill>
                <a:latin typeface="+mj-lt"/>
              </a:rPr>
              <a:t>Consume as Needed</a:t>
            </a:r>
          </a:p>
          <a:p>
            <a:pPr marL="819150" indent="-476250">
              <a:spcBef>
                <a:spcPts val="0"/>
              </a:spcBef>
              <a:buFont typeface="Arial" panose="020B0604020202020204" pitchFamily="34" charset="0"/>
              <a:buChar char="•"/>
            </a:pPr>
            <a:r>
              <a:rPr lang="en-US" sz="3200">
                <a:latin typeface="Calibri Light" panose="020F0302020204030204" pitchFamily="34" charset="0"/>
                <a:cs typeface="Calibri Light" panose="020F0302020204030204" pitchFamily="34" charset="0"/>
              </a:rPr>
              <a:t>Videos</a:t>
            </a:r>
          </a:p>
          <a:p>
            <a:pPr marL="819150" indent="-476250">
              <a:spcBef>
                <a:spcPts val="0"/>
              </a:spcBef>
              <a:buFont typeface="Arial" panose="020B0604020202020204" pitchFamily="34" charset="0"/>
              <a:buChar char="•"/>
            </a:pPr>
            <a:r>
              <a:rPr lang="en-US" sz="3200">
                <a:latin typeface="Calibri Light" panose="020F0302020204030204" pitchFamily="34" charset="0"/>
                <a:cs typeface="Calibri Light" panose="020F0302020204030204" pitchFamily="34" charset="0"/>
              </a:rPr>
              <a:t>Printable / PDF</a:t>
            </a:r>
          </a:p>
          <a:p>
            <a:pPr marL="819150" indent="-476250">
              <a:spcBef>
                <a:spcPts val="0"/>
              </a:spcBef>
              <a:buFont typeface="Arial" panose="020B0604020202020204" pitchFamily="34" charset="0"/>
              <a:buChar char="•"/>
            </a:pPr>
            <a:r>
              <a:rPr lang="en-US" sz="3200">
                <a:latin typeface="Calibri Light" panose="020F0302020204030204" pitchFamily="34" charset="0"/>
                <a:ea typeface="Roboto Light"/>
                <a:cs typeface="Calibri Light" panose="020F0302020204030204" pitchFamily="34" charset="0"/>
              </a:rPr>
              <a:t>PowerPoint</a:t>
            </a:r>
            <a:endParaRPr lang="en-US" sz="3200">
              <a:latin typeface="Calibri Light" panose="020F0302020204030204" pitchFamily="34" charset="0"/>
              <a:cs typeface="Calibri Light" panose="020F0302020204030204" pitchFamily="34" charset="0"/>
            </a:endParaRPr>
          </a:p>
          <a:p>
            <a:pPr>
              <a:spcBef>
                <a:spcPts val="3600"/>
              </a:spcBef>
            </a:pPr>
            <a:r>
              <a:rPr lang="en-US" sz="3600" b="1">
                <a:solidFill>
                  <a:schemeClr val="accent1"/>
                </a:solidFill>
                <a:latin typeface="+mj-lt"/>
              </a:rPr>
              <a:t>Options</a:t>
            </a:r>
            <a:endParaRPr lang="en-US" sz="3200" b="1">
              <a:solidFill>
                <a:schemeClr val="accent1"/>
              </a:solidFill>
              <a:latin typeface="+mj-lt"/>
            </a:endParaRPr>
          </a:p>
          <a:p>
            <a:pPr marL="873125" indent="-530225">
              <a:spcBef>
                <a:spcPts val="0"/>
              </a:spcBef>
              <a:buFont typeface="Arial" panose="020B0604020202020204" pitchFamily="34" charset="0"/>
              <a:buChar char="•"/>
            </a:pPr>
            <a:r>
              <a:rPr lang="en-US" sz="3200">
                <a:latin typeface="Calibri Light" panose="020F0302020204030204" pitchFamily="34" charset="0"/>
                <a:cs typeface="Calibri Light" panose="020F0302020204030204" pitchFamily="34" charset="0"/>
              </a:rPr>
              <a:t>Download &amp; Customize</a:t>
            </a:r>
          </a:p>
          <a:p>
            <a:pPr marL="873125" indent="-530225">
              <a:spcBef>
                <a:spcPts val="0"/>
              </a:spcBef>
              <a:buFont typeface="Arial" panose="020B0604020202020204" pitchFamily="34" charset="0"/>
              <a:buChar char="•"/>
            </a:pPr>
            <a:r>
              <a:rPr lang="en-US" sz="3200">
                <a:latin typeface="Calibri Light" panose="020F0302020204030204" pitchFamily="34" charset="0"/>
                <a:cs typeface="Calibri Light" panose="020F0302020204030204" pitchFamily="34" charset="0"/>
              </a:rPr>
              <a:t>Link to your LMS</a:t>
            </a:r>
          </a:p>
        </p:txBody>
      </p:sp>
      <p:sp>
        <p:nvSpPr>
          <p:cNvPr id="3" name="Title 1">
            <a:extLst>
              <a:ext uri="{FF2B5EF4-FFF2-40B4-BE49-F238E27FC236}">
                <a16:creationId xmlns:a16="http://schemas.microsoft.com/office/drawing/2014/main" id="{E945F157-DDAA-536D-A909-2318C270EF0B}"/>
              </a:ext>
            </a:extLst>
          </p:cNvPr>
          <p:cNvSpPr txBox="1">
            <a:spLocks/>
          </p:cNvSpPr>
          <p:nvPr/>
        </p:nvSpPr>
        <p:spPr>
          <a:xfrm>
            <a:off x="11169492" y="1306033"/>
            <a:ext cx="12757468" cy="769708"/>
          </a:xfrm>
          <a:prstGeom prst="rect">
            <a:avLst/>
          </a:prstGeom>
        </p:spPr>
        <p:txBody>
          <a:bodyPr vert="horz" wrap="none" lIns="0" tIns="0" rIns="0" bIns="0" rtlCol="0" anchor="t" anchorCtr="0">
            <a:noAutofit/>
          </a:bodyPr>
          <a:lstStyle>
            <a:lvl1pPr algn="l" defTabSz="1828800" rtl="0" eaLnBrk="1" latinLnBrk="0" hangingPunct="1">
              <a:lnSpc>
                <a:spcPct val="90000"/>
              </a:lnSpc>
              <a:spcBef>
                <a:spcPct val="0"/>
              </a:spcBef>
              <a:buNone/>
              <a:defRPr sz="5000" b="1" kern="1200">
                <a:solidFill>
                  <a:srgbClr val="212121"/>
                </a:solidFill>
                <a:latin typeface="+mj-lt"/>
                <a:ea typeface="+mj-ea"/>
                <a:cs typeface="+mj-cs"/>
              </a:defRPr>
            </a:lvl1pPr>
          </a:lstStyle>
          <a:p>
            <a:r>
              <a:rPr lang="en-US"/>
              <a:t>Pulsara Academy / Training</a:t>
            </a:r>
          </a:p>
        </p:txBody>
      </p:sp>
      <p:pic>
        <p:nvPicPr>
          <p:cNvPr id="4" name="academy">
            <a:extLst>
              <a:ext uri="{FF2B5EF4-FFF2-40B4-BE49-F238E27FC236}">
                <a16:creationId xmlns:a16="http://schemas.microsoft.com/office/drawing/2014/main" id="{5718CD72-37D0-32D4-2F31-5C2501B75C67}"/>
              </a:ext>
            </a:extLst>
          </p:cNvPr>
          <p:cNvPicPr>
            <a:picLocks noChangeAspect="1"/>
          </p:cNvPicPr>
          <p:nvPr/>
        </p:nvPicPr>
        <p:blipFill>
          <a:blip r:embed="rId3"/>
          <a:stretch>
            <a:fillRect/>
          </a:stretch>
        </p:blipFill>
        <p:spPr>
          <a:xfrm>
            <a:off x="45810" y="-12594"/>
            <a:ext cx="10635118" cy="13662794"/>
          </a:xfrm>
          <a:prstGeom prst="rect">
            <a:avLst/>
          </a:prstGeom>
        </p:spPr>
      </p:pic>
      <p:pic>
        <p:nvPicPr>
          <p:cNvPr id="5" name="monitor">
            <a:extLst>
              <a:ext uri="{FF2B5EF4-FFF2-40B4-BE49-F238E27FC236}">
                <a16:creationId xmlns:a16="http://schemas.microsoft.com/office/drawing/2014/main" id="{BAABE35A-008E-FA01-BC1C-5333C3B13FEC}"/>
              </a:ext>
            </a:extLst>
          </p:cNvPr>
          <p:cNvPicPr>
            <a:picLocks noChangeAspect="1"/>
          </p:cNvPicPr>
          <p:nvPr/>
        </p:nvPicPr>
        <p:blipFill>
          <a:blip r:embed="rId4"/>
          <a:srcRect t="234" b="234"/>
          <a:stretch>
            <a:fillRect/>
          </a:stretch>
        </p:blipFill>
        <p:spPr>
          <a:xfrm>
            <a:off x="0" y="0"/>
            <a:ext cx="10680928" cy="13716000"/>
          </a:xfrm>
          <a:prstGeom prst="rect">
            <a:avLst/>
          </a:prstGeom>
          <a:noFill/>
        </p:spPr>
      </p:pic>
      <p:sp>
        <p:nvSpPr>
          <p:cNvPr id="6" name="label">
            <a:extLst>
              <a:ext uri="{FF2B5EF4-FFF2-40B4-BE49-F238E27FC236}">
                <a16:creationId xmlns:a16="http://schemas.microsoft.com/office/drawing/2014/main" id="{D8DAADDF-9525-7B2E-897F-11C59110F84F}"/>
              </a:ext>
            </a:extLst>
          </p:cNvPr>
          <p:cNvSpPr txBox="1">
            <a:spLocks/>
          </p:cNvSpPr>
          <p:nvPr/>
        </p:nvSpPr>
        <p:spPr>
          <a:xfrm>
            <a:off x="-14288" y="12387054"/>
            <a:ext cx="10726738" cy="884810"/>
          </a:xfrm>
          <a:prstGeom prst="rect">
            <a:avLst/>
          </a:prstGeom>
          <a:solidFill>
            <a:schemeClr val="accent1"/>
          </a:solidFill>
        </p:spPr>
        <p:txBody>
          <a:bodyPr tIns="182880" anchor="ctr" anchorCtr="0"/>
          <a:lstStyle>
            <a:lvl1pPr marL="0" indent="0" algn="l" defTabSz="274320" rtl="0" eaLnBrk="1" fontAlgn="t" latinLnBrk="0" hangingPunct="1">
              <a:lnSpc>
                <a:spcPct val="90000"/>
              </a:lnSpc>
              <a:spcBef>
                <a:spcPts val="600"/>
              </a:spcBef>
              <a:spcAft>
                <a:spcPts val="1200"/>
              </a:spcAft>
              <a:buClr>
                <a:srgbClr val="212121"/>
              </a:buClr>
              <a:buFont typeface="Arial" panose="020B0604020202020204" pitchFamily="34" charset="0"/>
              <a:buNone/>
              <a:defRPr sz="3000" b="0" i="0" kern="1200">
                <a:solidFill>
                  <a:srgbClr val="212121"/>
                </a:solidFill>
                <a:latin typeface="Roboto Light" panose="02000000000000000000" pitchFamily="2" charset="0"/>
                <a:ea typeface="Roboto Light" panose="02000000000000000000" pitchFamily="2" charset="0"/>
                <a:cs typeface="Roboto Light" panose="02000000000000000000" pitchFamily="2" charset="0"/>
              </a:defRPr>
            </a:lvl1pPr>
            <a:lvl2pPr marL="1371600" indent="-365760" algn="l" defTabSz="1828800" rtl="0" eaLnBrk="1" latinLnBrk="0" hangingPunct="1">
              <a:lnSpc>
                <a:spcPct val="90000"/>
              </a:lnSpc>
              <a:spcBef>
                <a:spcPts val="600"/>
              </a:spcBef>
              <a:buClr>
                <a:srgbClr val="212121"/>
              </a:buClr>
              <a:buFont typeface="Arial" panose="020B0604020202020204" pitchFamily="34" charset="0"/>
              <a:buChar char="•"/>
              <a:defRPr sz="28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2pPr>
            <a:lvl3pPr marL="2286000" indent="-365760" algn="l" defTabSz="1828800" rtl="0" eaLnBrk="1" latinLnBrk="0" hangingPunct="1">
              <a:lnSpc>
                <a:spcPct val="90000"/>
              </a:lnSpc>
              <a:spcBef>
                <a:spcPts val="600"/>
              </a:spcBef>
              <a:buClr>
                <a:srgbClr val="212121"/>
              </a:buClr>
              <a:buFont typeface="Arial" panose="020B0604020202020204" pitchFamily="34" charset="0"/>
              <a:buChar char="•"/>
              <a:defRPr sz="28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3pPr>
            <a:lvl4pPr marL="2834640" indent="0" algn="l" defTabSz="1828800" rtl="0" eaLnBrk="1" latinLnBrk="0" hangingPunct="1">
              <a:lnSpc>
                <a:spcPct val="90000"/>
              </a:lnSpc>
              <a:spcBef>
                <a:spcPts val="600"/>
              </a:spcBef>
              <a:buClr>
                <a:srgbClr val="212121"/>
              </a:buClr>
              <a:buFont typeface="Arial" panose="020B0604020202020204" pitchFamily="34" charset="0"/>
              <a:buNone/>
              <a:defRPr sz="24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4pPr>
            <a:lvl5pPr marL="4114800" indent="-457200" algn="l" defTabSz="1828800" rtl="0" eaLnBrk="1" latinLnBrk="0" hangingPunct="1">
              <a:lnSpc>
                <a:spcPct val="90000"/>
              </a:lnSpc>
              <a:spcBef>
                <a:spcPts val="1000"/>
              </a:spcBef>
              <a:buFont typeface="Arial" panose="020B0604020202020204" pitchFamily="34" charset="0"/>
              <a:buChar char="•"/>
              <a:defRPr sz="24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5pPr>
            <a:lvl6pPr marL="50292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6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0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pPr algn="ctr"/>
            <a:r>
              <a:rPr lang="en-US" sz="4000">
                <a:solidFill>
                  <a:schemeClr val="bg1"/>
                </a:solidFill>
                <a:latin typeface="Arial" panose="020B0604020202020204" pitchFamily="34" charset="0"/>
                <a:cs typeface="Arial" panose="020B0604020202020204" pitchFamily="34" charset="0"/>
              </a:rPr>
              <a:t>Onboarding &amp; Ongoing Training</a:t>
            </a:r>
          </a:p>
        </p:txBody>
      </p:sp>
    </p:spTree>
    <p:extLst>
      <p:ext uri="{BB962C8B-B14F-4D97-AF65-F5344CB8AC3E}">
        <p14:creationId xmlns:p14="http://schemas.microsoft.com/office/powerpoint/2010/main" val="12307572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Pulsara Sales Deck 2025">
      <a:dk1>
        <a:srgbClr val="111111"/>
      </a:dk1>
      <a:lt1>
        <a:srgbClr val="FFFFFF"/>
      </a:lt1>
      <a:dk2>
        <a:srgbClr val="111111"/>
      </a:dk2>
      <a:lt2>
        <a:srgbClr val="E7E6E6"/>
      </a:lt2>
      <a:accent1>
        <a:srgbClr val="B12028"/>
      </a:accent1>
      <a:accent2>
        <a:srgbClr val="FFCB00"/>
      </a:accent2>
      <a:accent3>
        <a:srgbClr val="FF8000"/>
      </a:accent3>
      <a:accent4>
        <a:srgbClr val="C1008D"/>
      </a:accent4>
      <a:accent5>
        <a:srgbClr val="5B9BD5"/>
      </a:accent5>
      <a:accent6>
        <a:srgbClr val="70AD47"/>
      </a:accent6>
      <a:hlink>
        <a:srgbClr val="2499C9"/>
      </a:hlink>
      <a:folHlink>
        <a:srgbClr val="C0C0C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webextensions/_rels/taskpanes.xml.rels><?xml version="1.0" encoding="UTF-8" standalone="yes"?>
<Relationships xmlns="http://schemas.openxmlformats.org/package/2006/relationships"><Relationship Id="rId2" Type="http://schemas.microsoft.com/office/2011/relationships/webextension" Target="webextension2.xml"/><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 dockstate="right" visibility="0" width="350" row="0">
    <wetp:webextensionref xmlns:r="http://schemas.openxmlformats.org/officeDocument/2006/relationships" r:id="rId2"/>
  </wetp:taskpane>
</wetp:taskpanes>
</file>

<file path=ppt/webextensions/webextension1.xml><?xml version="1.0" encoding="utf-8"?>
<we:webextension xmlns:we="http://schemas.microsoft.com/office/webextensions/webextension/2010/11" id="{C5514001-3871-5441-A530-77A979FE400C}">
  <we:reference id="wa200000729" version="3.19.222.0" store="en-US" storeType="OMEX"/>
  <we:alternateReferences>
    <we:reference id="WA200000729" version="3.19.222.0" store="" storeType="OMEX"/>
  </we:alternateReferences>
  <we:properties/>
  <we:bindings/>
  <we:snapshot xmlns:r="http://schemas.openxmlformats.org/officeDocument/2006/relationships"/>
</we:webextension>
</file>

<file path=ppt/webextensions/webextension2.xml><?xml version="1.0" encoding="utf-8"?>
<we:webextension xmlns:we="http://schemas.microsoft.com/office/webextensions/webextension/2010/11" id="{801188E9-E536-C249-9455-5D30B907F0D7}">
  <we:reference id="wa104380902" version="1.0.0.0" store="en-US" storeType="OMEX"/>
  <we:alternateReferences>
    <we:reference id="WA104380902" version="1.0.0.0" store="WA104380902" storeType="OMEX"/>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B5E91215F151A438718CEAA30E4E1C9" ma:contentTypeVersion="6" ma:contentTypeDescription="Create a new document." ma:contentTypeScope="" ma:versionID="f5dbe69b33c14bb8dc5256ffcbefbeee">
  <xsd:schema xmlns:xsd="http://www.w3.org/2001/XMLSchema" xmlns:xs="http://www.w3.org/2001/XMLSchema" xmlns:p="http://schemas.microsoft.com/office/2006/metadata/properties" xmlns:ns2="57bb6577-3d93-4f65-af43-1fd80da515f8" targetNamespace="http://schemas.microsoft.com/office/2006/metadata/properties" ma:root="true" ma:fieldsID="82a1d711433f9e1b4b2ca2201bd9114d" ns2:_="">
    <xsd:import namespace="57bb6577-3d93-4f65-af43-1fd80da515f8"/>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DateandTime"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7bb6577-3d93-4f65-af43-1fd80da515f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DateandTime" ma:index="12" nillable="true" ma:displayName="Date and Time" ma:format="DateOnly" ma:internalName="DateandTime">
      <xsd:simpleType>
        <xsd:restriction base="dms:DateTime"/>
      </xsd:simpleType>
    </xsd:element>
    <xsd:element name="MediaServiceBillingMetadata" ma:index="13"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DateandTime xmlns="57bb6577-3d93-4f65-af43-1fd80da515f8"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C3DF98E-A8D6-490D-BD87-99231123A369}">
  <ds:schemaRefs>
    <ds:schemaRef ds:uri="57bb6577-3d93-4f65-af43-1fd80da515f8"/>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62BFB4C8-8EAB-4704-A89E-5F54BB0E0EE8}">
  <ds:schemaRefs>
    <ds:schemaRef ds:uri="http://purl.org/dc/terms/"/>
    <ds:schemaRef ds:uri="http://purl.org/dc/dcmitype/"/>
    <ds:schemaRef ds:uri="http://schemas.microsoft.com/office/2006/metadata/properties"/>
    <ds:schemaRef ds:uri="http://www.w3.org/XML/1998/namespace"/>
    <ds:schemaRef ds:uri="http://schemas.openxmlformats.org/package/2006/metadata/core-properties"/>
    <ds:schemaRef ds:uri="http://schemas.microsoft.com/office/2006/documentManagement/types"/>
    <ds:schemaRef ds:uri="http://schemas.microsoft.com/office/infopath/2007/PartnerControls"/>
    <ds:schemaRef ds:uri="57bb6577-3d93-4f65-af43-1fd80da515f8"/>
    <ds:schemaRef ds:uri="http://purl.org/dc/elements/1.1/"/>
  </ds:schemaRefs>
</ds:datastoreItem>
</file>

<file path=customXml/itemProps3.xml><?xml version="1.0" encoding="utf-8"?>
<ds:datastoreItem xmlns:ds="http://schemas.openxmlformats.org/officeDocument/2006/customXml" ds:itemID="{D8F78054-5FD5-4B0E-B52B-90B4876785F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15</TotalTime>
  <Words>1171</Words>
  <Application>Microsoft Macintosh PowerPoint</Application>
  <PresentationFormat>Custom</PresentationFormat>
  <Paragraphs>158</Paragraphs>
  <Slides>6</Slides>
  <Notes>6</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6</vt:i4>
      </vt:variant>
    </vt:vector>
  </HeadingPairs>
  <TitlesOfParts>
    <vt:vector size="18" baseType="lpstr">
      <vt:lpstr>Arial</vt:lpstr>
      <vt:lpstr>Arial Black</vt:lpstr>
      <vt:lpstr>Arial-BoldMT</vt:lpstr>
      <vt:lpstr>Arial,Sans-Serif</vt:lpstr>
      <vt:lpstr>ArialMT</vt:lpstr>
      <vt:lpstr>Calibri</vt:lpstr>
      <vt:lpstr>Calibri Light</vt:lpstr>
      <vt:lpstr>Roboto</vt:lpstr>
      <vt:lpstr>Roboto Light</vt:lpstr>
      <vt:lpstr>Roboto Medium</vt:lpstr>
      <vt:lpstr>System Font Regular</vt:lpstr>
      <vt:lpstr>Office Theme</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Missouri State Resource</dc:title>
  <dc:subject/>
  <dc:creator>James Woodson</dc:creator>
  <cp:keywords/>
  <dc:description/>
  <cp:lastModifiedBy>Michele M Miller</cp:lastModifiedBy>
  <cp:revision>5</cp:revision>
  <cp:lastPrinted>2025-04-10T22:58:02Z</cp:lastPrinted>
  <dcterms:created xsi:type="dcterms:W3CDTF">2024-11-22T21:38:33Z</dcterms:created>
  <dcterms:modified xsi:type="dcterms:W3CDTF">2025-05-05T18:37:16Z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0x0101000B5E91215F151A438718CEAA30E4E1C9</vt:lpwstr>
  </property>
</Properties>
</file>