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17"/>
  </p:notesMasterIdLst>
  <p:sldIdLst>
    <p:sldId id="270" r:id="rId2"/>
    <p:sldId id="4528" r:id="rId3"/>
    <p:sldId id="4529" r:id="rId4"/>
    <p:sldId id="4532" r:id="rId5"/>
    <p:sldId id="4531" r:id="rId6"/>
    <p:sldId id="4533" r:id="rId7"/>
    <p:sldId id="4542" r:id="rId8"/>
    <p:sldId id="4535" r:id="rId9"/>
    <p:sldId id="4537" r:id="rId10"/>
    <p:sldId id="4588" r:id="rId11"/>
    <p:sldId id="4538" r:id="rId12"/>
    <p:sldId id="334" r:id="rId13"/>
    <p:sldId id="4520" r:id="rId14"/>
    <p:sldId id="4552" r:id="rId15"/>
    <p:sldId id="4553" r:id="rId16"/>
  </p:sldIdLst>
  <p:sldSz cx="24387175"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082A4A-5585-6AA9-4201-6214A5B70DC1}" name="Michele M. Miller" initials="MMM" userId="Michele M. Mill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636D"/>
    <a:srgbClr val="446E79"/>
    <a:srgbClr val="59919F"/>
    <a:srgbClr val="FFE3A3"/>
    <a:srgbClr val="182528"/>
    <a:srgbClr val="97C6C0"/>
    <a:srgbClr val="0C0C0C"/>
    <a:srgbClr val="61E8FA"/>
    <a:srgbClr val="58D3E2"/>
    <a:srgbClr val="54C8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95"/>
    <p:restoredTop sz="81289"/>
  </p:normalViewPr>
  <p:slideViewPr>
    <p:cSldViewPr snapToGrid="0">
      <p:cViewPr varScale="1">
        <p:scale>
          <a:sx n="77" d="100"/>
          <a:sy n="77" d="100"/>
        </p:scale>
        <p:origin x="2144" y="208"/>
      </p:cViewPr>
      <p:guideLst/>
    </p:cSldViewPr>
  </p:slideViewPr>
  <p:outlineViewPr>
    <p:cViewPr>
      <p:scale>
        <a:sx n="33" d="100"/>
        <a:sy n="33" d="100"/>
      </p:scale>
      <p:origin x="0" y="-11264"/>
    </p:cViewPr>
  </p:outlineViewPr>
  <p:notesTextViewPr>
    <p:cViewPr>
      <p:scale>
        <a:sx n="75" d="100"/>
        <a:sy n="75" d="100"/>
      </p:scale>
      <p:origin x="0" y="0"/>
    </p:cViewPr>
  </p:notesTextViewPr>
  <p:sorterViewPr>
    <p:cViewPr>
      <p:scale>
        <a:sx n="80" d="100"/>
        <a:sy n="80" d="100"/>
      </p:scale>
      <p:origin x="0" y="0"/>
    </p:cViewPr>
  </p:sorterViewPr>
  <p:notesViewPr>
    <p:cSldViewPr snapToGrid="0">
      <p:cViewPr varScale="1">
        <p:scale>
          <a:sx n="149" d="100"/>
          <a:sy n="149" d="100"/>
        </p:scale>
        <p:origin x="608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6520" y="99060"/>
            <a:ext cx="6664960" cy="3749040"/>
          </a:xfrm>
          <a:prstGeom prst="rect">
            <a:avLst/>
          </a:prstGeom>
          <a:noFill/>
          <a:ln w="3175">
            <a:solidFill>
              <a:schemeClr val="bg1"/>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06388" y="4000500"/>
            <a:ext cx="6248400" cy="4535778"/>
          </a:xfrm>
          <a:prstGeom prst="rect">
            <a:avLst/>
          </a:prstGeom>
        </p:spPr>
        <p:txBody>
          <a:bodyPr vert="horz" lIns="91440" tIns="45720" rIns="91440" bIns="45720" rtlCol="0"/>
          <a:lstStyle/>
          <a:p>
            <a:pPr lvl="0"/>
            <a:r>
              <a:rPr lang="en-US" dirty="0"/>
              <a:t>Click to edit Master text styles</a:t>
            </a:r>
          </a:p>
        </p:txBody>
      </p:sp>
      <p:sp>
        <p:nvSpPr>
          <p:cNvPr id="7" name="Slide Number Placeholder 6"/>
          <p:cNvSpPr>
            <a:spLocks noGrp="1"/>
          </p:cNvSpPr>
          <p:nvPr>
            <p:ph type="sldNum" sz="quarter" idx="5"/>
          </p:nvPr>
        </p:nvSpPr>
        <p:spPr>
          <a:xfrm>
            <a:off x="0" y="8685213"/>
            <a:ext cx="6856413" cy="458787"/>
          </a:xfrm>
          <a:prstGeom prst="rect">
            <a:avLst/>
          </a:prstGeom>
        </p:spPr>
        <p:txBody>
          <a:bodyPr vert="horz" lIns="91440" tIns="45720" rIns="91440" bIns="45720" rtlCol="0" anchor="b"/>
          <a:lstStyle>
            <a:lvl1pPr algn="ctr">
              <a:defRPr sz="1200" b="0" i="0">
                <a:latin typeface="Calibri" panose="020F0502020204030204" pitchFamily="34" charset="0"/>
                <a:cs typeface="Calibri" panose="020F0502020204030204" pitchFamily="34" charset="0"/>
              </a:defRPr>
            </a:lvl1pPr>
          </a:lstStyle>
          <a:p>
            <a:fld id="{76ADBB74-3F42-8A4E-BB9A-385F404577B7}" type="slidenum">
              <a:rPr lang="en-US" smtClean="0"/>
              <a:pPr/>
              <a:t>‹#›</a:t>
            </a:fld>
            <a:endParaRPr lang="en-US"/>
          </a:p>
        </p:txBody>
      </p:sp>
    </p:spTree>
    <p:extLst>
      <p:ext uri="{BB962C8B-B14F-4D97-AF65-F5344CB8AC3E}">
        <p14:creationId xmlns:p14="http://schemas.microsoft.com/office/powerpoint/2010/main" val="1670026411"/>
      </p:ext>
    </p:extLst>
  </p:cSld>
  <p:clrMap bg1="lt1" tx1="dk1" bg2="lt2" tx2="dk2" accent1="accent1" accent2="accent2" accent3="accent3" accent4="accent4" accent5="accent5" accent6="accent6" hlink="hlink" folHlink="folHlink"/>
  <p:notesStyle>
    <a:lvl1pPr marL="0"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1pPr>
    <a:lvl2pPr marL="914446"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2pPr>
    <a:lvl3pPr marL="1828891"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3pPr>
    <a:lvl4pPr marL="2743337"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4pPr>
    <a:lvl5pPr marL="3657783"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520" userDrawn="1">
          <p15:clr>
            <a:srgbClr val="F26B43"/>
          </p15:clr>
        </p15:guide>
        <p15:guide id="2" pos="193" userDrawn="1">
          <p15:clr>
            <a:srgbClr val="F26B43"/>
          </p15:clr>
        </p15:guide>
        <p15:guide id="3" pos="4129" userDrawn="1">
          <p15:clr>
            <a:srgbClr val="F26B43"/>
          </p15:clr>
        </p15:guide>
        <p15:guide id="4" orient="horz" pos="242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11d483cee0_0_20:notes"/>
          <p:cNvSpPr>
            <a:spLocks noGrp="1" noRot="1" noChangeAspect="1"/>
          </p:cNvSpPr>
          <p:nvPr>
            <p:ph type="sldImg" idx="2"/>
          </p:nvPr>
        </p:nvSpPr>
        <p:spPr>
          <a:xfrm>
            <a:off x="95250" y="101600"/>
            <a:ext cx="6665913" cy="3749675"/>
          </a:xfrm>
          <a:custGeom>
            <a:avLst/>
            <a:gdLst/>
            <a:ahLst/>
            <a:cxnLst/>
            <a:rect l="l" t="t" r="r" b="b"/>
            <a:pathLst>
              <a:path w="120000" h="120000" extrusionOk="0">
                <a:moveTo>
                  <a:pt x="0" y="0"/>
                </a:moveTo>
                <a:lnTo>
                  <a:pt x="120000" y="0"/>
                </a:lnTo>
                <a:lnTo>
                  <a:pt x="120000" y="120000"/>
                </a:lnTo>
                <a:lnTo>
                  <a:pt x="0" y="120000"/>
                </a:lnTo>
                <a:close/>
              </a:path>
            </a:pathLst>
          </a:custGeom>
          <a:noFill/>
          <a:ln w="0">
            <a:solidFill>
              <a:schemeClr val="bg1"/>
            </a:solidFill>
          </a:ln>
          <a:effectLst>
            <a:outerShdw blurRad="50800" dist="25400" dir="2700000" algn="tl" rotWithShape="0">
              <a:prstClr val="black">
                <a:alpha val="22000"/>
              </a:prstClr>
            </a:outerShdw>
          </a:effectLst>
        </p:spPr>
      </p:sp>
      <p:sp>
        <p:nvSpPr>
          <p:cNvPr id="390" name="Google Shape;390;g311d483cee0_0_20:notes"/>
          <p:cNvSpPr txBox="1">
            <a:spLocks noGrp="1"/>
          </p:cNvSpPr>
          <p:nvPr>
            <p:ph type="body" idx="1"/>
          </p:nvPr>
        </p:nvSpPr>
        <p:spPr>
          <a:xfrm>
            <a:off x="306388" y="4114800"/>
            <a:ext cx="6248400" cy="1181101"/>
          </a:xfrm>
          <a:prstGeom prst="rect">
            <a:avLst/>
          </a:prstGeom>
        </p:spPr>
        <p:txBody>
          <a:bodyPr vert="horz" lIns="91440" tIns="45720" rIns="91440" bIns="45720" rtlCol="0"/>
          <a:lstStyle/>
          <a:p>
            <a:r>
              <a:rPr lang="en-US" altLang="ja-JP" dirty="0">
                <a:ea typeface="Roboto Light" panose="02000000000000000000" pitchFamily="2" charset="0"/>
              </a:rPr>
              <a:t>Readiness is a proactive, continuous process that allows communities to respond swiftly and effectively when an incident occurs. Therefore, using the same patient movement system daily that can scale to meet the demands of large scale all hazards stress events is a critical component of preparedness.</a:t>
            </a:r>
          </a:p>
        </p:txBody>
      </p:sp>
      <p:sp>
        <p:nvSpPr>
          <p:cNvPr id="391" name="Google Shape;391;g311d483cee0_0_20:notes"/>
          <p:cNvSpPr txBox="1">
            <a:spLocks noGrp="1"/>
          </p:cNvSpPr>
          <p:nvPr>
            <p:ph type="sldNum" idx="12"/>
          </p:nvPr>
        </p:nvSpPr>
        <p:spPr>
          <a:xfrm>
            <a:off x="15875" y="8685213"/>
            <a:ext cx="6840538"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pPr marL="0" lvl="0" indent="0" rtl="0">
                <a:spcBef>
                  <a:spcPts val="0"/>
                </a:spcBef>
                <a:spcAft>
                  <a:spcPts val="0"/>
                </a:spcAft>
                <a:buClr>
                  <a:srgbClr val="000000"/>
                </a:buClr>
                <a:buFont typeface="Arial"/>
                <a:buNone/>
              </a:pPr>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18D8E-361A-FDC0-C7E2-42C5466E8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450C7-6D95-FB3C-9566-DEF9DEF8533A}"/>
              </a:ext>
            </a:extLst>
          </p:cNvPr>
          <p:cNvSpPr>
            <a:spLocks noGrp="1" noRot="1" noChangeAspect="1"/>
          </p:cNvSpPr>
          <p:nvPr>
            <p:ph type="sldImg"/>
          </p:nvPr>
        </p:nvSpPr>
        <p:spPr>
          <a:xfrm>
            <a:off x="95250" y="98425"/>
            <a:ext cx="6665913" cy="3749675"/>
          </a:xfrm>
          <a:noFill/>
          <a:ln w="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2B2C1A81-E55F-CF8A-4538-54F4F7D29681}"/>
              </a:ext>
            </a:extLst>
          </p:cNvPr>
          <p:cNvSpPr>
            <a:spLocks noGrp="1"/>
          </p:cNvSpPr>
          <p:nvPr>
            <p:ph type="body" idx="1"/>
          </p:nvPr>
        </p:nvSpPr>
        <p:spPr/>
        <p:txBody>
          <a:bodyPr vert="horz" lIns="91440" tIns="45720" rIns="91440" bIns="45720" rtlCol="0"/>
          <a:lstStyle/>
          <a:p>
            <a:r>
              <a:rPr lang="en-US" dirty="0">
                <a:ea typeface="Roboto Light" panose="02000000000000000000" pitchFamily="2" charset="0"/>
              </a:rPr>
              <a:t>Hospitals can fully participate in the incident, add patients who self-present to the hospital, and manage inter-facility transfers.</a:t>
            </a:r>
          </a:p>
        </p:txBody>
      </p:sp>
      <p:sp>
        <p:nvSpPr>
          <p:cNvPr id="4" name="Slide Number Placeholder 3">
            <a:extLst>
              <a:ext uri="{FF2B5EF4-FFF2-40B4-BE49-F238E27FC236}">
                <a16:creationId xmlns:a16="http://schemas.microsoft.com/office/drawing/2014/main" id="{A5AC064A-3945-9A30-9577-A875A3885518}"/>
              </a:ext>
            </a:extLst>
          </p:cNvPr>
          <p:cNvSpPr>
            <a:spLocks noGrp="1"/>
          </p:cNvSpPr>
          <p:nvPr>
            <p:ph type="sldNum" sz="quarter" idx="5"/>
          </p:nvPr>
        </p:nvSpPr>
        <p:spPr/>
        <p:txBody>
          <a:bodyPr/>
          <a:lstStyle/>
          <a:p>
            <a:fld id="{76ADBB74-3F42-8A4E-BB9A-385F404577B7}" type="slidenum">
              <a:rPr lang="en-US" smtClean="0"/>
              <a:pPr/>
              <a:t>10</a:t>
            </a:fld>
            <a:endParaRPr lang="en-US"/>
          </a:p>
        </p:txBody>
      </p:sp>
    </p:spTree>
    <p:extLst>
      <p:ext uri="{BB962C8B-B14F-4D97-AF65-F5344CB8AC3E}">
        <p14:creationId xmlns:p14="http://schemas.microsoft.com/office/powerpoint/2010/main" val="920806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4EB0B-5A2F-FCBC-07A7-81246D2BE8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B27577-E3BF-820E-1B8E-11F09D5E4EBF}"/>
              </a:ext>
            </a:extLst>
          </p:cNvPr>
          <p:cNvSpPr>
            <a:spLocks noGrp="1" noRot="1" noChangeAspect="1"/>
          </p:cNvSpPr>
          <p:nvPr>
            <p:ph type="sldImg"/>
          </p:nvPr>
        </p:nvSpPr>
        <p:spPr>
          <a:xfrm>
            <a:off x="96838" y="98425"/>
            <a:ext cx="6665912" cy="3749675"/>
          </a:xfrm>
          <a:noFill/>
          <a:ln w="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FA25B37D-738E-70AE-DBEC-EEF9B5D223AE}"/>
              </a:ext>
            </a:extLst>
          </p:cNvPr>
          <p:cNvSpPr>
            <a:spLocks noGrp="1"/>
          </p:cNvSpPr>
          <p:nvPr>
            <p:ph type="body" idx="1"/>
          </p:nvPr>
        </p:nvSpPr>
        <p:spPr/>
        <p:txBody>
          <a:bodyPr vert="horz" lIns="91440" tIns="45720" rIns="91440" bIns="45720" rtlCol="0"/>
          <a:lstStyle/>
          <a:p>
            <a:r>
              <a:rPr lang="en-US" dirty="0">
                <a:ea typeface="Roboto Light" panose="02000000000000000000" pitchFamily="2" charset="0"/>
              </a:rPr>
              <a:t>In addition, they can update their availability which is presented to the transport officer, transporting EMS agencies, and other hospitals when they are selecting their transport destination.</a:t>
            </a:r>
          </a:p>
        </p:txBody>
      </p:sp>
      <p:sp>
        <p:nvSpPr>
          <p:cNvPr id="4" name="Slide Number Placeholder 3">
            <a:extLst>
              <a:ext uri="{FF2B5EF4-FFF2-40B4-BE49-F238E27FC236}">
                <a16:creationId xmlns:a16="http://schemas.microsoft.com/office/drawing/2014/main" id="{580DB4D0-97F5-B4DE-FB1D-9672BC656D45}"/>
              </a:ext>
            </a:extLst>
          </p:cNvPr>
          <p:cNvSpPr>
            <a:spLocks noGrp="1"/>
          </p:cNvSpPr>
          <p:nvPr>
            <p:ph type="sldNum" sz="quarter" idx="5"/>
          </p:nvPr>
        </p:nvSpPr>
        <p:spPr/>
        <p:txBody>
          <a:bodyPr/>
          <a:lstStyle/>
          <a:p>
            <a:fld id="{76ADBB74-3F42-8A4E-BB9A-385F404577B7}" type="slidenum">
              <a:rPr lang="en-US" smtClean="0"/>
              <a:pPr/>
              <a:t>11</a:t>
            </a:fld>
            <a:endParaRPr lang="en-US"/>
          </a:p>
        </p:txBody>
      </p:sp>
    </p:spTree>
    <p:extLst>
      <p:ext uri="{BB962C8B-B14F-4D97-AF65-F5344CB8AC3E}">
        <p14:creationId xmlns:p14="http://schemas.microsoft.com/office/powerpoint/2010/main" val="4070336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838" y="98425"/>
            <a:ext cx="6665912" cy="3749675"/>
          </a:xfrm>
          <a:noFill/>
          <a:ln w="0">
            <a:solidFill>
              <a:schemeClr val="bg1"/>
            </a:solidFill>
          </a:ln>
          <a:effectLst>
            <a:outerShdw blurRad="50800" dist="25400" dir="2700000" algn="tl" rotWithShape="0">
              <a:prstClr val="black">
                <a:alpha val="22000"/>
              </a:prstClr>
            </a:outerShdw>
          </a:effectLst>
        </p:spPr>
      </p:sp>
      <p:sp>
        <p:nvSpPr>
          <p:cNvPr id="3" name="Notes Placeholder 2"/>
          <p:cNvSpPr>
            <a:spLocks noGrp="1"/>
          </p:cNvSpPr>
          <p:nvPr>
            <p:ph type="body" idx="1"/>
          </p:nvPr>
        </p:nvSpPr>
        <p:spPr/>
        <p:txBody>
          <a:bodyPr vert="horz" lIns="91440" tIns="45720" rIns="91440" bIns="45720" rtlCol="0"/>
          <a:lstStyle/>
          <a:p>
            <a:r>
              <a:rPr lang="en-US" dirty="0">
                <a:ea typeface="Roboto Light" panose="02000000000000000000" pitchFamily="2" charset="0"/>
              </a:rPr>
              <a:t>To add a virtual or physical Reunification Center, Incident Command invites the Reunification Center and grants access to all patients. Most regions will choose to have a single Reunification Center that can have representatives from multiple organizations, or access is provided via liaisons, but Pulsara can support multiple reunification centers in a region. Initially, individual patient channels may contain few details or identifying information.  </a:t>
            </a:r>
          </a:p>
          <a:p>
            <a:endParaRPr lang="en-US" dirty="0">
              <a:ea typeface="Roboto Light" panose="02000000000000000000" pitchFamily="2" charset="0"/>
            </a:endParaRPr>
          </a:p>
          <a:p>
            <a:r>
              <a:rPr lang="en-US" dirty="0">
                <a:ea typeface="Roboto Light" panose="02000000000000000000" pitchFamily="2" charset="0"/>
              </a:rPr>
              <a:t>As receiving hospitals are added and the patient’s care team expands, more patient-identifying information is added to the individual channels. While clinicians will use patient channels to coordinate care, other hospital staff can assist with workflows aiding patient identification and reunification at the appropriate time.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59526-A686-1C42-B9BD-EDD391DC377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65704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F56D1-9D94-C3CC-8A58-03F16D323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5E115-7A3B-3906-1DD1-2136BC34D27B}"/>
              </a:ext>
            </a:extLst>
          </p:cNvPr>
          <p:cNvSpPr>
            <a:spLocks noGrp="1" noRot="1" noChangeAspect="1"/>
          </p:cNvSpPr>
          <p:nvPr>
            <p:ph type="sldImg"/>
          </p:nvPr>
        </p:nvSpPr>
        <p:spPr>
          <a:xfrm>
            <a:off x="96838" y="95250"/>
            <a:ext cx="6665912" cy="3749675"/>
          </a:xfrm>
          <a:noFill/>
          <a:ln w="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90325660-A918-D21D-CE01-98C18956E6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Calibri Light" panose="020F0302020204030204" pitchFamily="34" charset="0"/>
                <a:cs typeface="Calibri Light" panose="020F0302020204030204" pitchFamily="34" charset="0"/>
              </a:rPr>
              <a:t>Occasionally, there is a source of truth for potential victims. An example is an airline incident where the airline can upload a manifest and now use this as the source of truth for souls on board to help them reconcile against the main incident for reunification and reconciliation purposes. Similar roster uploads can be used to aid mass evacuations. Some communities will also create a single source of truth for missing persons, which can simplify access to this information and decrease the number of calls from people looking for duplicate missing persons.</a:t>
            </a:r>
          </a:p>
        </p:txBody>
      </p:sp>
      <p:sp>
        <p:nvSpPr>
          <p:cNvPr id="4" name="Slide Number Placeholder 3">
            <a:extLst>
              <a:ext uri="{FF2B5EF4-FFF2-40B4-BE49-F238E27FC236}">
                <a16:creationId xmlns:a16="http://schemas.microsoft.com/office/drawing/2014/main" id="{BD7E2709-DFE2-07A4-A5D3-532F3035C01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59526-A686-1C42-B9BD-EDD391DC377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56071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98425"/>
            <a:ext cx="6665913" cy="3749675"/>
          </a:xfrm>
          <a:noFill/>
          <a:ln w="0">
            <a:solidFill>
              <a:schemeClr val="bg1"/>
            </a:solidFill>
          </a:ln>
          <a:effectLst>
            <a:outerShdw blurRad="50800" dist="25400" dir="2700000" algn="tl" rotWithShape="0">
              <a:prstClr val="black">
                <a:alpha val="22000"/>
              </a:prstClr>
            </a:outerShdw>
          </a:effectLst>
        </p:spPr>
      </p:sp>
      <p:sp>
        <p:nvSpPr>
          <p:cNvPr id="3" name="Notes Placeholder 2"/>
          <p:cNvSpPr>
            <a:spLocks noGrp="1"/>
          </p:cNvSpPr>
          <p:nvPr>
            <p:ph type="body" idx="1"/>
          </p:nvPr>
        </p:nvSpPr>
        <p:spPr/>
        <p:txBody>
          <a:bodyPr/>
          <a:lstStyle/>
          <a:p>
            <a:pPr marL="0" lvl="0" indent="0" algn="l" rtl="0">
              <a:lnSpc>
                <a:spcPct val="100000"/>
              </a:lnSpc>
              <a:spcBef>
                <a:spcPts val="1500"/>
              </a:spcBef>
              <a:spcAft>
                <a:spcPts val="0"/>
              </a:spcAft>
              <a:buSzPts val="1400"/>
              <a:buNone/>
            </a:pPr>
            <a:r>
              <a:rPr lang="en-US" b="0" i="0" dirty="0">
                <a:latin typeface="Calibri Light" panose="020F0302020204030204" pitchFamily="34" charset="0"/>
                <a:cs typeface="Calibri Light" panose="020F0302020204030204" pitchFamily="34" charset="0"/>
              </a:rPr>
              <a:t>Patient Movement Wristbands are a critical component of a robust Patient Movement System. Large-scale incidents are chaotic environments, and patient identification and tracking are not at the forefront of front-line providers' priorities. </a:t>
            </a:r>
          </a:p>
          <a:p>
            <a:pPr marL="0" lvl="0" indent="0" algn="l" rtl="0">
              <a:lnSpc>
                <a:spcPct val="100000"/>
              </a:lnSpc>
              <a:spcBef>
                <a:spcPts val="1500"/>
              </a:spcBef>
              <a:spcAft>
                <a:spcPts val="0"/>
              </a:spcAft>
              <a:buSzPts val="1400"/>
              <a:buNone/>
            </a:pPr>
            <a:r>
              <a:rPr lang="en-US" b="0" i="0" dirty="0">
                <a:latin typeface="Calibri Light" panose="020F0302020204030204" pitchFamily="34" charset="0"/>
                <a:cs typeface="Calibri Light" panose="020F0302020204030204" pitchFamily="34" charset="0"/>
              </a:rPr>
              <a:t>Using patient movement wristbands on a daily basis helps simplify “scan and go” routine patient handoffs and makes their application automatic when under stress. </a:t>
            </a:r>
          </a:p>
          <a:p>
            <a:pPr marL="0" lvl="0" indent="0" algn="l" rtl="0">
              <a:lnSpc>
                <a:spcPct val="100000"/>
              </a:lnSpc>
              <a:spcBef>
                <a:spcPts val="1500"/>
              </a:spcBef>
              <a:spcAft>
                <a:spcPts val="0"/>
              </a:spcAft>
              <a:buSzPts val="1400"/>
              <a:buNone/>
            </a:pPr>
            <a:r>
              <a:rPr lang="en-US" b="0" i="0" dirty="0">
                <a:latin typeface="Calibri Light" panose="020F0302020204030204" pitchFamily="34" charset="0"/>
                <a:cs typeface="Calibri Light" panose="020F0302020204030204" pitchFamily="34" charset="0"/>
              </a:rPr>
              <a:t>Following two simple rules provides organizations with real-time situational awareness on the number and severity of patient encounters, helping identify, find, move, and track “John and Jane Doe” patients and eliminate duplicate patients. </a:t>
            </a:r>
          </a:p>
        </p:txBody>
      </p:sp>
      <p:sp>
        <p:nvSpPr>
          <p:cNvPr id="4" name="Slide Number Placeholder 3"/>
          <p:cNvSpPr>
            <a:spLocks noGrp="1"/>
          </p:cNvSpPr>
          <p:nvPr>
            <p:ph type="sldNum" sz="quarter" idx="5"/>
          </p:nvPr>
        </p:nvSpPr>
        <p:spPr/>
        <p:txBody>
          <a:bodyPr/>
          <a:lstStyle/>
          <a:p>
            <a:fld id="{76ADBB74-3F42-8A4E-BB9A-385F404577B7}" type="slidenum">
              <a:rPr lang="en-US" smtClean="0"/>
              <a:pPr/>
              <a:t>14</a:t>
            </a:fld>
            <a:endParaRPr lang="en-US"/>
          </a:p>
        </p:txBody>
      </p:sp>
    </p:spTree>
    <p:extLst>
      <p:ext uri="{BB962C8B-B14F-4D97-AF65-F5344CB8AC3E}">
        <p14:creationId xmlns:p14="http://schemas.microsoft.com/office/powerpoint/2010/main" val="1694717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01062-BED7-DA8B-3055-A6E1C607D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09684-F107-3354-6C67-DAE2CC401CA0}"/>
              </a:ext>
            </a:extLst>
          </p:cNvPr>
          <p:cNvSpPr>
            <a:spLocks noGrp="1" noRot="1" noChangeAspect="1"/>
          </p:cNvSpPr>
          <p:nvPr>
            <p:ph type="sldImg"/>
          </p:nvPr>
        </p:nvSpPr>
        <p:spPr>
          <a:xfrm>
            <a:off x="96838" y="98425"/>
            <a:ext cx="6665912" cy="3749675"/>
          </a:xfrm>
          <a:noFill/>
          <a:ln w="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472784C5-9B57-16B9-9C29-F96AF5DF34BB}"/>
              </a:ext>
            </a:extLst>
          </p:cNvPr>
          <p:cNvSpPr>
            <a:spLocks noGrp="1"/>
          </p:cNvSpPr>
          <p:nvPr>
            <p:ph type="body" idx="1"/>
          </p:nvPr>
        </p:nvSpPr>
        <p:spPr>
          <a:xfrm>
            <a:off x="306388" y="4114800"/>
            <a:ext cx="6248400" cy="4570413"/>
          </a:xfrm>
        </p:spPr>
        <p:txBody>
          <a:bodyPr/>
          <a:lstStyle/>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rPr>
              <a:t>The two simple and intuitive rules of using Patient Movement Wristbands: </a:t>
            </a: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a typeface="Roboto Light" panose="02000000000000000000" pitchFamily="2" charset="0"/>
            </a:endParaRP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rPr>
              <a:t>Rule 1:  If you see a patient without a band, put a band on them. It is preferred to do this immediately at first patient contact.  However, it may be most appropriate to do this at a casualty collection point in large-scale chaotic or dangerous environments.</a:t>
            </a: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endParaRP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rPr>
              <a:t>Rule 2:  If you see a band, scan it. If the band is in the system, it will open that patient channel and assign you to the patient. If it is new, it will prompt you to create the channel. This creates a self-healing patient movement system in chaotic environments with variable connectivity. </a:t>
            </a: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endParaRPr>
          </a:p>
          <a:p>
            <a:pPr marL="0" marR="0" lvl="0" indent="0" algn="l" defTabSz="18288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kern="1200" dirty="0">
                <a:solidFill>
                  <a:schemeClr val="tx1"/>
                </a:solidFill>
                <a:latin typeface="Calibri Light" panose="020F0302020204030204" pitchFamily="34" charset="0"/>
                <a:ea typeface="Roboto Light" panose="02000000000000000000" pitchFamily="2" charset="0"/>
                <a:cs typeface="Calibri Light" panose="020F0302020204030204" pitchFamily="34" charset="0"/>
              </a:rPr>
              <a:t>While the patient channel prominently displays the triage condition, some communities like the visual of colored triage tags on patients. They replicate this by applying colored tape to the wristbands.  </a:t>
            </a:r>
          </a:p>
        </p:txBody>
      </p:sp>
      <p:sp>
        <p:nvSpPr>
          <p:cNvPr id="4" name="Slide Number Placeholder 3">
            <a:extLst>
              <a:ext uri="{FF2B5EF4-FFF2-40B4-BE49-F238E27FC236}">
                <a16:creationId xmlns:a16="http://schemas.microsoft.com/office/drawing/2014/main" id="{259AD607-D1AA-F004-B407-CA558DF085F8}"/>
              </a:ext>
            </a:extLst>
          </p:cNvPr>
          <p:cNvSpPr>
            <a:spLocks noGrp="1"/>
          </p:cNvSpPr>
          <p:nvPr>
            <p:ph type="sldNum" sz="quarter" idx="5"/>
          </p:nvPr>
        </p:nvSpPr>
        <p:spPr/>
        <p:txBody>
          <a:bodyPr/>
          <a:lstStyle/>
          <a:p>
            <a:fld id="{76ADBB74-3F42-8A4E-BB9A-385F404577B7}" type="slidenum">
              <a:rPr lang="en-US" smtClean="0"/>
              <a:pPr/>
              <a:t>15</a:t>
            </a:fld>
            <a:endParaRPr lang="en-US"/>
          </a:p>
        </p:txBody>
      </p:sp>
    </p:spTree>
    <p:extLst>
      <p:ext uri="{BB962C8B-B14F-4D97-AF65-F5344CB8AC3E}">
        <p14:creationId xmlns:p14="http://schemas.microsoft.com/office/powerpoint/2010/main" val="374200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a:extLst>
            <a:ext uri="{FF2B5EF4-FFF2-40B4-BE49-F238E27FC236}">
              <a16:creationId xmlns:a16="http://schemas.microsoft.com/office/drawing/2014/main" id="{9F0C7785-6C5D-8BEC-AB48-2368D37724D1}"/>
            </a:ext>
          </a:extLst>
        </p:cNvPr>
        <p:cNvGrpSpPr/>
        <p:nvPr/>
      </p:nvGrpSpPr>
      <p:grpSpPr>
        <a:xfrm>
          <a:off x="0" y="0"/>
          <a:ext cx="0" cy="0"/>
          <a:chOff x="0" y="0"/>
          <a:chExt cx="0" cy="0"/>
        </a:xfrm>
      </p:grpSpPr>
      <p:sp>
        <p:nvSpPr>
          <p:cNvPr id="389" name="Google Shape;389;g311d483cee0_0_20:notes">
            <a:extLst>
              <a:ext uri="{FF2B5EF4-FFF2-40B4-BE49-F238E27FC236}">
                <a16:creationId xmlns:a16="http://schemas.microsoft.com/office/drawing/2014/main" id="{C96FB3D4-8A14-CB65-E6AD-A27C6CB3D78B}"/>
              </a:ext>
            </a:extLst>
          </p:cNvPr>
          <p:cNvSpPr>
            <a:spLocks noGrp="1" noRot="1" noChangeAspect="1"/>
          </p:cNvSpPr>
          <p:nvPr>
            <p:ph type="sldImg" idx="2"/>
          </p:nvPr>
        </p:nvSpPr>
        <p:spPr>
          <a:xfrm>
            <a:off x="95250" y="93663"/>
            <a:ext cx="6665913" cy="3749675"/>
          </a:xfrm>
          <a:custGeom>
            <a:avLst/>
            <a:gdLst/>
            <a:ahLst/>
            <a:cxnLst/>
            <a:rect l="l" t="t" r="r" b="b"/>
            <a:pathLst>
              <a:path w="120000" h="120000" extrusionOk="0">
                <a:moveTo>
                  <a:pt x="0" y="0"/>
                </a:moveTo>
                <a:lnTo>
                  <a:pt x="120000" y="0"/>
                </a:lnTo>
                <a:lnTo>
                  <a:pt x="120000" y="120000"/>
                </a:lnTo>
                <a:lnTo>
                  <a:pt x="0" y="120000"/>
                </a:lnTo>
                <a:close/>
              </a:path>
            </a:pathLst>
          </a:custGeom>
          <a:noFill/>
          <a:ln w="0">
            <a:solidFill>
              <a:schemeClr val="bg1"/>
            </a:solidFill>
          </a:ln>
          <a:effectLst>
            <a:outerShdw blurRad="50800" dist="25400" dir="2700000" algn="tl" rotWithShape="0">
              <a:prstClr val="black">
                <a:alpha val="22000"/>
              </a:prstClr>
            </a:outerShdw>
          </a:effectLst>
        </p:spPr>
      </p:sp>
      <p:sp>
        <p:nvSpPr>
          <p:cNvPr id="390" name="Google Shape;390;g311d483cee0_0_20:notes">
            <a:extLst>
              <a:ext uri="{FF2B5EF4-FFF2-40B4-BE49-F238E27FC236}">
                <a16:creationId xmlns:a16="http://schemas.microsoft.com/office/drawing/2014/main" id="{077AC5AB-A263-AC05-8242-BC6FC63AC56C}"/>
              </a:ext>
            </a:extLst>
          </p:cNvPr>
          <p:cNvSpPr txBox="1">
            <a:spLocks noGrp="1"/>
          </p:cNvSpPr>
          <p:nvPr>
            <p:ph type="body" idx="1"/>
          </p:nvPr>
        </p:nvSpPr>
        <p:spPr>
          <a:xfrm>
            <a:off x="306388" y="4114800"/>
            <a:ext cx="6248400" cy="3886350"/>
          </a:xfrm>
          <a:prstGeom prst="rect">
            <a:avLst/>
          </a:prstGeom>
        </p:spPr>
        <p:txBody>
          <a:bodyPr vert="horz" lIns="91440" tIns="45720" rIns="91440" bIns="45720" rtlCol="0"/>
          <a:lstStyle/>
          <a:p>
            <a:r>
              <a:rPr lang="en-US" dirty="0" err="1">
                <a:ea typeface="Roboto Light" panose="02000000000000000000" pitchFamily="2" charset="0"/>
              </a:rPr>
              <a:t>Pulsara’s</a:t>
            </a:r>
            <a:r>
              <a:rPr lang="en-US" dirty="0">
                <a:ea typeface="Roboto Light" panose="02000000000000000000" pitchFamily="2" charset="0"/>
              </a:rPr>
              <a:t> MED OPS infrastructure package supports flexible interactions for a variety of initiatives, but the cornerstone of a region’s integrated system of care lies in the daily use of Pulsara for the EMS-to-ED prehospital report.</a:t>
            </a:r>
          </a:p>
          <a:p>
            <a:endParaRPr lang="en-US" dirty="0">
              <a:ea typeface="Roboto Light" panose="02000000000000000000" pitchFamily="2" charset="0"/>
            </a:endParaRPr>
          </a:p>
          <a:p>
            <a:r>
              <a:rPr lang="en-US" dirty="0">
                <a:ea typeface="Roboto Light" panose="02000000000000000000" pitchFamily="2" charset="0"/>
              </a:rPr>
              <a:t>The phrase “fight like you train” captures this approach perfectly. By using Pulsara daily, communities build the muscle memory needed for seamless communication and coordination, ensuring effective transitions of care during high-stress, large-scale incidents and patient movement events.</a:t>
            </a:r>
          </a:p>
        </p:txBody>
      </p:sp>
      <p:sp>
        <p:nvSpPr>
          <p:cNvPr id="391" name="Google Shape;391;g311d483cee0_0_20:notes">
            <a:extLst>
              <a:ext uri="{FF2B5EF4-FFF2-40B4-BE49-F238E27FC236}">
                <a16:creationId xmlns:a16="http://schemas.microsoft.com/office/drawing/2014/main" id="{E51957B1-1A15-A1C9-9AD4-2E512A4E47F9}"/>
              </a:ext>
            </a:extLst>
          </p:cNvPr>
          <p:cNvSpPr txBox="1">
            <a:spLocks noGrp="1"/>
          </p:cNvSpPr>
          <p:nvPr>
            <p:ph type="sldNum" idx="12"/>
          </p:nvPr>
        </p:nvSpPr>
        <p:spPr>
          <a:xfrm>
            <a:off x="0" y="8685213"/>
            <a:ext cx="6856413"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pPr marL="0" lvl="0" indent="0" rtl="0">
                <a:spcBef>
                  <a:spcPts val="0"/>
                </a:spcBef>
                <a:spcAft>
                  <a:spcPts val="0"/>
                </a:spcAft>
                <a:buClr>
                  <a:srgbClr val="000000"/>
                </a:buClr>
                <a:buFont typeface="Arial"/>
                <a:buNone/>
              </a:pPr>
              <a:t>2</a:t>
            </a:fld>
            <a:endParaRPr/>
          </a:p>
        </p:txBody>
      </p:sp>
    </p:spTree>
    <p:extLst>
      <p:ext uri="{BB962C8B-B14F-4D97-AF65-F5344CB8AC3E}">
        <p14:creationId xmlns:p14="http://schemas.microsoft.com/office/powerpoint/2010/main" val="203126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838" y="103188"/>
            <a:ext cx="6664325" cy="3749675"/>
          </a:xfrm>
          <a:noFill/>
          <a:ln w="0">
            <a:solidFill>
              <a:schemeClr val="bg1"/>
            </a:solidFill>
          </a:ln>
          <a:effectLst>
            <a:outerShdw blurRad="50800" dist="25400" dir="2700000" algn="tl" rotWithShape="0">
              <a:prstClr val="black">
                <a:alpha val="22000"/>
              </a:prstClr>
            </a:outerShdw>
          </a:effectLst>
        </p:spPr>
      </p:sp>
      <p:sp>
        <p:nvSpPr>
          <p:cNvPr id="3" name="Notes Placeholder 2"/>
          <p:cNvSpPr>
            <a:spLocks noGrp="1"/>
          </p:cNvSpPr>
          <p:nvPr>
            <p:ph type="body" idx="1"/>
          </p:nvPr>
        </p:nvSpPr>
        <p:spPr>
          <a:xfrm>
            <a:off x="306388" y="4000500"/>
            <a:ext cx="6248400" cy="4570413"/>
          </a:xfrm>
        </p:spPr>
        <p:txBody>
          <a:bodyPr vert="horz" lIns="91440" tIns="45720" rIns="91440" bIns="45720" rtlCol="0"/>
          <a:lstStyle/>
          <a:p>
            <a:r>
              <a:rPr lang="en-US" altLang="ja-JP" dirty="0">
                <a:ea typeface="Roboto Light" panose="02000000000000000000" pitchFamily="2" charset="0"/>
              </a:rPr>
              <a:t>During an incident with multiple patients, each patient has a dedicated communication and logistics channel creating situational awareness for the team providing care for that individual patient.  </a:t>
            </a:r>
          </a:p>
          <a:p>
            <a:endParaRPr lang="en-US" altLang="ja-JP" dirty="0">
              <a:ea typeface="Roboto Light" panose="02000000000000000000" pitchFamily="2" charset="0"/>
            </a:endParaRPr>
          </a:p>
          <a:p>
            <a:r>
              <a:rPr lang="en-US" altLang="ja-JP" dirty="0">
                <a:ea typeface="Roboto Light" panose="02000000000000000000" pitchFamily="2" charset="0"/>
              </a:rPr>
              <a:t>Within a standardized Incident Command System, Command and participating organizations also need situational awareness around the broader incident.</a:t>
            </a:r>
          </a:p>
        </p:txBody>
      </p:sp>
      <p:sp>
        <p:nvSpPr>
          <p:cNvPr id="4" name="Slide Number Placeholder 3"/>
          <p:cNvSpPr>
            <a:spLocks noGrp="1"/>
          </p:cNvSpPr>
          <p:nvPr>
            <p:ph type="sldNum" sz="quarter" idx="5"/>
          </p:nvPr>
        </p:nvSpPr>
        <p:spPr/>
        <p:txBody>
          <a:bodyPr/>
          <a:lstStyle/>
          <a:p>
            <a:fld id="{76ADBB74-3F42-8A4E-BB9A-385F404577B7}" type="slidenum">
              <a:rPr lang="en-US" smtClean="0"/>
              <a:pPr/>
              <a:t>3</a:t>
            </a:fld>
            <a:endParaRPr lang="en-US"/>
          </a:p>
        </p:txBody>
      </p:sp>
    </p:spTree>
    <p:extLst>
      <p:ext uri="{BB962C8B-B14F-4D97-AF65-F5344CB8AC3E}">
        <p14:creationId xmlns:p14="http://schemas.microsoft.com/office/powerpoint/2010/main" val="2336020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CB4CA-CC31-91C1-74C5-19DC8030B7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87EB3-5B0B-502C-BC06-2F970C1BCC60}"/>
              </a:ext>
            </a:extLst>
          </p:cNvPr>
          <p:cNvSpPr>
            <a:spLocks noGrp="1" noRot="1" noChangeAspect="1"/>
          </p:cNvSpPr>
          <p:nvPr>
            <p:ph type="sldImg"/>
          </p:nvPr>
        </p:nvSpPr>
        <p:spPr>
          <a:xfrm>
            <a:off x="95250" y="98425"/>
            <a:ext cx="6665913" cy="3749675"/>
          </a:xfrm>
          <a:noFill/>
          <a:ln w="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479595B0-9629-99E4-6D41-E680187AF01B}"/>
              </a:ext>
            </a:extLst>
          </p:cNvPr>
          <p:cNvSpPr>
            <a:spLocks noGrp="1"/>
          </p:cNvSpPr>
          <p:nvPr>
            <p:ph type="body" idx="1"/>
          </p:nvPr>
        </p:nvSpPr>
        <p:spPr/>
        <p:txBody>
          <a:bodyPr vert="horz" lIns="91440" tIns="45720" rIns="91440" bIns="45720" rtlCol="0"/>
          <a:lstStyle/>
          <a:p>
            <a:r>
              <a:rPr lang="en-US" dirty="0">
                <a:ea typeface="Roboto Light" panose="02000000000000000000" pitchFamily="2" charset="0"/>
              </a:rPr>
              <a:t>Therefore, Incident Command is able to create an incident around this group of patient channels.</a:t>
            </a:r>
          </a:p>
        </p:txBody>
      </p:sp>
      <p:sp>
        <p:nvSpPr>
          <p:cNvPr id="4" name="Slide Number Placeholder 3">
            <a:extLst>
              <a:ext uri="{FF2B5EF4-FFF2-40B4-BE49-F238E27FC236}">
                <a16:creationId xmlns:a16="http://schemas.microsoft.com/office/drawing/2014/main" id="{E7C23F61-A351-F95A-8476-561D729DFAEE}"/>
              </a:ext>
            </a:extLst>
          </p:cNvPr>
          <p:cNvSpPr>
            <a:spLocks noGrp="1"/>
          </p:cNvSpPr>
          <p:nvPr>
            <p:ph type="sldNum" sz="quarter" idx="5"/>
          </p:nvPr>
        </p:nvSpPr>
        <p:spPr/>
        <p:txBody>
          <a:bodyPr/>
          <a:lstStyle/>
          <a:p>
            <a:fld id="{76ADBB74-3F42-8A4E-BB9A-385F404577B7}" type="slidenum">
              <a:rPr lang="en-US" smtClean="0"/>
              <a:pPr/>
              <a:t>4</a:t>
            </a:fld>
            <a:endParaRPr lang="en-US"/>
          </a:p>
        </p:txBody>
      </p:sp>
    </p:spTree>
    <p:extLst>
      <p:ext uri="{BB962C8B-B14F-4D97-AF65-F5344CB8AC3E}">
        <p14:creationId xmlns:p14="http://schemas.microsoft.com/office/powerpoint/2010/main" val="17335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6F69F-C029-41FE-74E3-8812282D9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717666-2214-AFA2-C2CE-FCFE5DF09AAA}"/>
              </a:ext>
            </a:extLst>
          </p:cNvPr>
          <p:cNvSpPr>
            <a:spLocks noGrp="1" noRot="1" noChangeAspect="1"/>
          </p:cNvSpPr>
          <p:nvPr>
            <p:ph type="sldImg"/>
          </p:nvPr>
        </p:nvSpPr>
        <p:spPr>
          <a:xfrm>
            <a:off x="96838" y="101600"/>
            <a:ext cx="6665912" cy="3749675"/>
          </a:xfrm>
          <a:noFill/>
          <a:ln w="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9DBCD362-CC87-C7C4-C967-1AEE97387D4C}"/>
              </a:ext>
            </a:extLst>
          </p:cNvPr>
          <p:cNvSpPr>
            <a:spLocks noGrp="1"/>
          </p:cNvSpPr>
          <p:nvPr>
            <p:ph type="body" idx="1"/>
          </p:nvPr>
        </p:nvSpPr>
        <p:spPr/>
        <p:txBody>
          <a:bodyPr vert="horz" lIns="91440" tIns="45720" rIns="91440" bIns="45720" rtlCol="0"/>
          <a:lstStyle/>
          <a:p>
            <a:r>
              <a:rPr lang="en-US" dirty="0">
                <a:ea typeface="Roboto Light" panose="02000000000000000000" pitchFamily="2" charset="0"/>
              </a:rPr>
              <a:t>Outside organizations can join the incident, add patients, and participate.  Unless granted additional privileges by Incident Command, they are only able to see the patients where they are participating in their care.</a:t>
            </a:r>
          </a:p>
        </p:txBody>
      </p:sp>
      <p:sp>
        <p:nvSpPr>
          <p:cNvPr id="4" name="Slide Number Placeholder 3">
            <a:extLst>
              <a:ext uri="{FF2B5EF4-FFF2-40B4-BE49-F238E27FC236}">
                <a16:creationId xmlns:a16="http://schemas.microsoft.com/office/drawing/2014/main" id="{5FB6B68A-6CF1-F56A-E613-C16B848BE5B3}"/>
              </a:ext>
            </a:extLst>
          </p:cNvPr>
          <p:cNvSpPr>
            <a:spLocks noGrp="1"/>
          </p:cNvSpPr>
          <p:nvPr>
            <p:ph type="sldNum" sz="quarter" idx="5"/>
          </p:nvPr>
        </p:nvSpPr>
        <p:spPr/>
        <p:txBody>
          <a:bodyPr/>
          <a:lstStyle/>
          <a:p>
            <a:fld id="{76ADBB74-3F42-8A4E-BB9A-385F404577B7}" type="slidenum">
              <a:rPr lang="en-US" smtClean="0"/>
              <a:pPr/>
              <a:t>5</a:t>
            </a:fld>
            <a:endParaRPr lang="en-US"/>
          </a:p>
        </p:txBody>
      </p:sp>
    </p:spTree>
    <p:extLst>
      <p:ext uri="{BB962C8B-B14F-4D97-AF65-F5344CB8AC3E}">
        <p14:creationId xmlns:p14="http://schemas.microsoft.com/office/powerpoint/2010/main" val="817190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EC90F-C388-8C5C-55FB-CA5F6060E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EAF36-358B-B67D-653A-CD9E406D2180}"/>
              </a:ext>
            </a:extLst>
          </p:cNvPr>
          <p:cNvSpPr>
            <a:spLocks noGrp="1" noRot="1" noChangeAspect="1"/>
          </p:cNvSpPr>
          <p:nvPr>
            <p:ph type="sldImg"/>
          </p:nvPr>
        </p:nvSpPr>
        <p:spPr>
          <a:xfrm>
            <a:off x="96838" y="98425"/>
            <a:ext cx="6665912" cy="3749675"/>
          </a:xfrm>
          <a:noFill/>
          <a:ln w="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37BA9F3F-2078-3156-5F17-81EA8A31F6CE}"/>
              </a:ext>
            </a:extLst>
          </p:cNvPr>
          <p:cNvSpPr>
            <a:spLocks noGrp="1"/>
          </p:cNvSpPr>
          <p:nvPr>
            <p:ph type="body" idx="1"/>
          </p:nvPr>
        </p:nvSpPr>
        <p:spPr/>
        <p:txBody>
          <a:bodyPr vert="horz" lIns="91440" tIns="45720" rIns="91440" bIns="45720" rtlCol="0"/>
          <a:lstStyle/>
          <a:p>
            <a:r>
              <a:rPr lang="en-US" dirty="0">
                <a:ea typeface="Roboto Light" panose="02000000000000000000" pitchFamily="2" charset="0"/>
              </a:rPr>
              <a:t>However, Incident Command can see all patients who are associated with the incident.</a:t>
            </a:r>
          </a:p>
        </p:txBody>
      </p:sp>
      <p:sp>
        <p:nvSpPr>
          <p:cNvPr id="4" name="Slide Number Placeholder 3">
            <a:extLst>
              <a:ext uri="{FF2B5EF4-FFF2-40B4-BE49-F238E27FC236}">
                <a16:creationId xmlns:a16="http://schemas.microsoft.com/office/drawing/2014/main" id="{46E137D4-A88E-DA92-C00D-018B016A6414}"/>
              </a:ext>
            </a:extLst>
          </p:cNvPr>
          <p:cNvSpPr>
            <a:spLocks noGrp="1"/>
          </p:cNvSpPr>
          <p:nvPr>
            <p:ph type="sldNum" sz="quarter" idx="5"/>
          </p:nvPr>
        </p:nvSpPr>
        <p:spPr/>
        <p:txBody>
          <a:bodyPr/>
          <a:lstStyle/>
          <a:p>
            <a:fld id="{76ADBB74-3F42-8A4E-BB9A-385F404577B7}" type="slidenum">
              <a:rPr lang="en-US" smtClean="0"/>
              <a:pPr/>
              <a:t>6</a:t>
            </a:fld>
            <a:endParaRPr lang="en-US"/>
          </a:p>
        </p:txBody>
      </p:sp>
    </p:spTree>
    <p:extLst>
      <p:ext uri="{BB962C8B-B14F-4D97-AF65-F5344CB8AC3E}">
        <p14:creationId xmlns:p14="http://schemas.microsoft.com/office/powerpoint/2010/main" val="124790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73272-AC0D-042C-88A7-4BEE975D7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BC2EE-82FE-98E0-12BB-38FB01216A7A}"/>
              </a:ext>
            </a:extLst>
          </p:cNvPr>
          <p:cNvSpPr>
            <a:spLocks noGrp="1" noRot="1" noChangeAspect="1"/>
          </p:cNvSpPr>
          <p:nvPr>
            <p:ph type="sldImg"/>
          </p:nvPr>
        </p:nvSpPr>
        <p:spPr>
          <a:xfrm>
            <a:off x="96838" y="103188"/>
            <a:ext cx="6665912" cy="3749675"/>
          </a:xfrm>
          <a:noFill/>
          <a:ln w="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533DD385-6AB8-1AC5-67C0-3A8CCE933656}"/>
              </a:ext>
            </a:extLst>
          </p:cNvPr>
          <p:cNvSpPr>
            <a:spLocks noGrp="1"/>
          </p:cNvSpPr>
          <p:nvPr>
            <p:ph type="body" idx="1"/>
          </p:nvPr>
        </p:nvSpPr>
        <p:spPr/>
        <p:txBody>
          <a:bodyPr vert="horz" lIns="91440" tIns="45720" rIns="91440" bIns="45720" rtlCol="0"/>
          <a:lstStyle/>
          <a:p>
            <a:r>
              <a:rPr lang="en-US" dirty="0">
                <a:ea typeface="Roboto Light" panose="02000000000000000000" pitchFamily="2" charset="0"/>
              </a:rPr>
              <a:t>Command as the ability to Invite organizations like hospitals and EMS agencies to participate in the incident, and these organizations can choose who receives these critical notifications.</a:t>
            </a:r>
          </a:p>
        </p:txBody>
      </p:sp>
      <p:sp>
        <p:nvSpPr>
          <p:cNvPr id="4" name="Slide Number Placeholder 3">
            <a:extLst>
              <a:ext uri="{FF2B5EF4-FFF2-40B4-BE49-F238E27FC236}">
                <a16:creationId xmlns:a16="http://schemas.microsoft.com/office/drawing/2014/main" id="{D9BF6135-8CE4-3BC2-89A6-594760D3A792}"/>
              </a:ext>
            </a:extLst>
          </p:cNvPr>
          <p:cNvSpPr>
            <a:spLocks noGrp="1"/>
          </p:cNvSpPr>
          <p:nvPr>
            <p:ph type="sldNum" sz="quarter" idx="5"/>
          </p:nvPr>
        </p:nvSpPr>
        <p:spPr/>
        <p:txBody>
          <a:bodyPr/>
          <a:lstStyle/>
          <a:p>
            <a:fld id="{76ADBB74-3F42-8A4E-BB9A-385F404577B7}" type="slidenum">
              <a:rPr lang="en-US" smtClean="0"/>
              <a:pPr/>
              <a:t>7</a:t>
            </a:fld>
            <a:endParaRPr lang="en-US"/>
          </a:p>
        </p:txBody>
      </p:sp>
    </p:spTree>
    <p:extLst>
      <p:ext uri="{BB962C8B-B14F-4D97-AF65-F5344CB8AC3E}">
        <p14:creationId xmlns:p14="http://schemas.microsoft.com/office/powerpoint/2010/main" val="1387068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88D3B-2B51-E294-872B-78E4A60DA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CFA86-A854-8821-D2EE-D125F71518DC}"/>
              </a:ext>
            </a:extLst>
          </p:cNvPr>
          <p:cNvSpPr>
            <a:spLocks noGrp="1" noRot="1" noChangeAspect="1"/>
          </p:cNvSpPr>
          <p:nvPr>
            <p:ph type="sldImg"/>
          </p:nvPr>
        </p:nvSpPr>
        <p:spPr>
          <a:xfrm>
            <a:off x="96838" y="101600"/>
            <a:ext cx="6665912" cy="3749675"/>
          </a:xfrm>
          <a:noFill/>
          <a:ln w="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108C4D84-E54C-7E3C-4979-3FE04D250CE0}"/>
              </a:ext>
            </a:extLst>
          </p:cNvPr>
          <p:cNvSpPr>
            <a:spLocks noGrp="1"/>
          </p:cNvSpPr>
          <p:nvPr>
            <p:ph type="body" idx="1"/>
          </p:nvPr>
        </p:nvSpPr>
        <p:spPr/>
        <p:txBody>
          <a:bodyPr vert="horz" lIns="91440" tIns="45720" rIns="91440" bIns="45720" rtlCol="0"/>
          <a:lstStyle/>
          <a:p>
            <a:r>
              <a:rPr lang="en-US" dirty="0">
                <a:ea typeface="Roboto Light" panose="02000000000000000000" pitchFamily="2" charset="0"/>
              </a:rPr>
              <a:t>Command can grant privileges to these organizations.  They might allow a coordinating entity or a reunification center to see all patients and all patient details, </a:t>
            </a:r>
          </a:p>
        </p:txBody>
      </p:sp>
      <p:sp>
        <p:nvSpPr>
          <p:cNvPr id="4" name="Slide Number Placeholder 3">
            <a:extLst>
              <a:ext uri="{FF2B5EF4-FFF2-40B4-BE49-F238E27FC236}">
                <a16:creationId xmlns:a16="http://schemas.microsoft.com/office/drawing/2014/main" id="{4B1309BB-8974-B9A3-B509-88FD0358C54F}"/>
              </a:ext>
            </a:extLst>
          </p:cNvPr>
          <p:cNvSpPr>
            <a:spLocks noGrp="1"/>
          </p:cNvSpPr>
          <p:nvPr>
            <p:ph type="sldNum" sz="quarter" idx="5"/>
          </p:nvPr>
        </p:nvSpPr>
        <p:spPr/>
        <p:txBody>
          <a:bodyPr/>
          <a:lstStyle/>
          <a:p>
            <a:fld id="{76ADBB74-3F42-8A4E-BB9A-385F404577B7}" type="slidenum">
              <a:rPr lang="en-US" smtClean="0"/>
              <a:pPr/>
              <a:t>8</a:t>
            </a:fld>
            <a:endParaRPr lang="en-US"/>
          </a:p>
        </p:txBody>
      </p:sp>
    </p:spTree>
    <p:extLst>
      <p:ext uri="{BB962C8B-B14F-4D97-AF65-F5344CB8AC3E}">
        <p14:creationId xmlns:p14="http://schemas.microsoft.com/office/powerpoint/2010/main" val="237205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43D9B-EFE9-443F-2292-BA6D87DB4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57AB3-2599-17CA-D799-5CFC51D1DB97}"/>
              </a:ext>
            </a:extLst>
          </p:cNvPr>
          <p:cNvSpPr>
            <a:spLocks noGrp="1" noRot="1" noChangeAspect="1"/>
          </p:cNvSpPr>
          <p:nvPr>
            <p:ph type="sldImg"/>
          </p:nvPr>
        </p:nvSpPr>
        <p:spPr>
          <a:xfrm>
            <a:off x="96838" y="103188"/>
            <a:ext cx="6665912" cy="3749675"/>
          </a:xfrm>
          <a:noFill/>
          <a:ln w="0">
            <a:solidFill>
              <a:schemeClr val="bg1"/>
            </a:solidFill>
          </a:ln>
          <a:effectLst>
            <a:outerShdw blurRad="50800" dist="25400" dir="2700000" algn="tl" rotWithShape="0">
              <a:prstClr val="black">
                <a:alpha val="22000"/>
              </a:prstClr>
            </a:outerShdw>
          </a:effectLst>
        </p:spPr>
      </p:sp>
      <p:sp>
        <p:nvSpPr>
          <p:cNvPr id="3" name="Notes Placeholder 2">
            <a:extLst>
              <a:ext uri="{FF2B5EF4-FFF2-40B4-BE49-F238E27FC236}">
                <a16:creationId xmlns:a16="http://schemas.microsoft.com/office/drawing/2014/main" id="{E24C12A2-B16A-1709-6142-0F75A809F0A3}"/>
              </a:ext>
            </a:extLst>
          </p:cNvPr>
          <p:cNvSpPr>
            <a:spLocks noGrp="1"/>
          </p:cNvSpPr>
          <p:nvPr>
            <p:ph type="body" idx="1"/>
          </p:nvPr>
        </p:nvSpPr>
        <p:spPr/>
        <p:txBody>
          <a:bodyPr vert="horz" lIns="91440" tIns="45720" rIns="91440" bIns="45720" rtlCol="0"/>
          <a:lstStyle/>
          <a:p>
            <a:r>
              <a:rPr lang="en-US" dirty="0">
                <a:ea typeface="Roboto Light" panose="02000000000000000000" pitchFamily="2" charset="0"/>
              </a:rPr>
              <a:t>but most commonly they grant these organizations the ability to see the incident summary. </a:t>
            </a:r>
          </a:p>
        </p:txBody>
      </p:sp>
      <p:sp>
        <p:nvSpPr>
          <p:cNvPr id="4" name="Slide Number Placeholder 3">
            <a:extLst>
              <a:ext uri="{FF2B5EF4-FFF2-40B4-BE49-F238E27FC236}">
                <a16:creationId xmlns:a16="http://schemas.microsoft.com/office/drawing/2014/main" id="{C5B1684B-F9CD-3209-1F18-A84A460A9DC2}"/>
              </a:ext>
            </a:extLst>
          </p:cNvPr>
          <p:cNvSpPr>
            <a:spLocks noGrp="1"/>
          </p:cNvSpPr>
          <p:nvPr>
            <p:ph type="sldNum" sz="quarter" idx="5"/>
          </p:nvPr>
        </p:nvSpPr>
        <p:spPr/>
        <p:txBody>
          <a:bodyPr/>
          <a:lstStyle/>
          <a:p>
            <a:fld id="{76ADBB74-3F42-8A4E-BB9A-385F404577B7}" type="slidenum">
              <a:rPr lang="en-US" smtClean="0"/>
              <a:pPr/>
              <a:t>9</a:t>
            </a:fld>
            <a:endParaRPr lang="en-US"/>
          </a:p>
        </p:txBody>
      </p:sp>
    </p:spTree>
    <p:extLst>
      <p:ext uri="{BB962C8B-B14F-4D97-AF65-F5344CB8AC3E}">
        <p14:creationId xmlns:p14="http://schemas.microsoft.com/office/powerpoint/2010/main" val="3033986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with Logo &amp; Title, No Text Box">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A70FFF-B7E8-BB6F-5763-06FFC7126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
        <p:nvSpPr>
          <p:cNvPr id="4" name="Title 3">
            <a:extLst>
              <a:ext uri="{FF2B5EF4-FFF2-40B4-BE49-F238E27FC236}">
                <a16:creationId xmlns:a16="http://schemas.microsoft.com/office/drawing/2014/main" id="{EF9720D6-A13A-AA00-8849-8EAFFD080BD5}"/>
              </a:ext>
            </a:extLst>
          </p:cNvPr>
          <p:cNvSpPr>
            <a:spLocks noGrp="1"/>
          </p:cNvSpPr>
          <p:nvPr>
            <p:ph type="title"/>
          </p:nvPr>
        </p:nvSpPr>
        <p:spPr>
          <a:xfrm>
            <a:off x="592138" y="688063"/>
            <a:ext cx="23202900" cy="995882"/>
          </a:xfrm>
        </p:spPr>
        <p:txBody>
          <a:bodyPr/>
          <a:lstStyle>
            <a:lvl1pPr algn="ctr">
              <a:defRPr sz="8000"/>
            </a:lvl1pPr>
          </a:lstStyle>
          <a:p>
            <a:r>
              <a:rPr lang="en-US"/>
              <a:t>Click to edit Master title style</a:t>
            </a:r>
          </a:p>
        </p:txBody>
      </p:sp>
    </p:spTree>
    <p:extLst>
      <p:ext uri="{BB962C8B-B14F-4D97-AF65-F5344CB8AC3E}">
        <p14:creationId xmlns:p14="http://schemas.microsoft.com/office/powerpoint/2010/main" val="16042262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with Logo &amp; No Placeholders">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A70FFF-B7E8-BB6F-5763-06FFC7126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Tree>
    <p:extLst>
      <p:ext uri="{BB962C8B-B14F-4D97-AF65-F5344CB8AC3E}">
        <p14:creationId xmlns:p14="http://schemas.microsoft.com/office/powerpoint/2010/main" val="95085032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with No Placeholder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802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ft Side Image, No Subheadin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FC8152D-A966-FDAE-DD97-C84FBE6CA4CF}"/>
              </a:ext>
            </a:extLst>
          </p:cNvPr>
          <p:cNvSpPr>
            <a:spLocks noGrp="1"/>
          </p:cNvSpPr>
          <p:nvPr>
            <p:ph type="pic" sz="quarter" idx="10"/>
          </p:nvPr>
        </p:nvSpPr>
        <p:spPr>
          <a:xfrm>
            <a:off x="0" y="0"/>
            <a:ext cx="10726738" cy="13716000"/>
          </a:xfrm>
          <a:prstGeom prst="rect">
            <a:avLst/>
          </a:prstGeom>
          <a:solidFill>
            <a:schemeClr val="tx1">
              <a:lumMod val="85000"/>
              <a:lumOff val="15000"/>
            </a:schemeClr>
          </a:solidFill>
        </p:spPr>
        <p:txBody>
          <a:bodyPr/>
          <a:lstStyle>
            <a:lvl1pPr marL="0" indent="0">
              <a:buNone/>
              <a:defRPr b="0" i="0">
                <a:solidFill>
                  <a:schemeClr val="bg1">
                    <a:lumMod val="95000"/>
                  </a:schemeClr>
                </a:solidFill>
                <a:latin typeface="Calibri Light" panose="020F0302020204030204" pitchFamily="34" charset="0"/>
                <a:cs typeface="Calibri Light" panose="020F0302020204030204" pitchFamily="34" charset="0"/>
              </a:defRPr>
            </a:lvl1pPr>
          </a:lstStyle>
          <a:p>
            <a:endParaRPr lang="en-US" dirty="0"/>
          </a:p>
        </p:txBody>
      </p:sp>
      <p:pic>
        <p:nvPicPr>
          <p:cNvPr id="10" name="Graphic 9">
            <a:extLst>
              <a:ext uri="{FF2B5EF4-FFF2-40B4-BE49-F238E27FC236}">
                <a16:creationId xmlns:a16="http://schemas.microsoft.com/office/drawing/2014/main" id="{3F960BEA-AABA-5C5C-0024-3B6C0C12B3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
        <p:nvSpPr>
          <p:cNvPr id="3" name="Title 2">
            <a:extLst>
              <a:ext uri="{FF2B5EF4-FFF2-40B4-BE49-F238E27FC236}">
                <a16:creationId xmlns:a16="http://schemas.microsoft.com/office/drawing/2014/main" id="{A7321645-9455-110B-1E75-011E41349BA3}"/>
              </a:ext>
            </a:extLst>
          </p:cNvPr>
          <p:cNvSpPr>
            <a:spLocks noGrp="1"/>
          </p:cNvSpPr>
          <p:nvPr>
            <p:ph type="title"/>
          </p:nvPr>
        </p:nvSpPr>
        <p:spPr>
          <a:xfrm>
            <a:off x="11018520" y="1403989"/>
            <a:ext cx="12757468" cy="995882"/>
          </a:xfrm>
        </p:spPr>
        <p:txBody>
          <a:bodyPr/>
          <a:lstStyle/>
          <a:p>
            <a:r>
              <a:rPr lang="en-US" dirty="0"/>
              <a:t>Click to edit Master title style</a:t>
            </a:r>
          </a:p>
        </p:txBody>
      </p:sp>
      <p:sp>
        <p:nvSpPr>
          <p:cNvPr id="2" name="Text Placeholder 4">
            <a:extLst>
              <a:ext uri="{FF2B5EF4-FFF2-40B4-BE49-F238E27FC236}">
                <a16:creationId xmlns:a16="http://schemas.microsoft.com/office/drawing/2014/main" id="{CC8B5C93-6D49-454C-DA56-EE543F4C8C02}"/>
              </a:ext>
            </a:extLst>
          </p:cNvPr>
          <p:cNvSpPr>
            <a:spLocks noGrp="1"/>
          </p:cNvSpPr>
          <p:nvPr>
            <p:ph type="body" sz="quarter" idx="11"/>
          </p:nvPr>
        </p:nvSpPr>
        <p:spPr>
          <a:xfrm>
            <a:off x="11018838" y="2400264"/>
            <a:ext cx="12757150" cy="10972766"/>
          </a:xfrm>
          <a:prstGeom prst="rect">
            <a:avLst/>
          </a:prstGeom>
        </p:spPr>
        <p:txBody>
          <a:bodyPr/>
          <a:lstStyle>
            <a:lvl1pPr marL="0" indent="0">
              <a:lnSpc>
                <a:spcPct val="90000"/>
              </a:lnSpc>
              <a:spcBef>
                <a:spcPts val="1500"/>
              </a:spcBef>
              <a:spcAft>
                <a:spcPts val="1200"/>
              </a:spcAft>
              <a:buFont typeface="Arial" panose="020B0604020202020204" pitchFamily="34" charset="0"/>
              <a:buNone/>
              <a:defRPr sz="3200" b="0" i="0">
                <a:latin typeface="Calibri Light" panose="020F0302020204030204" pitchFamily="34" charset="0"/>
                <a:cs typeface="Calibri Light" panose="020F0302020204030204" pitchFamily="34" charset="0"/>
              </a:defRPr>
            </a:lvl1pPr>
            <a:lvl2pPr marL="871538" indent="-3492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2pPr>
            <a:lvl3pPr marL="1393825" indent="-3492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3pPr>
            <a:lvl4pPr marL="1841500" indent="-2984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4pPr>
            <a:lvl5pPr marL="2290763" indent="-3238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a:extLst>
              <a:ext uri="{FF2B5EF4-FFF2-40B4-BE49-F238E27FC236}">
                <a16:creationId xmlns:a16="http://schemas.microsoft.com/office/drawing/2014/main" id="{F0C35443-BB85-3258-09BA-63BC89C56CAB}"/>
              </a:ext>
            </a:extLst>
          </p:cNvPr>
          <p:cNvSpPr txBox="1"/>
          <p:nvPr userDrawn="1"/>
        </p:nvSpPr>
        <p:spPr>
          <a:xfrm>
            <a:off x="10726738" y="13332542"/>
            <a:ext cx="13660562" cy="3834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rPr>
              <a:t>© 2025 Pulsara – Confidential and Proprietary</a:t>
            </a:r>
            <a:endParaRPr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endParaRPr>
          </a:p>
        </p:txBody>
      </p:sp>
    </p:spTree>
    <p:extLst>
      <p:ext uri="{BB962C8B-B14F-4D97-AF65-F5344CB8AC3E}">
        <p14:creationId xmlns:p14="http://schemas.microsoft.com/office/powerpoint/2010/main" val="2058554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White with Logo, Title, &amp; Text Box">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A70FFF-B7E8-BB6F-5763-06FFC7126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
        <p:nvSpPr>
          <p:cNvPr id="4" name="Title 3">
            <a:extLst>
              <a:ext uri="{FF2B5EF4-FFF2-40B4-BE49-F238E27FC236}">
                <a16:creationId xmlns:a16="http://schemas.microsoft.com/office/drawing/2014/main" id="{EF9720D6-A13A-AA00-8849-8EAFFD080BD5}"/>
              </a:ext>
            </a:extLst>
          </p:cNvPr>
          <p:cNvSpPr>
            <a:spLocks noGrp="1"/>
          </p:cNvSpPr>
          <p:nvPr>
            <p:ph type="title"/>
          </p:nvPr>
        </p:nvSpPr>
        <p:spPr>
          <a:xfrm>
            <a:off x="592138" y="688063"/>
            <a:ext cx="23202900" cy="995882"/>
          </a:xfrm>
        </p:spPr>
        <p:txBody>
          <a:bodyPr/>
          <a:lstStyle>
            <a:lvl1pPr algn="ctr">
              <a:defRPr/>
            </a:lvl1pPr>
          </a:lstStyle>
          <a:p>
            <a:r>
              <a:rPr lang="en-US"/>
              <a:t>Click to edit Master title style</a:t>
            </a:r>
          </a:p>
        </p:txBody>
      </p:sp>
      <p:sp>
        <p:nvSpPr>
          <p:cNvPr id="3" name="Text Placeholder 4">
            <a:extLst>
              <a:ext uri="{FF2B5EF4-FFF2-40B4-BE49-F238E27FC236}">
                <a16:creationId xmlns:a16="http://schemas.microsoft.com/office/drawing/2014/main" id="{B5E962EA-93A3-3864-0BDF-03EC0AF2F5A2}"/>
              </a:ext>
            </a:extLst>
          </p:cNvPr>
          <p:cNvSpPr>
            <a:spLocks noGrp="1"/>
          </p:cNvSpPr>
          <p:nvPr>
            <p:ph type="body" sz="quarter" idx="11"/>
          </p:nvPr>
        </p:nvSpPr>
        <p:spPr>
          <a:xfrm>
            <a:off x="592138" y="1683945"/>
            <a:ext cx="23183850" cy="11689085"/>
          </a:xfrm>
          <a:prstGeom prst="rect">
            <a:avLst/>
          </a:prstGeom>
        </p:spPr>
        <p:txBody>
          <a:bodyPr/>
          <a:lstStyle>
            <a:lvl1pPr marL="457200" indent="-457200">
              <a:lnSpc>
                <a:spcPct val="90000"/>
              </a:lnSpc>
              <a:spcBef>
                <a:spcPts val="1500"/>
              </a:spcBef>
              <a:spcAft>
                <a:spcPts val="1200"/>
              </a:spcAft>
              <a:buFont typeface="Arial" panose="020B0604020202020204" pitchFamily="34" charset="0"/>
              <a:buChar char="•"/>
              <a:defRPr sz="3200" b="0" i="0">
                <a:latin typeface="Calibri Light" panose="020F0302020204030204" pitchFamily="34" charset="0"/>
                <a:cs typeface="Calibri Light" panose="020F0302020204030204" pitchFamily="34" charset="0"/>
              </a:defRPr>
            </a:lvl1pPr>
            <a:lvl2pPr marL="871538" indent="-3492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2pPr>
            <a:lvl3pPr marL="1393825" indent="-3492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3pPr>
            <a:lvl4pPr marL="1841500" indent="-2984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4pPr>
            <a:lvl5pPr marL="2290763" indent="-323850">
              <a:lnSpc>
                <a:spcPct val="90000"/>
              </a:lnSpc>
              <a:spcAft>
                <a:spcPts val="1200"/>
              </a:spcAft>
              <a:buFont typeface="System Font Regular"/>
              <a:buChar char="-"/>
              <a:tabLst/>
              <a:defRPr sz="3200" b="0" i="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415480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 White">
  <p:cSld name="BLANK - White">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22797756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656AEB-DEE6-42E5-CC01-DCEF66D5473E}"/>
              </a:ext>
            </a:extLst>
          </p:cNvPr>
          <p:cNvSpPr>
            <a:spLocks noGrp="1"/>
          </p:cNvSpPr>
          <p:nvPr>
            <p:ph type="title"/>
          </p:nvPr>
        </p:nvSpPr>
        <p:spPr>
          <a:xfrm>
            <a:off x="573088" y="688063"/>
            <a:ext cx="23202900" cy="995882"/>
          </a:xfrm>
          <a:prstGeom prst="rect">
            <a:avLst/>
          </a:prstGeom>
        </p:spPr>
        <p:txBody>
          <a:bodyPr vert="horz" wrap="none" lIns="0" tIns="0" rIns="0" bIns="0" rtlCol="0" anchor="t" anchorCtr="0">
            <a:noAutofit/>
          </a:bodyPr>
          <a:lstStyle/>
          <a:p>
            <a:r>
              <a:rPr lang="en-US" dirty="0"/>
              <a:t>Click to edit Master title style</a:t>
            </a:r>
          </a:p>
        </p:txBody>
      </p:sp>
      <p:sp>
        <p:nvSpPr>
          <p:cNvPr id="6" name="Text Placeholder 4" hidden="1">
            <a:extLst>
              <a:ext uri="{FF2B5EF4-FFF2-40B4-BE49-F238E27FC236}">
                <a16:creationId xmlns:a16="http://schemas.microsoft.com/office/drawing/2014/main" id="{4750F0DF-B457-7D48-8F1D-49F2F83B2F2C}"/>
              </a:ext>
            </a:extLst>
          </p:cNvPr>
          <p:cNvSpPr txBox="1">
            <a:spLocks/>
          </p:cNvSpPr>
          <p:nvPr userDrawn="1"/>
        </p:nvSpPr>
        <p:spPr>
          <a:xfrm>
            <a:off x="573088" y="1683946"/>
            <a:ext cx="23202900" cy="11343992"/>
          </a:xfrm>
          <a:prstGeom prst="rect">
            <a:avLst/>
          </a:prstGeom>
        </p:spPr>
        <p:txBody>
          <a:bodyPr/>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871538" indent="-349250" algn="l" defTabSz="1828800" rtl="0" eaLnBrk="1" latinLnBrk="0" hangingPunct="1">
              <a:lnSpc>
                <a:spcPct val="90000"/>
              </a:lnSpc>
              <a:spcBef>
                <a:spcPts val="600"/>
              </a:spcBef>
              <a:buClr>
                <a:srgbClr val="212121"/>
              </a:buClr>
              <a:buFont typeface="Arial" panose="020B0604020202020204" pitchFamily="34" charset="0"/>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393825" indent="-349250" algn="l" defTabSz="1828800" rtl="0" eaLnBrk="1" latinLnBrk="0" hangingPunct="1">
              <a:lnSpc>
                <a:spcPct val="90000"/>
              </a:lnSpc>
              <a:spcBef>
                <a:spcPts val="600"/>
              </a:spcBef>
              <a:buClr>
                <a:srgbClr val="212121"/>
              </a:buClr>
              <a:buFont typeface="System Font Regular"/>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841500" indent="-298450" algn="l" defTabSz="1828800" rtl="0" eaLnBrk="1" latinLnBrk="0" hangingPunct="1">
              <a:lnSpc>
                <a:spcPct val="90000"/>
              </a:lnSpc>
              <a:spcBef>
                <a:spcPts val="600"/>
              </a:spcBef>
              <a:buClr>
                <a:srgbClr val="212121"/>
              </a:buClr>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290763" indent="-323850" algn="l" defTabSz="1828800" rtl="0" eaLnBrk="1" latinLnBrk="0" hangingPunct="1">
              <a:lnSpc>
                <a:spcPct val="90000"/>
              </a:lnSpc>
              <a:spcBef>
                <a:spcPts val="1000"/>
              </a:spcBef>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b="0" i="0" dirty="0">
                <a:latin typeface="Calibri Light" panose="020F0302020204030204" pitchFamily="34" charset="0"/>
                <a:cs typeface="Calibri Light" panose="020F0302020204030204" pitchFamily="34" charset="0"/>
              </a:rPr>
              <a:t>Click to edit Master text styles</a:t>
            </a:r>
          </a:p>
          <a:p>
            <a:pPr lvl="1"/>
            <a:r>
              <a:rPr lang="en-US" b="0" i="0" dirty="0">
                <a:latin typeface="Calibri Light" panose="020F0302020204030204" pitchFamily="34" charset="0"/>
                <a:cs typeface="Calibri Light" panose="020F0302020204030204" pitchFamily="34" charset="0"/>
              </a:rPr>
              <a:t>Second level</a:t>
            </a:r>
          </a:p>
          <a:p>
            <a:pPr lvl="2"/>
            <a:r>
              <a:rPr lang="en-US" b="0" i="0" dirty="0">
                <a:latin typeface="Calibri Light" panose="020F0302020204030204" pitchFamily="34" charset="0"/>
                <a:cs typeface="Calibri Light" panose="020F0302020204030204" pitchFamily="34" charset="0"/>
              </a:rPr>
              <a:t>Third level</a:t>
            </a:r>
          </a:p>
          <a:p>
            <a:pPr lvl="3"/>
            <a:r>
              <a:rPr lang="en-US" b="0" i="0" dirty="0">
                <a:latin typeface="Calibri Light" panose="020F0302020204030204" pitchFamily="34" charset="0"/>
                <a:cs typeface="Calibri Light" panose="020F0302020204030204" pitchFamily="34" charset="0"/>
              </a:rPr>
              <a:t>Fourth level</a:t>
            </a:r>
          </a:p>
          <a:p>
            <a:pPr lvl="4"/>
            <a:r>
              <a:rPr lang="en-US" b="0" i="0" dirty="0">
                <a:latin typeface="Calibri Light" panose="020F0302020204030204" pitchFamily="34" charset="0"/>
                <a:cs typeface="Calibri Light" panose="020F0302020204030204" pitchFamily="34" charset="0"/>
              </a:rPr>
              <a:t>Fifth level</a:t>
            </a:r>
          </a:p>
        </p:txBody>
      </p:sp>
      <p:sp>
        <p:nvSpPr>
          <p:cNvPr id="3" name="copyright">
            <a:extLst>
              <a:ext uri="{FF2B5EF4-FFF2-40B4-BE49-F238E27FC236}">
                <a16:creationId xmlns:a16="http://schemas.microsoft.com/office/drawing/2014/main" id="{F14B5D65-2615-28F2-47B5-D4FEBD18C33B}"/>
              </a:ext>
            </a:extLst>
          </p:cNvPr>
          <p:cNvSpPr txBox="1"/>
          <p:nvPr userDrawn="1"/>
        </p:nvSpPr>
        <p:spPr>
          <a:xfrm>
            <a:off x="0" y="13332542"/>
            <a:ext cx="24387300" cy="3834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rPr>
              <a:t>© 2025 Pulsara – Confidential and Proprietary</a:t>
            </a:r>
            <a:endParaRPr sz="1400" b="0" i="0" u="none" strike="noStrike" cap="none" dirty="0">
              <a:solidFill>
                <a:schemeClr val="bg2">
                  <a:lumMod val="50000"/>
                </a:schemeClr>
              </a:solidFill>
              <a:latin typeface="Calibri Light" panose="020F0302020204030204" pitchFamily="34" charset="0"/>
              <a:ea typeface="Roboto Light"/>
              <a:cs typeface="Calibri Light" panose="020F0302020204030204" pitchFamily="34" charset="0"/>
              <a:sym typeface="Roboto Light"/>
            </a:endParaRPr>
          </a:p>
        </p:txBody>
      </p:sp>
    </p:spTree>
    <p:extLst>
      <p:ext uri="{BB962C8B-B14F-4D97-AF65-F5344CB8AC3E}">
        <p14:creationId xmlns:p14="http://schemas.microsoft.com/office/powerpoint/2010/main" val="3597006612"/>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94" r:id="rId3"/>
    <p:sldLayoutId id="2147483698" r:id="rId4"/>
    <p:sldLayoutId id="2147483704" r:id="rId5"/>
    <p:sldLayoutId id="2147483705" r:id="rId6"/>
  </p:sldLayoutIdLst>
  <p:txStyles>
    <p:title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p:titleStyle>
    <p:body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userDrawn="1">
          <p15:clr>
            <a:srgbClr val="F26B43"/>
          </p15:clr>
        </p15:guide>
        <p15:guide id="2" pos="361" userDrawn="1">
          <p15:clr>
            <a:srgbClr val="F26B43"/>
          </p15:clr>
        </p15:guide>
        <p15:guide id="3" orient="horz" pos="480" userDrawn="1">
          <p15:clr>
            <a:srgbClr val="F26B43"/>
          </p15:clr>
        </p15:guide>
        <p15:guide id="4" pos="14977" userDrawn="1">
          <p15:clr>
            <a:srgbClr val="F26B43"/>
          </p15:clr>
        </p15:guide>
        <p15:guide id="5" orient="horz" pos="83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18" Type="http://schemas.microsoft.com/office/2007/relationships/hdphoto" Target="../media/hdphoto7.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8.png"/><Relationship Id="rId17" Type="http://schemas.openxmlformats.org/officeDocument/2006/relationships/image" Target="../media/image29.png"/><Relationship Id="rId2" Type="http://schemas.openxmlformats.org/officeDocument/2006/relationships/notesSlide" Target="../notesSlides/notesSlide10.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5.wdp"/><Relationship Id="rId5" Type="http://schemas.openxmlformats.org/officeDocument/2006/relationships/image" Target="../media/image19.png"/><Relationship Id="rId1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13.png"/><Relationship Id="rId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4.wdp"/><Relationship Id="rId11" Type="http://schemas.openxmlformats.org/officeDocument/2006/relationships/image" Target="../media/image13.png"/><Relationship Id="rId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12.png"/><Relationship Id="rId4" Type="http://schemas.openxmlformats.org/officeDocument/2006/relationships/image" Target="../media/image26.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7" name="bkgd" descr="Image">
            <a:extLst>
              <a:ext uri="{FF2B5EF4-FFF2-40B4-BE49-F238E27FC236}">
                <a16:creationId xmlns:a16="http://schemas.microsoft.com/office/drawing/2014/main" id="{E8E044D8-41DE-8627-EA23-375148014C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 y="0"/>
            <a:ext cx="24387175" cy="1374131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64731F72-5AB5-14E1-4326-01252373E4E4}"/>
              </a:ext>
            </a:extLst>
          </p:cNvPr>
          <p:cNvSpPr txBox="1"/>
          <p:nvPr/>
        </p:nvSpPr>
        <p:spPr>
          <a:xfrm>
            <a:off x="2093523" y="7266800"/>
            <a:ext cx="20200128" cy="308392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1828800">
              <a:lnSpc>
                <a:spcPct val="90000"/>
              </a:lnSpc>
              <a:defRPr/>
            </a:pPr>
            <a:r>
              <a:rPr lang="en-US" sz="7200" dirty="0">
                <a:solidFill>
                  <a:prstClr val="white"/>
                </a:solidFill>
                <a:latin typeface="Calibri Light" panose="020F0302020204030204" pitchFamily="34" charset="0"/>
                <a:ea typeface="Roboto Light" panose="02000000000000000000" pitchFamily="2" charset="0"/>
                <a:cs typeface="Calibri Light" panose="020F0302020204030204" pitchFamily="34" charset="0"/>
              </a:rPr>
              <a:t>Using the same </a:t>
            </a:r>
            <a:r>
              <a:rPr lang="en-US" sz="7200" dirty="0">
                <a:solidFill>
                  <a:srgbClr val="FFC000"/>
                </a:solidFill>
                <a:latin typeface="Calibri Light" panose="020F0302020204030204" pitchFamily="34" charset="0"/>
                <a:ea typeface="Roboto Light" panose="02000000000000000000" pitchFamily="2" charset="0"/>
                <a:cs typeface="Calibri Light" panose="020F0302020204030204" pitchFamily="34" charset="0"/>
              </a:rPr>
              <a:t>Patient Movement Platform</a:t>
            </a:r>
            <a:r>
              <a:rPr lang="en-US" sz="7200" dirty="0">
                <a:solidFill>
                  <a:schemeClr val="accent2"/>
                </a:solidFill>
                <a:latin typeface="Calibri Light" panose="020F0302020204030204" pitchFamily="34" charset="0"/>
                <a:ea typeface="Roboto Light" panose="02000000000000000000" pitchFamily="2" charset="0"/>
                <a:cs typeface="Calibri Light" panose="020F0302020204030204" pitchFamily="34" charset="0"/>
              </a:rPr>
              <a:t> </a:t>
            </a:r>
            <a:r>
              <a:rPr lang="en-US" sz="7200" dirty="0">
                <a:solidFill>
                  <a:prstClr val="white"/>
                </a:solidFill>
                <a:latin typeface="Calibri Light" panose="020F0302020204030204" pitchFamily="34" charset="0"/>
                <a:ea typeface="Roboto Light" panose="02000000000000000000" pitchFamily="2" charset="0"/>
                <a:cs typeface="Calibri Light" panose="020F0302020204030204" pitchFamily="34" charset="0"/>
              </a:rPr>
              <a:t>daily that can scale easily for local, regional, or national stress events or emergencies.</a:t>
            </a:r>
          </a:p>
        </p:txBody>
      </p:sp>
      <p:pic>
        <p:nvPicPr>
          <p:cNvPr id="34" name="logo">
            <a:extLst>
              <a:ext uri="{FF2B5EF4-FFF2-40B4-BE49-F238E27FC236}">
                <a16:creationId xmlns:a16="http://schemas.microsoft.com/office/drawing/2014/main" id="{6EE6EE1C-17D5-51A6-9ABD-1483429D12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30843" y="2205806"/>
            <a:ext cx="7325489" cy="1654147"/>
          </a:xfrm>
          <a:prstGeom prst="rect">
            <a:avLst/>
          </a:prstGeom>
        </p:spPr>
      </p:pic>
      <p:sp>
        <p:nvSpPr>
          <p:cNvPr id="35" name="subhead">
            <a:extLst>
              <a:ext uri="{FF2B5EF4-FFF2-40B4-BE49-F238E27FC236}">
                <a16:creationId xmlns:a16="http://schemas.microsoft.com/office/drawing/2014/main" id="{0B6620AF-F0EC-72A8-F9D1-BC620657FB0E}"/>
              </a:ext>
            </a:extLst>
          </p:cNvPr>
          <p:cNvSpPr txBox="1"/>
          <p:nvPr/>
        </p:nvSpPr>
        <p:spPr>
          <a:xfrm>
            <a:off x="711339" y="6096539"/>
            <a:ext cx="17707252" cy="1168269"/>
          </a:xfrm>
          <a:prstGeom prst="rect">
            <a:avLst/>
          </a:prstGeom>
          <a:noFill/>
          <a:effectLst>
            <a:outerShdw blurRad="88900" dist="76200" dir="2700000" algn="tl" rotWithShape="0">
              <a:srgbClr val="000923">
                <a:alpha val="47000"/>
              </a:srgbClr>
            </a:outerShdw>
          </a:effectLst>
        </p:spPr>
        <p:txBody>
          <a:bodyPr wrap="square" rtlCol="0">
            <a:spAutoFit/>
          </a:bodyPr>
          <a:lstStyle/>
          <a:p>
            <a:pPr algn="ctr">
              <a:lnSpc>
                <a:spcPts val="8000"/>
              </a:lnSpc>
            </a:pPr>
            <a:r>
              <a:rPr lang="en-US" sz="10000" b="1" dirty="0">
                <a:solidFill>
                  <a:schemeClr val="bg1"/>
                </a:solidFill>
                <a:effectLst>
                  <a:outerShdw blurRad="50800" dist="38100" dir="2700000" algn="tl" rotWithShape="0">
                    <a:prstClr val="black">
                      <a:alpha val="65000"/>
                    </a:prstClr>
                  </a:outerShdw>
                </a:effectLst>
                <a:latin typeface="+mj-lt"/>
                <a:cs typeface="Calibri Light" panose="020F0302020204030204" pitchFamily="34" charset="0"/>
              </a:rPr>
              <a:t>SYSTEMS OF CARE THAT</a:t>
            </a:r>
            <a:endParaRPr lang="en-US" sz="10000" b="1" spc="1200" dirty="0">
              <a:solidFill>
                <a:schemeClr val="accent4"/>
              </a:solidFill>
              <a:effectLst>
                <a:outerShdw blurRad="50800" dist="38100" dir="2700000" algn="tl" rotWithShape="0">
                  <a:prstClr val="black">
                    <a:alpha val="65000"/>
                  </a:prstClr>
                </a:outerShdw>
              </a:effectLst>
              <a:latin typeface="+mj-lt"/>
              <a:cs typeface="Arial" panose="020B0604020202020204" pitchFamily="34" charset="0"/>
            </a:endParaRPr>
          </a:p>
        </p:txBody>
      </p:sp>
      <p:sp>
        <p:nvSpPr>
          <p:cNvPr id="36" name="scales">
            <a:extLst>
              <a:ext uri="{FF2B5EF4-FFF2-40B4-BE49-F238E27FC236}">
                <a16:creationId xmlns:a16="http://schemas.microsoft.com/office/drawing/2014/main" id="{84BA1114-0D70-6815-DB14-27DD5470CA64}"/>
              </a:ext>
            </a:extLst>
          </p:cNvPr>
          <p:cNvSpPr/>
          <p:nvPr/>
        </p:nvSpPr>
        <p:spPr>
          <a:xfrm>
            <a:off x="17835762" y="5633592"/>
            <a:ext cx="5827513" cy="1631216"/>
          </a:xfrm>
          <a:prstGeom prst="rect">
            <a:avLst/>
          </a:prstGeom>
          <a:effectLst>
            <a:outerShdw blurRad="88900" dist="76200" dir="2700000" algn="tl" rotWithShape="0">
              <a:srgbClr val="000923">
                <a:alpha val="47000"/>
              </a:srgbClr>
            </a:outerShdw>
          </a:effectLst>
        </p:spPr>
        <p:txBody>
          <a:bodyPr wrap="square">
            <a:spAutoFit/>
          </a:bodyPr>
          <a:lstStyle/>
          <a:p>
            <a:r>
              <a:rPr lang="en-US" sz="10000" b="1" spc="1200">
                <a:solidFill>
                  <a:srgbClr val="FFC000"/>
                </a:solidFill>
                <a:effectLst>
                  <a:outerShdw blurRad="50800" dist="38100" dir="2700000" algn="tl" rotWithShape="0">
                    <a:prstClr val="black">
                      <a:alpha val="65000"/>
                    </a:prstClr>
                  </a:outerShdw>
                </a:effectLst>
                <a:latin typeface="+mj-lt"/>
                <a:cs typeface="Arial" panose="020B0604020202020204" pitchFamily="34" charset="0"/>
              </a:rPr>
              <a:t>SCALE</a:t>
            </a:r>
            <a:endParaRPr lang="en-US" sz="10000" b="1">
              <a:latin typeface="+mj-lt"/>
            </a:endParaRPr>
          </a:p>
        </p:txBody>
      </p:sp>
      <p:sp>
        <p:nvSpPr>
          <p:cNvPr id="2" name="copyright">
            <a:extLst>
              <a:ext uri="{FF2B5EF4-FFF2-40B4-BE49-F238E27FC236}">
                <a16:creationId xmlns:a16="http://schemas.microsoft.com/office/drawing/2014/main" id="{B8BE8D5E-FDDC-2144-8F65-418C345B8665}"/>
              </a:ext>
            </a:extLst>
          </p:cNvPr>
          <p:cNvSpPr txBox="1"/>
          <p:nvPr/>
        </p:nvSpPr>
        <p:spPr>
          <a:xfrm>
            <a:off x="0" y="13332542"/>
            <a:ext cx="24387300" cy="3834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400" b="0" i="0" u="none" strike="noStrike" cap="none" dirty="0">
                <a:solidFill>
                  <a:schemeClr val="bg1">
                    <a:lumMod val="85000"/>
                  </a:schemeClr>
                </a:solidFill>
                <a:latin typeface="Calibri Light" panose="020F0302020204030204" pitchFamily="34" charset="0"/>
                <a:ea typeface="Roboto Light"/>
                <a:cs typeface="Calibri Light" panose="020F0302020204030204" pitchFamily="34" charset="0"/>
                <a:sym typeface="Roboto Light"/>
              </a:rPr>
              <a:t>© 2025 Pulsara – Confidential and Proprietary</a:t>
            </a:r>
            <a:endParaRPr sz="1400" b="0" i="0" u="none" strike="noStrike" cap="none" dirty="0">
              <a:solidFill>
                <a:schemeClr val="bg1">
                  <a:lumMod val="85000"/>
                </a:schemeClr>
              </a:solidFill>
              <a:latin typeface="Calibri Light" panose="020F0302020204030204" pitchFamily="34" charset="0"/>
              <a:ea typeface="Roboto Light"/>
              <a:cs typeface="Calibri Light" panose="020F0302020204030204" pitchFamily="34" charset="0"/>
              <a:sym typeface="Roboto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500"/>
                                        <p:tgtEl>
                                          <p:spTgt spid="33"/>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1000"/>
                                        <p:tgtEl>
                                          <p:spTgt spid="35"/>
                                        </p:tgtEl>
                                      </p:cBhvr>
                                    </p:animEffect>
                                  </p:childTnLst>
                                </p:cTn>
                              </p:par>
                            </p:childTnLst>
                          </p:cTn>
                        </p:par>
                        <p:par>
                          <p:cTn id="12" fill="hold">
                            <p:stCondLst>
                              <p:cond delay="3000"/>
                            </p:stCondLst>
                            <p:childTnLst>
                              <p:par>
                                <p:cTn id="13" presetID="53" presetClass="entr" presetSubtype="16" fill="hold" grpId="0" nodeType="afterEffect">
                                  <p:stCondLst>
                                    <p:cond delay="0"/>
                                  </p:stCondLst>
                                  <p:iterate type="lt">
                                    <p:tmPct val="10000"/>
                                  </p:iterate>
                                  <p:childTnLst>
                                    <p:set>
                                      <p:cBhvr>
                                        <p:cTn id="14" dur="1" fill="hold">
                                          <p:stCondLst>
                                            <p:cond delay="0"/>
                                          </p:stCondLst>
                                        </p:cTn>
                                        <p:tgtEl>
                                          <p:spTgt spid="36"/>
                                        </p:tgtEl>
                                        <p:attrNameLst>
                                          <p:attrName>style.visibility</p:attrName>
                                        </p:attrNameLst>
                                      </p:cBhvr>
                                      <p:to>
                                        <p:strVal val="visible"/>
                                      </p:to>
                                    </p:set>
                                    <p:anim calcmode="lin" valueType="num">
                                      <p:cBhvr>
                                        <p:cTn id="15" dur="1000" fill="hold"/>
                                        <p:tgtEl>
                                          <p:spTgt spid="36"/>
                                        </p:tgtEl>
                                        <p:attrNameLst>
                                          <p:attrName>ppt_w</p:attrName>
                                        </p:attrNameLst>
                                      </p:cBhvr>
                                      <p:tavLst>
                                        <p:tav tm="0">
                                          <p:val>
                                            <p:fltVal val="0"/>
                                          </p:val>
                                        </p:tav>
                                        <p:tav tm="100000">
                                          <p:val>
                                            <p:strVal val="#ppt_w"/>
                                          </p:val>
                                        </p:tav>
                                      </p:tavLst>
                                    </p:anim>
                                    <p:anim calcmode="lin" valueType="num">
                                      <p:cBhvr>
                                        <p:cTn id="16" dur="1000" fill="hold"/>
                                        <p:tgtEl>
                                          <p:spTgt spid="36"/>
                                        </p:tgtEl>
                                        <p:attrNameLst>
                                          <p:attrName>ppt_h</p:attrName>
                                        </p:attrNameLst>
                                      </p:cBhvr>
                                      <p:tavLst>
                                        <p:tav tm="0">
                                          <p:val>
                                            <p:fltVal val="0"/>
                                          </p:val>
                                        </p:tav>
                                        <p:tav tm="100000">
                                          <p:val>
                                            <p:strVal val="#ppt_h"/>
                                          </p:val>
                                        </p:tav>
                                      </p:tavLst>
                                    </p:anim>
                                    <p:animEffect transition="in" filter="fade">
                                      <p:cBhvr>
                                        <p:cTn id="1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3ED7D-49B1-213E-8762-5604EBD5B71E}"/>
            </a:ext>
          </a:extLst>
        </p:cNvPr>
        <p:cNvGrpSpPr/>
        <p:nvPr/>
      </p:nvGrpSpPr>
      <p:grpSpPr>
        <a:xfrm>
          <a:off x="0" y="0"/>
          <a:ext cx="0" cy="0"/>
          <a:chOff x="0" y="0"/>
          <a:chExt cx="0" cy="0"/>
        </a:xfrm>
      </p:grpSpPr>
      <p:grpSp>
        <p:nvGrpSpPr>
          <p:cNvPr id="145" name="ENTITIES">
            <a:extLst>
              <a:ext uri="{FF2B5EF4-FFF2-40B4-BE49-F238E27FC236}">
                <a16:creationId xmlns:a16="http://schemas.microsoft.com/office/drawing/2014/main" id="{9A97F48D-B19C-5E7B-B90E-AFAFC2EFBFE0}"/>
              </a:ext>
            </a:extLst>
          </p:cNvPr>
          <p:cNvGrpSpPr/>
          <p:nvPr/>
        </p:nvGrpSpPr>
        <p:grpSpPr>
          <a:xfrm>
            <a:off x="1918355" y="1961535"/>
            <a:ext cx="20550465" cy="8613059"/>
            <a:chOff x="1367676" y="2386665"/>
            <a:chExt cx="21781182" cy="9128874"/>
          </a:xfrm>
        </p:grpSpPr>
        <p:grpSp>
          <p:nvGrpSpPr>
            <p:cNvPr id="4" name="FIRE3">
              <a:extLst>
                <a:ext uri="{FF2B5EF4-FFF2-40B4-BE49-F238E27FC236}">
                  <a16:creationId xmlns:a16="http://schemas.microsoft.com/office/drawing/2014/main" id="{FA5C00EA-C8CF-6606-15DE-092992E2B030}"/>
                </a:ext>
              </a:extLst>
            </p:cNvPr>
            <p:cNvGrpSpPr/>
            <p:nvPr/>
          </p:nvGrpSpPr>
          <p:grpSpPr>
            <a:xfrm>
              <a:off x="16824363" y="2747330"/>
              <a:ext cx="2108557" cy="1895280"/>
              <a:chOff x="16824363" y="2747330"/>
              <a:chExt cx="2108557" cy="1895280"/>
            </a:xfrm>
          </p:grpSpPr>
          <p:sp>
            <p:nvSpPr>
              <p:cNvPr id="5" name="STAFF FIRE3" hidden="1">
                <a:extLst>
                  <a:ext uri="{FF2B5EF4-FFF2-40B4-BE49-F238E27FC236}">
                    <a16:creationId xmlns:a16="http://schemas.microsoft.com/office/drawing/2014/main" id="{E2FF11FC-34AA-CC1F-592B-4E8B82DB5F98}"/>
                  </a:ext>
                </a:extLst>
              </p:cNvPr>
              <p:cNvSpPr/>
              <p:nvPr/>
            </p:nvSpPr>
            <p:spPr>
              <a:xfrm>
                <a:off x="17025479" y="3818540"/>
                <a:ext cx="1718655" cy="718551"/>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640080" tIns="182880" rIns="91425" bIns="45700" anchor="t" anchorCtr="0">
                <a:noAutofit/>
              </a:bodyPr>
              <a:lstStyle/>
              <a:p>
                <a:pPr>
                  <a:lnSpc>
                    <a:spcPct val="90000"/>
                  </a:lnSpc>
                </a:pPr>
                <a:r>
                  <a:rPr lang="en-US" sz="1100" dirty="0">
                    <a:solidFill>
                      <a:schemeClr val="dk1"/>
                    </a:solidFill>
                    <a:latin typeface="Arial" panose="020B0604020202020204" pitchFamily="34" charset="0"/>
                    <a:ea typeface="Roboto"/>
                    <a:cs typeface="Arial" panose="020B0604020202020204" pitchFamily="34" charset="0"/>
                    <a:sym typeface="Roboto"/>
                  </a:rPr>
                  <a:t>Engine 1</a:t>
                </a:r>
                <a:endParaRPr sz="11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100" dirty="0">
                    <a:solidFill>
                      <a:schemeClr val="dk1"/>
                    </a:solidFill>
                    <a:latin typeface="Arial" panose="020B0604020202020204" pitchFamily="34" charset="0"/>
                    <a:ea typeface="Roboto"/>
                    <a:cs typeface="Arial" panose="020B0604020202020204" pitchFamily="34" charset="0"/>
                    <a:sym typeface="Roboto"/>
                  </a:rPr>
                  <a:t>Engine 2</a:t>
                </a:r>
                <a:endParaRPr sz="11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100" dirty="0">
                    <a:solidFill>
                      <a:schemeClr val="dk1"/>
                    </a:solidFill>
                    <a:latin typeface="Arial" panose="020B0604020202020204" pitchFamily="34" charset="0"/>
                    <a:ea typeface="Roboto"/>
                    <a:cs typeface="Arial" panose="020B0604020202020204" pitchFamily="34" charset="0"/>
                    <a:sym typeface="Roboto"/>
                  </a:rPr>
                  <a:t>Engine 3…</a:t>
                </a:r>
                <a:endParaRPr sz="1100" dirty="0">
                  <a:solidFill>
                    <a:schemeClr val="dk1"/>
                  </a:solidFill>
                  <a:latin typeface="Arial" panose="020B0604020202020204" pitchFamily="34" charset="0"/>
                  <a:ea typeface="Roboto"/>
                  <a:cs typeface="Arial" panose="020B0604020202020204" pitchFamily="34" charset="0"/>
                </a:endParaRPr>
              </a:p>
            </p:txBody>
          </p:sp>
          <p:pic>
            <p:nvPicPr>
              <p:cNvPr id="6" name="FIRE3">
                <a:extLst>
                  <a:ext uri="{FF2B5EF4-FFF2-40B4-BE49-F238E27FC236}">
                    <a16:creationId xmlns:a16="http://schemas.microsoft.com/office/drawing/2014/main" id="{26911D27-EEA5-83BA-3ED9-5E744E1A5653}"/>
                  </a:ext>
                </a:extLst>
              </p:cNvPr>
              <p:cNvPicPr>
                <a:picLocks noChangeAspect="1"/>
              </p:cNvPicPr>
              <p:nvPr/>
            </p:nvPicPr>
            <p:blipFill>
              <a:blip r:embed="rId3">
                <a:alphaModFix/>
              </a:blip>
              <a:stretch>
                <a:fillRect/>
              </a:stretch>
            </p:blipFill>
            <p:spPr>
              <a:xfrm>
                <a:off x="16988627" y="2747330"/>
                <a:ext cx="1797691" cy="1209617"/>
              </a:xfrm>
              <a:prstGeom prst="rect">
                <a:avLst/>
              </a:prstGeom>
            </p:spPr>
          </p:pic>
          <p:pic>
            <p:nvPicPr>
              <p:cNvPr id="7" name="marker FIRE3">
                <a:extLst>
                  <a:ext uri="{FF2B5EF4-FFF2-40B4-BE49-F238E27FC236}">
                    <a16:creationId xmlns:a16="http://schemas.microsoft.com/office/drawing/2014/main" id="{F3ED0561-EF45-4999-8C18-B3BFFEE48B4F}"/>
                  </a:ext>
                </a:extLst>
              </p:cNvPr>
              <p:cNvPicPr>
                <a:picLocks noChangeAspect="1"/>
              </p:cNvPicPr>
              <p:nvPr/>
            </p:nvPicPr>
            <p:blipFill>
              <a:blip r:embed="rId4"/>
              <a:stretch>
                <a:fillRect/>
              </a:stretch>
            </p:blipFill>
            <p:spPr>
              <a:xfrm>
                <a:off x="18441695" y="3335184"/>
                <a:ext cx="344624" cy="492320"/>
              </a:xfrm>
              <a:prstGeom prst="rect">
                <a:avLst/>
              </a:prstGeom>
            </p:spPr>
          </p:pic>
          <p:sp>
            <p:nvSpPr>
              <p:cNvPr id="8" name="WHITE FADE">
                <a:extLst>
                  <a:ext uri="{FF2B5EF4-FFF2-40B4-BE49-F238E27FC236}">
                    <a16:creationId xmlns:a16="http://schemas.microsoft.com/office/drawing/2014/main" id="{38CD0BD7-4452-19E4-1367-C47D6A5D24DE}"/>
                  </a:ext>
                </a:extLst>
              </p:cNvPr>
              <p:cNvSpPr/>
              <p:nvPr/>
            </p:nvSpPr>
            <p:spPr>
              <a:xfrm>
                <a:off x="16824363" y="2818556"/>
                <a:ext cx="2108557" cy="1824054"/>
              </a:xfrm>
              <a:prstGeom prst="rect">
                <a:avLst/>
              </a:prstGeom>
              <a:solidFill>
                <a:schemeClr val="bg1">
                  <a:alpha val="298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grpSp>
        <p:grpSp>
          <p:nvGrpSpPr>
            <p:cNvPr id="9" name="FIRE2">
              <a:extLst>
                <a:ext uri="{FF2B5EF4-FFF2-40B4-BE49-F238E27FC236}">
                  <a16:creationId xmlns:a16="http://schemas.microsoft.com/office/drawing/2014/main" id="{F1FDE700-BA80-E403-AC1A-9DE248D931AD}"/>
                </a:ext>
              </a:extLst>
            </p:cNvPr>
            <p:cNvGrpSpPr/>
            <p:nvPr/>
          </p:nvGrpSpPr>
          <p:grpSpPr>
            <a:xfrm>
              <a:off x="7453517" y="5074838"/>
              <a:ext cx="3133295" cy="2963316"/>
              <a:chOff x="7453517" y="5074838"/>
              <a:chExt cx="3133295" cy="2963316"/>
            </a:xfrm>
          </p:grpSpPr>
          <p:sp>
            <p:nvSpPr>
              <p:cNvPr id="10" name="STAFF FIRE2" hidden="1">
                <a:extLst>
                  <a:ext uri="{FF2B5EF4-FFF2-40B4-BE49-F238E27FC236}">
                    <a16:creationId xmlns:a16="http://schemas.microsoft.com/office/drawing/2014/main" id="{010B2FE7-087E-9F53-674C-5CA3C3203D4A}"/>
                  </a:ext>
                </a:extLst>
              </p:cNvPr>
              <p:cNvSpPr/>
              <p:nvPr/>
            </p:nvSpPr>
            <p:spPr>
              <a:xfrm>
                <a:off x="7587032" y="6831716"/>
                <a:ext cx="2844575" cy="1057833"/>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097280" tIns="182880" rIns="91425" bIns="45700" anchor="t" anchorCtr="0">
                <a:noAutofit/>
              </a:bodyPr>
              <a:lstStyle/>
              <a:p>
                <a:pPr>
                  <a:lnSpc>
                    <a:spcPct val="90000"/>
                  </a:lnSpc>
                </a:pPr>
                <a:r>
                  <a:rPr lang="en-US" dirty="0">
                    <a:solidFill>
                      <a:schemeClr val="dk1"/>
                    </a:solidFill>
                    <a:latin typeface="Arial" panose="020B0604020202020204" pitchFamily="34" charset="0"/>
                    <a:ea typeface="Roboto"/>
                    <a:cs typeface="Arial" panose="020B0604020202020204" pitchFamily="34" charset="0"/>
                    <a:sym typeface="Roboto"/>
                  </a:rPr>
                  <a:t>Engine 1</a:t>
                </a:r>
                <a:endParaRPr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dirty="0">
                    <a:solidFill>
                      <a:schemeClr val="dk1"/>
                    </a:solidFill>
                    <a:latin typeface="Arial" panose="020B0604020202020204" pitchFamily="34" charset="0"/>
                    <a:ea typeface="Roboto"/>
                    <a:cs typeface="Arial" panose="020B0604020202020204" pitchFamily="34" charset="0"/>
                    <a:sym typeface="Roboto"/>
                  </a:rPr>
                  <a:t>Engine 2</a:t>
                </a:r>
                <a:endParaRPr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dirty="0">
                    <a:solidFill>
                      <a:schemeClr val="dk1"/>
                    </a:solidFill>
                    <a:latin typeface="Arial" panose="020B0604020202020204" pitchFamily="34" charset="0"/>
                    <a:ea typeface="Roboto"/>
                    <a:cs typeface="Arial" panose="020B0604020202020204" pitchFamily="34" charset="0"/>
                    <a:sym typeface="Roboto"/>
                  </a:rPr>
                  <a:t>Engine 3…</a:t>
                </a:r>
                <a:endParaRPr dirty="0">
                  <a:solidFill>
                    <a:schemeClr val="dk1"/>
                  </a:solidFill>
                  <a:latin typeface="Arial" panose="020B0604020202020204" pitchFamily="34" charset="0"/>
                  <a:ea typeface="Roboto"/>
                  <a:cs typeface="Arial" panose="020B0604020202020204" pitchFamily="34" charset="0"/>
                </a:endParaRPr>
              </a:p>
            </p:txBody>
          </p:sp>
          <p:pic>
            <p:nvPicPr>
              <p:cNvPr id="12" name="FIRE2">
                <a:extLst>
                  <a:ext uri="{FF2B5EF4-FFF2-40B4-BE49-F238E27FC236}">
                    <a16:creationId xmlns:a16="http://schemas.microsoft.com/office/drawing/2014/main" id="{F3573031-9E36-A279-09CA-3963DD0E64C3}"/>
                  </a:ext>
                </a:extLst>
              </p:cNvPr>
              <p:cNvPicPr>
                <a:picLocks noChangeAspect="1"/>
              </p:cNvPicPr>
              <p:nvPr/>
            </p:nvPicPr>
            <p:blipFill>
              <a:blip r:embed="rId3"/>
              <a:stretch>
                <a:fillRect/>
              </a:stretch>
            </p:blipFill>
            <p:spPr>
              <a:xfrm>
                <a:off x="7558709" y="5074838"/>
                <a:ext cx="2907794" cy="1956573"/>
              </a:xfrm>
              <a:prstGeom prst="rect">
                <a:avLst/>
              </a:prstGeom>
            </p:spPr>
          </p:pic>
          <p:pic>
            <p:nvPicPr>
              <p:cNvPr id="19" name="marker FIRE2">
                <a:extLst>
                  <a:ext uri="{FF2B5EF4-FFF2-40B4-BE49-F238E27FC236}">
                    <a16:creationId xmlns:a16="http://schemas.microsoft.com/office/drawing/2014/main" id="{027D8329-C004-E3F6-9465-16C2FAC9561B}"/>
                  </a:ext>
                </a:extLst>
              </p:cNvPr>
              <p:cNvPicPr>
                <a:picLocks noChangeAspect="1"/>
              </p:cNvPicPr>
              <p:nvPr/>
            </p:nvPicPr>
            <p:blipFill>
              <a:blip r:embed="rId5"/>
              <a:stretch>
                <a:fillRect/>
              </a:stretch>
            </p:blipFill>
            <p:spPr>
              <a:xfrm>
                <a:off x="9991510" y="6060887"/>
                <a:ext cx="557979" cy="797113"/>
              </a:xfrm>
              <a:prstGeom prst="rect">
                <a:avLst/>
              </a:prstGeom>
            </p:spPr>
          </p:pic>
          <p:sp>
            <p:nvSpPr>
              <p:cNvPr id="20" name="WHITE FADE">
                <a:extLst>
                  <a:ext uri="{FF2B5EF4-FFF2-40B4-BE49-F238E27FC236}">
                    <a16:creationId xmlns:a16="http://schemas.microsoft.com/office/drawing/2014/main" id="{93B56F7D-E401-6013-E264-BB8533B9FCA4}"/>
                  </a:ext>
                </a:extLst>
              </p:cNvPr>
              <p:cNvSpPr/>
              <p:nvPr/>
            </p:nvSpPr>
            <p:spPr>
              <a:xfrm>
                <a:off x="7453517" y="5137573"/>
                <a:ext cx="3133295" cy="2900581"/>
              </a:xfrm>
              <a:prstGeom prst="rect">
                <a:avLst/>
              </a:prstGeom>
              <a:solidFill>
                <a:schemeClr val="bg1">
                  <a:alpha val="179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endParaRPr>
              </a:p>
            </p:txBody>
          </p:sp>
        </p:grpSp>
        <p:grpSp>
          <p:nvGrpSpPr>
            <p:cNvPr id="21" name="FIRE1">
              <a:extLst>
                <a:ext uri="{FF2B5EF4-FFF2-40B4-BE49-F238E27FC236}">
                  <a16:creationId xmlns:a16="http://schemas.microsoft.com/office/drawing/2014/main" id="{E419D7DA-EBFA-AB29-C272-58DDBA9E7CC7}"/>
                </a:ext>
              </a:extLst>
            </p:cNvPr>
            <p:cNvGrpSpPr/>
            <p:nvPr/>
          </p:nvGrpSpPr>
          <p:grpSpPr>
            <a:xfrm>
              <a:off x="18120326" y="7093560"/>
              <a:ext cx="4636505" cy="4421979"/>
              <a:chOff x="18120326" y="7093560"/>
              <a:chExt cx="4636505" cy="4421979"/>
            </a:xfrm>
          </p:grpSpPr>
          <p:sp>
            <p:nvSpPr>
              <p:cNvPr id="25" name="STAFF FIRE1" hidden="1">
                <a:extLst>
                  <a:ext uri="{FF2B5EF4-FFF2-40B4-BE49-F238E27FC236}">
                    <a16:creationId xmlns:a16="http://schemas.microsoft.com/office/drawing/2014/main" id="{64466AF2-49EF-8B25-8095-65597D5DE481}"/>
                  </a:ext>
                </a:extLst>
              </p:cNvPr>
              <p:cNvSpPr/>
              <p:nvPr/>
            </p:nvSpPr>
            <p:spPr>
              <a:xfrm>
                <a:off x="18177918" y="9767182"/>
                <a:ext cx="4414676" cy="1748357"/>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645920" tIns="457200" rIns="91425" bIns="45700" anchor="t" anchorCtr="0">
                <a:noAutofit/>
              </a:bodyPr>
              <a:lstStyle/>
              <a:p>
                <a:pPr>
                  <a:lnSpc>
                    <a:spcPct val="90000"/>
                  </a:lnSpc>
                </a:pPr>
                <a:r>
                  <a:rPr lang="en-US" sz="2400" dirty="0">
                    <a:solidFill>
                      <a:schemeClr val="dk1"/>
                    </a:solidFill>
                    <a:latin typeface="Arial" panose="020B0604020202020204" pitchFamily="34" charset="0"/>
                    <a:ea typeface="Roboto"/>
                    <a:cs typeface="Arial" panose="020B0604020202020204" pitchFamily="34" charset="0"/>
                    <a:sym typeface="Roboto"/>
                  </a:rPr>
                  <a:t>Engine 1</a:t>
                </a:r>
                <a:endParaRPr sz="24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2400" dirty="0">
                    <a:solidFill>
                      <a:schemeClr val="dk1"/>
                    </a:solidFill>
                    <a:latin typeface="Arial" panose="020B0604020202020204" pitchFamily="34" charset="0"/>
                    <a:ea typeface="Roboto"/>
                    <a:cs typeface="Arial" panose="020B0604020202020204" pitchFamily="34" charset="0"/>
                    <a:sym typeface="Roboto"/>
                  </a:rPr>
                  <a:t>Engine 2</a:t>
                </a:r>
                <a:endParaRPr sz="24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2400" dirty="0">
                    <a:solidFill>
                      <a:schemeClr val="dk1"/>
                    </a:solidFill>
                    <a:latin typeface="Arial" panose="020B0604020202020204" pitchFamily="34" charset="0"/>
                    <a:ea typeface="Roboto"/>
                    <a:cs typeface="Arial" panose="020B0604020202020204" pitchFamily="34" charset="0"/>
                    <a:sym typeface="Roboto"/>
                  </a:rPr>
                  <a:t>Engine 3…</a:t>
                </a:r>
                <a:endParaRPr sz="2400" dirty="0">
                  <a:solidFill>
                    <a:schemeClr val="dk1"/>
                  </a:solidFill>
                  <a:latin typeface="Arial" panose="020B0604020202020204" pitchFamily="34" charset="0"/>
                  <a:ea typeface="Roboto"/>
                  <a:cs typeface="Arial" panose="020B0604020202020204" pitchFamily="34" charset="0"/>
                </a:endParaRPr>
              </a:p>
            </p:txBody>
          </p:sp>
          <p:pic>
            <p:nvPicPr>
              <p:cNvPr id="26" name="FIRE1">
                <a:extLst>
                  <a:ext uri="{FF2B5EF4-FFF2-40B4-BE49-F238E27FC236}">
                    <a16:creationId xmlns:a16="http://schemas.microsoft.com/office/drawing/2014/main" id="{94EE5463-94BC-48B4-3E4F-7D6931B1D6C0}"/>
                  </a:ext>
                </a:extLst>
              </p:cNvPr>
              <p:cNvPicPr>
                <a:picLocks noChangeAspect="1"/>
              </p:cNvPicPr>
              <p:nvPr/>
            </p:nvPicPr>
            <p:blipFill>
              <a:blip r:embed="rId3"/>
              <a:stretch>
                <a:fillRect/>
              </a:stretch>
            </p:blipFill>
            <p:spPr>
              <a:xfrm>
                <a:off x="18120326" y="7093560"/>
                <a:ext cx="4529861" cy="3048018"/>
              </a:xfrm>
              <a:prstGeom prst="rect">
                <a:avLst/>
              </a:prstGeom>
            </p:spPr>
          </p:pic>
          <p:pic>
            <p:nvPicPr>
              <p:cNvPr id="27" name="marker FIRE 1">
                <a:extLst>
                  <a:ext uri="{FF2B5EF4-FFF2-40B4-BE49-F238E27FC236}">
                    <a16:creationId xmlns:a16="http://schemas.microsoft.com/office/drawing/2014/main" id="{67B47181-E116-511C-1356-1EAA7137D2DE}"/>
                  </a:ext>
                </a:extLst>
              </p:cNvPr>
              <p:cNvPicPr>
                <a:picLocks noChangeAspect="1"/>
              </p:cNvPicPr>
              <p:nvPr/>
            </p:nvPicPr>
            <p:blipFill>
              <a:blip r:embed="rId6"/>
              <a:stretch>
                <a:fillRect/>
              </a:stretch>
            </p:blipFill>
            <p:spPr>
              <a:xfrm>
                <a:off x="21913730" y="8668871"/>
                <a:ext cx="843101" cy="1204431"/>
              </a:xfrm>
              <a:prstGeom prst="rect">
                <a:avLst/>
              </a:prstGeom>
            </p:spPr>
          </p:pic>
        </p:grpSp>
        <p:grpSp>
          <p:nvGrpSpPr>
            <p:cNvPr id="55" name="HOSP4">
              <a:extLst>
                <a:ext uri="{FF2B5EF4-FFF2-40B4-BE49-F238E27FC236}">
                  <a16:creationId xmlns:a16="http://schemas.microsoft.com/office/drawing/2014/main" id="{48A85688-9477-A52C-3292-433051B7B6CA}"/>
                </a:ext>
              </a:extLst>
            </p:cNvPr>
            <p:cNvGrpSpPr/>
            <p:nvPr/>
          </p:nvGrpSpPr>
          <p:grpSpPr>
            <a:xfrm>
              <a:off x="21882911" y="2501168"/>
              <a:ext cx="1265947" cy="1379190"/>
              <a:chOff x="21882911" y="2501168"/>
              <a:chExt cx="1265947" cy="1379190"/>
            </a:xfrm>
          </p:grpSpPr>
          <p:sp>
            <p:nvSpPr>
              <p:cNvPr id="57" name="STAFF HOSP4" hidden="1">
                <a:extLst>
                  <a:ext uri="{FF2B5EF4-FFF2-40B4-BE49-F238E27FC236}">
                    <a16:creationId xmlns:a16="http://schemas.microsoft.com/office/drawing/2014/main" id="{6747B47B-A01A-549A-F125-D0FAC5453D55}"/>
                  </a:ext>
                </a:extLst>
              </p:cNvPr>
              <p:cNvSpPr/>
              <p:nvPr/>
            </p:nvSpPr>
            <p:spPr>
              <a:xfrm>
                <a:off x="21963873" y="3160087"/>
                <a:ext cx="1043457" cy="656864"/>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13842"/>
                  </a:prstClr>
                </a:outerShdw>
              </a:effectLst>
            </p:spPr>
            <p:txBody>
              <a:bodyPr spcFirstLastPara="1" wrap="square" lIns="91440" tIns="91440" rIns="91425" bIns="45700" anchor="t" anchorCtr="0">
                <a:noAutofit/>
              </a:bodyPr>
              <a:lstStyle/>
              <a:p>
                <a:pPr marL="0" marR="0" lvl="0" indent="0" algn="ctr" rtl="0">
                  <a:lnSpc>
                    <a:spcPct val="90000"/>
                  </a:lnSpc>
                  <a:spcBef>
                    <a:spcPts val="0"/>
                  </a:spcBef>
                  <a:spcAft>
                    <a:spcPts val="0"/>
                  </a:spcAft>
                  <a:buNone/>
                </a:pPr>
                <a:r>
                  <a:rPr lang="en-US" sz="600" dirty="0">
                    <a:solidFill>
                      <a:schemeClr val="dk1"/>
                    </a:solidFill>
                    <a:latin typeface="Arial" panose="020B0604020202020204" pitchFamily="34" charset="0"/>
                    <a:ea typeface="Roboto"/>
                    <a:cs typeface="Arial" panose="020B0604020202020204" pitchFamily="34" charset="0"/>
                    <a:sym typeface="Roboto"/>
                  </a:rPr>
                  <a:t>ED • Radiology • Lab • Respiratory •  Trauma Surgeon  Ortho • CT Surgery • Pediatrics • Critical Care …</a:t>
                </a:r>
                <a:endParaRPr sz="100" dirty="0">
                  <a:latin typeface="Arial" panose="020B0604020202020204" pitchFamily="34" charset="0"/>
                </a:endParaRPr>
              </a:p>
            </p:txBody>
          </p:sp>
          <p:pic>
            <p:nvPicPr>
              <p:cNvPr id="83" name="HOSP4">
                <a:extLst>
                  <a:ext uri="{FF2B5EF4-FFF2-40B4-BE49-F238E27FC236}">
                    <a16:creationId xmlns:a16="http://schemas.microsoft.com/office/drawing/2014/main" id="{F2A0106E-DC3C-DE17-7540-4BDEB099E0E0}"/>
                  </a:ext>
                </a:extLst>
              </p:cNvPr>
              <p:cNvPicPr>
                <a:picLocks noChangeAspect="1"/>
              </p:cNvPicPr>
              <p:nvPr/>
            </p:nvPicPr>
            <p:blipFill>
              <a:blip r:embed="rId7">
                <a:alphaModFix/>
              </a:blip>
              <a:stretch>
                <a:fillRect/>
              </a:stretch>
            </p:blipFill>
            <p:spPr>
              <a:xfrm>
                <a:off x="21949775" y="2561287"/>
                <a:ext cx="1075649" cy="656863"/>
              </a:xfrm>
              <a:prstGeom prst="rect">
                <a:avLst/>
              </a:prstGeom>
            </p:spPr>
          </p:pic>
          <p:pic>
            <p:nvPicPr>
              <p:cNvPr id="85" name="marker HOSP4">
                <a:extLst>
                  <a:ext uri="{FF2B5EF4-FFF2-40B4-BE49-F238E27FC236}">
                    <a16:creationId xmlns:a16="http://schemas.microsoft.com/office/drawing/2014/main" id="{E7E5A1F6-82C1-7BB5-4EEB-FCA6C4FB3522}"/>
                  </a:ext>
                </a:extLst>
              </p:cNvPr>
              <p:cNvPicPr>
                <a:picLocks noChangeAspect="1"/>
              </p:cNvPicPr>
              <p:nvPr/>
            </p:nvPicPr>
            <p:blipFill>
              <a:blip r:embed="rId8"/>
              <a:stretch>
                <a:fillRect/>
              </a:stretch>
            </p:blipFill>
            <p:spPr>
              <a:xfrm>
                <a:off x="22801657" y="2841812"/>
                <a:ext cx="235588" cy="317614"/>
              </a:xfrm>
              <a:prstGeom prst="rect">
                <a:avLst/>
              </a:prstGeom>
            </p:spPr>
          </p:pic>
          <p:sp>
            <p:nvSpPr>
              <p:cNvPr id="89" name="WHITE FADE">
                <a:extLst>
                  <a:ext uri="{FF2B5EF4-FFF2-40B4-BE49-F238E27FC236}">
                    <a16:creationId xmlns:a16="http://schemas.microsoft.com/office/drawing/2014/main" id="{D817E250-B8B9-0EBD-3BB3-A57AA99CC9EF}"/>
                  </a:ext>
                </a:extLst>
              </p:cNvPr>
              <p:cNvSpPr/>
              <p:nvPr/>
            </p:nvSpPr>
            <p:spPr>
              <a:xfrm>
                <a:off x="21882911" y="2501168"/>
                <a:ext cx="1265947" cy="1379190"/>
              </a:xfrm>
              <a:prstGeom prst="rect">
                <a:avLst/>
              </a:prstGeom>
              <a:solidFill>
                <a:schemeClr val="bg1">
                  <a:alpha val="436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latin typeface="Arial" panose="020B0604020202020204" pitchFamily="34" charset="0"/>
                </a:endParaRPr>
              </a:p>
            </p:txBody>
          </p:sp>
        </p:grpSp>
        <p:grpSp>
          <p:nvGrpSpPr>
            <p:cNvPr id="91" name="HOSP3">
              <a:extLst>
                <a:ext uri="{FF2B5EF4-FFF2-40B4-BE49-F238E27FC236}">
                  <a16:creationId xmlns:a16="http://schemas.microsoft.com/office/drawing/2014/main" id="{B99436B4-AC11-17A5-1D37-22F71FC66F75}"/>
                </a:ext>
              </a:extLst>
            </p:cNvPr>
            <p:cNvGrpSpPr/>
            <p:nvPr/>
          </p:nvGrpSpPr>
          <p:grpSpPr>
            <a:xfrm>
              <a:off x="4052863" y="3369867"/>
              <a:ext cx="2873833" cy="2900581"/>
              <a:chOff x="4052863" y="3369867"/>
              <a:chExt cx="2873833" cy="2900581"/>
            </a:xfrm>
          </p:grpSpPr>
          <p:sp>
            <p:nvSpPr>
              <p:cNvPr id="92" name="STAFF HOSP3" hidden="1">
                <a:extLst>
                  <a:ext uri="{FF2B5EF4-FFF2-40B4-BE49-F238E27FC236}">
                    <a16:creationId xmlns:a16="http://schemas.microsoft.com/office/drawing/2014/main" id="{7E472287-4888-2B9A-BFE4-AEEDDBB64126}"/>
                  </a:ext>
                </a:extLst>
              </p:cNvPr>
              <p:cNvSpPr/>
              <p:nvPr/>
            </p:nvSpPr>
            <p:spPr>
              <a:xfrm>
                <a:off x="4236653" y="4918281"/>
                <a:ext cx="2368757" cy="1202474"/>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 tIns="274320" rIns="91425" bIns="45700" anchor="t" anchorCtr="0">
                <a:noAutofit/>
              </a:bodyPr>
              <a:lstStyle/>
              <a:p>
                <a:pPr marL="0" marR="0" lvl="0" indent="0" algn="ctr" rtl="0">
                  <a:lnSpc>
                    <a:spcPct val="90000"/>
                  </a:lnSpc>
                  <a:spcBef>
                    <a:spcPts val="0"/>
                  </a:spcBef>
                  <a:spcAft>
                    <a:spcPts val="0"/>
                  </a:spcAft>
                  <a:buNone/>
                </a:pPr>
                <a:r>
                  <a:rPr lang="en-US" sz="1200" dirty="0">
                    <a:solidFill>
                      <a:schemeClr val="dk1"/>
                    </a:solidFill>
                    <a:latin typeface="Arial" panose="020B0604020202020204" pitchFamily="34" charset="0"/>
                    <a:ea typeface="Roboto"/>
                    <a:cs typeface="Arial" panose="020B0604020202020204" pitchFamily="34" charset="0"/>
                    <a:sym typeface="Roboto"/>
                  </a:rPr>
                  <a:t>ED • Radiology • Lab • Respiratory •  Trauma Surgeon  Ortho • CT Surgery • Pediatrics • Critical Care …</a:t>
                </a:r>
                <a:endParaRPr sz="600" dirty="0">
                  <a:latin typeface="Arial" panose="020B0604020202020204" pitchFamily="34" charset="0"/>
                </a:endParaRPr>
              </a:p>
            </p:txBody>
          </p:sp>
          <p:pic>
            <p:nvPicPr>
              <p:cNvPr id="93" name="HOSP3">
                <a:extLst>
                  <a:ext uri="{FF2B5EF4-FFF2-40B4-BE49-F238E27FC236}">
                    <a16:creationId xmlns:a16="http://schemas.microsoft.com/office/drawing/2014/main" id="{725A18E2-535F-F094-E824-F1987306636F}"/>
                  </a:ext>
                </a:extLst>
              </p:cNvPr>
              <p:cNvPicPr>
                <a:picLocks noChangeAspect="1"/>
              </p:cNvPicPr>
              <p:nvPr/>
            </p:nvPicPr>
            <p:blipFill>
              <a:blip r:embed="rId7">
                <a:alphaModFix/>
              </a:blip>
              <a:stretch>
                <a:fillRect/>
              </a:stretch>
            </p:blipFill>
            <p:spPr>
              <a:xfrm>
                <a:off x="4204651" y="3647451"/>
                <a:ext cx="2441837" cy="1491149"/>
              </a:xfrm>
              <a:prstGeom prst="rect">
                <a:avLst/>
              </a:prstGeom>
            </p:spPr>
          </p:pic>
          <p:pic>
            <p:nvPicPr>
              <p:cNvPr id="94" name="marker HOSP3">
                <a:extLst>
                  <a:ext uri="{FF2B5EF4-FFF2-40B4-BE49-F238E27FC236}">
                    <a16:creationId xmlns:a16="http://schemas.microsoft.com/office/drawing/2014/main" id="{1C0BA70B-A3F3-A96F-0C01-7AA72C756F91}"/>
                  </a:ext>
                </a:extLst>
              </p:cNvPr>
              <p:cNvPicPr>
                <a:picLocks noChangeAspect="1"/>
              </p:cNvPicPr>
              <p:nvPr/>
            </p:nvPicPr>
            <p:blipFill>
              <a:blip r:embed="rId4"/>
              <a:stretch>
                <a:fillRect/>
              </a:stretch>
            </p:blipFill>
            <p:spPr>
              <a:xfrm>
                <a:off x="6215558" y="4321938"/>
                <a:ext cx="478005" cy="682864"/>
              </a:xfrm>
              <a:prstGeom prst="rect">
                <a:avLst/>
              </a:prstGeom>
            </p:spPr>
          </p:pic>
          <p:sp>
            <p:nvSpPr>
              <p:cNvPr id="95" name="WHITE FADE">
                <a:extLst>
                  <a:ext uri="{FF2B5EF4-FFF2-40B4-BE49-F238E27FC236}">
                    <a16:creationId xmlns:a16="http://schemas.microsoft.com/office/drawing/2014/main" id="{34B7065F-B298-9758-5EF7-2C435BFE2B94}"/>
                  </a:ext>
                </a:extLst>
              </p:cNvPr>
              <p:cNvSpPr/>
              <p:nvPr/>
            </p:nvSpPr>
            <p:spPr>
              <a:xfrm>
                <a:off x="4052863" y="3369867"/>
                <a:ext cx="2873833" cy="2900581"/>
              </a:xfrm>
              <a:prstGeom prst="rect">
                <a:avLst/>
              </a:prstGeom>
              <a:solidFill>
                <a:schemeClr val="bg1">
                  <a:alpha val="436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endParaRPr>
              </a:p>
            </p:txBody>
          </p:sp>
        </p:grpSp>
        <p:grpSp>
          <p:nvGrpSpPr>
            <p:cNvPr id="96" name="HOSP2">
              <a:extLst>
                <a:ext uri="{FF2B5EF4-FFF2-40B4-BE49-F238E27FC236}">
                  <a16:creationId xmlns:a16="http://schemas.microsoft.com/office/drawing/2014/main" id="{BDEC06BD-9E7C-E539-BBA5-69EA281DC9E3}"/>
                </a:ext>
              </a:extLst>
            </p:cNvPr>
            <p:cNvGrpSpPr/>
            <p:nvPr/>
          </p:nvGrpSpPr>
          <p:grpSpPr>
            <a:xfrm>
              <a:off x="14377916" y="5437389"/>
              <a:ext cx="3399369" cy="3127691"/>
              <a:chOff x="14377916" y="5437389"/>
              <a:chExt cx="3399369" cy="3127691"/>
            </a:xfrm>
          </p:grpSpPr>
          <p:sp>
            <p:nvSpPr>
              <p:cNvPr id="97" name="STAFF HOSP2" hidden="1">
                <a:extLst>
                  <a:ext uri="{FF2B5EF4-FFF2-40B4-BE49-F238E27FC236}">
                    <a16:creationId xmlns:a16="http://schemas.microsoft.com/office/drawing/2014/main" id="{F7064003-8B41-E3B0-D042-57F743439C5E}"/>
                  </a:ext>
                </a:extLst>
              </p:cNvPr>
              <p:cNvSpPr/>
              <p:nvPr/>
            </p:nvSpPr>
            <p:spPr>
              <a:xfrm>
                <a:off x="14654569" y="7030129"/>
                <a:ext cx="2857643" cy="1412868"/>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 tIns="274320" rIns="91425" bIns="45700" anchor="t" anchorCtr="0">
                <a:noAutofit/>
              </a:bodyPr>
              <a:lstStyle/>
              <a:p>
                <a:pPr marL="0" marR="0" lvl="0" indent="0" algn="ctr" rtl="0">
                  <a:lnSpc>
                    <a:spcPct val="90000"/>
                  </a:lnSpc>
                  <a:spcBef>
                    <a:spcPts val="0"/>
                  </a:spcBef>
                  <a:spcAft>
                    <a:spcPts val="0"/>
                  </a:spcAft>
                  <a:buNone/>
                </a:pPr>
                <a:r>
                  <a:rPr lang="en-US" sz="1600" dirty="0">
                    <a:solidFill>
                      <a:schemeClr val="dk1"/>
                    </a:solidFill>
                    <a:latin typeface="Arial" panose="020B0604020202020204" pitchFamily="34" charset="0"/>
                    <a:ea typeface="Roboto"/>
                    <a:cs typeface="Arial" panose="020B0604020202020204" pitchFamily="34" charset="0"/>
                    <a:sym typeface="Roboto"/>
                  </a:rPr>
                  <a:t>ED • Radiology • Lab • Respiratory •  Trauma Surgeon  Ortho • CT Surgery • Pediatrics • Critical Care …</a:t>
                </a:r>
                <a:endParaRPr sz="800" dirty="0">
                  <a:latin typeface="Arial" panose="020B0604020202020204" pitchFamily="34" charset="0"/>
                </a:endParaRPr>
              </a:p>
            </p:txBody>
          </p:sp>
          <p:pic>
            <p:nvPicPr>
              <p:cNvPr id="98" name="HOSP2">
                <a:extLst>
                  <a:ext uri="{FF2B5EF4-FFF2-40B4-BE49-F238E27FC236}">
                    <a16:creationId xmlns:a16="http://schemas.microsoft.com/office/drawing/2014/main" id="{FAA8D553-C0CA-FF32-0AF6-DAD6239DCF9C}"/>
                  </a:ext>
                </a:extLst>
              </p:cNvPr>
              <p:cNvPicPr>
                <a:picLocks noChangeAspect="1"/>
              </p:cNvPicPr>
              <p:nvPr/>
            </p:nvPicPr>
            <p:blipFill>
              <a:blip r:embed="rId7"/>
              <a:stretch>
                <a:fillRect/>
              </a:stretch>
            </p:blipFill>
            <p:spPr>
              <a:xfrm>
                <a:off x="14630738" y="5490024"/>
                <a:ext cx="2918581" cy="1782280"/>
              </a:xfrm>
              <a:prstGeom prst="rect">
                <a:avLst/>
              </a:prstGeom>
            </p:spPr>
          </p:pic>
          <p:pic>
            <p:nvPicPr>
              <p:cNvPr id="99" name="marker HOSP2">
                <a:extLst>
                  <a:ext uri="{FF2B5EF4-FFF2-40B4-BE49-F238E27FC236}">
                    <a16:creationId xmlns:a16="http://schemas.microsoft.com/office/drawing/2014/main" id="{03F517E7-13BB-2C33-6FF5-4D9228C19925}"/>
                  </a:ext>
                </a:extLst>
              </p:cNvPr>
              <p:cNvPicPr>
                <a:picLocks noChangeAspect="1"/>
              </p:cNvPicPr>
              <p:nvPr/>
            </p:nvPicPr>
            <p:blipFill>
              <a:blip r:embed="rId5"/>
              <a:stretch>
                <a:fillRect/>
              </a:stretch>
            </p:blipFill>
            <p:spPr>
              <a:xfrm>
                <a:off x="16988628" y="6292570"/>
                <a:ext cx="560692" cy="800989"/>
              </a:xfrm>
              <a:prstGeom prst="rect">
                <a:avLst/>
              </a:prstGeom>
            </p:spPr>
          </p:pic>
          <p:sp>
            <p:nvSpPr>
              <p:cNvPr id="109" name="WHITE FADE">
                <a:extLst>
                  <a:ext uri="{FF2B5EF4-FFF2-40B4-BE49-F238E27FC236}">
                    <a16:creationId xmlns:a16="http://schemas.microsoft.com/office/drawing/2014/main" id="{D684F564-10D2-6346-134D-B53482352ED2}"/>
                  </a:ext>
                </a:extLst>
              </p:cNvPr>
              <p:cNvSpPr/>
              <p:nvPr/>
            </p:nvSpPr>
            <p:spPr>
              <a:xfrm>
                <a:off x="14377916" y="5437389"/>
                <a:ext cx="3399369" cy="3127691"/>
              </a:xfrm>
              <a:prstGeom prst="rect">
                <a:avLst/>
              </a:prstGeom>
              <a:solidFill>
                <a:schemeClr val="bg1">
                  <a:alpha val="201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endParaRPr>
              </a:p>
            </p:txBody>
          </p:sp>
        </p:grpSp>
        <p:grpSp>
          <p:nvGrpSpPr>
            <p:cNvPr id="115" name="HOSP1">
              <a:extLst>
                <a:ext uri="{FF2B5EF4-FFF2-40B4-BE49-F238E27FC236}">
                  <a16:creationId xmlns:a16="http://schemas.microsoft.com/office/drawing/2014/main" id="{FF3C0022-F012-7BE3-70FE-EE78BFC61B2B}"/>
                </a:ext>
              </a:extLst>
            </p:cNvPr>
            <p:cNvGrpSpPr/>
            <p:nvPr/>
          </p:nvGrpSpPr>
          <p:grpSpPr>
            <a:xfrm>
              <a:off x="1736988" y="6858000"/>
              <a:ext cx="4755252" cy="4571391"/>
              <a:chOff x="1736988" y="6858000"/>
              <a:chExt cx="4755252" cy="4571391"/>
            </a:xfrm>
          </p:grpSpPr>
          <p:sp>
            <p:nvSpPr>
              <p:cNvPr id="121" name="STAFF HOSP1" hidden="1">
                <a:extLst>
                  <a:ext uri="{FF2B5EF4-FFF2-40B4-BE49-F238E27FC236}">
                    <a16:creationId xmlns:a16="http://schemas.microsoft.com/office/drawing/2014/main" id="{E50983F1-BD21-FB7D-6F04-E983EB20B3D0}"/>
                  </a:ext>
                </a:extLst>
              </p:cNvPr>
              <p:cNvSpPr/>
              <p:nvPr/>
            </p:nvSpPr>
            <p:spPr>
              <a:xfrm>
                <a:off x="1796085" y="9293415"/>
                <a:ext cx="4530071" cy="2135976"/>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 tIns="457200" rIns="91425" bIns="45700" anchor="t" anchorCtr="0">
                <a:noAutofit/>
              </a:bodyPr>
              <a:lstStyle/>
              <a:p>
                <a:pPr marL="0" marR="0" lvl="0" indent="0" algn="ctr" rtl="0">
                  <a:lnSpc>
                    <a:spcPct val="90000"/>
                  </a:lnSpc>
                  <a:spcBef>
                    <a:spcPts val="0"/>
                  </a:spcBef>
                  <a:spcAft>
                    <a:spcPts val="0"/>
                  </a:spcAft>
                  <a:buNone/>
                </a:pPr>
                <a:r>
                  <a:rPr lang="en-US" sz="2400" dirty="0">
                    <a:solidFill>
                      <a:schemeClr val="dk1"/>
                    </a:solidFill>
                    <a:latin typeface="Arial" panose="020B0604020202020204" pitchFamily="34" charset="0"/>
                    <a:ea typeface="Roboto"/>
                    <a:cs typeface="Arial" panose="020B0604020202020204" pitchFamily="34" charset="0"/>
                    <a:sym typeface="Roboto"/>
                  </a:rPr>
                  <a:t>ED • Radiology • Lab • Respiratory •  Trauma Surgeon  Ortho • CT Surgery • Pediatrics • Critical Care …</a:t>
                </a:r>
                <a:endParaRPr sz="1050" dirty="0">
                  <a:latin typeface="Arial" panose="020B0604020202020204" pitchFamily="34" charset="0"/>
                </a:endParaRPr>
              </a:p>
            </p:txBody>
          </p:sp>
          <p:pic>
            <p:nvPicPr>
              <p:cNvPr id="123" name="HOSP1">
                <a:extLst>
                  <a:ext uri="{FF2B5EF4-FFF2-40B4-BE49-F238E27FC236}">
                    <a16:creationId xmlns:a16="http://schemas.microsoft.com/office/drawing/2014/main" id="{C2FE8906-79C5-54AD-86EC-58D626443507}"/>
                  </a:ext>
                </a:extLst>
              </p:cNvPr>
              <p:cNvPicPr>
                <a:picLocks noChangeAspect="1"/>
              </p:cNvPicPr>
              <p:nvPr/>
            </p:nvPicPr>
            <p:blipFill>
              <a:blip r:embed="rId7"/>
              <a:stretch>
                <a:fillRect/>
              </a:stretch>
            </p:blipFill>
            <p:spPr>
              <a:xfrm>
                <a:off x="1736988" y="6858000"/>
                <a:ext cx="4648266" cy="2838542"/>
              </a:xfrm>
              <a:prstGeom prst="rect">
                <a:avLst/>
              </a:prstGeom>
            </p:spPr>
          </p:pic>
          <p:pic>
            <p:nvPicPr>
              <p:cNvPr id="124" name="marker HOSP1">
                <a:extLst>
                  <a:ext uri="{FF2B5EF4-FFF2-40B4-BE49-F238E27FC236}">
                    <a16:creationId xmlns:a16="http://schemas.microsoft.com/office/drawing/2014/main" id="{3419444E-B906-97BA-66A8-D029B851C2CB}"/>
                  </a:ext>
                </a:extLst>
              </p:cNvPr>
              <p:cNvPicPr>
                <a:picLocks noChangeAspect="1"/>
              </p:cNvPicPr>
              <p:nvPr/>
            </p:nvPicPr>
            <p:blipFill>
              <a:blip r:embed="rId6"/>
              <a:stretch>
                <a:fillRect/>
              </a:stretch>
            </p:blipFill>
            <p:spPr>
              <a:xfrm>
                <a:off x="5579421" y="8084820"/>
                <a:ext cx="912819" cy="1304028"/>
              </a:xfrm>
              <a:prstGeom prst="rect">
                <a:avLst/>
              </a:prstGeom>
            </p:spPr>
          </p:pic>
        </p:grpSp>
        <p:grpSp>
          <p:nvGrpSpPr>
            <p:cNvPr id="125" name="EMS4">
              <a:extLst>
                <a:ext uri="{FF2B5EF4-FFF2-40B4-BE49-F238E27FC236}">
                  <a16:creationId xmlns:a16="http://schemas.microsoft.com/office/drawing/2014/main" id="{ADD650AC-22D9-B8AF-7AB8-A28515C8EF4D}"/>
                </a:ext>
              </a:extLst>
            </p:cNvPr>
            <p:cNvGrpSpPr/>
            <p:nvPr/>
          </p:nvGrpSpPr>
          <p:grpSpPr>
            <a:xfrm>
              <a:off x="1367676" y="2386665"/>
              <a:ext cx="1898919" cy="1926765"/>
              <a:chOff x="1367676" y="2386665"/>
              <a:chExt cx="1898919" cy="1926765"/>
            </a:xfrm>
          </p:grpSpPr>
          <p:sp>
            <p:nvSpPr>
              <p:cNvPr id="126" name="STAFF EMS4" hidden="1">
                <a:extLst>
                  <a:ext uri="{FF2B5EF4-FFF2-40B4-BE49-F238E27FC236}">
                    <a16:creationId xmlns:a16="http://schemas.microsoft.com/office/drawing/2014/main" id="{42BD2F50-62AC-77F4-C74D-4C7F4E9736E5}"/>
                  </a:ext>
                </a:extLst>
              </p:cNvPr>
              <p:cNvSpPr/>
              <p:nvPr/>
            </p:nvSpPr>
            <p:spPr>
              <a:xfrm>
                <a:off x="1546363" y="3368729"/>
                <a:ext cx="1588298" cy="739502"/>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640080" tIns="182880" rIns="91425" bIns="45700" anchor="t" anchorCtr="0">
                <a:noAutofit/>
              </a:bodyPr>
              <a:lstStyle/>
              <a:p>
                <a:pPr>
                  <a:lnSpc>
                    <a:spcPct val="90000"/>
                  </a:lnSpc>
                </a:pPr>
                <a:r>
                  <a:rPr lang="en-US" sz="1050" dirty="0">
                    <a:solidFill>
                      <a:schemeClr val="dk1"/>
                    </a:solidFill>
                    <a:latin typeface="Arial" panose="020B0604020202020204" pitchFamily="34" charset="0"/>
                    <a:ea typeface="Roboto"/>
                    <a:cs typeface="Arial" panose="020B0604020202020204" pitchFamily="34" charset="0"/>
                    <a:sym typeface="Roboto"/>
                  </a:rPr>
                  <a:t>Unit 1</a:t>
                </a:r>
                <a:endParaRPr sz="105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050" dirty="0">
                    <a:solidFill>
                      <a:schemeClr val="dk1"/>
                    </a:solidFill>
                    <a:latin typeface="Arial" panose="020B0604020202020204" pitchFamily="34" charset="0"/>
                    <a:ea typeface="Roboto"/>
                    <a:cs typeface="Arial" panose="020B0604020202020204" pitchFamily="34" charset="0"/>
                    <a:sym typeface="Roboto"/>
                  </a:rPr>
                  <a:t>Unit 2</a:t>
                </a:r>
                <a:endParaRPr sz="105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050" dirty="0">
                    <a:solidFill>
                      <a:schemeClr val="dk1"/>
                    </a:solidFill>
                    <a:latin typeface="Arial" panose="020B0604020202020204" pitchFamily="34" charset="0"/>
                    <a:ea typeface="Roboto"/>
                    <a:cs typeface="Arial" panose="020B0604020202020204" pitchFamily="34" charset="0"/>
                    <a:sym typeface="Roboto"/>
                  </a:rPr>
                  <a:t>Unit 3…</a:t>
                </a:r>
                <a:endParaRPr sz="1050" dirty="0">
                  <a:solidFill>
                    <a:schemeClr val="dk1"/>
                  </a:solidFill>
                  <a:latin typeface="Arial" panose="020B0604020202020204" pitchFamily="34" charset="0"/>
                  <a:ea typeface="Roboto"/>
                  <a:cs typeface="Arial" panose="020B0604020202020204" pitchFamily="34" charset="0"/>
                </a:endParaRPr>
              </a:p>
            </p:txBody>
          </p:sp>
          <p:pic>
            <p:nvPicPr>
              <p:cNvPr id="127" name="EMS4">
                <a:extLst>
                  <a:ext uri="{FF2B5EF4-FFF2-40B4-BE49-F238E27FC236}">
                    <a16:creationId xmlns:a16="http://schemas.microsoft.com/office/drawing/2014/main" id="{62902DF3-19A3-8921-906B-ED10A78A6A9C}"/>
                  </a:ext>
                </a:extLst>
              </p:cNvPr>
              <p:cNvPicPr>
                <a:picLocks noChangeAspect="1"/>
              </p:cNvPicPr>
              <p:nvPr/>
            </p:nvPicPr>
            <p:blipFill>
              <a:blip r:embed="rId9"/>
              <a:stretch>
                <a:fillRect/>
              </a:stretch>
            </p:blipFill>
            <p:spPr>
              <a:xfrm>
                <a:off x="1520444" y="2477997"/>
                <a:ext cx="1641121" cy="1008242"/>
              </a:xfrm>
              <a:prstGeom prst="rect">
                <a:avLst/>
              </a:prstGeom>
            </p:spPr>
          </p:pic>
          <p:pic>
            <p:nvPicPr>
              <p:cNvPr id="128" name="marker EMS4">
                <a:extLst>
                  <a:ext uri="{FF2B5EF4-FFF2-40B4-BE49-F238E27FC236}">
                    <a16:creationId xmlns:a16="http://schemas.microsoft.com/office/drawing/2014/main" id="{51CF75C1-82A9-0537-6470-CDC161892506}"/>
                  </a:ext>
                </a:extLst>
              </p:cNvPr>
              <p:cNvPicPr>
                <a:picLocks noChangeAspect="1"/>
              </p:cNvPicPr>
              <p:nvPr/>
            </p:nvPicPr>
            <p:blipFill>
              <a:blip r:embed="rId8"/>
              <a:stretch>
                <a:fillRect/>
              </a:stretch>
            </p:blipFill>
            <p:spPr>
              <a:xfrm>
                <a:off x="2880916" y="2985804"/>
                <a:ext cx="283567" cy="405096"/>
              </a:xfrm>
              <a:prstGeom prst="rect">
                <a:avLst/>
              </a:prstGeom>
            </p:spPr>
          </p:pic>
          <p:sp>
            <p:nvSpPr>
              <p:cNvPr id="129" name="WHITE FADE">
                <a:extLst>
                  <a:ext uri="{FF2B5EF4-FFF2-40B4-BE49-F238E27FC236}">
                    <a16:creationId xmlns:a16="http://schemas.microsoft.com/office/drawing/2014/main" id="{3E2D8924-74F7-5E4C-93E4-CE95B062D239}"/>
                  </a:ext>
                </a:extLst>
              </p:cNvPr>
              <p:cNvSpPr/>
              <p:nvPr/>
            </p:nvSpPr>
            <p:spPr>
              <a:xfrm>
                <a:off x="1367676" y="2386665"/>
                <a:ext cx="1898919" cy="1926765"/>
              </a:xfrm>
              <a:prstGeom prst="rect">
                <a:avLst/>
              </a:prstGeom>
              <a:solidFill>
                <a:schemeClr val="bg1">
                  <a:alpha val="619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grpSp>
        <p:grpSp>
          <p:nvGrpSpPr>
            <p:cNvPr id="130" name="EMS3">
              <a:extLst>
                <a:ext uri="{FF2B5EF4-FFF2-40B4-BE49-F238E27FC236}">
                  <a16:creationId xmlns:a16="http://schemas.microsoft.com/office/drawing/2014/main" id="{04D11115-6BB7-D2FE-4FBD-BF1D55968A8A}"/>
                </a:ext>
              </a:extLst>
            </p:cNvPr>
            <p:cNvGrpSpPr/>
            <p:nvPr/>
          </p:nvGrpSpPr>
          <p:grpSpPr>
            <a:xfrm>
              <a:off x="11176161" y="3403584"/>
              <a:ext cx="2624203" cy="2239156"/>
              <a:chOff x="11176161" y="3403584"/>
              <a:chExt cx="2624203" cy="2239156"/>
            </a:xfrm>
          </p:grpSpPr>
          <p:sp>
            <p:nvSpPr>
              <p:cNvPr id="131" name="STAFF EMS3" hidden="1">
                <a:extLst>
                  <a:ext uri="{FF2B5EF4-FFF2-40B4-BE49-F238E27FC236}">
                    <a16:creationId xmlns:a16="http://schemas.microsoft.com/office/drawing/2014/main" id="{9690387B-9B2E-B716-2EE1-46506D6429DC}"/>
                  </a:ext>
                </a:extLst>
              </p:cNvPr>
              <p:cNvSpPr/>
              <p:nvPr/>
            </p:nvSpPr>
            <p:spPr>
              <a:xfrm>
                <a:off x="11423097" y="4760743"/>
                <a:ext cx="2194943" cy="806466"/>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0" tIns="182880" rIns="91425" bIns="45700" anchor="t" anchorCtr="0">
                <a:noAutofit/>
              </a:bodyPr>
              <a:lstStyle/>
              <a:p>
                <a:pPr>
                  <a:lnSpc>
                    <a:spcPct val="90000"/>
                  </a:lnSpc>
                </a:pPr>
                <a:r>
                  <a:rPr lang="en-US" sz="1100" dirty="0">
                    <a:solidFill>
                      <a:schemeClr val="dk1"/>
                    </a:solidFill>
                    <a:latin typeface="Arial" panose="020B0604020202020204" pitchFamily="34" charset="0"/>
                    <a:ea typeface="Roboto"/>
                    <a:cs typeface="Arial" panose="020B0604020202020204" pitchFamily="34" charset="0"/>
                    <a:sym typeface="Roboto"/>
                  </a:rPr>
                  <a:t>Unit 1</a:t>
                </a:r>
                <a:endParaRPr sz="11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100" dirty="0">
                    <a:solidFill>
                      <a:schemeClr val="dk1"/>
                    </a:solidFill>
                    <a:latin typeface="Arial" panose="020B0604020202020204" pitchFamily="34" charset="0"/>
                    <a:ea typeface="Roboto"/>
                    <a:cs typeface="Arial" panose="020B0604020202020204" pitchFamily="34" charset="0"/>
                    <a:sym typeface="Roboto"/>
                  </a:rPr>
                  <a:t>Unit 2</a:t>
                </a:r>
                <a:endParaRPr sz="11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100" dirty="0">
                    <a:solidFill>
                      <a:schemeClr val="dk1"/>
                    </a:solidFill>
                    <a:latin typeface="Arial" panose="020B0604020202020204" pitchFamily="34" charset="0"/>
                    <a:ea typeface="Roboto"/>
                    <a:cs typeface="Arial" panose="020B0604020202020204" pitchFamily="34" charset="0"/>
                    <a:sym typeface="Roboto"/>
                  </a:rPr>
                  <a:t>Unit 3…</a:t>
                </a:r>
                <a:endParaRPr sz="1100" dirty="0">
                  <a:solidFill>
                    <a:schemeClr val="dk1"/>
                  </a:solidFill>
                  <a:latin typeface="Arial" panose="020B0604020202020204" pitchFamily="34" charset="0"/>
                  <a:ea typeface="Roboto"/>
                  <a:cs typeface="Arial" panose="020B0604020202020204" pitchFamily="34" charset="0"/>
                </a:endParaRPr>
              </a:p>
            </p:txBody>
          </p:sp>
          <p:pic>
            <p:nvPicPr>
              <p:cNvPr id="132" name="EMS3">
                <a:extLst>
                  <a:ext uri="{FF2B5EF4-FFF2-40B4-BE49-F238E27FC236}">
                    <a16:creationId xmlns:a16="http://schemas.microsoft.com/office/drawing/2014/main" id="{AFE294D4-FD0B-D1D9-90FD-A9D207676E7E}"/>
                  </a:ext>
                </a:extLst>
              </p:cNvPr>
              <p:cNvPicPr>
                <a:picLocks noChangeAspect="1"/>
              </p:cNvPicPr>
              <p:nvPr/>
            </p:nvPicPr>
            <p:blipFill>
              <a:blip r:embed="rId9"/>
              <a:stretch>
                <a:fillRect/>
              </a:stretch>
            </p:blipFill>
            <p:spPr>
              <a:xfrm>
                <a:off x="11387278" y="3529799"/>
                <a:ext cx="2267940" cy="1393335"/>
              </a:xfrm>
              <a:prstGeom prst="rect">
                <a:avLst/>
              </a:prstGeom>
            </p:spPr>
          </p:pic>
          <p:pic>
            <p:nvPicPr>
              <p:cNvPr id="133" name="marker EMS3">
                <a:extLst>
                  <a:ext uri="{FF2B5EF4-FFF2-40B4-BE49-F238E27FC236}">
                    <a16:creationId xmlns:a16="http://schemas.microsoft.com/office/drawing/2014/main" id="{881BA72C-1A35-8CC8-A6FE-38778362243F}"/>
                  </a:ext>
                </a:extLst>
              </p:cNvPr>
              <p:cNvPicPr>
                <a:picLocks noChangeAspect="1"/>
              </p:cNvPicPr>
              <p:nvPr/>
            </p:nvPicPr>
            <p:blipFill>
              <a:blip r:embed="rId4"/>
              <a:stretch>
                <a:fillRect/>
              </a:stretch>
            </p:blipFill>
            <p:spPr>
              <a:xfrm>
                <a:off x="13254193" y="4106743"/>
                <a:ext cx="478005" cy="682864"/>
              </a:xfrm>
              <a:prstGeom prst="rect">
                <a:avLst/>
              </a:prstGeom>
            </p:spPr>
          </p:pic>
          <p:sp>
            <p:nvSpPr>
              <p:cNvPr id="134" name="WHITE FADE">
                <a:extLst>
                  <a:ext uri="{FF2B5EF4-FFF2-40B4-BE49-F238E27FC236}">
                    <a16:creationId xmlns:a16="http://schemas.microsoft.com/office/drawing/2014/main" id="{4E05AEB1-79BC-9C56-2208-880ED62C3FBB}"/>
                  </a:ext>
                </a:extLst>
              </p:cNvPr>
              <p:cNvSpPr/>
              <p:nvPr/>
            </p:nvSpPr>
            <p:spPr>
              <a:xfrm>
                <a:off x="11176161" y="3403584"/>
                <a:ext cx="2624203" cy="2239156"/>
              </a:xfrm>
              <a:prstGeom prst="rect">
                <a:avLst/>
              </a:prstGeom>
              <a:solidFill>
                <a:schemeClr val="bg1">
                  <a:alpha val="298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grpSp>
        <p:grpSp>
          <p:nvGrpSpPr>
            <p:cNvPr id="136" name="EMS2">
              <a:extLst>
                <a:ext uri="{FF2B5EF4-FFF2-40B4-BE49-F238E27FC236}">
                  <a16:creationId xmlns:a16="http://schemas.microsoft.com/office/drawing/2014/main" id="{03CB8E51-6AF1-B94D-930A-1162E321B6DC}"/>
                </a:ext>
              </a:extLst>
            </p:cNvPr>
            <p:cNvGrpSpPr/>
            <p:nvPr/>
          </p:nvGrpSpPr>
          <p:grpSpPr>
            <a:xfrm>
              <a:off x="19116516" y="4029480"/>
              <a:ext cx="3399369" cy="2900582"/>
              <a:chOff x="19116516" y="4029480"/>
              <a:chExt cx="3399369" cy="2900582"/>
            </a:xfrm>
          </p:grpSpPr>
          <p:sp>
            <p:nvSpPr>
              <p:cNvPr id="137" name="STAFF EMS2" hidden="1">
                <a:extLst>
                  <a:ext uri="{FF2B5EF4-FFF2-40B4-BE49-F238E27FC236}">
                    <a16:creationId xmlns:a16="http://schemas.microsoft.com/office/drawing/2014/main" id="{7DC206C0-2111-27A5-77D7-C950229AC095}"/>
                  </a:ext>
                </a:extLst>
              </p:cNvPr>
              <p:cNvSpPr/>
              <p:nvPr/>
            </p:nvSpPr>
            <p:spPr>
              <a:xfrm>
                <a:off x="19427183" y="5791920"/>
                <a:ext cx="2863494" cy="1044689"/>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188720" tIns="274320" rIns="91425" bIns="45700" anchor="t" anchorCtr="0">
                <a:noAutofit/>
              </a:bodyPr>
              <a:lstStyle/>
              <a:p>
                <a:pPr>
                  <a:lnSpc>
                    <a:spcPct val="90000"/>
                  </a:lnSpc>
                </a:pPr>
                <a:r>
                  <a:rPr lang="en-US" sz="1600" dirty="0">
                    <a:solidFill>
                      <a:schemeClr val="dk1"/>
                    </a:solidFill>
                    <a:latin typeface="Arial" panose="020B0604020202020204" pitchFamily="34" charset="0"/>
                    <a:ea typeface="Roboto"/>
                    <a:cs typeface="Arial" panose="020B0604020202020204" pitchFamily="34" charset="0"/>
                    <a:sym typeface="Roboto"/>
                  </a:rPr>
                  <a:t>Unit 1</a:t>
                </a:r>
                <a:endParaRPr sz="16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600" dirty="0">
                    <a:solidFill>
                      <a:schemeClr val="dk1"/>
                    </a:solidFill>
                    <a:latin typeface="Arial" panose="020B0604020202020204" pitchFamily="34" charset="0"/>
                    <a:ea typeface="Roboto"/>
                    <a:cs typeface="Arial" panose="020B0604020202020204" pitchFamily="34" charset="0"/>
                    <a:sym typeface="Roboto"/>
                  </a:rPr>
                  <a:t>Unit 2</a:t>
                </a:r>
                <a:endParaRPr sz="16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600" dirty="0">
                    <a:solidFill>
                      <a:schemeClr val="dk1"/>
                    </a:solidFill>
                    <a:latin typeface="Arial" panose="020B0604020202020204" pitchFamily="34" charset="0"/>
                    <a:ea typeface="Roboto"/>
                    <a:cs typeface="Arial" panose="020B0604020202020204" pitchFamily="34" charset="0"/>
                    <a:sym typeface="Roboto"/>
                  </a:rPr>
                  <a:t>Unit 3…</a:t>
                </a:r>
                <a:endParaRPr sz="1600" dirty="0">
                  <a:solidFill>
                    <a:schemeClr val="dk1"/>
                  </a:solidFill>
                  <a:latin typeface="Arial" panose="020B0604020202020204" pitchFamily="34" charset="0"/>
                  <a:ea typeface="Roboto"/>
                  <a:cs typeface="Arial" panose="020B0604020202020204" pitchFamily="34" charset="0"/>
                </a:endParaRPr>
              </a:p>
            </p:txBody>
          </p:sp>
          <p:pic>
            <p:nvPicPr>
              <p:cNvPr id="138" name="EMS2">
                <a:extLst>
                  <a:ext uri="{FF2B5EF4-FFF2-40B4-BE49-F238E27FC236}">
                    <a16:creationId xmlns:a16="http://schemas.microsoft.com/office/drawing/2014/main" id="{0442EC5B-BD30-B7CB-FFC3-40328FEC3FB7}"/>
                  </a:ext>
                </a:extLst>
              </p:cNvPr>
              <p:cNvPicPr>
                <a:picLocks noChangeAspect="1"/>
              </p:cNvPicPr>
              <p:nvPr/>
            </p:nvPicPr>
            <p:blipFill>
              <a:blip r:embed="rId9"/>
              <a:stretch>
                <a:fillRect/>
              </a:stretch>
            </p:blipFill>
            <p:spPr>
              <a:xfrm>
                <a:off x="19389996" y="4192978"/>
                <a:ext cx="2937868" cy="1804914"/>
              </a:xfrm>
              <a:prstGeom prst="rect">
                <a:avLst/>
              </a:prstGeom>
            </p:spPr>
          </p:pic>
          <p:pic>
            <p:nvPicPr>
              <p:cNvPr id="139" name="marker EMS2">
                <a:extLst>
                  <a:ext uri="{FF2B5EF4-FFF2-40B4-BE49-F238E27FC236}">
                    <a16:creationId xmlns:a16="http://schemas.microsoft.com/office/drawing/2014/main" id="{B6B398F8-F3FF-2F4F-4C35-BA5A6DE945BB}"/>
                  </a:ext>
                </a:extLst>
              </p:cNvPr>
              <p:cNvPicPr>
                <a:picLocks noChangeAspect="1"/>
              </p:cNvPicPr>
              <p:nvPr/>
            </p:nvPicPr>
            <p:blipFill>
              <a:blip r:embed="rId5"/>
              <a:stretch>
                <a:fillRect/>
              </a:stretch>
            </p:blipFill>
            <p:spPr>
              <a:xfrm>
                <a:off x="21857704" y="5072773"/>
                <a:ext cx="510521" cy="729316"/>
              </a:xfrm>
              <a:prstGeom prst="rect">
                <a:avLst/>
              </a:prstGeom>
            </p:spPr>
          </p:pic>
          <p:sp>
            <p:nvSpPr>
              <p:cNvPr id="140" name="WHITE FADE">
                <a:extLst>
                  <a:ext uri="{FF2B5EF4-FFF2-40B4-BE49-F238E27FC236}">
                    <a16:creationId xmlns:a16="http://schemas.microsoft.com/office/drawing/2014/main" id="{F09A2A82-E8A7-92F0-1E81-C529D86B3709}"/>
                  </a:ext>
                </a:extLst>
              </p:cNvPr>
              <p:cNvSpPr/>
              <p:nvPr/>
            </p:nvSpPr>
            <p:spPr>
              <a:xfrm>
                <a:off x="19116516" y="4029480"/>
                <a:ext cx="3399369" cy="2900582"/>
              </a:xfrm>
              <a:prstGeom prst="rect">
                <a:avLst/>
              </a:prstGeom>
              <a:solidFill>
                <a:schemeClr val="bg1">
                  <a:alpha val="298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endParaRPr>
              </a:p>
            </p:txBody>
          </p:sp>
        </p:grpSp>
        <p:grpSp>
          <p:nvGrpSpPr>
            <p:cNvPr id="141" name="EMS1">
              <a:extLst>
                <a:ext uri="{FF2B5EF4-FFF2-40B4-BE49-F238E27FC236}">
                  <a16:creationId xmlns:a16="http://schemas.microsoft.com/office/drawing/2014/main" id="{1ACCC113-59B4-D0F0-E51F-98BC8981F5BA}"/>
                </a:ext>
              </a:extLst>
            </p:cNvPr>
            <p:cNvGrpSpPr/>
            <p:nvPr/>
          </p:nvGrpSpPr>
          <p:grpSpPr>
            <a:xfrm>
              <a:off x="10272430" y="7030129"/>
              <a:ext cx="4105486" cy="3982602"/>
              <a:chOff x="10272430" y="7030129"/>
              <a:chExt cx="4105486" cy="3982602"/>
            </a:xfrm>
          </p:grpSpPr>
          <p:sp>
            <p:nvSpPr>
              <p:cNvPr id="142" name="STAFF EMS1" hidden="1">
                <a:extLst>
                  <a:ext uri="{FF2B5EF4-FFF2-40B4-BE49-F238E27FC236}">
                    <a16:creationId xmlns:a16="http://schemas.microsoft.com/office/drawing/2014/main" id="{1B5C8335-A748-5A81-E89C-00F6C6CD3914}"/>
                  </a:ext>
                </a:extLst>
              </p:cNvPr>
              <p:cNvSpPr/>
              <p:nvPr/>
            </p:nvSpPr>
            <p:spPr>
              <a:xfrm>
                <a:off x="10323223" y="9191145"/>
                <a:ext cx="3911194" cy="1821586"/>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554480" tIns="457200" rIns="91425" bIns="45700" anchor="t" anchorCtr="0">
                <a:noAutofit/>
              </a:bodyPr>
              <a:lstStyle/>
              <a:p>
                <a:pPr>
                  <a:lnSpc>
                    <a:spcPct val="90000"/>
                  </a:lnSpc>
                </a:pPr>
                <a:r>
                  <a:rPr lang="en-US" sz="2400" dirty="0">
                    <a:solidFill>
                      <a:schemeClr val="dk1"/>
                    </a:solidFill>
                    <a:latin typeface="Arial" panose="020B0604020202020204" pitchFamily="34" charset="0"/>
                    <a:ea typeface="Roboto"/>
                    <a:cs typeface="Arial" panose="020B0604020202020204" pitchFamily="34" charset="0"/>
                    <a:sym typeface="Roboto"/>
                  </a:rPr>
                  <a:t>Unit 1</a:t>
                </a:r>
                <a:endParaRPr sz="24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2400" dirty="0">
                    <a:solidFill>
                      <a:schemeClr val="dk1"/>
                    </a:solidFill>
                    <a:latin typeface="Arial" panose="020B0604020202020204" pitchFamily="34" charset="0"/>
                    <a:ea typeface="Roboto"/>
                    <a:cs typeface="Arial" panose="020B0604020202020204" pitchFamily="34" charset="0"/>
                    <a:sym typeface="Roboto"/>
                  </a:rPr>
                  <a:t>Unit 2</a:t>
                </a:r>
                <a:endParaRPr sz="24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2400" dirty="0">
                    <a:solidFill>
                      <a:schemeClr val="dk1"/>
                    </a:solidFill>
                    <a:latin typeface="Arial" panose="020B0604020202020204" pitchFamily="34" charset="0"/>
                    <a:ea typeface="Roboto"/>
                    <a:cs typeface="Arial" panose="020B0604020202020204" pitchFamily="34" charset="0"/>
                    <a:sym typeface="Roboto"/>
                  </a:rPr>
                  <a:t>Unit 3…</a:t>
                </a:r>
                <a:endParaRPr sz="2400" dirty="0">
                  <a:solidFill>
                    <a:schemeClr val="dk1"/>
                  </a:solidFill>
                  <a:latin typeface="Arial" panose="020B0604020202020204" pitchFamily="34" charset="0"/>
                  <a:ea typeface="Roboto"/>
                  <a:cs typeface="Arial" panose="020B0604020202020204" pitchFamily="34" charset="0"/>
                </a:endParaRPr>
              </a:p>
            </p:txBody>
          </p:sp>
          <p:pic>
            <p:nvPicPr>
              <p:cNvPr id="143" name="EMS1">
                <a:extLst>
                  <a:ext uri="{FF2B5EF4-FFF2-40B4-BE49-F238E27FC236}">
                    <a16:creationId xmlns:a16="http://schemas.microsoft.com/office/drawing/2014/main" id="{5934F968-1515-1D00-4E94-77C39EC1C3F4}"/>
                  </a:ext>
                </a:extLst>
              </p:cNvPr>
              <p:cNvPicPr>
                <a:picLocks noChangeAspect="1"/>
              </p:cNvPicPr>
              <p:nvPr/>
            </p:nvPicPr>
            <p:blipFill>
              <a:blip r:embed="rId9"/>
              <a:stretch>
                <a:fillRect/>
              </a:stretch>
            </p:blipFill>
            <p:spPr>
              <a:xfrm>
                <a:off x="10272430" y="7030129"/>
                <a:ext cx="4012780" cy="2465298"/>
              </a:xfrm>
              <a:prstGeom prst="rect">
                <a:avLst/>
              </a:prstGeom>
            </p:spPr>
          </p:pic>
          <p:pic>
            <p:nvPicPr>
              <p:cNvPr id="144" name="marker EMS1">
                <a:extLst>
                  <a:ext uri="{FF2B5EF4-FFF2-40B4-BE49-F238E27FC236}">
                    <a16:creationId xmlns:a16="http://schemas.microsoft.com/office/drawing/2014/main" id="{7F7F2209-8AC2-402F-CB1A-08C2C8D11473}"/>
                  </a:ext>
                </a:extLst>
              </p:cNvPr>
              <p:cNvPicPr>
                <a:picLocks noChangeAspect="1"/>
              </p:cNvPicPr>
              <p:nvPr/>
            </p:nvPicPr>
            <p:blipFill>
              <a:blip r:embed="rId6"/>
              <a:stretch>
                <a:fillRect/>
              </a:stretch>
            </p:blipFill>
            <p:spPr>
              <a:xfrm>
                <a:off x="13602563" y="8161580"/>
                <a:ext cx="775353" cy="1107648"/>
              </a:xfrm>
              <a:prstGeom prst="rect">
                <a:avLst/>
              </a:prstGeom>
            </p:spPr>
          </p:pic>
        </p:grpSp>
      </p:grpSp>
      <p:sp>
        <p:nvSpPr>
          <p:cNvPr id="47" name="WHITE FADE">
            <a:extLst>
              <a:ext uri="{FF2B5EF4-FFF2-40B4-BE49-F238E27FC236}">
                <a16:creationId xmlns:a16="http://schemas.microsoft.com/office/drawing/2014/main" id="{16B77D05-2C30-B26A-7130-301F35040F2B}"/>
              </a:ext>
            </a:extLst>
          </p:cNvPr>
          <p:cNvSpPr/>
          <p:nvPr/>
        </p:nvSpPr>
        <p:spPr>
          <a:xfrm>
            <a:off x="878540" y="1744925"/>
            <a:ext cx="22680707" cy="7533342"/>
          </a:xfrm>
          <a:prstGeom prst="roundRect">
            <a:avLst>
              <a:gd name="adj" fmla="val 14688"/>
            </a:avLst>
          </a:prstGeom>
          <a:solidFill>
            <a:schemeClr val="bg1">
              <a:alpha val="838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8" name="ED walkin bkgd">
            <a:extLst>
              <a:ext uri="{FF2B5EF4-FFF2-40B4-BE49-F238E27FC236}">
                <a16:creationId xmlns:a16="http://schemas.microsoft.com/office/drawing/2014/main" id="{0C8BC0BF-A5E4-9A9F-236A-264221C56883}"/>
              </a:ext>
            </a:extLst>
          </p:cNvPr>
          <p:cNvPicPr>
            <a:picLocks noChangeAspect="1"/>
          </p:cNvPicPr>
          <p:nvPr/>
        </p:nvPicPr>
        <p:blipFill>
          <a:blip r:embed="rId10">
            <a:alphaModFix amt="87000"/>
            <a:extLst>
              <a:ext uri="{BEBA8EAE-BF5A-486C-A8C5-ECC9F3942E4B}">
                <a14:imgProps xmlns:a14="http://schemas.microsoft.com/office/drawing/2010/main">
                  <a14:imgLayer r:embed="rId11">
                    <a14:imgEffect>
                      <a14:sharpenSoften amount="-29000"/>
                    </a14:imgEffect>
                    <a14:imgEffect>
                      <a14:brightnessContrast bright="6000"/>
                    </a14:imgEffect>
                  </a14:imgLayer>
                </a14:imgProps>
              </a:ext>
            </a:extLst>
          </a:blip>
          <a:srcRect t="25942" b="20906"/>
          <a:stretch/>
        </p:blipFill>
        <p:spPr>
          <a:xfrm>
            <a:off x="537909" y="1685950"/>
            <a:ext cx="23283975" cy="7728475"/>
          </a:xfrm>
          <a:prstGeom prst="roundRect">
            <a:avLst>
              <a:gd name="adj" fmla="val 5405"/>
            </a:avLst>
          </a:prstGeom>
        </p:spPr>
      </p:pic>
      <p:pic>
        <p:nvPicPr>
          <p:cNvPr id="11" name="Incidents Browser View">
            <a:extLst>
              <a:ext uri="{FF2B5EF4-FFF2-40B4-BE49-F238E27FC236}">
                <a16:creationId xmlns:a16="http://schemas.microsoft.com/office/drawing/2014/main" id="{65827E0D-4DBC-A697-E340-BE3DB9FAD32C}"/>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3000"/>
                    </a14:imgEffect>
                    <a14:imgEffect>
                      <a14:brightnessContrast bright="-52000"/>
                    </a14:imgEffect>
                  </a14:imgLayer>
                </a14:imgProps>
              </a:ext>
            </a:extLst>
          </a:blip>
          <a:srcRect t="1271" b="6176"/>
          <a:stretch/>
        </p:blipFill>
        <p:spPr>
          <a:xfrm>
            <a:off x="9828336" y="2284616"/>
            <a:ext cx="13744574" cy="6759273"/>
          </a:xfrm>
          <a:prstGeom prst="roundRect">
            <a:avLst>
              <a:gd name="adj" fmla="val 3139"/>
            </a:avLst>
          </a:prstGeom>
        </p:spPr>
      </p:pic>
      <p:grpSp>
        <p:nvGrpSpPr>
          <p:cNvPr id="13" name="PATIENT CHANNEL 5">
            <a:extLst>
              <a:ext uri="{FF2B5EF4-FFF2-40B4-BE49-F238E27FC236}">
                <a16:creationId xmlns:a16="http://schemas.microsoft.com/office/drawing/2014/main" id="{AC7165CA-806A-A6B6-03BD-349458BB2FD5}"/>
              </a:ext>
            </a:extLst>
          </p:cNvPr>
          <p:cNvGrpSpPr/>
          <p:nvPr/>
        </p:nvGrpSpPr>
        <p:grpSpPr>
          <a:xfrm>
            <a:off x="721682" y="8082075"/>
            <a:ext cx="12971091" cy="902566"/>
            <a:chOff x="721446" y="8222566"/>
            <a:chExt cx="12030278" cy="837100"/>
          </a:xfrm>
        </p:grpSpPr>
        <p:sp>
          <p:nvSpPr>
            <p:cNvPr id="14" name="RED LINE">
              <a:extLst>
                <a:ext uri="{FF2B5EF4-FFF2-40B4-BE49-F238E27FC236}">
                  <a16:creationId xmlns:a16="http://schemas.microsoft.com/office/drawing/2014/main" id="{76E6DCE6-E863-3166-5C90-6CB51A78DC23}"/>
                </a:ext>
              </a:extLst>
            </p:cNvPr>
            <p:cNvSpPr/>
            <p:nvPr/>
          </p:nvSpPr>
          <p:spPr>
            <a:xfrm>
              <a:off x="1057952" y="8222566"/>
              <a:ext cx="11693772" cy="763269"/>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15" name="Google Shape;1088;p40">
              <a:extLst>
                <a:ext uri="{FF2B5EF4-FFF2-40B4-BE49-F238E27FC236}">
                  <a16:creationId xmlns:a16="http://schemas.microsoft.com/office/drawing/2014/main" id="{EC4940B4-AB7D-71C0-2E8A-81B20D75C991}"/>
                </a:ext>
              </a:extLst>
            </p:cNvPr>
            <p:cNvPicPr preferRelativeResize="0"/>
            <p:nvPr/>
          </p:nvPicPr>
          <p:blipFill>
            <a:blip r:embed="rId14"/>
            <a:srcRect/>
            <a:stretch/>
          </p:blipFill>
          <p:spPr>
            <a:xfrm>
              <a:off x="721446" y="8342635"/>
              <a:ext cx="529929" cy="529928"/>
            </a:xfrm>
            <a:prstGeom prst="rect">
              <a:avLst/>
            </a:prstGeom>
            <a:noFill/>
            <a:ln>
              <a:noFill/>
            </a:ln>
          </p:spPr>
        </p:pic>
        <p:sp>
          <p:nvSpPr>
            <p:cNvPr id="16" name="PATIENT MOVEMENT">
              <a:extLst>
                <a:ext uri="{FF2B5EF4-FFF2-40B4-BE49-F238E27FC236}">
                  <a16:creationId xmlns:a16="http://schemas.microsoft.com/office/drawing/2014/main" id="{48D6477F-A69E-F557-1F4B-2AA730FFFBE9}"/>
                </a:ext>
              </a:extLst>
            </p:cNvPr>
            <p:cNvSpPr txBox="1"/>
            <p:nvPr/>
          </p:nvSpPr>
          <p:spPr>
            <a:xfrm>
              <a:off x="1041380" y="8808961"/>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sp>
          <p:nvSpPr>
            <p:cNvPr id="17" name="Ellipses">
              <a:extLst>
                <a:ext uri="{FF2B5EF4-FFF2-40B4-BE49-F238E27FC236}">
                  <a16:creationId xmlns:a16="http://schemas.microsoft.com/office/drawing/2014/main" id="{CCBAA5FA-9118-632D-DC63-D6E16F942E8E}"/>
                </a:ext>
              </a:extLst>
            </p:cNvPr>
            <p:cNvSpPr/>
            <p:nvPr/>
          </p:nvSpPr>
          <p:spPr>
            <a:xfrm>
              <a:off x="11866863" y="8503281"/>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b="1" i="0" u="none" strike="noStrike" cap="none" dirty="0">
                  <a:solidFill>
                    <a:schemeClr val="lt1"/>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p:txBody>
        </p:sp>
        <p:grpSp>
          <p:nvGrpSpPr>
            <p:cNvPr id="18" name="HOSP 1">
              <a:extLst>
                <a:ext uri="{FF2B5EF4-FFF2-40B4-BE49-F238E27FC236}">
                  <a16:creationId xmlns:a16="http://schemas.microsoft.com/office/drawing/2014/main" id="{BAF6378B-F589-5565-10B2-27F150247AAF}"/>
                </a:ext>
              </a:extLst>
            </p:cNvPr>
            <p:cNvGrpSpPr/>
            <p:nvPr/>
          </p:nvGrpSpPr>
          <p:grpSpPr>
            <a:xfrm>
              <a:off x="2112998" y="8414718"/>
              <a:ext cx="2728441" cy="393192"/>
              <a:chOff x="7639297" y="5148150"/>
              <a:chExt cx="2728441" cy="393192"/>
            </a:xfrm>
          </p:grpSpPr>
          <p:sp>
            <p:nvSpPr>
              <p:cNvPr id="23" name="ED Charge">
                <a:extLst>
                  <a:ext uri="{FF2B5EF4-FFF2-40B4-BE49-F238E27FC236}">
                    <a16:creationId xmlns:a16="http://schemas.microsoft.com/office/drawing/2014/main" id="{CE6DE314-118B-819C-547D-AF475F037172}"/>
                  </a:ext>
                </a:extLst>
              </p:cNvPr>
              <p:cNvSpPr/>
              <p:nvPr/>
            </p:nvSpPr>
            <p:spPr>
              <a:xfrm>
                <a:off x="8821932" y="5355513"/>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 Charge</a:t>
                </a:r>
                <a:endParaRPr sz="900">
                  <a:solidFill>
                    <a:schemeClr val="lt1"/>
                  </a:solidFill>
                  <a:latin typeface="Arial"/>
                  <a:cs typeface="Arial"/>
                  <a:sym typeface="Arial"/>
                </a:endParaRPr>
              </a:p>
            </p:txBody>
          </p:sp>
          <p:sp>
            <p:nvSpPr>
              <p:cNvPr id="24" name="EDMD">
                <a:extLst>
                  <a:ext uri="{FF2B5EF4-FFF2-40B4-BE49-F238E27FC236}">
                    <a16:creationId xmlns:a16="http://schemas.microsoft.com/office/drawing/2014/main" id="{061C44A8-FEE6-232D-B15B-59480CDCC2A4}"/>
                  </a:ext>
                </a:extLst>
              </p:cNvPr>
              <p:cNvSpPr/>
              <p:nvPr/>
            </p:nvSpPr>
            <p:spPr>
              <a:xfrm>
                <a:off x="8828278" y="5154413"/>
                <a:ext cx="60024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EDMD</a:t>
                </a:r>
                <a:endParaRPr sz="900">
                  <a:solidFill>
                    <a:schemeClr val="lt1"/>
                  </a:solidFill>
                  <a:latin typeface="Arial"/>
                  <a:cs typeface="Arial"/>
                  <a:sym typeface="Arial"/>
                </a:endParaRPr>
              </a:p>
            </p:txBody>
          </p:sp>
          <p:sp>
            <p:nvSpPr>
              <p:cNvPr id="28" name="Registrar">
                <a:extLst>
                  <a:ext uri="{FF2B5EF4-FFF2-40B4-BE49-F238E27FC236}">
                    <a16:creationId xmlns:a16="http://schemas.microsoft.com/office/drawing/2014/main" id="{19B3263B-F059-F3E6-6E0D-7538F7F01D0B}"/>
                  </a:ext>
                </a:extLst>
              </p:cNvPr>
              <p:cNvSpPr/>
              <p:nvPr/>
            </p:nvSpPr>
            <p:spPr>
              <a:xfrm>
                <a:off x="9562407" y="5154414"/>
                <a:ext cx="80533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27432" rIns="91425" bIns="45700" anchor="ctr" anchorCtr="0">
                <a:noAutofit/>
              </a:bodyPr>
              <a:lstStyle/>
              <a:p>
                <a:pPr algn="ctr">
                  <a:buClr>
                    <a:srgbClr val="000000"/>
                  </a:buClr>
                  <a:buSzPts val="1800"/>
                </a:pPr>
                <a:r>
                  <a:rPr lang="en-US" sz="900" b="0" i="0" u="none" strike="noStrike" cap="none" dirty="0">
                    <a:solidFill>
                      <a:schemeClr val="lt1"/>
                    </a:solidFill>
                    <a:latin typeface="Arial"/>
                    <a:ea typeface="Arial"/>
                    <a:cs typeface="Arial"/>
                    <a:sym typeface="Arial"/>
                  </a:rPr>
                  <a:t>Registration</a:t>
                </a:r>
                <a:endParaRPr sz="900" dirty="0">
                  <a:solidFill>
                    <a:schemeClr val="lt1"/>
                  </a:solidFill>
                  <a:latin typeface="Arial"/>
                  <a:cs typeface="Arial"/>
                  <a:sym typeface="Arial"/>
                </a:endParaRPr>
              </a:p>
            </p:txBody>
          </p:sp>
          <p:sp>
            <p:nvSpPr>
              <p:cNvPr id="29" name="HOSP1">
                <a:extLst>
                  <a:ext uri="{FF2B5EF4-FFF2-40B4-BE49-F238E27FC236}">
                    <a16:creationId xmlns:a16="http://schemas.microsoft.com/office/drawing/2014/main" id="{52E5BB6C-7DB7-F376-5E58-E1E662EB2AA7}"/>
                  </a:ext>
                </a:extLst>
              </p:cNvPr>
              <p:cNvSpPr/>
              <p:nvPr/>
            </p:nvSpPr>
            <p:spPr>
              <a:xfrm>
                <a:off x="7639297" y="5148150"/>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1</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grpSp>
        <p:pic>
          <p:nvPicPr>
            <p:cNvPr id="22" name="PULSARA LOGO">
              <a:extLst>
                <a:ext uri="{FF2B5EF4-FFF2-40B4-BE49-F238E27FC236}">
                  <a16:creationId xmlns:a16="http://schemas.microsoft.com/office/drawing/2014/main" id="{90999507-C3E4-5D2A-99D3-04601A4DC9FB}"/>
                </a:ext>
              </a:extLst>
            </p:cNvPr>
            <p:cNvPicPr preferRelativeResize="0"/>
            <p:nvPr/>
          </p:nvPicPr>
          <p:blipFill rotWithShape="1">
            <a:blip r:embed="rId15">
              <a:alphaModFix/>
            </a:blip>
            <a:srcRect r="75831" b="-12587"/>
            <a:stretch/>
          </p:blipFill>
          <p:spPr>
            <a:xfrm>
              <a:off x="857466" y="8795322"/>
              <a:ext cx="226982" cy="264344"/>
            </a:xfrm>
            <a:prstGeom prst="rect">
              <a:avLst/>
            </a:prstGeom>
            <a:noFill/>
            <a:ln>
              <a:noFill/>
            </a:ln>
          </p:spPr>
        </p:pic>
      </p:grpSp>
      <p:grpSp>
        <p:nvGrpSpPr>
          <p:cNvPr id="36" name="JOIN">
            <a:extLst>
              <a:ext uri="{FF2B5EF4-FFF2-40B4-BE49-F238E27FC236}">
                <a16:creationId xmlns:a16="http://schemas.microsoft.com/office/drawing/2014/main" id="{ED1FF81A-6002-9FA0-A408-68AD26DF5D08}"/>
              </a:ext>
            </a:extLst>
          </p:cNvPr>
          <p:cNvGrpSpPr/>
          <p:nvPr/>
        </p:nvGrpSpPr>
        <p:grpSpPr>
          <a:xfrm>
            <a:off x="8541368" y="9451217"/>
            <a:ext cx="3086400" cy="3512075"/>
            <a:chOff x="10650387" y="9656529"/>
            <a:chExt cx="3086400" cy="3512075"/>
          </a:xfrm>
        </p:grpSpPr>
        <p:grpSp>
          <p:nvGrpSpPr>
            <p:cNvPr id="37" name="JOIN">
              <a:extLst>
                <a:ext uri="{FF2B5EF4-FFF2-40B4-BE49-F238E27FC236}">
                  <a16:creationId xmlns:a16="http://schemas.microsoft.com/office/drawing/2014/main" id="{3682347D-2E5F-8BC8-A845-5ED55E47B28E}"/>
                </a:ext>
              </a:extLst>
            </p:cNvPr>
            <p:cNvGrpSpPr/>
            <p:nvPr/>
          </p:nvGrpSpPr>
          <p:grpSpPr>
            <a:xfrm>
              <a:off x="10650387" y="9656529"/>
              <a:ext cx="3086400" cy="3512075"/>
              <a:chOff x="8472150" y="10741731"/>
              <a:chExt cx="3086400" cy="3512075"/>
            </a:xfrm>
          </p:grpSpPr>
          <p:sp>
            <p:nvSpPr>
              <p:cNvPr id="46" name="yellow text box JOIN">
                <a:extLst>
                  <a:ext uri="{FF2B5EF4-FFF2-40B4-BE49-F238E27FC236}">
                    <a16:creationId xmlns:a16="http://schemas.microsoft.com/office/drawing/2014/main" id="{E4330847-73AF-CFE6-BCF0-9380AF29B0DB}"/>
                  </a:ext>
                </a:extLst>
              </p:cNvPr>
              <p:cNvSpPr/>
              <p:nvPr/>
            </p:nvSpPr>
            <p:spPr>
              <a:xfrm>
                <a:off x="8472150" y="11320406"/>
                <a:ext cx="3086400" cy="2933400"/>
              </a:xfrm>
              <a:prstGeom prst="roundRect">
                <a:avLst>
                  <a:gd name="adj" fmla="val 12225"/>
                </a:avLst>
              </a:prstGeom>
              <a:solidFill>
                <a:schemeClr val="lt1"/>
              </a:solidFill>
              <a:ln w="76200" cap="flat" cmpd="sng">
                <a:solidFill>
                  <a:srgbClr val="FFC000"/>
                </a:solidFill>
                <a:prstDash val="solid"/>
                <a:miter lim="800000"/>
                <a:headEnd type="none" w="sm" len="sm"/>
                <a:tailEnd type="none" w="sm" len="sm"/>
              </a:ln>
            </p:spPr>
            <p:txBody>
              <a:bodyPr spcFirstLastPara="1" wrap="square" lIns="182880" tIns="45700" rIns="0" bIns="0" anchor="t" anchorCtr="0">
                <a:noAutofit/>
              </a:bodyPr>
              <a:lstStyle/>
              <a:p>
                <a:pPr marL="0" marR="0" lvl="0" indent="0"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Arial" panose="020B0604020202020204" pitchFamily="34" charset="0"/>
                    <a:ea typeface="Roboto"/>
                    <a:cs typeface="Arial" panose="020B0604020202020204" pitchFamily="34" charset="0"/>
                    <a:sym typeface="Roboto"/>
                  </a:rPr>
                  <a:t>    JOIN</a:t>
                </a:r>
                <a:endParaRPr sz="1400" b="0" i="0" u="none" strike="noStrike" cap="none" dirty="0">
                  <a:solidFill>
                    <a:srgbClr val="000000"/>
                  </a:solidFill>
                  <a:latin typeface="Arial"/>
                  <a:ea typeface="Arial"/>
                  <a:cs typeface="Arial"/>
                  <a:sym typeface="Arial"/>
                </a:endParaRPr>
              </a:p>
              <a:p>
                <a:pPr marL="230188" marR="0" lvl="0" indent="-230188" algn="l" rtl="0">
                  <a:lnSpc>
                    <a:spcPct val="90000"/>
                  </a:lnSpc>
                  <a:spcBef>
                    <a:spcPts val="0"/>
                  </a:spcBef>
                  <a:spcAft>
                    <a:spcPts val="0"/>
                  </a:spcAft>
                  <a:buClr>
                    <a:schemeClr val="dk1"/>
                  </a:buClr>
                  <a:buSzPts val="2400"/>
                  <a:buFont typeface="Arial"/>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Add Patients</a:t>
                </a:r>
              </a:p>
              <a:p>
                <a:pPr marL="230188" marR="0" lvl="0" indent="-230188" algn="l" rtl="0">
                  <a:lnSpc>
                    <a:spcPct val="90000"/>
                  </a:lnSpc>
                  <a:spcBef>
                    <a:spcPts val="0"/>
                  </a:spcBef>
                  <a:spcAft>
                    <a:spcPts val="0"/>
                  </a:spcAft>
                  <a:buClr>
                    <a:schemeClr val="dk1"/>
                  </a:buClr>
                  <a:buSzPts val="2400"/>
                  <a:buFont typeface="Arial"/>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Participate</a:t>
                </a:r>
                <a:endPar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endParaRPr>
              </a:p>
            </p:txBody>
          </p:sp>
          <p:sp>
            <p:nvSpPr>
              <p:cNvPr id="49" name="yellow arrow up">
                <a:extLst>
                  <a:ext uri="{FF2B5EF4-FFF2-40B4-BE49-F238E27FC236}">
                    <a16:creationId xmlns:a16="http://schemas.microsoft.com/office/drawing/2014/main" id="{8035D12B-2A36-0A5B-8D35-F918EF56AFAE}"/>
                  </a:ext>
                </a:extLst>
              </p:cNvPr>
              <p:cNvSpPr/>
              <p:nvPr/>
            </p:nvSpPr>
            <p:spPr>
              <a:xfrm>
                <a:off x="9789600" y="10741731"/>
                <a:ext cx="403200" cy="600600"/>
              </a:xfrm>
              <a:prstGeom prst="upArrow">
                <a:avLst>
                  <a:gd name="adj1" fmla="val 37636"/>
                  <a:gd name="adj2" fmla="val 77840"/>
                </a:avLst>
              </a:prstGeom>
              <a:solidFill>
                <a:srgbClr val="FFC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pic>
          <p:nvPicPr>
            <p:cNvPr id="38" name="incident action photo">
              <a:extLst>
                <a:ext uri="{FF2B5EF4-FFF2-40B4-BE49-F238E27FC236}">
                  <a16:creationId xmlns:a16="http://schemas.microsoft.com/office/drawing/2014/main" id="{F18FB4FB-BD62-E436-A3B6-C0AA01A2FCA6}"/>
                </a:ext>
              </a:extLst>
            </p:cNvPr>
            <p:cNvPicPr preferRelativeResize="0"/>
            <p:nvPr/>
          </p:nvPicPr>
          <p:blipFill rotWithShape="1">
            <a:blip r:embed="rId16">
              <a:alphaModFix/>
            </a:blip>
            <a:srcRect l="17465" t="10395" r="8558" b="43607"/>
            <a:stretch/>
          </p:blipFill>
          <p:spPr>
            <a:xfrm>
              <a:off x="10815987" y="11697700"/>
              <a:ext cx="2755200" cy="1228800"/>
            </a:xfrm>
            <a:prstGeom prst="roundRect">
              <a:avLst>
                <a:gd name="adj" fmla="val 16667"/>
              </a:avLst>
            </a:prstGeom>
            <a:noFill/>
            <a:ln w="1587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grpSp>
      <p:grpSp>
        <p:nvGrpSpPr>
          <p:cNvPr id="51" name="INVITE">
            <a:extLst>
              <a:ext uri="{FF2B5EF4-FFF2-40B4-BE49-F238E27FC236}">
                <a16:creationId xmlns:a16="http://schemas.microsoft.com/office/drawing/2014/main" id="{415DBD65-C072-D379-177A-B0FBB45C1677}"/>
              </a:ext>
            </a:extLst>
          </p:cNvPr>
          <p:cNvGrpSpPr/>
          <p:nvPr/>
        </p:nvGrpSpPr>
        <p:grpSpPr>
          <a:xfrm>
            <a:off x="12759407" y="9451217"/>
            <a:ext cx="3086400" cy="3512075"/>
            <a:chOff x="8472150" y="10741731"/>
            <a:chExt cx="3086400" cy="3512075"/>
          </a:xfrm>
        </p:grpSpPr>
        <p:sp>
          <p:nvSpPr>
            <p:cNvPr id="52" name="yellow text box JOIN">
              <a:extLst>
                <a:ext uri="{FF2B5EF4-FFF2-40B4-BE49-F238E27FC236}">
                  <a16:creationId xmlns:a16="http://schemas.microsoft.com/office/drawing/2014/main" id="{20F7DD65-2795-9AE6-0FBF-9A9C8E8D3F16}"/>
                </a:ext>
              </a:extLst>
            </p:cNvPr>
            <p:cNvSpPr/>
            <p:nvPr/>
          </p:nvSpPr>
          <p:spPr>
            <a:xfrm>
              <a:off x="8472150" y="11320406"/>
              <a:ext cx="3086400" cy="2933400"/>
            </a:xfrm>
            <a:prstGeom prst="roundRect">
              <a:avLst>
                <a:gd name="adj" fmla="val 12225"/>
              </a:avLst>
            </a:prstGeom>
            <a:solidFill>
              <a:schemeClr val="lt1"/>
            </a:solidFill>
            <a:ln w="76200" cap="flat" cmpd="sng">
              <a:solidFill>
                <a:srgbClr val="FFC000"/>
              </a:solidFill>
              <a:prstDash val="solid"/>
              <a:miter lim="800000"/>
              <a:headEnd type="none" w="sm" len="sm"/>
              <a:tailEnd type="none" w="sm" len="sm"/>
            </a:ln>
          </p:spPr>
          <p:txBody>
            <a:bodyPr spcFirstLastPara="1" wrap="square" lIns="182880" tIns="45700" rIns="0" bIns="0" anchor="t" anchorCtr="0">
              <a:noAutofit/>
            </a:bodyPr>
            <a:lstStyle/>
            <a:p>
              <a:pPr marL="0" marR="0" lvl="0" indent="0"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Arial" panose="020B0604020202020204" pitchFamily="34" charset="0"/>
                  <a:ea typeface="Roboto"/>
                  <a:cs typeface="Arial" panose="020B0604020202020204" pitchFamily="34" charset="0"/>
                  <a:sym typeface="Roboto"/>
                </a:rPr>
                <a:t>    INVITE</a:t>
              </a:r>
              <a:endParaRPr sz="1400" b="0" i="0" u="none" strike="noStrike" cap="none" dirty="0">
                <a:solidFill>
                  <a:srgbClr val="000000"/>
                </a:solidFill>
                <a:latin typeface="Arial"/>
                <a:ea typeface="Arial"/>
                <a:cs typeface="Arial"/>
                <a:sym typeface="Arial"/>
              </a:endParaRPr>
            </a:p>
            <a:p>
              <a:pPr marL="230188" marR="0" lvl="0" indent="-230188" algn="l" rtl="0">
                <a:lnSpc>
                  <a:spcPct val="90000"/>
                </a:lnSpc>
                <a:spcBef>
                  <a:spcPts val="0"/>
                </a:spcBef>
                <a:spcAft>
                  <a:spcPts val="0"/>
                </a:spcAft>
                <a:buClr>
                  <a:schemeClr val="dk1"/>
                </a:buClr>
                <a:buSzPts val="2400"/>
                <a:buFont typeface="Arial"/>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Alerting</a:t>
              </a:r>
            </a:p>
            <a:p>
              <a:pPr marL="230188" marR="0" lvl="0" indent="-230188" algn="l" rtl="0">
                <a:lnSpc>
                  <a:spcPct val="90000"/>
                </a:lnSpc>
                <a:spcBef>
                  <a:spcPts val="0"/>
                </a:spcBef>
                <a:spcAft>
                  <a:spcPts val="0"/>
                </a:spcAft>
                <a:buClr>
                  <a:schemeClr val="dk1"/>
                </a:buClr>
                <a:buSzPts val="2400"/>
                <a:buFont typeface="Arial"/>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Privileges</a:t>
              </a:r>
            </a:p>
            <a:p>
              <a:pPr marL="800100" lvl="1" indent="-342900">
                <a:lnSpc>
                  <a:spcPct val="90000"/>
                </a:lnSpc>
                <a:buClr>
                  <a:schemeClr val="dk1"/>
                </a:buClr>
                <a:buSzPts val="2400"/>
                <a:buFont typeface="System Font Regular"/>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All Details</a:t>
              </a:r>
            </a:p>
            <a:p>
              <a:pPr marL="800100" lvl="1" indent="-342900">
                <a:lnSpc>
                  <a:spcPct val="90000"/>
                </a:lnSpc>
                <a:buClr>
                  <a:schemeClr val="dk1"/>
                </a:buClr>
                <a:buSzPts val="2400"/>
                <a:buFont typeface="System Font Regular"/>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Summary</a:t>
              </a:r>
            </a:p>
            <a:p>
              <a:pPr marL="342900" indent="-342900">
                <a:lnSpc>
                  <a:spcPct val="90000"/>
                </a:lnSpc>
                <a:buClr>
                  <a:schemeClr val="dk1"/>
                </a:buClr>
                <a:buSzPts val="2400"/>
                <a:buFont typeface="Arial" panose="020B0604020202020204" pitchFamily="34" charset="0"/>
                <a:buChar char="•"/>
              </a:pPr>
              <a:r>
                <a:rPr lang="en-US" sz="2400" b="1" u="none" strike="noStrike" cap="none" dirty="0">
                  <a:solidFill>
                    <a:srgbClr val="C00000"/>
                  </a:solidFill>
                  <a:latin typeface="Calibri" panose="020F0502020204030204" pitchFamily="34" charset="0"/>
                  <a:ea typeface="Roboto"/>
                  <a:cs typeface="Calibri" panose="020F0502020204030204" pitchFamily="34" charset="0"/>
                  <a:sym typeface="Roboto"/>
                </a:rPr>
                <a:t>Participate</a:t>
              </a:r>
            </a:p>
          </p:txBody>
        </p:sp>
        <p:sp>
          <p:nvSpPr>
            <p:cNvPr id="53" name="yellow arrow up">
              <a:extLst>
                <a:ext uri="{FF2B5EF4-FFF2-40B4-BE49-F238E27FC236}">
                  <a16:creationId xmlns:a16="http://schemas.microsoft.com/office/drawing/2014/main" id="{3A620009-08F0-0CCC-6C7B-85F70960AEBC}"/>
                </a:ext>
              </a:extLst>
            </p:cNvPr>
            <p:cNvSpPr/>
            <p:nvPr/>
          </p:nvSpPr>
          <p:spPr>
            <a:xfrm>
              <a:off x="9789600" y="10741731"/>
              <a:ext cx="403200" cy="600600"/>
            </a:xfrm>
            <a:prstGeom prst="upArrow">
              <a:avLst>
                <a:gd name="adj1" fmla="val 37636"/>
                <a:gd name="adj2" fmla="val 77840"/>
              </a:avLst>
            </a:prstGeom>
            <a:solidFill>
              <a:srgbClr val="FFC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pic>
        <p:nvPicPr>
          <p:cNvPr id="58" name="Picture 57">
            <a:extLst>
              <a:ext uri="{FF2B5EF4-FFF2-40B4-BE49-F238E27FC236}">
                <a16:creationId xmlns:a16="http://schemas.microsoft.com/office/drawing/2014/main" id="{CF2AC745-2279-79BB-CD38-F8F4AA452FF4}"/>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7000"/>
                    </a14:imgEffect>
                  </a14:imgLayer>
                </a14:imgProps>
              </a:ext>
            </a:extLst>
          </a:blip>
          <a:srcRect/>
          <a:stretch/>
        </p:blipFill>
        <p:spPr>
          <a:xfrm>
            <a:off x="16792808" y="2886720"/>
            <a:ext cx="6766810" cy="6136150"/>
          </a:xfrm>
          <a:prstGeom prst="rect">
            <a:avLst/>
          </a:prstGeom>
        </p:spPr>
      </p:pic>
      <p:sp>
        <p:nvSpPr>
          <p:cNvPr id="30" name="yellow line body">
            <a:extLst>
              <a:ext uri="{FF2B5EF4-FFF2-40B4-BE49-F238E27FC236}">
                <a16:creationId xmlns:a16="http://schemas.microsoft.com/office/drawing/2014/main" id="{465F111E-33BE-6595-2BB9-140207B604AC}"/>
              </a:ext>
            </a:extLst>
          </p:cNvPr>
          <p:cNvSpPr/>
          <p:nvPr/>
        </p:nvSpPr>
        <p:spPr>
          <a:xfrm>
            <a:off x="501925" y="1642025"/>
            <a:ext cx="23383200" cy="7772400"/>
          </a:xfrm>
          <a:prstGeom prst="roundRect">
            <a:avLst>
              <a:gd name="adj" fmla="val 6082"/>
            </a:avLst>
          </a:prstGeom>
          <a:noFill/>
          <a:ln w="1143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 name="yellow line header INCIDENT">
            <a:extLst>
              <a:ext uri="{FF2B5EF4-FFF2-40B4-BE49-F238E27FC236}">
                <a16:creationId xmlns:a16="http://schemas.microsoft.com/office/drawing/2014/main" id="{DF99CF6F-AB7E-6CA2-3A1C-83EF6FF9B168}"/>
              </a:ext>
            </a:extLst>
          </p:cNvPr>
          <p:cNvSpPr/>
          <p:nvPr/>
        </p:nvSpPr>
        <p:spPr>
          <a:xfrm>
            <a:off x="9579546" y="865801"/>
            <a:ext cx="5228100" cy="1228800"/>
          </a:xfrm>
          <a:prstGeom prst="roundRect">
            <a:avLst>
              <a:gd name="adj" fmla="val 16667"/>
            </a:avLst>
          </a:prstGeom>
          <a:solidFill>
            <a:schemeClr val="lt1"/>
          </a:solidFill>
          <a:ln w="107950" cap="flat" cmpd="sng">
            <a:solidFill>
              <a:srgbClr val="FFC000"/>
            </a:solidFill>
            <a:prstDash val="solid"/>
            <a:round/>
            <a:headEnd type="none" w="sm" len="sm"/>
            <a:tailEnd type="none" w="sm" len="sm"/>
          </a:ln>
        </p:spPr>
        <p:txBody>
          <a:bodyPr spcFirstLastPara="1" wrap="square" lIns="274300" tIns="365750" rIns="274300" bIns="274300" anchor="ctr" anchorCtr="0">
            <a:noAutofit/>
          </a:bodyPr>
          <a:lstStyle/>
          <a:p>
            <a:pPr marL="0" marR="0" lvl="0" indent="0" algn="ctr" rtl="0">
              <a:lnSpc>
                <a:spcPct val="90000"/>
              </a:lnSpc>
              <a:spcBef>
                <a:spcPts val="0"/>
              </a:spcBef>
              <a:spcAft>
                <a:spcPts val="0"/>
              </a:spcAft>
              <a:buClr>
                <a:srgbClr val="C00000"/>
              </a:buClr>
              <a:buSzPts val="7200"/>
              <a:buFont typeface="Arial"/>
              <a:buNone/>
            </a:pPr>
            <a:r>
              <a:rPr lang="en-US" sz="7200" b="1" i="0" u="none" strike="noStrike" cap="none">
                <a:solidFill>
                  <a:srgbClr val="C00000"/>
                </a:solidFill>
                <a:latin typeface="Arial"/>
                <a:ea typeface="Arial"/>
                <a:cs typeface="Arial"/>
                <a:sym typeface="Arial"/>
              </a:rPr>
              <a:t>INCIDENT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5594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9E730-6990-A08C-84B9-2A9F145D504B}"/>
            </a:ext>
          </a:extLst>
        </p:cNvPr>
        <p:cNvGrpSpPr/>
        <p:nvPr/>
      </p:nvGrpSpPr>
      <p:grpSpPr>
        <a:xfrm>
          <a:off x="0" y="0"/>
          <a:ext cx="0" cy="0"/>
          <a:chOff x="0" y="0"/>
          <a:chExt cx="0" cy="0"/>
        </a:xfrm>
      </p:grpSpPr>
      <p:sp>
        <p:nvSpPr>
          <p:cNvPr id="4" name="yellow line body">
            <a:extLst>
              <a:ext uri="{FF2B5EF4-FFF2-40B4-BE49-F238E27FC236}">
                <a16:creationId xmlns:a16="http://schemas.microsoft.com/office/drawing/2014/main" id="{DDE9A745-07CE-37E1-7339-96A498AF917E}"/>
              </a:ext>
            </a:extLst>
          </p:cNvPr>
          <p:cNvSpPr/>
          <p:nvPr/>
        </p:nvSpPr>
        <p:spPr>
          <a:xfrm>
            <a:off x="501925" y="1642025"/>
            <a:ext cx="23383200" cy="7772400"/>
          </a:xfrm>
          <a:prstGeom prst="roundRect">
            <a:avLst>
              <a:gd name="adj" fmla="val 6082"/>
            </a:avLst>
          </a:prstGeom>
          <a:noFill/>
          <a:ln w="1143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 name="yellow line header INCIDENT">
            <a:extLst>
              <a:ext uri="{FF2B5EF4-FFF2-40B4-BE49-F238E27FC236}">
                <a16:creationId xmlns:a16="http://schemas.microsoft.com/office/drawing/2014/main" id="{D652F94F-27E5-8401-277E-204D16FC56E6}"/>
              </a:ext>
            </a:extLst>
          </p:cNvPr>
          <p:cNvSpPr/>
          <p:nvPr/>
        </p:nvSpPr>
        <p:spPr>
          <a:xfrm>
            <a:off x="9579546" y="865801"/>
            <a:ext cx="5228100" cy="1228800"/>
          </a:xfrm>
          <a:prstGeom prst="roundRect">
            <a:avLst>
              <a:gd name="adj" fmla="val 16667"/>
            </a:avLst>
          </a:prstGeom>
          <a:solidFill>
            <a:schemeClr val="lt1"/>
          </a:solidFill>
          <a:ln w="107950" cap="flat" cmpd="sng">
            <a:solidFill>
              <a:srgbClr val="FFC000"/>
            </a:solidFill>
            <a:prstDash val="solid"/>
            <a:round/>
            <a:headEnd type="none" w="sm" len="sm"/>
            <a:tailEnd type="none" w="sm" len="sm"/>
          </a:ln>
        </p:spPr>
        <p:txBody>
          <a:bodyPr spcFirstLastPara="1" wrap="square" lIns="274300" tIns="365750" rIns="274300" bIns="274300" anchor="ctr" anchorCtr="0">
            <a:noAutofit/>
          </a:bodyPr>
          <a:lstStyle/>
          <a:p>
            <a:pPr marL="0" marR="0" lvl="0" indent="0" algn="ctr" rtl="0">
              <a:lnSpc>
                <a:spcPct val="90000"/>
              </a:lnSpc>
              <a:spcBef>
                <a:spcPts val="0"/>
              </a:spcBef>
              <a:spcAft>
                <a:spcPts val="0"/>
              </a:spcAft>
              <a:buClr>
                <a:srgbClr val="C00000"/>
              </a:buClr>
              <a:buSzPts val="7200"/>
              <a:buFont typeface="Arial"/>
              <a:buNone/>
            </a:pPr>
            <a:r>
              <a:rPr lang="en-US" sz="7200" b="1" i="0" u="none" strike="noStrike" cap="none">
                <a:solidFill>
                  <a:srgbClr val="C00000"/>
                </a:solidFill>
                <a:latin typeface="Arial"/>
                <a:ea typeface="Arial"/>
                <a:cs typeface="Arial"/>
                <a:sym typeface="Arial"/>
              </a:rPr>
              <a:t>INCIDENT</a:t>
            </a:r>
            <a:endParaRPr sz="1400" b="0" i="0" u="none" strike="noStrike" cap="none">
              <a:solidFill>
                <a:srgbClr val="000000"/>
              </a:solidFill>
              <a:latin typeface="Arial"/>
              <a:ea typeface="Arial"/>
              <a:cs typeface="Arial"/>
              <a:sym typeface="Arial"/>
            </a:endParaRPr>
          </a:p>
        </p:txBody>
      </p:sp>
      <p:pic>
        <p:nvPicPr>
          <p:cNvPr id="6" name="app-incident-summary-command">
            <a:extLst>
              <a:ext uri="{FF2B5EF4-FFF2-40B4-BE49-F238E27FC236}">
                <a16:creationId xmlns:a16="http://schemas.microsoft.com/office/drawing/2014/main" id="{86CE850B-7DE9-86BD-93AE-5E6D76DD761B}"/>
              </a:ext>
            </a:extLst>
          </p:cNvPr>
          <p:cNvPicPr>
            <a:picLocks noChangeAspect="1"/>
          </p:cNvPicPr>
          <p:nvPr/>
        </p:nvPicPr>
        <p:blipFill>
          <a:blip r:embed="rId3"/>
          <a:srcRect t="-1" b="29068"/>
          <a:stretch/>
        </p:blipFill>
        <p:spPr>
          <a:xfrm>
            <a:off x="13125718" y="2326105"/>
            <a:ext cx="10514034" cy="6836992"/>
          </a:xfrm>
          <a:prstGeom prst="roundRect">
            <a:avLst>
              <a:gd name="adj" fmla="val 4688"/>
            </a:avLst>
          </a:prstGeom>
        </p:spPr>
      </p:pic>
      <p:pic>
        <p:nvPicPr>
          <p:cNvPr id="8" name="app-select-destination">
            <a:extLst>
              <a:ext uri="{FF2B5EF4-FFF2-40B4-BE49-F238E27FC236}">
                <a16:creationId xmlns:a16="http://schemas.microsoft.com/office/drawing/2014/main" id="{5E20EADB-71EC-E033-DA13-185F8FE1E58B}"/>
              </a:ext>
            </a:extLst>
          </p:cNvPr>
          <p:cNvPicPr>
            <a:picLocks noChangeAspect="1"/>
          </p:cNvPicPr>
          <p:nvPr/>
        </p:nvPicPr>
        <p:blipFill>
          <a:blip r:embed="rId4"/>
          <a:srcRect t="3613" b="47611"/>
          <a:stretch/>
        </p:blipFill>
        <p:spPr>
          <a:xfrm>
            <a:off x="7814833" y="2368206"/>
            <a:ext cx="4894370" cy="5183183"/>
          </a:xfrm>
          <a:prstGeom prst="roundRect">
            <a:avLst>
              <a:gd name="adj" fmla="val 6043"/>
            </a:avLst>
          </a:prstGeom>
        </p:spPr>
      </p:pic>
      <p:sp>
        <p:nvSpPr>
          <p:cNvPr id="11" name="yellow line header INCIDENT">
            <a:extLst>
              <a:ext uri="{FF2B5EF4-FFF2-40B4-BE49-F238E27FC236}">
                <a16:creationId xmlns:a16="http://schemas.microsoft.com/office/drawing/2014/main" id="{C1E614E4-AA29-813A-1158-51BFCF019969}"/>
              </a:ext>
            </a:extLst>
          </p:cNvPr>
          <p:cNvSpPr/>
          <p:nvPr/>
        </p:nvSpPr>
        <p:spPr>
          <a:xfrm>
            <a:off x="8838220" y="7409638"/>
            <a:ext cx="2492695" cy="898970"/>
          </a:xfrm>
          <a:prstGeom prst="roundRect">
            <a:avLst>
              <a:gd name="adj" fmla="val 16667"/>
            </a:avLst>
          </a:prstGeom>
          <a:solidFill>
            <a:schemeClr val="lt1"/>
          </a:solidFill>
          <a:ln w="1079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82880" tIns="182880" rIns="182880" bIns="182880" anchor="ctr" anchorCtr="0">
            <a:spAutoFit/>
          </a:bodyPr>
          <a:lstStyle/>
          <a:p>
            <a:pPr marL="0" marR="0" lvl="0" indent="0" algn="ctr" rtl="0">
              <a:lnSpc>
                <a:spcPct val="90000"/>
              </a:lnSpc>
              <a:spcBef>
                <a:spcPts val="0"/>
              </a:spcBef>
              <a:spcAft>
                <a:spcPts val="0"/>
              </a:spcAft>
              <a:buClr>
                <a:srgbClr val="C00000"/>
              </a:buClr>
              <a:buSzPts val="7200"/>
              <a:buFont typeface="Arial"/>
              <a:buNone/>
            </a:pPr>
            <a:r>
              <a:rPr lang="en-US" sz="3200" b="1" i="0" u="none" strike="noStrike" cap="none" dirty="0">
                <a:solidFill>
                  <a:srgbClr val="C00000"/>
                </a:solidFill>
                <a:latin typeface="Arial"/>
                <a:ea typeface="Arial"/>
                <a:cs typeface="Arial"/>
                <a:sym typeface="Arial"/>
              </a:rPr>
              <a:t>Transport</a:t>
            </a:r>
            <a:endParaRPr sz="600" b="0" i="0" u="none" strike="noStrike" cap="none" dirty="0">
              <a:solidFill>
                <a:srgbClr val="000000"/>
              </a:solidFill>
              <a:latin typeface="Arial"/>
              <a:ea typeface="Arial"/>
              <a:cs typeface="Arial"/>
              <a:sym typeface="Arial"/>
            </a:endParaRPr>
          </a:p>
        </p:txBody>
      </p:sp>
      <p:pic>
        <p:nvPicPr>
          <p:cNvPr id="16" name="set availability">
            <a:extLst>
              <a:ext uri="{FF2B5EF4-FFF2-40B4-BE49-F238E27FC236}">
                <a16:creationId xmlns:a16="http://schemas.microsoft.com/office/drawing/2014/main" id="{99183C08-70DE-A420-61EC-A833839BEB9B}"/>
              </a:ext>
            </a:extLst>
          </p:cNvPr>
          <p:cNvPicPr>
            <a:picLocks noChangeAspect="1"/>
          </p:cNvPicPr>
          <p:nvPr/>
        </p:nvPicPr>
        <p:blipFill>
          <a:blip r:embed="rId5"/>
          <a:srcRect/>
          <a:stretch/>
        </p:blipFill>
        <p:spPr>
          <a:xfrm>
            <a:off x="900029" y="2431235"/>
            <a:ext cx="6632612" cy="5120154"/>
          </a:xfrm>
          <a:prstGeom prst="roundRect">
            <a:avLst>
              <a:gd name="adj" fmla="val 6456"/>
            </a:avLst>
          </a:prstGeom>
        </p:spPr>
      </p:pic>
      <p:sp>
        <p:nvSpPr>
          <p:cNvPr id="13" name="yellow arrow up">
            <a:extLst>
              <a:ext uri="{FF2B5EF4-FFF2-40B4-BE49-F238E27FC236}">
                <a16:creationId xmlns:a16="http://schemas.microsoft.com/office/drawing/2014/main" id="{47D89EDA-3D63-31F8-F838-E3361AFB164D}"/>
              </a:ext>
            </a:extLst>
          </p:cNvPr>
          <p:cNvSpPr/>
          <p:nvPr/>
        </p:nvSpPr>
        <p:spPr>
          <a:xfrm rot="5400000">
            <a:off x="7094312" y="5419869"/>
            <a:ext cx="484104" cy="1330217"/>
          </a:xfrm>
          <a:prstGeom prst="upArrow">
            <a:avLst>
              <a:gd name="adj1" fmla="val 44407"/>
              <a:gd name="adj2" fmla="val 80477"/>
            </a:avLst>
          </a:prstGeom>
          <a:solidFill>
            <a:srgbClr val="FFC000"/>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 name="yellow line header INCIDENT">
            <a:extLst>
              <a:ext uri="{FF2B5EF4-FFF2-40B4-BE49-F238E27FC236}">
                <a16:creationId xmlns:a16="http://schemas.microsoft.com/office/drawing/2014/main" id="{85399628-427E-6440-3A7F-915AD28C4819}"/>
              </a:ext>
            </a:extLst>
          </p:cNvPr>
          <p:cNvSpPr/>
          <p:nvPr/>
        </p:nvSpPr>
        <p:spPr>
          <a:xfrm>
            <a:off x="2813055" y="7409638"/>
            <a:ext cx="2690648" cy="898970"/>
          </a:xfrm>
          <a:prstGeom prst="roundRect">
            <a:avLst>
              <a:gd name="adj" fmla="val 16667"/>
            </a:avLst>
          </a:prstGeom>
          <a:solidFill>
            <a:schemeClr val="lt1"/>
          </a:solidFill>
          <a:ln w="10795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182880" tIns="182880" rIns="182880" bIns="182880" anchor="ctr" anchorCtr="0">
            <a:spAutoFit/>
          </a:bodyPr>
          <a:lstStyle/>
          <a:p>
            <a:pPr marL="0" marR="0" lvl="0" indent="0" algn="ctr" rtl="0">
              <a:lnSpc>
                <a:spcPct val="90000"/>
              </a:lnSpc>
              <a:spcBef>
                <a:spcPts val="0"/>
              </a:spcBef>
              <a:spcAft>
                <a:spcPts val="0"/>
              </a:spcAft>
              <a:buClr>
                <a:srgbClr val="C00000"/>
              </a:buClr>
              <a:buSzPts val="7200"/>
              <a:buFont typeface="Arial"/>
              <a:buNone/>
            </a:pPr>
            <a:r>
              <a:rPr lang="en-US" sz="3200" b="1" i="0" u="none" strike="noStrike" cap="none" dirty="0">
                <a:solidFill>
                  <a:srgbClr val="C00000"/>
                </a:solidFill>
                <a:latin typeface="Arial"/>
                <a:ea typeface="Arial"/>
                <a:cs typeface="Arial"/>
                <a:sym typeface="Arial"/>
              </a:rPr>
              <a:t>Hospital</a:t>
            </a:r>
            <a:endParaRPr sz="600" b="0" i="0" u="none" strike="noStrike" cap="none" dirty="0">
              <a:solidFill>
                <a:srgbClr val="000000"/>
              </a:solidFill>
              <a:latin typeface="Arial"/>
              <a:ea typeface="Arial"/>
              <a:cs typeface="Arial"/>
              <a:sym typeface="Arial"/>
            </a:endParaRPr>
          </a:p>
        </p:txBody>
      </p:sp>
      <p:grpSp>
        <p:nvGrpSpPr>
          <p:cNvPr id="18" name="JOIN">
            <a:extLst>
              <a:ext uri="{FF2B5EF4-FFF2-40B4-BE49-F238E27FC236}">
                <a16:creationId xmlns:a16="http://schemas.microsoft.com/office/drawing/2014/main" id="{978FFC55-8232-D678-C4EA-14EA6DB9F43F}"/>
              </a:ext>
            </a:extLst>
          </p:cNvPr>
          <p:cNvGrpSpPr/>
          <p:nvPr/>
        </p:nvGrpSpPr>
        <p:grpSpPr>
          <a:xfrm>
            <a:off x="8541368" y="9451217"/>
            <a:ext cx="3086400" cy="3512075"/>
            <a:chOff x="10650387" y="9656529"/>
            <a:chExt cx="3086400" cy="3512075"/>
          </a:xfrm>
        </p:grpSpPr>
        <p:grpSp>
          <p:nvGrpSpPr>
            <p:cNvPr id="19" name="JOIN">
              <a:extLst>
                <a:ext uri="{FF2B5EF4-FFF2-40B4-BE49-F238E27FC236}">
                  <a16:creationId xmlns:a16="http://schemas.microsoft.com/office/drawing/2014/main" id="{2AC4EBE2-1B81-6B0A-DF2D-BB5171B14C36}"/>
                </a:ext>
              </a:extLst>
            </p:cNvPr>
            <p:cNvGrpSpPr/>
            <p:nvPr/>
          </p:nvGrpSpPr>
          <p:grpSpPr>
            <a:xfrm>
              <a:off x="10650387" y="9656529"/>
              <a:ext cx="3086400" cy="3512075"/>
              <a:chOff x="8472150" y="10741731"/>
              <a:chExt cx="3086400" cy="3512075"/>
            </a:xfrm>
          </p:grpSpPr>
          <p:sp>
            <p:nvSpPr>
              <p:cNvPr id="21" name="yellow text box JOIN">
                <a:extLst>
                  <a:ext uri="{FF2B5EF4-FFF2-40B4-BE49-F238E27FC236}">
                    <a16:creationId xmlns:a16="http://schemas.microsoft.com/office/drawing/2014/main" id="{301973A7-4BDC-2E7E-C0AD-395DFC4C9671}"/>
                  </a:ext>
                </a:extLst>
              </p:cNvPr>
              <p:cNvSpPr/>
              <p:nvPr/>
            </p:nvSpPr>
            <p:spPr>
              <a:xfrm>
                <a:off x="8472150" y="11320406"/>
                <a:ext cx="3086400" cy="2933400"/>
              </a:xfrm>
              <a:prstGeom prst="roundRect">
                <a:avLst>
                  <a:gd name="adj" fmla="val 12225"/>
                </a:avLst>
              </a:prstGeom>
              <a:solidFill>
                <a:schemeClr val="lt1"/>
              </a:solidFill>
              <a:ln w="76200" cap="flat" cmpd="sng">
                <a:solidFill>
                  <a:srgbClr val="FFC000"/>
                </a:solidFill>
                <a:prstDash val="solid"/>
                <a:miter lim="800000"/>
                <a:headEnd type="none" w="sm" len="sm"/>
                <a:tailEnd type="none" w="sm" len="sm"/>
              </a:ln>
            </p:spPr>
            <p:txBody>
              <a:bodyPr spcFirstLastPara="1" wrap="square" lIns="182880" tIns="45700" rIns="0" bIns="0" anchor="t" anchorCtr="0">
                <a:noAutofit/>
              </a:bodyPr>
              <a:lstStyle/>
              <a:p>
                <a:pPr marL="0" marR="0" lvl="0" indent="0"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Arial" panose="020B0604020202020204" pitchFamily="34" charset="0"/>
                    <a:ea typeface="Roboto"/>
                    <a:cs typeface="Arial" panose="020B0604020202020204" pitchFamily="34" charset="0"/>
                    <a:sym typeface="Roboto"/>
                  </a:rPr>
                  <a:t>    JOIN</a:t>
                </a:r>
                <a:endParaRPr sz="1400" b="0" i="0" u="none" strike="noStrike" cap="none" dirty="0">
                  <a:solidFill>
                    <a:srgbClr val="000000"/>
                  </a:solidFill>
                  <a:latin typeface="Arial"/>
                  <a:ea typeface="Arial"/>
                  <a:cs typeface="Arial"/>
                  <a:sym typeface="Arial"/>
                </a:endParaRPr>
              </a:p>
              <a:p>
                <a:pPr marL="230188" marR="0" lvl="0" indent="-230188" algn="l" rtl="0">
                  <a:lnSpc>
                    <a:spcPct val="90000"/>
                  </a:lnSpc>
                  <a:spcBef>
                    <a:spcPts val="0"/>
                  </a:spcBef>
                  <a:spcAft>
                    <a:spcPts val="0"/>
                  </a:spcAft>
                  <a:buClr>
                    <a:schemeClr val="dk1"/>
                  </a:buClr>
                  <a:buSzPts val="2400"/>
                  <a:buFont typeface="Arial"/>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Add Patients</a:t>
                </a:r>
                <a:endParaRPr sz="2400" u="none" strike="noStrike" cap="none" dirty="0">
                  <a:solidFill>
                    <a:schemeClr val="dk1"/>
                  </a:solidFill>
                  <a:latin typeface="Calibri Light" panose="020F0302020204030204" pitchFamily="34" charset="0"/>
                  <a:ea typeface="Roboto"/>
                  <a:cs typeface="Calibri Light" panose="020F0302020204030204" pitchFamily="34" charset="0"/>
                  <a:sym typeface="Roboto"/>
                </a:endParaRPr>
              </a:p>
              <a:p>
                <a:pPr marL="230188" marR="0" lvl="0" indent="-230188" algn="l" rtl="0">
                  <a:lnSpc>
                    <a:spcPct val="90000"/>
                  </a:lnSpc>
                  <a:spcBef>
                    <a:spcPts val="0"/>
                  </a:spcBef>
                  <a:spcAft>
                    <a:spcPts val="0"/>
                  </a:spcAft>
                  <a:buClr>
                    <a:schemeClr val="dk1"/>
                  </a:buClr>
                  <a:buSzPts val="2400"/>
                  <a:buFont typeface="Arial"/>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Participate</a:t>
                </a:r>
                <a:endParaRPr sz="1400" u="none" strike="noStrike" cap="none" dirty="0">
                  <a:solidFill>
                    <a:srgbClr val="000000"/>
                  </a:solidFill>
                  <a:latin typeface="Calibri Light" panose="020F0302020204030204" pitchFamily="34" charset="0"/>
                  <a:ea typeface="Arial"/>
                  <a:cs typeface="Calibri Light" panose="020F0302020204030204" pitchFamily="34" charset="0"/>
                  <a:sym typeface="Arial"/>
                </a:endParaRPr>
              </a:p>
            </p:txBody>
          </p:sp>
          <p:sp>
            <p:nvSpPr>
              <p:cNvPr id="22" name="yellow arrow up">
                <a:extLst>
                  <a:ext uri="{FF2B5EF4-FFF2-40B4-BE49-F238E27FC236}">
                    <a16:creationId xmlns:a16="http://schemas.microsoft.com/office/drawing/2014/main" id="{CE1B92C2-F3C5-E3C7-A797-1DD42BCD82A9}"/>
                  </a:ext>
                </a:extLst>
              </p:cNvPr>
              <p:cNvSpPr/>
              <p:nvPr/>
            </p:nvSpPr>
            <p:spPr>
              <a:xfrm>
                <a:off x="9789600" y="10741731"/>
                <a:ext cx="403200" cy="600600"/>
              </a:xfrm>
              <a:prstGeom prst="upArrow">
                <a:avLst>
                  <a:gd name="adj1" fmla="val 37636"/>
                  <a:gd name="adj2" fmla="val 77840"/>
                </a:avLst>
              </a:prstGeom>
              <a:solidFill>
                <a:srgbClr val="FFC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pic>
          <p:nvPicPr>
            <p:cNvPr id="20" name="incident action photo">
              <a:extLst>
                <a:ext uri="{FF2B5EF4-FFF2-40B4-BE49-F238E27FC236}">
                  <a16:creationId xmlns:a16="http://schemas.microsoft.com/office/drawing/2014/main" id="{E17B52B9-0CD7-D862-CDF1-B1C35BD1D157}"/>
                </a:ext>
              </a:extLst>
            </p:cNvPr>
            <p:cNvPicPr preferRelativeResize="0"/>
            <p:nvPr/>
          </p:nvPicPr>
          <p:blipFill rotWithShape="1">
            <a:blip r:embed="rId6">
              <a:alphaModFix/>
            </a:blip>
            <a:srcRect l="17465" t="10395" r="8558" b="43607"/>
            <a:stretch/>
          </p:blipFill>
          <p:spPr>
            <a:xfrm>
              <a:off x="10815987" y="11697700"/>
              <a:ext cx="2755200" cy="1228800"/>
            </a:xfrm>
            <a:prstGeom prst="roundRect">
              <a:avLst>
                <a:gd name="adj" fmla="val 16667"/>
              </a:avLst>
            </a:prstGeom>
            <a:noFill/>
            <a:ln w="1587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grpSp>
      <p:grpSp>
        <p:nvGrpSpPr>
          <p:cNvPr id="23" name="INVITE">
            <a:extLst>
              <a:ext uri="{FF2B5EF4-FFF2-40B4-BE49-F238E27FC236}">
                <a16:creationId xmlns:a16="http://schemas.microsoft.com/office/drawing/2014/main" id="{9F777117-C58E-3935-7671-8BC333A426A2}"/>
              </a:ext>
            </a:extLst>
          </p:cNvPr>
          <p:cNvGrpSpPr/>
          <p:nvPr/>
        </p:nvGrpSpPr>
        <p:grpSpPr>
          <a:xfrm>
            <a:off x="12759407" y="9451217"/>
            <a:ext cx="3086400" cy="3512075"/>
            <a:chOff x="8472150" y="10741731"/>
            <a:chExt cx="3086400" cy="3512075"/>
          </a:xfrm>
        </p:grpSpPr>
        <p:sp>
          <p:nvSpPr>
            <p:cNvPr id="24" name="yellow text box JOIN">
              <a:extLst>
                <a:ext uri="{FF2B5EF4-FFF2-40B4-BE49-F238E27FC236}">
                  <a16:creationId xmlns:a16="http://schemas.microsoft.com/office/drawing/2014/main" id="{5B8FA016-D45B-47D1-B716-7F5073FF65F6}"/>
                </a:ext>
              </a:extLst>
            </p:cNvPr>
            <p:cNvSpPr/>
            <p:nvPr/>
          </p:nvSpPr>
          <p:spPr>
            <a:xfrm>
              <a:off x="8472150" y="11320406"/>
              <a:ext cx="3086400" cy="2933400"/>
            </a:xfrm>
            <a:prstGeom prst="roundRect">
              <a:avLst>
                <a:gd name="adj" fmla="val 12225"/>
              </a:avLst>
            </a:prstGeom>
            <a:solidFill>
              <a:schemeClr val="lt1"/>
            </a:solidFill>
            <a:ln w="76200" cap="flat" cmpd="sng">
              <a:solidFill>
                <a:srgbClr val="FFC000"/>
              </a:solidFill>
              <a:prstDash val="solid"/>
              <a:miter lim="800000"/>
              <a:headEnd type="none" w="sm" len="sm"/>
              <a:tailEnd type="none" w="sm" len="sm"/>
            </a:ln>
          </p:spPr>
          <p:txBody>
            <a:bodyPr spcFirstLastPara="1" wrap="square" lIns="182880" tIns="45700" rIns="0" bIns="0" anchor="t" anchorCtr="0">
              <a:noAutofit/>
            </a:bodyPr>
            <a:lstStyle/>
            <a:p>
              <a:pPr marL="0" marR="0" lvl="0" indent="0"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Arial" panose="020B0604020202020204" pitchFamily="34" charset="0"/>
                  <a:ea typeface="Roboto"/>
                  <a:cs typeface="Arial" panose="020B0604020202020204" pitchFamily="34" charset="0"/>
                  <a:sym typeface="Roboto"/>
                </a:rPr>
                <a:t>    INVITE</a:t>
              </a:r>
              <a:endParaRPr sz="1400" b="0" i="0" u="none" strike="noStrike" cap="none" dirty="0">
                <a:solidFill>
                  <a:srgbClr val="000000"/>
                </a:solidFill>
                <a:latin typeface="Arial"/>
                <a:ea typeface="Arial"/>
                <a:cs typeface="Arial"/>
                <a:sym typeface="Arial"/>
              </a:endParaRPr>
            </a:p>
            <a:p>
              <a:pPr marL="230188" marR="0" lvl="0" indent="-230188" algn="l" rtl="0">
                <a:lnSpc>
                  <a:spcPct val="90000"/>
                </a:lnSpc>
                <a:spcBef>
                  <a:spcPts val="0"/>
                </a:spcBef>
                <a:spcAft>
                  <a:spcPts val="0"/>
                </a:spcAft>
                <a:buClr>
                  <a:schemeClr val="dk1"/>
                </a:buClr>
                <a:buSzPts val="2400"/>
                <a:buFont typeface="Arial"/>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Alerting</a:t>
              </a:r>
            </a:p>
            <a:p>
              <a:pPr marL="230188" marR="0" lvl="0" indent="-230188" algn="l" rtl="0">
                <a:lnSpc>
                  <a:spcPct val="90000"/>
                </a:lnSpc>
                <a:spcBef>
                  <a:spcPts val="0"/>
                </a:spcBef>
                <a:spcAft>
                  <a:spcPts val="0"/>
                </a:spcAft>
                <a:buClr>
                  <a:schemeClr val="dk1"/>
                </a:buClr>
                <a:buSzPts val="2400"/>
                <a:buFont typeface="Arial"/>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Privileges</a:t>
              </a:r>
            </a:p>
            <a:p>
              <a:pPr marL="800100" lvl="1" indent="-342900">
                <a:lnSpc>
                  <a:spcPct val="90000"/>
                </a:lnSpc>
                <a:buClr>
                  <a:schemeClr val="dk1"/>
                </a:buClr>
                <a:buSzPts val="2400"/>
                <a:buFont typeface="System Font Regular"/>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All Details</a:t>
              </a:r>
            </a:p>
            <a:p>
              <a:pPr marL="800100" lvl="1" indent="-342900">
                <a:lnSpc>
                  <a:spcPct val="90000"/>
                </a:lnSpc>
                <a:buClr>
                  <a:schemeClr val="dk1"/>
                </a:buClr>
                <a:buSzPts val="2400"/>
                <a:buFont typeface="System Font Regular"/>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Summary</a:t>
              </a:r>
            </a:p>
            <a:p>
              <a:pPr marL="342900" indent="-342900">
                <a:lnSpc>
                  <a:spcPct val="90000"/>
                </a:lnSpc>
                <a:buClr>
                  <a:schemeClr val="dk1"/>
                </a:buClr>
                <a:buSzPts val="2400"/>
                <a:buFont typeface="Arial" panose="020B0604020202020204" pitchFamily="34" charset="0"/>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Participate</a:t>
              </a:r>
            </a:p>
            <a:p>
              <a:pPr marL="342900" indent="-342900">
                <a:lnSpc>
                  <a:spcPct val="90000"/>
                </a:lnSpc>
                <a:buClr>
                  <a:schemeClr val="dk1"/>
                </a:buClr>
                <a:buSzPts val="2400"/>
                <a:buFont typeface="Arial" panose="020B0604020202020204" pitchFamily="34" charset="0"/>
                <a:buChar char="•"/>
              </a:pPr>
              <a:r>
                <a:rPr lang="en-US" sz="2400" b="1" dirty="0">
                  <a:solidFill>
                    <a:srgbClr val="C00000"/>
                  </a:solidFill>
                  <a:latin typeface="Calibri" panose="020F0502020204030204" pitchFamily="34" charset="0"/>
                  <a:ea typeface="Roboto"/>
                  <a:cs typeface="Calibri" panose="020F0502020204030204" pitchFamily="34" charset="0"/>
                  <a:sym typeface="Roboto"/>
                </a:rPr>
                <a:t>ED Availability</a:t>
              </a:r>
              <a:endParaRPr lang="en-US" sz="2400" b="1" u="none" strike="noStrike" cap="none" dirty="0">
                <a:solidFill>
                  <a:srgbClr val="C00000"/>
                </a:solidFill>
                <a:latin typeface="Calibri" panose="020F0502020204030204" pitchFamily="34" charset="0"/>
                <a:ea typeface="Roboto"/>
                <a:cs typeface="Calibri" panose="020F0502020204030204" pitchFamily="34" charset="0"/>
                <a:sym typeface="Roboto"/>
              </a:endParaRPr>
            </a:p>
          </p:txBody>
        </p:sp>
        <p:sp>
          <p:nvSpPr>
            <p:cNvPr id="25" name="yellow arrow up">
              <a:extLst>
                <a:ext uri="{FF2B5EF4-FFF2-40B4-BE49-F238E27FC236}">
                  <a16:creationId xmlns:a16="http://schemas.microsoft.com/office/drawing/2014/main" id="{548573E5-F2CF-5CF6-9A3B-A3487C11863B}"/>
                </a:ext>
              </a:extLst>
            </p:cNvPr>
            <p:cNvSpPr/>
            <p:nvPr/>
          </p:nvSpPr>
          <p:spPr>
            <a:xfrm>
              <a:off x="9789600" y="10741731"/>
              <a:ext cx="403200" cy="600600"/>
            </a:xfrm>
            <a:prstGeom prst="upArrow">
              <a:avLst>
                <a:gd name="adj1" fmla="val 37636"/>
                <a:gd name="adj2" fmla="val 77840"/>
              </a:avLst>
            </a:prstGeom>
            <a:solidFill>
              <a:srgbClr val="FFC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89812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Main red arrow">
            <a:extLst>
              <a:ext uri="{FF2B5EF4-FFF2-40B4-BE49-F238E27FC236}">
                <a16:creationId xmlns:a16="http://schemas.microsoft.com/office/drawing/2014/main" id="{F84FE7B9-4373-3835-BC71-0C6CCB928137}"/>
              </a:ext>
            </a:extLst>
          </p:cNvPr>
          <p:cNvSpPr/>
          <p:nvPr/>
        </p:nvSpPr>
        <p:spPr>
          <a:xfrm>
            <a:off x="-104658" y="6811080"/>
            <a:ext cx="24491833" cy="1392339"/>
          </a:xfrm>
          <a:prstGeom prst="rightArrow">
            <a:avLst>
              <a:gd name="adj1" fmla="val 50000"/>
              <a:gd name="adj2" fmla="val 77572"/>
            </a:avLst>
          </a:prstGeom>
          <a:solidFill>
            <a:srgbClr val="B12028"/>
          </a:solidFill>
          <a:ln>
            <a:noFill/>
          </a:ln>
          <a:effectLst>
            <a:outerShdw blurRad="169807" dist="76181" dir="2700000" algn="tl"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a:ea typeface="+mn-ea"/>
                <a:cs typeface="+mn-cs"/>
              </a:rPr>
              <a:t>MAIN INCIDENT – Source of Truth for Patient</a:t>
            </a:r>
            <a:r>
              <a:rPr kumimoji="0" lang="en-US" sz="3600" b="1" i="0" u="none" strike="noStrike" kern="1200" cap="none" spc="300" normalizeH="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a:ea typeface="+mn-ea"/>
                <a:cs typeface="+mn-cs"/>
              </a:rPr>
              <a:t> Encounters</a:t>
            </a:r>
            <a:endParaRPr kumimoji="0" lang="en-US" sz="3600" b="1" i="0" u="none" strike="noStrike" kern="1200" cap="none" spc="30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a:ea typeface="+mn-ea"/>
              <a:cs typeface="+mn-cs"/>
            </a:endParaRPr>
          </a:p>
        </p:txBody>
      </p:sp>
      <p:cxnSp>
        <p:nvCxnSpPr>
          <p:cNvPr id="5" name="Red to blue line down">
            <a:extLst>
              <a:ext uri="{FF2B5EF4-FFF2-40B4-BE49-F238E27FC236}">
                <a16:creationId xmlns:a16="http://schemas.microsoft.com/office/drawing/2014/main" id="{79E42043-5388-36CE-60C8-7264D61A92FA}"/>
              </a:ext>
            </a:extLst>
          </p:cNvPr>
          <p:cNvCxnSpPr>
            <a:cxnSpLocks/>
          </p:cNvCxnSpPr>
          <p:nvPr/>
        </p:nvCxnSpPr>
        <p:spPr>
          <a:xfrm>
            <a:off x="12484628" y="7874758"/>
            <a:ext cx="0" cy="959667"/>
          </a:xfrm>
          <a:prstGeom prst="straightConnector1">
            <a:avLst/>
          </a:prstGeom>
          <a:ln w="92075">
            <a:solidFill>
              <a:srgbClr val="B1202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1" name="frc view summary">
            <a:extLst>
              <a:ext uri="{FF2B5EF4-FFF2-40B4-BE49-F238E27FC236}">
                <a16:creationId xmlns:a16="http://schemas.microsoft.com/office/drawing/2014/main" id="{1A0690F6-DA70-9C66-5736-ED79280D35C8}"/>
              </a:ext>
            </a:extLst>
          </p:cNvPr>
          <p:cNvGrpSpPr/>
          <p:nvPr/>
        </p:nvGrpSpPr>
        <p:grpSpPr>
          <a:xfrm>
            <a:off x="10879059" y="8839310"/>
            <a:ext cx="3775023" cy="2117585"/>
            <a:chOff x="8025328" y="9410823"/>
            <a:chExt cx="3775023" cy="2117585"/>
          </a:xfrm>
        </p:grpSpPr>
        <p:sp>
          <p:nvSpPr>
            <p:cNvPr id="94" name="Freeform 6">
              <a:extLst>
                <a:ext uri="{FF2B5EF4-FFF2-40B4-BE49-F238E27FC236}">
                  <a16:creationId xmlns:a16="http://schemas.microsoft.com/office/drawing/2014/main" id="{78A90132-572F-A956-32FB-C6D51C876699}"/>
                </a:ext>
              </a:extLst>
            </p:cNvPr>
            <p:cNvSpPr>
              <a:spLocks/>
            </p:cNvSpPr>
            <p:nvPr/>
          </p:nvSpPr>
          <p:spPr bwMode="auto">
            <a:xfrm>
              <a:off x="8025328" y="9428238"/>
              <a:ext cx="3775023" cy="2072957"/>
            </a:xfrm>
            <a:custGeom>
              <a:avLst/>
              <a:gdLst>
                <a:gd name="T0" fmla="*/ 2399 w 2909"/>
                <a:gd name="T1" fmla="*/ 0 h 2108"/>
                <a:gd name="T2" fmla="*/ 222 w 2909"/>
                <a:gd name="T3" fmla="*/ 0 h 2108"/>
                <a:gd name="T4" fmla="*/ 0 w 2909"/>
                <a:gd name="T5" fmla="*/ 0 h 2108"/>
                <a:gd name="T6" fmla="*/ 510 w 2909"/>
                <a:gd name="T7" fmla="*/ 1054 h 2108"/>
                <a:gd name="T8" fmla="*/ 0 w 2909"/>
                <a:gd name="T9" fmla="*/ 2108 h 2108"/>
                <a:gd name="T10" fmla="*/ 222 w 2909"/>
                <a:gd name="T11" fmla="*/ 2108 h 2108"/>
                <a:gd name="T12" fmla="*/ 2399 w 2909"/>
                <a:gd name="T13" fmla="*/ 2108 h 2108"/>
                <a:gd name="T14" fmla="*/ 2909 w 2909"/>
                <a:gd name="T15" fmla="*/ 1054 h 2108"/>
                <a:gd name="T16" fmla="*/ 2399 w 2909"/>
                <a:gd name="T17" fmla="*/ 0 h 2108"/>
                <a:gd name="connsiteX0" fmla="*/ 8247 w 10000"/>
                <a:gd name="connsiteY0" fmla="*/ 0 h 10000"/>
                <a:gd name="connsiteX1" fmla="*/ 763 w 10000"/>
                <a:gd name="connsiteY1" fmla="*/ 0 h 10000"/>
                <a:gd name="connsiteX2" fmla="*/ 0 w 10000"/>
                <a:gd name="connsiteY2" fmla="*/ 0 h 10000"/>
                <a:gd name="connsiteX3" fmla="*/ 0 w 10000"/>
                <a:gd name="connsiteY3" fmla="*/ 10000 h 10000"/>
                <a:gd name="connsiteX4" fmla="*/ 763 w 10000"/>
                <a:gd name="connsiteY4" fmla="*/ 10000 h 10000"/>
                <a:gd name="connsiteX5" fmla="*/ 8247 w 10000"/>
                <a:gd name="connsiteY5" fmla="*/ 10000 h 10000"/>
                <a:gd name="connsiteX6" fmla="*/ 10000 w 10000"/>
                <a:gd name="connsiteY6" fmla="*/ 5000 h 10000"/>
                <a:gd name="connsiteX7" fmla="*/ 8247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8247" y="0"/>
                  </a:moveTo>
                  <a:lnTo>
                    <a:pt x="763" y="0"/>
                  </a:lnTo>
                  <a:lnTo>
                    <a:pt x="0" y="0"/>
                  </a:lnTo>
                  <a:lnTo>
                    <a:pt x="0" y="10000"/>
                  </a:lnTo>
                  <a:lnTo>
                    <a:pt x="763" y="10000"/>
                  </a:lnTo>
                  <a:lnTo>
                    <a:pt x="8247" y="10000"/>
                  </a:lnTo>
                  <a:lnTo>
                    <a:pt x="10000" y="5000"/>
                  </a:lnTo>
                  <a:lnTo>
                    <a:pt x="8247" y="0"/>
                  </a:lnTo>
                  <a:close/>
                </a:path>
              </a:pathLst>
            </a:custGeom>
            <a:noFill/>
            <a:ln w="50800">
              <a:solidFill>
                <a:srgbClr val="B12028"/>
              </a:solidFill>
            </a:ln>
          </p:spPr>
          <p:txBody>
            <a:bodyPr vert="horz" wrap="square" lIns="274320" tIns="182880" rIns="457200" bIns="121920" numCol="1"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effectLst/>
                  <a:uLnTx/>
                  <a:uFillTx/>
                  <a:latin typeface="Arial" panose="020B0604020202020204"/>
                  <a:ea typeface="+mn-ea"/>
                  <a:cs typeface="Arial" panose="020B0604020202020204" pitchFamily="34" charset="0"/>
                </a:rPr>
                <a:t>View Summary and all patients for Main Incident</a:t>
              </a:r>
            </a:p>
          </p:txBody>
        </p:sp>
        <p:sp>
          <p:nvSpPr>
            <p:cNvPr id="93" name="Freeform 5">
              <a:extLst>
                <a:ext uri="{FF2B5EF4-FFF2-40B4-BE49-F238E27FC236}">
                  <a16:creationId xmlns:a16="http://schemas.microsoft.com/office/drawing/2014/main" id="{EE57F202-1480-FD51-4F3A-46B671A4CFA1}"/>
                </a:ext>
              </a:extLst>
            </p:cNvPr>
            <p:cNvSpPr>
              <a:spLocks/>
            </p:cNvSpPr>
            <p:nvPr/>
          </p:nvSpPr>
          <p:spPr bwMode="auto">
            <a:xfrm>
              <a:off x="10926669" y="9410823"/>
              <a:ext cx="873682" cy="2117585"/>
            </a:xfrm>
            <a:custGeom>
              <a:avLst/>
              <a:gdLst>
                <a:gd name="T0" fmla="*/ 222 w 733"/>
                <a:gd name="T1" fmla="*/ 0 h 2108"/>
                <a:gd name="T2" fmla="*/ 0 w 733"/>
                <a:gd name="T3" fmla="*/ 0 h 2108"/>
                <a:gd name="T4" fmla="*/ 510 w 733"/>
                <a:gd name="T5" fmla="*/ 1054 h 2108"/>
                <a:gd name="T6" fmla="*/ 0 w 733"/>
                <a:gd name="T7" fmla="*/ 2108 h 2108"/>
                <a:gd name="T8" fmla="*/ 222 w 733"/>
                <a:gd name="T9" fmla="*/ 2108 h 2108"/>
                <a:gd name="T10" fmla="*/ 733 w 733"/>
                <a:gd name="T11" fmla="*/ 1054 h 2108"/>
                <a:gd name="T12" fmla="*/ 222 w 733"/>
                <a:gd name="T13" fmla="*/ 0 h 2108"/>
              </a:gdLst>
              <a:ahLst/>
              <a:cxnLst>
                <a:cxn ang="0">
                  <a:pos x="T0" y="T1"/>
                </a:cxn>
                <a:cxn ang="0">
                  <a:pos x="T2" y="T3"/>
                </a:cxn>
                <a:cxn ang="0">
                  <a:pos x="T4" y="T5"/>
                </a:cxn>
                <a:cxn ang="0">
                  <a:pos x="T6" y="T7"/>
                </a:cxn>
                <a:cxn ang="0">
                  <a:pos x="T8" y="T9"/>
                </a:cxn>
                <a:cxn ang="0">
                  <a:pos x="T10" y="T11"/>
                </a:cxn>
                <a:cxn ang="0">
                  <a:pos x="T12" y="T13"/>
                </a:cxn>
              </a:cxnLst>
              <a:rect l="0" t="0" r="r" b="b"/>
              <a:pathLst>
                <a:path w="733" h="2108">
                  <a:moveTo>
                    <a:pt x="222" y="0"/>
                  </a:moveTo>
                  <a:lnTo>
                    <a:pt x="0" y="0"/>
                  </a:lnTo>
                  <a:lnTo>
                    <a:pt x="510" y="1054"/>
                  </a:lnTo>
                  <a:lnTo>
                    <a:pt x="0" y="2108"/>
                  </a:lnTo>
                  <a:lnTo>
                    <a:pt x="222" y="2108"/>
                  </a:lnTo>
                  <a:lnTo>
                    <a:pt x="733" y="1054"/>
                  </a:lnTo>
                  <a:lnTo>
                    <a:pt x="222" y="0"/>
                  </a:lnTo>
                  <a:close/>
                </a:path>
              </a:pathLst>
            </a:custGeom>
            <a:solidFill>
              <a:srgbClr val="B12028"/>
            </a:solidFill>
            <a:ln>
              <a:solidFill>
                <a:srgbClr val="D7191C"/>
              </a:solidFill>
            </a:ln>
          </p:spPr>
          <p:txBody>
            <a:bodyPr vert="horz" wrap="square" lIns="243840" tIns="121920" rIns="243840" bIns="1219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30" name="FRC">
            <a:extLst>
              <a:ext uri="{FF2B5EF4-FFF2-40B4-BE49-F238E27FC236}">
                <a16:creationId xmlns:a16="http://schemas.microsoft.com/office/drawing/2014/main" id="{C530A0A3-92B7-577B-950A-622D26918BEE}"/>
              </a:ext>
            </a:extLst>
          </p:cNvPr>
          <p:cNvGrpSpPr/>
          <p:nvPr/>
        </p:nvGrpSpPr>
        <p:grpSpPr>
          <a:xfrm>
            <a:off x="3446860" y="8203419"/>
            <a:ext cx="3855994" cy="3195540"/>
            <a:chOff x="465365" y="8636797"/>
            <a:chExt cx="3855994" cy="3195540"/>
          </a:xfrm>
        </p:grpSpPr>
        <p:sp>
          <p:nvSpPr>
            <p:cNvPr id="12" name="Rounded Rectangle 11">
              <a:extLst>
                <a:ext uri="{FF2B5EF4-FFF2-40B4-BE49-F238E27FC236}">
                  <a16:creationId xmlns:a16="http://schemas.microsoft.com/office/drawing/2014/main" id="{42ADEF8C-0457-33CA-A059-D5E3DB2330FF}"/>
                </a:ext>
              </a:extLst>
            </p:cNvPr>
            <p:cNvSpPr/>
            <p:nvPr/>
          </p:nvSpPr>
          <p:spPr>
            <a:xfrm>
              <a:off x="465365" y="8636797"/>
              <a:ext cx="3855994" cy="3195540"/>
            </a:xfrm>
            <a:prstGeom prst="roundRect">
              <a:avLst>
                <a:gd name="adj" fmla="val 12225"/>
              </a:avLst>
            </a:prstGeom>
            <a:noFill/>
            <a:ln w="60325">
              <a:solidFill>
                <a:srgbClr val="C00000"/>
              </a:solidFill>
            </a:ln>
          </p:spPr>
          <p:txBody>
            <a:bodyPr vert="horz" wrap="square" lIns="0" tIns="365760" rIns="0" bIns="0" numCol="1" anchor="b"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uLnTx/>
                  <a:uFillTx/>
                  <a:latin typeface="Arial" panose="020B0604020202020204"/>
                  <a:ea typeface="+mn-ea"/>
                  <a:cs typeface="+mn-cs"/>
                </a:rPr>
                <a:t>REUNIFICATION</a:t>
              </a:r>
              <a:br>
                <a:rPr kumimoji="0" lang="en-US" sz="2400" b="1" i="0" u="none" strike="noStrike" kern="1200" cap="none" spc="0" normalizeH="0" baseline="0" noProof="0" dirty="0">
                  <a:ln>
                    <a:noFill/>
                  </a:ln>
                  <a:uLnTx/>
                  <a:uFillTx/>
                  <a:latin typeface="Arial" panose="020B0604020202020204"/>
                  <a:ea typeface="+mn-ea"/>
                  <a:cs typeface="+mn-cs"/>
                </a:rPr>
              </a:br>
              <a:r>
                <a:rPr kumimoji="0" lang="en-US" sz="2400" b="1" i="0" u="none" strike="noStrike" kern="1200" cap="none" spc="0" normalizeH="0" baseline="0" noProof="0" dirty="0">
                  <a:ln>
                    <a:noFill/>
                  </a:ln>
                  <a:uLnTx/>
                  <a:uFillTx/>
                  <a:latin typeface="Arial" panose="020B0604020202020204"/>
                  <a:ea typeface="+mn-ea"/>
                  <a:cs typeface="+mn-cs"/>
                </a:rPr>
                <a:t>CENTER(S)</a:t>
              </a:r>
            </a:p>
          </p:txBody>
        </p:sp>
        <p:pic>
          <p:nvPicPr>
            <p:cNvPr id="23" name="center">
              <a:extLst>
                <a:ext uri="{FF2B5EF4-FFF2-40B4-BE49-F238E27FC236}">
                  <a16:creationId xmlns:a16="http://schemas.microsoft.com/office/drawing/2014/main" id="{561905C4-BA60-F90C-BD50-76BB05CEFEDC}"/>
                </a:ext>
              </a:extLst>
            </p:cNvPr>
            <p:cNvPicPr>
              <a:picLocks noChangeAspect="1"/>
            </p:cNvPicPr>
            <p:nvPr/>
          </p:nvPicPr>
          <p:blipFill rotWithShape="1">
            <a:blip r:embed="rId3">
              <a:alphaModFix/>
            </a:blip>
            <a:srcRect l="10057" t="20006" r="29455" b="26584"/>
            <a:stretch/>
          </p:blipFill>
          <p:spPr>
            <a:xfrm>
              <a:off x="573545" y="8776355"/>
              <a:ext cx="3622898" cy="2142031"/>
            </a:xfrm>
            <a:prstGeom prst="round2SameRect">
              <a:avLst/>
            </a:prstGeom>
            <a:ln w="15875">
              <a:noFill/>
            </a:ln>
            <a:effectLst>
              <a:innerShdw blurRad="63500" dist="76200" dir="13500000">
                <a:prstClr val="black">
                  <a:alpha val="50000"/>
                </a:prstClr>
              </a:innerShdw>
            </a:effectLst>
          </p:spPr>
        </p:pic>
      </p:grpSp>
      <p:grpSp>
        <p:nvGrpSpPr>
          <p:cNvPr id="9" name="Group 8">
            <a:extLst>
              <a:ext uri="{FF2B5EF4-FFF2-40B4-BE49-F238E27FC236}">
                <a16:creationId xmlns:a16="http://schemas.microsoft.com/office/drawing/2014/main" id="{3E2D1899-1CC3-7579-A931-D669D7876AFE}"/>
              </a:ext>
            </a:extLst>
          </p:cNvPr>
          <p:cNvGrpSpPr/>
          <p:nvPr/>
        </p:nvGrpSpPr>
        <p:grpSpPr>
          <a:xfrm>
            <a:off x="3446859" y="3246458"/>
            <a:ext cx="15901661" cy="3932217"/>
            <a:chOff x="3446859" y="3246458"/>
            <a:chExt cx="15901661" cy="3932217"/>
          </a:xfrm>
        </p:grpSpPr>
        <p:grpSp>
          <p:nvGrpSpPr>
            <p:cNvPr id="29" name="EMS">
              <a:extLst>
                <a:ext uri="{FF2B5EF4-FFF2-40B4-BE49-F238E27FC236}">
                  <a16:creationId xmlns:a16="http://schemas.microsoft.com/office/drawing/2014/main" id="{F48A31CB-79D7-74F0-70A5-EFBEC1EC79B3}"/>
                </a:ext>
              </a:extLst>
            </p:cNvPr>
            <p:cNvGrpSpPr/>
            <p:nvPr/>
          </p:nvGrpSpPr>
          <p:grpSpPr>
            <a:xfrm>
              <a:off x="3446859" y="3246458"/>
              <a:ext cx="3855995" cy="3558431"/>
              <a:chOff x="465364" y="863172"/>
              <a:chExt cx="3855995" cy="3558431"/>
            </a:xfrm>
          </p:grpSpPr>
          <p:sp>
            <p:nvSpPr>
              <p:cNvPr id="6" name="Rounded Rectangle 5">
                <a:extLst>
                  <a:ext uri="{FF2B5EF4-FFF2-40B4-BE49-F238E27FC236}">
                    <a16:creationId xmlns:a16="http://schemas.microsoft.com/office/drawing/2014/main" id="{EE2D3209-08AE-8A35-7E05-E6ECE8CF41A4}"/>
                  </a:ext>
                </a:extLst>
              </p:cNvPr>
              <p:cNvSpPr/>
              <p:nvPr/>
            </p:nvSpPr>
            <p:spPr>
              <a:xfrm>
                <a:off x="465364" y="1226063"/>
                <a:ext cx="3855995" cy="3195540"/>
              </a:xfrm>
              <a:prstGeom prst="roundRect">
                <a:avLst>
                  <a:gd name="adj" fmla="val 12225"/>
                </a:avLst>
              </a:prstGeom>
              <a:noFill/>
              <a:ln w="60325">
                <a:solidFill>
                  <a:srgbClr val="B12028"/>
                </a:solid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b"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uLnTx/>
                    <a:uFillTx/>
                    <a:latin typeface="Arial" panose="020B0604020202020204"/>
                    <a:ea typeface="+mn-ea"/>
                    <a:cs typeface="+mn-cs"/>
                  </a:rPr>
                  <a:t>INCIDENT</a:t>
                </a:r>
                <a:br>
                  <a:rPr kumimoji="0" lang="en-US" sz="2400" b="1" i="0" u="none" strike="noStrike" kern="1200" cap="none" spc="0" normalizeH="0" baseline="0" noProof="0" dirty="0">
                    <a:ln>
                      <a:noFill/>
                    </a:ln>
                    <a:solidFill>
                      <a:schemeClr val="tx1"/>
                    </a:solidFill>
                    <a:uLnTx/>
                    <a:uFillTx/>
                    <a:latin typeface="Arial" panose="020B0604020202020204"/>
                    <a:ea typeface="+mn-ea"/>
                    <a:cs typeface="+mn-cs"/>
                  </a:rPr>
                </a:br>
                <a:r>
                  <a:rPr kumimoji="0" lang="en-US" sz="2400" b="1" i="0" u="none" strike="noStrike" kern="1200" cap="none" spc="0" normalizeH="0" baseline="0" noProof="0" dirty="0">
                    <a:ln>
                      <a:noFill/>
                    </a:ln>
                    <a:solidFill>
                      <a:schemeClr val="tx1"/>
                    </a:solidFill>
                    <a:uLnTx/>
                    <a:uFillTx/>
                    <a:latin typeface="Arial" panose="020B0604020202020204"/>
                    <a:ea typeface="+mn-ea"/>
                    <a:cs typeface="+mn-cs"/>
                  </a:rPr>
                  <a:t>COMMAND</a:t>
                </a:r>
                <a:endParaRPr kumimoji="0" lang="en-US" sz="2800" b="0" i="0" u="none" strike="noStrike" kern="1200" cap="none" spc="0" normalizeH="0" baseline="0" noProof="0" dirty="0">
                  <a:ln>
                    <a:noFill/>
                  </a:ln>
                  <a:solidFill>
                    <a:schemeClr val="tx1"/>
                  </a:solidFill>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261300A2-E944-5BEB-3552-155C08B98015}"/>
                  </a:ext>
                </a:extLst>
              </p:cNvPr>
              <p:cNvSpPr/>
              <p:nvPr/>
            </p:nvSpPr>
            <p:spPr>
              <a:xfrm>
                <a:off x="1867676" y="863172"/>
                <a:ext cx="1248708" cy="553998"/>
              </a:xfrm>
              <a:prstGeom prst="rect">
                <a:avLst/>
              </a:prstGeom>
            </p:spPr>
            <p:txBody>
              <a:bodyPr wrap="square" lIns="0" tIns="0" rIns="0" bIns="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pic>
            <p:nvPicPr>
              <p:cNvPr id="2" name="Picture 1">
                <a:extLst>
                  <a:ext uri="{FF2B5EF4-FFF2-40B4-BE49-F238E27FC236}">
                    <a16:creationId xmlns:a16="http://schemas.microsoft.com/office/drawing/2014/main" id="{18020B1A-4F1D-0B40-A3F2-53ECB3B5C6AD}"/>
                  </a:ext>
                </a:extLst>
              </p:cNvPr>
              <p:cNvPicPr>
                <a:picLocks noChangeAspect="1"/>
              </p:cNvPicPr>
              <p:nvPr/>
            </p:nvPicPr>
            <p:blipFill>
              <a:blip r:embed="rId4"/>
              <a:srcRect t="5517" b="5517"/>
              <a:stretch/>
            </p:blipFill>
            <p:spPr>
              <a:xfrm>
                <a:off x="573545" y="1353323"/>
                <a:ext cx="3622898" cy="2142030"/>
              </a:xfrm>
              <a:prstGeom prst="round2SameRect">
                <a:avLst/>
              </a:prstGeom>
              <a:ln w="15875">
                <a:noFill/>
              </a:ln>
              <a:effectLst>
                <a:innerShdw blurRad="63500" dist="101600" dir="13500000">
                  <a:prstClr val="black">
                    <a:alpha val="50000"/>
                  </a:prstClr>
                </a:innerShdw>
              </a:effectLst>
            </p:spPr>
          </p:pic>
        </p:grpSp>
        <p:grpSp>
          <p:nvGrpSpPr>
            <p:cNvPr id="26" name="main step 1">
              <a:extLst>
                <a:ext uri="{FF2B5EF4-FFF2-40B4-BE49-F238E27FC236}">
                  <a16:creationId xmlns:a16="http://schemas.microsoft.com/office/drawing/2014/main" id="{F9C52B8C-AC3A-AA15-2332-3314713E5511}"/>
                </a:ext>
              </a:extLst>
            </p:cNvPr>
            <p:cNvGrpSpPr/>
            <p:nvPr/>
          </p:nvGrpSpPr>
          <p:grpSpPr>
            <a:xfrm>
              <a:off x="9854237" y="4114800"/>
              <a:ext cx="3916551" cy="2103119"/>
              <a:chOff x="3905857" y="4114800"/>
              <a:chExt cx="3916551" cy="2103119"/>
            </a:xfrm>
          </p:grpSpPr>
          <p:sp>
            <p:nvSpPr>
              <p:cNvPr id="45" name="Freeform 5">
                <a:extLst>
                  <a:ext uri="{FF2B5EF4-FFF2-40B4-BE49-F238E27FC236}">
                    <a16:creationId xmlns:a16="http://schemas.microsoft.com/office/drawing/2014/main" id="{0378DDC3-D095-6E3B-DD6E-26A3C6B0DCD2}"/>
                  </a:ext>
                </a:extLst>
              </p:cNvPr>
              <p:cNvSpPr>
                <a:spLocks/>
              </p:cNvSpPr>
              <p:nvPr/>
            </p:nvSpPr>
            <p:spPr bwMode="auto">
              <a:xfrm>
                <a:off x="6932206" y="4114800"/>
                <a:ext cx="890202" cy="2103119"/>
              </a:xfrm>
              <a:custGeom>
                <a:avLst/>
                <a:gdLst>
                  <a:gd name="T0" fmla="*/ 222 w 733"/>
                  <a:gd name="T1" fmla="*/ 0 h 2108"/>
                  <a:gd name="T2" fmla="*/ 0 w 733"/>
                  <a:gd name="T3" fmla="*/ 0 h 2108"/>
                  <a:gd name="T4" fmla="*/ 510 w 733"/>
                  <a:gd name="T5" fmla="*/ 1054 h 2108"/>
                  <a:gd name="T6" fmla="*/ 0 w 733"/>
                  <a:gd name="T7" fmla="*/ 2108 h 2108"/>
                  <a:gd name="T8" fmla="*/ 222 w 733"/>
                  <a:gd name="T9" fmla="*/ 2108 h 2108"/>
                  <a:gd name="T10" fmla="*/ 733 w 733"/>
                  <a:gd name="T11" fmla="*/ 1054 h 2108"/>
                  <a:gd name="T12" fmla="*/ 222 w 733"/>
                  <a:gd name="T13" fmla="*/ 0 h 2108"/>
                </a:gdLst>
                <a:ahLst/>
                <a:cxnLst>
                  <a:cxn ang="0">
                    <a:pos x="T0" y="T1"/>
                  </a:cxn>
                  <a:cxn ang="0">
                    <a:pos x="T2" y="T3"/>
                  </a:cxn>
                  <a:cxn ang="0">
                    <a:pos x="T4" y="T5"/>
                  </a:cxn>
                  <a:cxn ang="0">
                    <a:pos x="T6" y="T7"/>
                  </a:cxn>
                  <a:cxn ang="0">
                    <a:pos x="T8" y="T9"/>
                  </a:cxn>
                  <a:cxn ang="0">
                    <a:pos x="T10" y="T11"/>
                  </a:cxn>
                  <a:cxn ang="0">
                    <a:pos x="T12" y="T13"/>
                  </a:cxn>
                </a:cxnLst>
                <a:rect l="0" t="0" r="r" b="b"/>
                <a:pathLst>
                  <a:path w="733" h="2108">
                    <a:moveTo>
                      <a:pt x="222" y="0"/>
                    </a:moveTo>
                    <a:lnTo>
                      <a:pt x="0" y="0"/>
                    </a:lnTo>
                    <a:lnTo>
                      <a:pt x="510" y="1054"/>
                    </a:lnTo>
                    <a:lnTo>
                      <a:pt x="0" y="2108"/>
                    </a:lnTo>
                    <a:lnTo>
                      <a:pt x="222" y="2108"/>
                    </a:lnTo>
                    <a:lnTo>
                      <a:pt x="733" y="1054"/>
                    </a:lnTo>
                    <a:lnTo>
                      <a:pt x="222" y="0"/>
                    </a:lnTo>
                    <a:close/>
                  </a:path>
                </a:pathLst>
              </a:custGeom>
              <a:solidFill>
                <a:srgbClr val="B12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Freeform 6">
                <a:extLst>
                  <a:ext uri="{FF2B5EF4-FFF2-40B4-BE49-F238E27FC236}">
                    <a16:creationId xmlns:a16="http://schemas.microsoft.com/office/drawing/2014/main" id="{90636C8D-F021-6D81-0C7B-E1912A529938}"/>
                  </a:ext>
                </a:extLst>
              </p:cNvPr>
              <p:cNvSpPr>
                <a:spLocks/>
              </p:cNvSpPr>
              <p:nvPr/>
            </p:nvSpPr>
            <p:spPr bwMode="auto">
              <a:xfrm>
                <a:off x="3905857" y="4132417"/>
                <a:ext cx="3669715" cy="2061072"/>
              </a:xfrm>
              <a:custGeom>
                <a:avLst/>
                <a:gdLst>
                  <a:gd name="T0" fmla="*/ 2399 w 2909"/>
                  <a:gd name="T1" fmla="*/ 0 h 2108"/>
                  <a:gd name="T2" fmla="*/ 222 w 2909"/>
                  <a:gd name="T3" fmla="*/ 0 h 2108"/>
                  <a:gd name="T4" fmla="*/ 0 w 2909"/>
                  <a:gd name="T5" fmla="*/ 0 h 2108"/>
                  <a:gd name="T6" fmla="*/ 510 w 2909"/>
                  <a:gd name="T7" fmla="*/ 1054 h 2108"/>
                  <a:gd name="T8" fmla="*/ 0 w 2909"/>
                  <a:gd name="T9" fmla="*/ 2108 h 2108"/>
                  <a:gd name="T10" fmla="*/ 222 w 2909"/>
                  <a:gd name="T11" fmla="*/ 2108 h 2108"/>
                  <a:gd name="T12" fmla="*/ 2399 w 2909"/>
                  <a:gd name="T13" fmla="*/ 2108 h 2108"/>
                  <a:gd name="T14" fmla="*/ 2909 w 2909"/>
                  <a:gd name="T15" fmla="*/ 1054 h 2108"/>
                  <a:gd name="T16" fmla="*/ 2399 w 2909"/>
                  <a:gd name="T17" fmla="*/ 0 h 2108"/>
                  <a:gd name="connsiteX0" fmla="*/ 8247 w 10000"/>
                  <a:gd name="connsiteY0" fmla="*/ 0 h 10000"/>
                  <a:gd name="connsiteX1" fmla="*/ 763 w 10000"/>
                  <a:gd name="connsiteY1" fmla="*/ 0 h 10000"/>
                  <a:gd name="connsiteX2" fmla="*/ 0 w 10000"/>
                  <a:gd name="connsiteY2" fmla="*/ 0 h 10000"/>
                  <a:gd name="connsiteX3" fmla="*/ 0 w 10000"/>
                  <a:gd name="connsiteY3" fmla="*/ 10000 h 10000"/>
                  <a:gd name="connsiteX4" fmla="*/ 763 w 10000"/>
                  <a:gd name="connsiteY4" fmla="*/ 10000 h 10000"/>
                  <a:gd name="connsiteX5" fmla="*/ 8247 w 10000"/>
                  <a:gd name="connsiteY5" fmla="*/ 10000 h 10000"/>
                  <a:gd name="connsiteX6" fmla="*/ 10000 w 10000"/>
                  <a:gd name="connsiteY6" fmla="*/ 5000 h 10000"/>
                  <a:gd name="connsiteX7" fmla="*/ 8247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8247" y="0"/>
                    </a:moveTo>
                    <a:lnTo>
                      <a:pt x="763" y="0"/>
                    </a:lnTo>
                    <a:lnTo>
                      <a:pt x="0" y="0"/>
                    </a:lnTo>
                    <a:lnTo>
                      <a:pt x="0" y="10000"/>
                    </a:lnTo>
                    <a:lnTo>
                      <a:pt x="763" y="10000"/>
                    </a:lnTo>
                    <a:lnTo>
                      <a:pt x="8247" y="10000"/>
                    </a:lnTo>
                    <a:lnTo>
                      <a:pt x="10000" y="5000"/>
                    </a:lnTo>
                    <a:lnTo>
                      <a:pt x="8247" y="0"/>
                    </a:lnTo>
                    <a:close/>
                  </a:path>
                </a:pathLst>
              </a:custGeom>
              <a:noFill/>
              <a:ln w="50800">
                <a:solidFill>
                  <a:srgbClr val="B12028"/>
                </a:solidFill>
              </a:ln>
            </p:spPr>
            <p:txBody>
              <a:bodyPr vert="horz" wrap="square" lIns="243840" tIns="121920" rIns="243840" bIns="1219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E387711D-ECDC-B8EF-E430-D5D6AD22FD7F}"/>
                  </a:ext>
                </a:extLst>
              </p:cNvPr>
              <p:cNvSpPr/>
              <p:nvPr/>
            </p:nvSpPr>
            <p:spPr>
              <a:xfrm>
                <a:off x="4171844" y="4555717"/>
                <a:ext cx="2625352" cy="1292662"/>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 panose="020B0604020202020204"/>
                    <a:ea typeface="+mn-ea"/>
                    <a:cs typeface="+mn-cs"/>
                  </a:rPr>
                  <a:t>Add Reunification Center(s)</a:t>
                </a:r>
              </a:p>
            </p:txBody>
          </p:sp>
        </p:grpSp>
        <p:cxnSp>
          <p:nvCxnSpPr>
            <p:cNvPr id="57" name="main step 1 line">
              <a:extLst>
                <a:ext uri="{FF2B5EF4-FFF2-40B4-BE49-F238E27FC236}">
                  <a16:creationId xmlns:a16="http://schemas.microsoft.com/office/drawing/2014/main" id="{43B62F1A-2E1B-CD61-E4F6-362D22FE8ACB}"/>
                </a:ext>
              </a:extLst>
            </p:cNvPr>
            <p:cNvCxnSpPr>
              <a:cxnSpLocks/>
            </p:cNvCxnSpPr>
            <p:nvPr/>
          </p:nvCxnSpPr>
          <p:spPr>
            <a:xfrm>
              <a:off x="11622223" y="6192963"/>
              <a:ext cx="0" cy="985712"/>
            </a:xfrm>
            <a:prstGeom prst="straightConnector1">
              <a:avLst/>
            </a:prstGeom>
            <a:ln w="92075">
              <a:solidFill>
                <a:srgbClr val="B12028"/>
              </a:solidFill>
              <a:tailEnd type="triangle"/>
            </a:ln>
          </p:spPr>
          <p:style>
            <a:lnRef idx="1">
              <a:schemeClr val="accent1"/>
            </a:lnRef>
            <a:fillRef idx="0">
              <a:schemeClr val="accent1"/>
            </a:fillRef>
            <a:effectRef idx="0">
              <a:schemeClr val="accent1"/>
            </a:effectRef>
            <a:fontRef idx="minor">
              <a:schemeClr val="tx1"/>
            </a:fontRef>
          </p:style>
        </p:cxnSp>
        <p:grpSp>
          <p:nvGrpSpPr>
            <p:cNvPr id="8" name="main step 3">
              <a:extLst>
                <a:ext uri="{FF2B5EF4-FFF2-40B4-BE49-F238E27FC236}">
                  <a16:creationId xmlns:a16="http://schemas.microsoft.com/office/drawing/2014/main" id="{9081EE07-218E-871B-FA07-5EF1C77DB044}"/>
                </a:ext>
              </a:extLst>
            </p:cNvPr>
            <p:cNvGrpSpPr/>
            <p:nvPr/>
          </p:nvGrpSpPr>
          <p:grpSpPr>
            <a:xfrm>
              <a:off x="15169677" y="4148807"/>
              <a:ext cx="4178843" cy="2055510"/>
              <a:chOff x="13228884" y="4113898"/>
              <a:chExt cx="4178843" cy="2055510"/>
            </a:xfrm>
          </p:grpSpPr>
          <p:sp>
            <p:nvSpPr>
              <p:cNvPr id="84" name="Freeform 6">
                <a:extLst>
                  <a:ext uri="{FF2B5EF4-FFF2-40B4-BE49-F238E27FC236}">
                    <a16:creationId xmlns:a16="http://schemas.microsoft.com/office/drawing/2014/main" id="{172D7BBE-0CD4-3CA9-533B-08B11363ADA6}"/>
                  </a:ext>
                </a:extLst>
              </p:cNvPr>
              <p:cNvSpPr>
                <a:spLocks/>
              </p:cNvSpPr>
              <p:nvPr/>
            </p:nvSpPr>
            <p:spPr bwMode="auto">
              <a:xfrm>
                <a:off x="13228884" y="4131891"/>
                <a:ext cx="4043833" cy="2013274"/>
              </a:xfrm>
              <a:custGeom>
                <a:avLst/>
                <a:gdLst>
                  <a:gd name="T0" fmla="*/ 2399 w 2909"/>
                  <a:gd name="T1" fmla="*/ 0 h 2108"/>
                  <a:gd name="T2" fmla="*/ 222 w 2909"/>
                  <a:gd name="T3" fmla="*/ 0 h 2108"/>
                  <a:gd name="T4" fmla="*/ 0 w 2909"/>
                  <a:gd name="T5" fmla="*/ 0 h 2108"/>
                  <a:gd name="T6" fmla="*/ 510 w 2909"/>
                  <a:gd name="T7" fmla="*/ 1054 h 2108"/>
                  <a:gd name="T8" fmla="*/ 0 w 2909"/>
                  <a:gd name="T9" fmla="*/ 2108 h 2108"/>
                  <a:gd name="T10" fmla="*/ 222 w 2909"/>
                  <a:gd name="T11" fmla="*/ 2108 h 2108"/>
                  <a:gd name="T12" fmla="*/ 2399 w 2909"/>
                  <a:gd name="T13" fmla="*/ 2108 h 2108"/>
                  <a:gd name="T14" fmla="*/ 2909 w 2909"/>
                  <a:gd name="T15" fmla="*/ 1054 h 2108"/>
                  <a:gd name="T16" fmla="*/ 2399 w 2909"/>
                  <a:gd name="T17" fmla="*/ 0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9" h="2108">
                    <a:moveTo>
                      <a:pt x="2399" y="0"/>
                    </a:moveTo>
                    <a:lnTo>
                      <a:pt x="222" y="0"/>
                    </a:lnTo>
                    <a:lnTo>
                      <a:pt x="0" y="0"/>
                    </a:lnTo>
                    <a:lnTo>
                      <a:pt x="510" y="1054"/>
                    </a:lnTo>
                    <a:lnTo>
                      <a:pt x="0" y="2108"/>
                    </a:lnTo>
                    <a:lnTo>
                      <a:pt x="222" y="2108"/>
                    </a:lnTo>
                    <a:lnTo>
                      <a:pt x="2399" y="2108"/>
                    </a:lnTo>
                    <a:lnTo>
                      <a:pt x="2909" y="1054"/>
                    </a:lnTo>
                    <a:lnTo>
                      <a:pt x="2399" y="0"/>
                    </a:lnTo>
                    <a:close/>
                  </a:path>
                </a:pathLst>
              </a:custGeom>
              <a:noFill/>
              <a:ln w="50800">
                <a:solidFill>
                  <a:srgbClr val="B12028"/>
                </a:solidFill>
              </a:ln>
            </p:spPr>
            <p:txBody>
              <a:bodyPr vert="horz" wrap="square" lIns="243840" tIns="548640" rIns="243840" bIns="1219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 panose="020B0604020202020204"/>
                    <a:ea typeface="+mn-ea"/>
                    <a:cs typeface="+mn-cs"/>
                  </a:rPr>
                  <a:t>Add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 panose="020B0604020202020204"/>
                    <a:ea typeface="+mn-ea"/>
                    <a:cs typeface="+mn-cs"/>
                  </a:rPr>
                  <a:t>Hospital(s)</a:t>
                </a:r>
              </a:p>
            </p:txBody>
          </p:sp>
          <p:sp>
            <p:nvSpPr>
              <p:cNvPr id="83" name="Freeform 5">
                <a:extLst>
                  <a:ext uri="{FF2B5EF4-FFF2-40B4-BE49-F238E27FC236}">
                    <a16:creationId xmlns:a16="http://schemas.microsoft.com/office/drawing/2014/main" id="{FC38DAE3-FF03-314D-0B4B-4CE25651C72D}"/>
                  </a:ext>
                </a:extLst>
              </p:cNvPr>
              <p:cNvSpPr>
                <a:spLocks/>
              </p:cNvSpPr>
              <p:nvPr/>
            </p:nvSpPr>
            <p:spPr bwMode="auto">
              <a:xfrm>
                <a:off x="16544748" y="4113898"/>
                <a:ext cx="862979" cy="2055510"/>
              </a:xfrm>
              <a:custGeom>
                <a:avLst/>
                <a:gdLst>
                  <a:gd name="T0" fmla="*/ 222 w 733"/>
                  <a:gd name="T1" fmla="*/ 0 h 2108"/>
                  <a:gd name="T2" fmla="*/ 0 w 733"/>
                  <a:gd name="T3" fmla="*/ 0 h 2108"/>
                  <a:gd name="T4" fmla="*/ 510 w 733"/>
                  <a:gd name="T5" fmla="*/ 1054 h 2108"/>
                  <a:gd name="T6" fmla="*/ 0 w 733"/>
                  <a:gd name="T7" fmla="*/ 2108 h 2108"/>
                  <a:gd name="T8" fmla="*/ 222 w 733"/>
                  <a:gd name="T9" fmla="*/ 2108 h 2108"/>
                  <a:gd name="T10" fmla="*/ 733 w 733"/>
                  <a:gd name="T11" fmla="*/ 1054 h 2108"/>
                  <a:gd name="T12" fmla="*/ 222 w 733"/>
                  <a:gd name="T13" fmla="*/ 0 h 2108"/>
                </a:gdLst>
                <a:ahLst/>
                <a:cxnLst>
                  <a:cxn ang="0">
                    <a:pos x="T0" y="T1"/>
                  </a:cxn>
                  <a:cxn ang="0">
                    <a:pos x="T2" y="T3"/>
                  </a:cxn>
                  <a:cxn ang="0">
                    <a:pos x="T4" y="T5"/>
                  </a:cxn>
                  <a:cxn ang="0">
                    <a:pos x="T6" y="T7"/>
                  </a:cxn>
                  <a:cxn ang="0">
                    <a:pos x="T8" y="T9"/>
                  </a:cxn>
                  <a:cxn ang="0">
                    <a:pos x="T10" y="T11"/>
                  </a:cxn>
                  <a:cxn ang="0">
                    <a:pos x="T12" y="T13"/>
                  </a:cxn>
                </a:cxnLst>
                <a:rect l="0" t="0" r="r" b="b"/>
                <a:pathLst>
                  <a:path w="733" h="2108">
                    <a:moveTo>
                      <a:pt x="222" y="0"/>
                    </a:moveTo>
                    <a:lnTo>
                      <a:pt x="0" y="0"/>
                    </a:lnTo>
                    <a:lnTo>
                      <a:pt x="510" y="1054"/>
                    </a:lnTo>
                    <a:lnTo>
                      <a:pt x="0" y="2108"/>
                    </a:lnTo>
                    <a:lnTo>
                      <a:pt x="222" y="2108"/>
                    </a:lnTo>
                    <a:lnTo>
                      <a:pt x="733" y="1054"/>
                    </a:lnTo>
                    <a:lnTo>
                      <a:pt x="222" y="0"/>
                    </a:lnTo>
                    <a:close/>
                  </a:path>
                </a:pathLst>
              </a:custGeom>
              <a:solidFill>
                <a:srgbClr val="B12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cxnSp>
          <p:nvCxnSpPr>
            <p:cNvPr id="60" name="main step 3 arrow down">
              <a:extLst>
                <a:ext uri="{FF2B5EF4-FFF2-40B4-BE49-F238E27FC236}">
                  <a16:creationId xmlns:a16="http://schemas.microsoft.com/office/drawing/2014/main" id="{158C8503-AB36-36A4-659C-D2D90196899A}"/>
                </a:ext>
              </a:extLst>
            </p:cNvPr>
            <p:cNvCxnSpPr>
              <a:cxnSpLocks/>
            </p:cNvCxnSpPr>
            <p:nvPr/>
          </p:nvCxnSpPr>
          <p:spPr>
            <a:xfrm>
              <a:off x="17517182" y="6180073"/>
              <a:ext cx="0" cy="998602"/>
            </a:xfrm>
            <a:prstGeom prst="straightConnector1">
              <a:avLst/>
            </a:prstGeom>
            <a:ln w="92075">
              <a:solidFill>
                <a:srgbClr val="B12028"/>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0B69F287-6D6F-CE57-5221-F35A44EFB9B0}"/>
              </a:ext>
            </a:extLst>
          </p:cNvPr>
          <p:cNvSpPr>
            <a:spLocks noGrp="1"/>
          </p:cNvSpPr>
          <p:nvPr>
            <p:ph type="title"/>
          </p:nvPr>
        </p:nvSpPr>
        <p:spPr>
          <a:xfrm>
            <a:off x="0" y="730251"/>
            <a:ext cx="24387175" cy="1740233"/>
          </a:xfrm>
        </p:spPr>
        <p:txBody>
          <a:bodyPr/>
          <a:lstStyle/>
          <a:p>
            <a:r>
              <a:rPr lang="en-US" dirty="0"/>
              <a:t>Reunification Workflow</a:t>
            </a:r>
          </a:p>
        </p:txBody>
      </p:sp>
      <p:sp>
        <p:nvSpPr>
          <p:cNvPr id="7" name="Google Shape;1325;p50">
            <a:extLst>
              <a:ext uri="{FF2B5EF4-FFF2-40B4-BE49-F238E27FC236}">
                <a16:creationId xmlns:a16="http://schemas.microsoft.com/office/drawing/2014/main" id="{DECDE2FD-A9A0-5409-EE7C-F93409E37255}"/>
              </a:ext>
            </a:extLst>
          </p:cNvPr>
          <p:cNvSpPr/>
          <p:nvPr/>
        </p:nvSpPr>
        <p:spPr>
          <a:xfrm>
            <a:off x="15262600" y="8126900"/>
            <a:ext cx="7684200" cy="5067000"/>
          </a:xfrm>
          <a:prstGeom prst="roundRect">
            <a:avLst>
              <a:gd name="adj" fmla="val 12225"/>
            </a:avLst>
          </a:prstGeom>
          <a:solidFill>
            <a:schemeClr val="lt1"/>
          </a:solidFill>
          <a:ln w="76200" cap="flat" cmpd="sng">
            <a:solidFill>
              <a:srgbClr val="FFC000"/>
            </a:solidFill>
            <a:prstDash val="solid"/>
            <a:miter lim="800000"/>
            <a:headEnd type="none" w="sm" len="sm"/>
            <a:tailEnd type="none" w="sm" len="sm"/>
          </a:ln>
        </p:spPr>
        <p:txBody>
          <a:bodyPr spcFirstLastPara="1" wrap="square" lIns="0" tIns="45700" rIns="0" bIns="0" anchor="t" anchorCtr="0">
            <a:noAutofit/>
          </a:bodyPr>
          <a:lstStyle/>
          <a:p>
            <a:pPr marL="0" marR="0" lvl="0" indent="0" algn="ctr" rtl="0">
              <a:lnSpc>
                <a:spcPct val="90000"/>
              </a:lnSpc>
              <a:spcBef>
                <a:spcPts val="0"/>
              </a:spcBef>
              <a:spcAft>
                <a:spcPts val="0"/>
              </a:spcAft>
              <a:buNone/>
            </a:pPr>
            <a:r>
              <a:rPr lang="en-US" sz="3600" dirty="0">
                <a:solidFill>
                  <a:schemeClr val="dk1"/>
                </a:solidFill>
                <a:latin typeface="Calibri Light" panose="020F0302020204030204" pitchFamily="34" charset="0"/>
                <a:ea typeface="Roboto"/>
                <a:cs typeface="Calibri Light" panose="020F0302020204030204" pitchFamily="34" charset="0"/>
                <a:sym typeface="Roboto"/>
              </a:rPr>
              <a:t>Key Reunification Features</a:t>
            </a:r>
            <a:endParaRPr sz="2400" dirty="0">
              <a:solidFill>
                <a:schemeClr val="dk1"/>
              </a:solidFill>
              <a:latin typeface="Calibri Light" panose="020F0302020204030204" pitchFamily="34" charset="0"/>
              <a:ea typeface="Roboto"/>
              <a:cs typeface="Calibri Light" panose="020F0302020204030204" pitchFamily="34" charset="0"/>
              <a:sym typeface="Roboto"/>
            </a:endParaRPr>
          </a:p>
          <a:p>
            <a:pPr marL="342900" marR="0" lvl="0" indent="-342900" algn="l" rtl="0">
              <a:lnSpc>
                <a:spcPct val="90000"/>
              </a:lnSpc>
              <a:spcBef>
                <a:spcPts val="0"/>
              </a:spcBef>
              <a:spcAft>
                <a:spcPts val="0"/>
              </a:spcAft>
              <a:buClr>
                <a:schemeClr val="dk1"/>
              </a:buClr>
              <a:buSzPts val="2400"/>
              <a:buFont typeface="Arial"/>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Photos</a:t>
            </a:r>
            <a:endParaRPr sz="2400" dirty="0">
              <a:solidFill>
                <a:schemeClr val="dk1"/>
              </a:solidFill>
              <a:latin typeface="Calibri Light" panose="020F0302020204030204" pitchFamily="34" charset="0"/>
              <a:ea typeface="Roboto"/>
              <a:cs typeface="Calibri Light" panose="020F0302020204030204" pitchFamily="34" charset="0"/>
              <a:sym typeface="Roboto"/>
            </a:endParaRPr>
          </a:p>
          <a:p>
            <a:pPr marL="914400" marR="0" lvl="1" indent="-381000" algn="l" rtl="0">
              <a:lnSpc>
                <a:spcPct val="90000"/>
              </a:lnSpc>
              <a:spcBef>
                <a:spcPts val="0"/>
              </a:spcBef>
              <a:spcAft>
                <a:spcPts val="0"/>
              </a:spcAft>
              <a:buClr>
                <a:schemeClr val="dk1"/>
              </a:buClr>
              <a:buSzPts val="2400"/>
              <a:buFont typeface="Roboto"/>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ID, Patient, Family, Belongings, Documents…</a:t>
            </a:r>
            <a:endParaRPr sz="2400" dirty="0">
              <a:solidFill>
                <a:schemeClr val="dk1"/>
              </a:solidFill>
              <a:latin typeface="Calibri Light" panose="020F0302020204030204" pitchFamily="34" charset="0"/>
              <a:ea typeface="Roboto"/>
              <a:cs typeface="Calibri Light" panose="020F0302020204030204" pitchFamily="34" charset="0"/>
              <a:sym typeface="Roboto"/>
            </a:endParaRPr>
          </a:p>
          <a:p>
            <a:pPr marL="342900" marR="0" lvl="0" indent="-342900" algn="l" rtl="0">
              <a:lnSpc>
                <a:spcPct val="90000"/>
              </a:lnSpc>
              <a:spcBef>
                <a:spcPts val="0"/>
              </a:spcBef>
              <a:spcAft>
                <a:spcPts val="0"/>
              </a:spcAft>
              <a:buClr>
                <a:schemeClr val="dk1"/>
              </a:buClr>
              <a:buSzPts val="2400"/>
              <a:buFont typeface="Arial"/>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Driver License Scan</a:t>
            </a:r>
            <a:endParaRPr dirty="0">
              <a:latin typeface="Calibri Light" panose="020F0302020204030204" pitchFamily="34" charset="0"/>
              <a:cs typeface="Calibri Light" panose="020F0302020204030204" pitchFamily="34" charset="0"/>
            </a:endParaRPr>
          </a:p>
          <a:p>
            <a:pPr marL="342900" marR="0" lvl="0" indent="-342900" algn="l" rtl="0">
              <a:lnSpc>
                <a:spcPct val="90000"/>
              </a:lnSpc>
              <a:spcBef>
                <a:spcPts val="0"/>
              </a:spcBef>
              <a:spcAft>
                <a:spcPts val="0"/>
              </a:spcAft>
              <a:buClr>
                <a:schemeClr val="dk1"/>
              </a:buClr>
              <a:buSzPts val="2400"/>
              <a:buFont typeface="Arial"/>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Contacts</a:t>
            </a:r>
            <a:endParaRPr sz="2400" dirty="0">
              <a:solidFill>
                <a:schemeClr val="dk1"/>
              </a:solidFill>
              <a:latin typeface="Calibri Light" panose="020F0302020204030204" pitchFamily="34" charset="0"/>
              <a:ea typeface="Roboto"/>
              <a:cs typeface="Calibri Light" panose="020F0302020204030204" pitchFamily="34" charset="0"/>
              <a:sym typeface="Roboto"/>
            </a:endParaRPr>
          </a:p>
          <a:p>
            <a:pPr marL="914400" marR="0" lvl="1" indent="-381000" algn="l" rtl="0">
              <a:lnSpc>
                <a:spcPct val="90000"/>
              </a:lnSpc>
              <a:spcBef>
                <a:spcPts val="0"/>
              </a:spcBef>
              <a:spcAft>
                <a:spcPts val="0"/>
              </a:spcAft>
              <a:buClr>
                <a:schemeClr val="dk1"/>
              </a:buClr>
              <a:buSzPts val="2400"/>
              <a:buFont typeface="Roboto"/>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Pulsara Patient video calls</a:t>
            </a:r>
            <a:endParaRPr sz="2400" dirty="0">
              <a:solidFill>
                <a:schemeClr val="dk1"/>
              </a:solidFill>
              <a:latin typeface="Calibri Light" panose="020F0302020204030204" pitchFamily="34" charset="0"/>
              <a:ea typeface="Roboto"/>
              <a:cs typeface="Calibri Light" panose="020F0302020204030204" pitchFamily="34" charset="0"/>
              <a:sym typeface="Roboto"/>
            </a:endParaRPr>
          </a:p>
          <a:p>
            <a:pPr marL="342900" marR="0" lvl="0" indent="-342900" algn="l" rtl="0">
              <a:lnSpc>
                <a:spcPct val="90000"/>
              </a:lnSpc>
              <a:spcBef>
                <a:spcPts val="0"/>
              </a:spcBef>
              <a:spcAft>
                <a:spcPts val="0"/>
              </a:spcAft>
              <a:buClr>
                <a:schemeClr val="dk1"/>
              </a:buClr>
              <a:buSzPts val="2400"/>
              <a:buFont typeface="Arial"/>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Template Forms</a:t>
            </a:r>
            <a:endParaRPr sz="2400" dirty="0">
              <a:solidFill>
                <a:schemeClr val="dk1"/>
              </a:solidFill>
              <a:latin typeface="Calibri Light" panose="020F0302020204030204" pitchFamily="34" charset="0"/>
              <a:ea typeface="Roboto"/>
              <a:cs typeface="Calibri Light" panose="020F0302020204030204" pitchFamily="34" charset="0"/>
              <a:sym typeface="Roboto"/>
            </a:endParaRPr>
          </a:p>
          <a:p>
            <a:pPr marL="342900" marR="0" lvl="0" indent="-342900" algn="l" rtl="0">
              <a:lnSpc>
                <a:spcPct val="90000"/>
              </a:lnSpc>
              <a:spcBef>
                <a:spcPts val="0"/>
              </a:spcBef>
              <a:spcAft>
                <a:spcPts val="0"/>
              </a:spcAft>
              <a:buClr>
                <a:schemeClr val="dk1"/>
              </a:buClr>
              <a:buSzPts val="2400"/>
              <a:buFont typeface="Arial"/>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Labels</a:t>
            </a:r>
            <a:endParaRPr sz="2400" dirty="0">
              <a:solidFill>
                <a:schemeClr val="dk1"/>
              </a:solidFill>
              <a:latin typeface="Calibri Light" panose="020F0302020204030204" pitchFamily="34" charset="0"/>
              <a:ea typeface="Roboto"/>
              <a:cs typeface="Calibri Light" panose="020F0302020204030204" pitchFamily="34" charset="0"/>
              <a:sym typeface="Roboto"/>
            </a:endParaRPr>
          </a:p>
          <a:p>
            <a:pPr marL="342900" marR="0" lvl="0" indent="-342900" algn="l" rtl="0">
              <a:lnSpc>
                <a:spcPct val="90000"/>
              </a:lnSpc>
              <a:spcBef>
                <a:spcPts val="0"/>
              </a:spcBef>
              <a:spcAft>
                <a:spcPts val="0"/>
              </a:spcAft>
              <a:buClr>
                <a:schemeClr val="dk1"/>
              </a:buClr>
              <a:buSzPts val="2400"/>
              <a:buFont typeface="Roboto"/>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Status</a:t>
            </a:r>
            <a:endParaRPr sz="2400" dirty="0">
              <a:solidFill>
                <a:schemeClr val="dk1"/>
              </a:solidFill>
              <a:latin typeface="Calibri Light" panose="020F0302020204030204" pitchFamily="34" charset="0"/>
              <a:ea typeface="Roboto"/>
              <a:cs typeface="Calibri Light" panose="020F0302020204030204" pitchFamily="34" charset="0"/>
              <a:sym typeface="Roboto"/>
            </a:endParaRPr>
          </a:p>
          <a:p>
            <a:pPr marL="342900" marR="0" lvl="0" indent="-342900" algn="l" rtl="0">
              <a:lnSpc>
                <a:spcPct val="90000"/>
              </a:lnSpc>
              <a:spcBef>
                <a:spcPts val="0"/>
              </a:spcBef>
              <a:spcAft>
                <a:spcPts val="0"/>
              </a:spcAft>
              <a:buClr>
                <a:schemeClr val="dk1"/>
              </a:buClr>
              <a:buSzPts val="2400"/>
              <a:buFont typeface="Roboto"/>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Filtering</a:t>
            </a:r>
            <a:endParaRPr sz="2400" dirty="0">
              <a:solidFill>
                <a:schemeClr val="dk1"/>
              </a:solidFill>
              <a:latin typeface="Calibri Light" panose="020F0302020204030204" pitchFamily="34" charset="0"/>
              <a:ea typeface="Roboto"/>
              <a:cs typeface="Calibri Light" panose="020F0302020204030204" pitchFamily="34" charset="0"/>
              <a:sym typeface="Roboto"/>
            </a:endParaRPr>
          </a:p>
          <a:p>
            <a:pPr marL="342900" marR="0" lvl="0" indent="-342900" algn="l" rtl="0">
              <a:lnSpc>
                <a:spcPct val="90000"/>
              </a:lnSpc>
              <a:spcBef>
                <a:spcPts val="0"/>
              </a:spcBef>
              <a:spcAft>
                <a:spcPts val="0"/>
              </a:spcAft>
              <a:buClr>
                <a:schemeClr val="dk1"/>
              </a:buClr>
              <a:buSzPts val="2400"/>
              <a:buFont typeface="Roboto"/>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Search</a:t>
            </a:r>
            <a:endParaRPr sz="2400" dirty="0">
              <a:solidFill>
                <a:schemeClr val="dk1"/>
              </a:solidFill>
              <a:latin typeface="Calibri Light" panose="020F0302020204030204" pitchFamily="34" charset="0"/>
              <a:ea typeface="Roboto"/>
              <a:cs typeface="Calibri Light" panose="020F0302020204030204" pitchFamily="34" charset="0"/>
              <a:sym typeface="Roboto"/>
            </a:endParaRPr>
          </a:p>
          <a:p>
            <a:pPr marL="342900" marR="0" lvl="0" indent="-342900" algn="l" rtl="0">
              <a:lnSpc>
                <a:spcPct val="90000"/>
              </a:lnSpc>
              <a:spcBef>
                <a:spcPts val="0"/>
              </a:spcBef>
              <a:spcAft>
                <a:spcPts val="0"/>
              </a:spcAft>
              <a:buClr>
                <a:schemeClr val="dk1"/>
              </a:buClr>
              <a:buSzPts val="2400"/>
              <a:buFont typeface="Roboto"/>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Communication</a:t>
            </a:r>
            <a:endParaRPr sz="2400" dirty="0">
              <a:solidFill>
                <a:schemeClr val="dk1"/>
              </a:solidFill>
              <a:latin typeface="Calibri Light" panose="020F0302020204030204" pitchFamily="34" charset="0"/>
              <a:ea typeface="Roboto"/>
              <a:cs typeface="Calibri Light" panose="020F0302020204030204" pitchFamily="34" charset="0"/>
              <a:sym typeface="Roboto"/>
            </a:endParaRPr>
          </a:p>
          <a:p>
            <a:pPr marL="914400" marR="0" lvl="1" indent="-381000" algn="l" rtl="0">
              <a:lnSpc>
                <a:spcPct val="90000"/>
              </a:lnSpc>
              <a:spcBef>
                <a:spcPts val="0"/>
              </a:spcBef>
              <a:spcAft>
                <a:spcPts val="0"/>
              </a:spcAft>
              <a:buClr>
                <a:schemeClr val="dk1"/>
              </a:buClr>
              <a:buSzPts val="2400"/>
              <a:buFont typeface="Roboto"/>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Chat</a:t>
            </a:r>
            <a:endParaRPr sz="2400" dirty="0">
              <a:solidFill>
                <a:schemeClr val="dk1"/>
              </a:solidFill>
              <a:latin typeface="Calibri Light" panose="020F0302020204030204" pitchFamily="34" charset="0"/>
              <a:ea typeface="Roboto"/>
              <a:cs typeface="Calibri Light" panose="020F0302020204030204" pitchFamily="34" charset="0"/>
              <a:sym typeface="Roboto"/>
            </a:endParaRPr>
          </a:p>
          <a:p>
            <a:pPr marL="914400" marR="0" lvl="1" indent="-381000" algn="l" rtl="0">
              <a:lnSpc>
                <a:spcPct val="90000"/>
              </a:lnSpc>
              <a:spcBef>
                <a:spcPts val="0"/>
              </a:spcBef>
              <a:spcAft>
                <a:spcPts val="0"/>
              </a:spcAft>
              <a:buClr>
                <a:schemeClr val="dk1"/>
              </a:buClr>
              <a:buSzPts val="2400"/>
              <a:buFont typeface="Roboto"/>
              <a:buChar char="-"/>
            </a:pPr>
            <a:r>
              <a:rPr lang="en-US" sz="2400" dirty="0">
                <a:solidFill>
                  <a:schemeClr val="dk1"/>
                </a:solidFill>
                <a:latin typeface="Calibri Light" panose="020F0302020204030204" pitchFamily="34" charset="0"/>
                <a:ea typeface="Roboto"/>
                <a:cs typeface="Calibri Light" panose="020F0302020204030204" pitchFamily="34" charset="0"/>
                <a:sym typeface="Roboto"/>
              </a:rPr>
              <a:t>Video or Phone Calls</a:t>
            </a:r>
            <a:endParaRPr sz="2400" dirty="0">
              <a:solidFill>
                <a:schemeClr val="dk1"/>
              </a:solidFill>
              <a:latin typeface="Calibri Light" panose="020F0302020204030204" pitchFamily="34" charset="0"/>
              <a:ea typeface="Roboto"/>
              <a:cs typeface="Calibri Light" panose="020F0302020204030204" pitchFamily="34" charset="0"/>
              <a:sym typeface="Roboto"/>
            </a:endParaRPr>
          </a:p>
        </p:txBody>
      </p:sp>
    </p:spTree>
    <p:extLst>
      <p:ext uri="{BB962C8B-B14F-4D97-AF65-F5344CB8AC3E}">
        <p14:creationId xmlns:p14="http://schemas.microsoft.com/office/powerpoint/2010/main" val="299946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1000" fill="hold"/>
                                        <p:tgtEl>
                                          <p:spTgt spid="30"/>
                                        </p:tgtEl>
                                        <p:attrNameLst>
                                          <p:attrName>ppt_w</p:attrName>
                                        </p:attrNameLst>
                                      </p:cBhvr>
                                      <p:tavLst>
                                        <p:tav tm="0">
                                          <p:val>
                                            <p:fltVal val="0"/>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animEffect transition="in" filter="fade">
                                      <p:cBhvr>
                                        <p:cTn id="14" dur="1000"/>
                                        <p:tgtEl>
                                          <p:spTgt spid="30"/>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03C0E-B34F-A39D-E68A-F6848A829DCA}"/>
            </a:ext>
          </a:extLst>
        </p:cNvPr>
        <p:cNvGrpSpPr/>
        <p:nvPr/>
      </p:nvGrpSpPr>
      <p:grpSpPr>
        <a:xfrm>
          <a:off x="0" y="0"/>
          <a:ext cx="0" cy="0"/>
          <a:chOff x="0" y="0"/>
          <a:chExt cx="0" cy="0"/>
        </a:xfrm>
      </p:grpSpPr>
      <p:cxnSp>
        <p:nvCxnSpPr>
          <p:cNvPr id="4" name="main step 1 line">
            <a:extLst>
              <a:ext uri="{FF2B5EF4-FFF2-40B4-BE49-F238E27FC236}">
                <a16:creationId xmlns:a16="http://schemas.microsoft.com/office/drawing/2014/main" id="{2BDF63B6-A040-18E4-1D3E-312CB1892AEE}"/>
              </a:ext>
            </a:extLst>
          </p:cNvPr>
          <p:cNvCxnSpPr>
            <a:cxnSpLocks/>
          </p:cNvCxnSpPr>
          <p:nvPr/>
        </p:nvCxnSpPr>
        <p:spPr>
          <a:xfrm>
            <a:off x="17517182" y="8477077"/>
            <a:ext cx="0" cy="985712"/>
          </a:xfrm>
          <a:prstGeom prst="straightConnector1">
            <a:avLst/>
          </a:prstGeom>
          <a:ln w="92075">
            <a:solidFill>
              <a:srgbClr val="B12028"/>
            </a:solidFill>
            <a:tailEnd type="triangle"/>
          </a:ln>
        </p:spPr>
        <p:style>
          <a:lnRef idx="1">
            <a:schemeClr val="accent1"/>
          </a:lnRef>
          <a:fillRef idx="0">
            <a:schemeClr val="accent1"/>
          </a:fillRef>
          <a:effectRef idx="0">
            <a:schemeClr val="accent1"/>
          </a:effectRef>
          <a:fontRef idx="minor">
            <a:schemeClr val="tx1"/>
          </a:fontRef>
        </p:style>
      </p:cxnSp>
      <p:cxnSp>
        <p:nvCxnSpPr>
          <p:cNvPr id="2" name="main step 1 line">
            <a:extLst>
              <a:ext uri="{FF2B5EF4-FFF2-40B4-BE49-F238E27FC236}">
                <a16:creationId xmlns:a16="http://schemas.microsoft.com/office/drawing/2014/main" id="{B151F2C4-FABF-F87E-C5C0-826AAEEA6915}"/>
              </a:ext>
            </a:extLst>
          </p:cNvPr>
          <p:cNvCxnSpPr>
            <a:cxnSpLocks/>
          </p:cNvCxnSpPr>
          <p:nvPr/>
        </p:nvCxnSpPr>
        <p:spPr>
          <a:xfrm>
            <a:off x="11622223" y="8477077"/>
            <a:ext cx="0" cy="985712"/>
          </a:xfrm>
          <a:prstGeom prst="straightConnector1">
            <a:avLst/>
          </a:prstGeom>
          <a:ln w="92075">
            <a:solidFill>
              <a:srgbClr val="B12028"/>
            </a:solidFill>
            <a:tailEnd type="triangle"/>
          </a:ln>
        </p:spPr>
        <p:style>
          <a:lnRef idx="1">
            <a:schemeClr val="accent1"/>
          </a:lnRef>
          <a:fillRef idx="0">
            <a:schemeClr val="accent1"/>
          </a:fillRef>
          <a:effectRef idx="0">
            <a:schemeClr val="accent1"/>
          </a:effectRef>
          <a:fontRef idx="minor">
            <a:schemeClr val="tx1"/>
          </a:fontRef>
        </p:style>
      </p:cxnSp>
      <p:sp>
        <p:nvSpPr>
          <p:cNvPr id="51" name="FRC BLUE LINE">
            <a:extLst>
              <a:ext uri="{FF2B5EF4-FFF2-40B4-BE49-F238E27FC236}">
                <a16:creationId xmlns:a16="http://schemas.microsoft.com/office/drawing/2014/main" id="{F95BB995-D1BB-98DB-791B-41E9DF9B500A}"/>
              </a:ext>
            </a:extLst>
          </p:cNvPr>
          <p:cNvSpPr/>
          <p:nvPr/>
        </p:nvSpPr>
        <p:spPr>
          <a:xfrm>
            <a:off x="8509483" y="7271069"/>
            <a:ext cx="15856164" cy="1674635"/>
          </a:xfrm>
          <a:prstGeom prst="rightArrow">
            <a:avLst>
              <a:gd name="adj1" fmla="val 50000"/>
              <a:gd name="adj2" fmla="val 69946"/>
            </a:avLst>
          </a:prstGeom>
          <a:solidFill>
            <a:srgbClr val="0070C0"/>
          </a:solidFill>
          <a:ln>
            <a:noFill/>
          </a:ln>
          <a:effectLst/>
        </p:spPr>
        <p:txBody>
          <a:bodyPr vert="horz" wrap="square" lIns="274320" tIns="256032" rIns="0" bIns="118872" numCol="1"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u="none" strike="noStrike" kern="1200" cap="none" spc="0" normalizeH="0" baseline="0" noProof="0" dirty="0">
                <a:ln>
                  <a:noFill/>
                </a:ln>
                <a:solidFill>
                  <a:schemeClr val="bg1"/>
                </a:solidFill>
                <a:effectLst/>
                <a:uLnTx/>
                <a:uFillTx/>
                <a:ea typeface="Roboto" panose="02000000000000000000" pitchFamily="2" charset="0"/>
                <a:cs typeface="Arial" panose="020B0604020202020204" pitchFamily="34" charset="0"/>
              </a:rPr>
              <a:t>MANIFEST – Source</a:t>
            </a:r>
            <a:r>
              <a:rPr kumimoji="0" lang="en-US" sz="3000" u="none" strike="noStrike" kern="1200" cap="none" spc="0" normalizeH="0" noProof="0" dirty="0">
                <a:ln>
                  <a:noFill/>
                </a:ln>
                <a:solidFill>
                  <a:schemeClr val="bg1"/>
                </a:solidFill>
                <a:effectLst/>
                <a:uLnTx/>
                <a:uFillTx/>
                <a:ea typeface="Roboto" panose="02000000000000000000" pitchFamily="2" charset="0"/>
                <a:cs typeface="Arial" panose="020B0604020202020204" pitchFamily="34" charset="0"/>
              </a:rPr>
              <a:t> of Truth for Souls on Board, Evacuees, or Missing Persons</a:t>
            </a:r>
            <a:endParaRPr kumimoji="0" lang="en-US" sz="3000" u="none" strike="noStrike" kern="1200" cap="none" spc="0" normalizeH="0" baseline="0" noProof="0" dirty="0">
              <a:ln>
                <a:noFill/>
              </a:ln>
              <a:solidFill>
                <a:schemeClr val="bg1"/>
              </a:solidFill>
              <a:effectLst/>
              <a:uLnTx/>
              <a:uFillTx/>
              <a:ea typeface="Roboto" panose="02000000000000000000" pitchFamily="2" charset="0"/>
              <a:cs typeface="Arial" panose="020B0604020202020204" pitchFamily="34" charset="0"/>
            </a:endParaRPr>
          </a:p>
        </p:txBody>
      </p:sp>
      <p:sp>
        <p:nvSpPr>
          <p:cNvPr id="3" name="Title 2">
            <a:extLst>
              <a:ext uri="{FF2B5EF4-FFF2-40B4-BE49-F238E27FC236}">
                <a16:creationId xmlns:a16="http://schemas.microsoft.com/office/drawing/2014/main" id="{42964A19-034F-2A70-A714-67CDA8AAB1F6}"/>
              </a:ext>
            </a:extLst>
          </p:cNvPr>
          <p:cNvSpPr>
            <a:spLocks noGrp="1"/>
          </p:cNvSpPr>
          <p:nvPr>
            <p:ph type="title"/>
          </p:nvPr>
        </p:nvSpPr>
        <p:spPr>
          <a:xfrm>
            <a:off x="1676618" y="730251"/>
            <a:ext cx="21033938" cy="1740233"/>
          </a:xfrm>
        </p:spPr>
        <p:txBody>
          <a:bodyPr/>
          <a:lstStyle/>
          <a:p>
            <a:r>
              <a:rPr lang="en-US" dirty="0"/>
              <a:t>Reunification Workflow</a:t>
            </a:r>
          </a:p>
        </p:txBody>
      </p:sp>
      <p:cxnSp>
        <p:nvCxnSpPr>
          <p:cNvPr id="18" name="main step 1 line">
            <a:extLst>
              <a:ext uri="{FF2B5EF4-FFF2-40B4-BE49-F238E27FC236}">
                <a16:creationId xmlns:a16="http://schemas.microsoft.com/office/drawing/2014/main" id="{8EE23EF9-FEB3-9A1E-397D-513CB685ECB3}"/>
              </a:ext>
            </a:extLst>
          </p:cNvPr>
          <p:cNvCxnSpPr>
            <a:cxnSpLocks/>
          </p:cNvCxnSpPr>
          <p:nvPr/>
        </p:nvCxnSpPr>
        <p:spPr>
          <a:xfrm>
            <a:off x="11622223" y="6192963"/>
            <a:ext cx="0" cy="985712"/>
          </a:xfrm>
          <a:prstGeom prst="straightConnector1">
            <a:avLst/>
          </a:prstGeom>
          <a:ln w="92075">
            <a:solidFill>
              <a:srgbClr val="B12028"/>
            </a:solidFill>
            <a:tailEnd type="triangle"/>
          </a:ln>
        </p:spPr>
        <p:style>
          <a:lnRef idx="1">
            <a:schemeClr val="accent1"/>
          </a:lnRef>
          <a:fillRef idx="0">
            <a:schemeClr val="accent1"/>
          </a:fillRef>
          <a:effectRef idx="0">
            <a:schemeClr val="accent1"/>
          </a:effectRef>
          <a:fontRef idx="minor">
            <a:schemeClr val="tx1"/>
          </a:fontRef>
        </p:style>
      </p:cxnSp>
      <p:cxnSp>
        <p:nvCxnSpPr>
          <p:cNvPr id="20" name="main step 3 arrow down">
            <a:extLst>
              <a:ext uri="{FF2B5EF4-FFF2-40B4-BE49-F238E27FC236}">
                <a16:creationId xmlns:a16="http://schemas.microsoft.com/office/drawing/2014/main" id="{17152DB1-F680-BCD9-1198-43609B84CBA0}"/>
              </a:ext>
            </a:extLst>
          </p:cNvPr>
          <p:cNvCxnSpPr>
            <a:cxnSpLocks/>
          </p:cNvCxnSpPr>
          <p:nvPr/>
        </p:nvCxnSpPr>
        <p:spPr>
          <a:xfrm>
            <a:off x="17517182" y="6180073"/>
            <a:ext cx="0" cy="998602"/>
          </a:xfrm>
          <a:prstGeom prst="straightConnector1">
            <a:avLst/>
          </a:prstGeom>
          <a:ln w="92075">
            <a:solidFill>
              <a:srgbClr val="B12028"/>
            </a:solidFill>
            <a:tailEnd type="triangle"/>
          </a:ln>
        </p:spPr>
        <p:style>
          <a:lnRef idx="1">
            <a:schemeClr val="accent1"/>
          </a:lnRef>
          <a:fillRef idx="0">
            <a:schemeClr val="accent1"/>
          </a:fillRef>
          <a:effectRef idx="0">
            <a:schemeClr val="accent1"/>
          </a:effectRef>
          <a:fontRef idx="minor">
            <a:schemeClr val="tx1"/>
          </a:fontRef>
        </p:style>
      </p:cxnSp>
      <p:sp>
        <p:nvSpPr>
          <p:cNvPr id="36" name="Main red arrow">
            <a:extLst>
              <a:ext uri="{FF2B5EF4-FFF2-40B4-BE49-F238E27FC236}">
                <a16:creationId xmlns:a16="http://schemas.microsoft.com/office/drawing/2014/main" id="{31B53FDE-307C-9E4A-ABD5-94FD028501C7}"/>
              </a:ext>
            </a:extLst>
          </p:cNvPr>
          <p:cNvSpPr/>
          <p:nvPr/>
        </p:nvSpPr>
        <p:spPr>
          <a:xfrm>
            <a:off x="-104658" y="6811080"/>
            <a:ext cx="24491833" cy="1392339"/>
          </a:xfrm>
          <a:prstGeom prst="rightArrow">
            <a:avLst>
              <a:gd name="adj1" fmla="val 50000"/>
              <a:gd name="adj2" fmla="val 77572"/>
            </a:avLst>
          </a:prstGeom>
          <a:solidFill>
            <a:srgbClr val="B12028"/>
          </a:solidFill>
          <a:ln>
            <a:noFill/>
          </a:ln>
          <a:effectLst>
            <a:outerShdw blurRad="169807" dist="76181" dir="2700000" algn="tl"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a:ea typeface="+mn-ea"/>
                <a:cs typeface="+mn-cs"/>
              </a:rPr>
              <a:t>MAIN INCIDENT – Source of Truth for Patient</a:t>
            </a:r>
            <a:r>
              <a:rPr kumimoji="0" lang="en-US" sz="3600" b="1" i="0" u="none" strike="noStrike" kern="1200" cap="none" spc="300" normalizeH="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a:ea typeface="+mn-ea"/>
                <a:cs typeface="+mn-cs"/>
              </a:rPr>
              <a:t> Encounters</a:t>
            </a:r>
            <a:endParaRPr kumimoji="0" lang="en-US" sz="3600" b="1" i="0" u="none" strike="noStrike" kern="1200" cap="none" spc="300" normalizeH="0" baseline="0" noProof="0" dirty="0">
              <a:ln>
                <a:noFill/>
              </a:ln>
              <a:solidFill>
                <a:srgbClr val="FFFFFF"/>
              </a:solidFill>
              <a:effectLst>
                <a:outerShdw blurRad="50800" dist="38100" dir="5400000" algn="t" rotWithShape="0">
                  <a:prstClr val="black">
                    <a:alpha val="40000"/>
                  </a:prstClr>
                </a:outerShdw>
              </a:effectLst>
              <a:uLnTx/>
              <a:uFillTx/>
              <a:latin typeface="Arial" panose="020B0604020202020204"/>
              <a:ea typeface="+mn-ea"/>
              <a:cs typeface="+mn-cs"/>
            </a:endParaRPr>
          </a:p>
        </p:txBody>
      </p:sp>
      <p:grpSp>
        <p:nvGrpSpPr>
          <p:cNvPr id="42" name="FRC">
            <a:extLst>
              <a:ext uri="{FF2B5EF4-FFF2-40B4-BE49-F238E27FC236}">
                <a16:creationId xmlns:a16="http://schemas.microsoft.com/office/drawing/2014/main" id="{05B59377-4105-DC75-830F-39138A1BFD07}"/>
              </a:ext>
            </a:extLst>
          </p:cNvPr>
          <p:cNvGrpSpPr/>
          <p:nvPr/>
        </p:nvGrpSpPr>
        <p:grpSpPr>
          <a:xfrm>
            <a:off x="3446860" y="8203419"/>
            <a:ext cx="3855994" cy="3195540"/>
            <a:chOff x="465365" y="8636797"/>
            <a:chExt cx="3855994" cy="3195540"/>
          </a:xfrm>
        </p:grpSpPr>
        <p:sp>
          <p:nvSpPr>
            <p:cNvPr id="43" name="Rounded Rectangle 42">
              <a:extLst>
                <a:ext uri="{FF2B5EF4-FFF2-40B4-BE49-F238E27FC236}">
                  <a16:creationId xmlns:a16="http://schemas.microsoft.com/office/drawing/2014/main" id="{936A88B7-D415-E7A7-4122-14873406E2A7}"/>
                </a:ext>
              </a:extLst>
            </p:cNvPr>
            <p:cNvSpPr/>
            <p:nvPr/>
          </p:nvSpPr>
          <p:spPr>
            <a:xfrm>
              <a:off x="465365" y="8636797"/>
              <a:ext cx="3855994" cy="3195540"/>
            </a:xfrm>
            <a:prstGeom prst="roundRect">
              <a:avLst>
                <a:gd name="adj" fmla="val 12225"/>
              </a:avLst>
            </a:prstGeom>
            <a:noFill/>
            <a:ln w="101600">
              <a:gradFill>
                <a:gsLst>
                  <a:gs pos="0">
                    <a:srgbClr val="00B0F0"/>
                  </a:gs>
                  <a:gs pos="36000">
                    <a:srgbClr val="C00000"/>
                  </a:gs>
                  <a:gs pos="59000">
                    <a:srgbClr val="00B0F0"/>
                  </a:gs>
                  <a:gs pos="100000">
                    <a:srgbClr val="C00000"/>
                  </a:gs>
                </a:gsLst>
                <a:lin ang="5400000" scaled="1"/>
              </a:gradFill>
            </a:ln>
          </p:spPr>
          <p:txBody>
            <a:bodyPr vert="horz" wrap="square" lIns="0" tIns="365760" rIns="0" bIns="0" numCol="1" anchor="b"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uLnTx/>
                  <a:uFillTx/>
                  <a:latin typeface="Arial" panose="020B0604020202020204"/>
                  <a:ea typeface="+mn-ea"/>
                  <a:cs typeface="+mn-cs"/>
                </a:rPr>
                <a:t>REUNIFICATION</a:t>
              </a:r>
              <a:br>
                <a:rPr kumimoji="0" lang="en-US" sz="2400" b="1" i="0" u="none" strike="noStrike" kern="1200" cap="none" spc="0" normalizeH="0" baseline="0" noProof="0" dirty="0">
                  <a:ln>
                    <a:noFill/>
                  </a:ln>
                  <a:uLnTx/>
                  <a:uFillTx/>
                  <a:latin typeface="Arial" panose="020B0604020202020204"/>
                  <a:ea typeface="+mn-ea"/>
                  <a:cs typeface="+mn-cs"/>
                </a:rPr>
              </a:br>
              <a:r>
                <a:rPr kumimoji="0" lang="en-US" sz="2400" b="1" i="0" u="none" strike="noStrike" kern="1200" cap="none" spc="0" normalizeH="0" baseline="0" noProof="0" dirty="0">
                  <a:ln>
                    <a:noFill/>
                  </a:ln>
                  <a:uLnTx/>
                  <a:uFillTx/>
                  <a:latin typeface="Arial" panose="020B0604020202020204"/>
                  <a:ea typeface="+mn-ea"/>
                  <a:cs typeface="+mn-cs"/>
                </a:rPr>
                <a:t>CENTER(S)</a:t>
              </a:r>
            </a:p>
          </p:txBody>
        </p:sp>
        <p:pic>
          <p:nvPicPr>
            <p:cNvPr id="44" name="center">
              <a:extLst>
                <a:ext uri="{FF2B5EF4-FFF2-40B4-BE49-F238E27FC236}">
                  <a16:creationId xmlns:a16="http://schemas.microsoft.com/office/drawing/2014/main" id="{53F3826E-649E-C51F-81E7-0A6B7C5556E9}"/>
                </a:ext>
              </a:extLst>
            </p:cNvPr>
            <p:cNvPicPr>
              <a:picLocks noChangeAspect="1"/>
            </p:cNvPicPr>
            <p:nvPr/>
          </p:nvPicPr>
          <p:blipFill rotWithShape="1">
            <a:blip r:embed="rId3">
              <a:alphaModFix/>
            </a:blip>
            <a:srcRect l="10057" t="20006" r="29455" b="26584"/>
            <a:stretch/>
          </p:blipFill>
          <p:spPr>
            <a:xfrm>
              <a:off x="573545" y="8776355"/>
              <a:ext cx="3622898" cy="2142031"/>
            </a:xfrm>
            <a:prstGeom prst="round2SameRect">
              <a:avLst/>
            </a:prstGeom>
            <a:ln w="15875">
              <a:noFill/>
            </a:ln>
            <a:effectLst>
              <a:innerShdw blurRad="63500" dist="76200" dir="13500000">
                <a:prstClr val="black">
                  <a:alpha val="50000"/>
                </a:prstClr>
              </a:innerShdw>
            </a:effectLst>
          </p:spPr>
        </p:pic>
      </p:grpSp>
      <p:grpSp>
        <p:nvGrpSpPr>
          <p:cNvPr id="98" name="main step 1">
            <a:extLst>
              <a:ext uri="{FF2B5EF4-FFF2-40B4-BE49-F238E27FC236}">
                <a16:creationId xmlns:a16="http://schemas.microsoft.com/office/drawing/2014/main" id="{F0E1AB76-1A89-8356-AC30-86E9C8E4FDB5}"/>
              </a:ext>
            </a:extLst>
          </p:cNvPr>
          <p:cNvGrpSpPr/>
          <p:nvPr/>
        </p:nvGrpSpPr>
        <p:grpSpPr>
          <a:xfrm>
            <a:off x="9854237" y="9454472"/>
            <a:ext cx="3916551" cy="2061072"/>
            <a:chOff x="3905857" y="4131026"/>
            <a:chExt cx="3916551" cy="2061072"/>
          </a:xfrm>
        </p:grpSpPr>
        <p:sp>
          <p:nvSpPr>
            <p:cNvPr id="99" name="Freeform 5">
              <a:extLst>
                <a:ext uri="{FF2B5EF4-FFF2-40B4-BE49-F238E27FC236}">
                  <a16:creationId xmlns:a16="http://schemas.microsoft.com/office/drawing/2014/main" id="{B3B85165-57CB-27B6-1EA0-1C685EAB883E}"/>
                </a:ext>
              </a:extLst>
            </p:cNvPr>
            <p:cNvSpPr>
              <a:spLocks/>
            </p:cNvSpPr>
            <p:nvPr/>
          </p:nvSpPr>
          <p:spPr bwMode="auto">
            <a:xfrm>
              <a:off x="6932206" y="4131026"/>
              <a:ext cx="890202" cy="2061072"/>
            </a:xfrm>
            <a:custGeom>
              <a:avLst/>
              <a:gdLst>
                <a:gd name="T0" fmla="*/ 222 w 733"/>
                <a:gd name="T1" fmla="*/ 0 h 2108"/>
                <a:gd name="T2" fmla="*/ 0 w 733"/>
                <a:gd name="T3" fmla="*/ 0 h 2108"/>
                <a:gd name="T4" fmla="*/ 510 w 733"/>
                <a:gd name="T5" fmla="*/ 1054 h 2108"/>
                <a:gd name="T6" fmla="*/ 0 w 733"/>
                <a:gd name="T7" fmla="*/ 2108 h 2108"/>
                <a:gd name="T8" fmla="*/ 222 w 733"/>
                <a:gd name="T9" fmla="*/ 2108 h 2108"/>
                <a:gd name="T10" fmla="*/ 733 w 733"/>
                <a:gd name="T11" fmla="*/ 1054 h 2108"/>
                <a:gd name="T12" fmla="*/ 222 w 733"/>
                <a:gd name="T13" fmla="*/ 0 h 2108"/>
              </a:gdLst>
              <a:ahLst/>
              <a:cxnLst>
                <a:cxn ang="0">
                  <a:pos x="T0" y="T1"/>
                </a:cxn>
                <a:cxn ang="0">
                  <a:pos x="T2" y="T3"/>
                </a:cxn>
                <a:cxn ang="0">
                  <a:pos x="T4" y="T5"/>
                </a:cxn>
                <a:cxn ang="0">
                  <a:pos x="T6" y="T7"/>
                </a:cxn>
                <a:cxn ang="0">
                  <a:pos x="T8" y="T9"/>
                </a:cxn>
                <a:cxn ang="0">
                  <a:pos x="T10" y="T11"/>
                </a:cxn>
                <a:cxn ang="0">
                  <a:pos x="T12" y="T13"/>
                </a:cxn>
              </a:cxnLst>
              <a:rect l="0" t="0" r="r" b="b"/>
              <a:pathLst>
                <a:path w="733" h="2108">
                  <a:moveTo>
                    <a:pt x="222" y="0"/>
                  </a:moveTo>
                  <a:lnTo>
                    <a:pt x="0" y="0"/>
                  </a:lnTo>
                  <a:lnTo>
                    <a:pt x="510" y="1054"/>
                  </a:lnTo>
                  <a:lnTo>
                    <a:pt x="0" y="2108"/>
                  </a:lnTo>
                  <a:lnTo>
                    <a:pt x="222" y="2108"/>
                  </a:lnTo>
                  <a:lnTo>
                    <a:pt x="733" y="1054"/>
                  </a:lnTo>
                  <a:lnTo>
                    <a:pt x="222" y="0"/>
                  </a:lnTo>
                  <a:close/>
                </a:path>
              </a:pathLst>
            </a:custGeom>
            <a:solidFill>
              <a:srgbClr val="B12028"/>
            </a:solidFill>
            <a:ln w="50800">
              <a:solidFill>
                <a:srgbClr val="B12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0" name="Freeform 6">
              <a:extLst>
                <a:ext uri="{FF2B5EF4-FFF2-40B4-BE49-F238E27FC236}">
                  <a16:creationId xmlns:a16="http://schemas.microsoft.com/office/drawing/2014/main" id="{79C5479B-2A20-93B4-CA22-44789BB74E49}"/>
                </a:ext>
              </a:extLst>
            </p:cNvPr>
            <p:cNvSpPr>
              <a:spLocks/>
            </p:cNvSpPr>
            <p:nvPr/>
          </p:nvSpPr>
          <p:spPr bwMode="auto">
            <a:xfrm>
              <a:off x="3905857" y="4131026"/>
              <a:ext cx="3669715" cy="2061072"/>
            </a:xfrm>
            <a:custGeom>
              <a:avLst/>
              <a:gdLst>
                <a:gd name="T0" fmla="*/ 2399 w 2909"/>
                <a:gd name="T1" fmla="*/ 0 h 2108"/>
                <a:gd name="T2" fmla="*/ 222 w 2909"/>
                <a:gd name="T3" fmla="*/ 0 h 2108"/>
                <a:gd name="T4" fmla="*/ 0 w 2909"/>
                <a:gd name="T5" fmla="*/ 0 h 2108"/>
                <a:gd name="T6" fmla="*/ 510 w 2909"/>
                <a:gd name="T7" fmla="*/ 1054 h 2108"/>
                <a:gd name="T8" fmla="*/ 0 w 2909"/>
                <a:gd name="T9" fmla="*/ 2108 h 2108"/>
                <a:gd name="T10" fmla="*/ 222 w 2909"/>
                <a:gd name="T11" fmla="*/ 2108 h 2108"/>
                <a:gd name="T12" fmla="*/ 2399 w 2909"/>
                <a:gd name="T13" fmla="*/ 2108 h 2108"/>
                <a:gd name="T14" fmla="*/ 2909 w 2909"/>
                <a:gd name="T15" fmla="*/ 1054 h 2108"/>
                <a:gd name="T16" fmla="*/ 2399 w 2909"/>
                <a:gd name="T17" fmla="*/ 0 h 2108"/>
                <a:gd name="connsiteX0" fmla="*/ 8247 w 10000"/>
                <a:gd name="connsiteY0" fmla="*/ 0 h 10000"/>
                <a:gd name="connsiteX1" fmla="*/ 763 w 10000"/>
                <a:gd name="connsiteY1" fmla="*/ 0 h 10000"/>
                <a:gd name="connsiteX2" fmla="*/ 0 w 10000"/>
                <a:gd name="connsiteY2" fmla="*/ 0 h 10000"/>
                <a:gd name="connsiteX3" fmla="*/ 0 w 10000"/>
                <a:gd name="connsiteY3" fmla="*/ 10000 h 10000"/>
                <a:gd name="connsiteX4" fmla="*/ 763 w 10000"/>
                <a:gd name="connsiteY4" fmla="*/ 10000 h 10000"/>
                <a:gd name="connsiteX5" fmla="*/ 8247 w 10000"/>
                <a:gd name="connsiteY5" fmla="*/ 10000 h 10000"/>
                <a:gd name="connsiteX6" fmla="*/ 10000 w 10000"/>
                <a:gd name="connsiteY6" fmla="*/ 5000 h 10000"/>
                <a:gd name="connsiteX7" fmla="*/ 8247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8247" y="0"/>
                  </a:moveTo>
                  <a:lnTo>
                    <a:pt x="763" y="0"/>
                  </a:lnTo>
                  <a:lnTo>
                    <a:pt x="0" y="0"/>
                  </a:lnTo>
                  <a:lnTo>
                    <a:pt x="0" y="10000"/>
                  </a:lnTo>
                  <a:lnTo>
                    <a:pt x="763" y="10000"/>
                  </a:lnTo>
                  <a:lnTo>
                    <a:pt x="8247" y="10000"/>
                  </a:lnTo>
                  <a:lnTo>
                    <a:pt x="10000" y="5000"/>
                  </a:lnTo>
                  <a:lnTo>
                    <a:pt x="8247" y="0"/>
                  </a:lnTo>
                  <a:close/>
                </a:path>
              </a:pathLst>
            </a:custGeom>
            <a:noFill/>
            <a:ln w="50800">
              <a:solidFill>
                <a:srgbClr val="B12028"/>
              </a:solidFill>
            </a:ln>
          </p:spPr>
          <p:txBody>
            <a:bodyPr vert="horz" wrap="square" lIns="243840" tIns="91440" rIns="243840" bIns="1219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1" name="Rectangle 100">
              <a:extLst>
                <a:ext uri="{FF2B5EF4-FFF2-40B4-BE49-F238E27FC236}">
                  <a16:creationId xmlns:a16="http://schemas.microsoft.com/office/drawing/2014/main" id="{F821FA98-6436-1A9C-5B4C-55A4027D7DC1}"/>
                </a:ext>
              </a:extLst>
            </p:cNvPr>
            <p:cNvSpPr/>
            <p:nvPr/>
          </p:nvSpPr>
          <p:spPr>
            <a:xfrm>
              <a:off x="4171844" y="4493371"/>
              <a:ext cx="2760362" cy="1292662"/>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dirty="0">
                  <a:ln>
                    <a:noFill/>
                  </a:ln>
                  <a:effectLst/>
                  <a:uLnTx/>
                  <a:uFillTx/>
                  <a:latin typeface="Arial" panose="020B0604020202020204"/>
                  <a:ea typeface="+mn-ea"/>
                  <a:cs typeface="Arial" panose="020B0604020202020204" pitchFamily="34" charset="0"/>
                </a:rPr>
                <a:t>View Summary and all patients for Main Incident</a:t>
              </a:r>
            </a:p>
          </p:txBody>
        </p:sp>
      </p:grpSp>
      <p:grpSp>
        <p:nvGrpSpPr>
          <p:cNvPr id="106" name="main step 1">
            <a:extLst>
              <a:ext uri="{FF2B5EF4-FFF2-40B4-BE49-F238E27FC236}">
                <a16:creationId xmlns:a16="http://schemas.microsoft.com/office/drawing/2014/main" id="{4B5D335A-AD18-A47F-5F3F-31B6895ECBB1}"/>
              </a:ext>
            </a:extLst>
          </p:cNvPr>
          <p:cNvGrpSpPr/>
          <p:nvPr/>
        </p:nvGrpSpPr>
        <p:grpSpPr>
          <a:xfrm>
            <a:off x="15711027" y="9494958"/>
            <a:ext cx="3916551" cy="2061072"/>
            <a:chOff x="3905857" y="4131026"/>
            <a:chExt cx="3916551" cy="2061072"/>
          </a:xfrm>
        </p:grpSpPr>
        <p:sp>
          <p:nvSpPr>
            <p:cNvPr id="107" name="Freeform 5">
              <a:extLst>
                <a:ext uri="{FF2B5EF4-FFF2-40B4-BE49-F238E27FC236}">
                  <a16:creationId xmlns:a16="http://schemas.microsoft.com/office/drawing/2014/main" id="{67D4E11A-A1C9-DF42-C93B-B885D19B4F59}"/>
                </a:ext>
              </a:extLst>
            </p:cNvPr>
            <p:cNvSpPr>
              <a:spLocks/>
            </p:cNvSpPr>
            <p:nvPr/>
          </p:nvSpPr>
          <p:spPr bwMode="auto">
            <a:xfrm>
              <a:off x="6932206" y="4131026"/>
              <a:ext cx="890202" cy="2061072"/>
            </a:xfrm>
            <a:custGeom>
              <a:avLst/>
              <a:gdLst>
                <a:gd name="T0" fmla="*/ 222 w 733"/>
                <a:gd name="T1" fmla="*/ 0 h 2108"/>
                <a:gd name="T2" fmla="*/ 0 w 733"/>
                <a:gd name="T3" fmla="*/ 0 h 2108"/>
                <a:gd name="T4" fmla="*/ 510 w 733"/>
                <a:gd name="T5" fmla="*/ 1054 h 2108"/>
                <a:gd name="T6" fmla="*/ 0 w 733"/>
                <a:gd name="T7" fmla="*/ 2108 h 2108"/>
                <a:gd name="T8" fmla="*/ 222 w 733"/>
                <a:gd name="T9" fmla="*/ 2108 h 2108"/>
                <a:gd name="T10" fmla="*/ 733 w 733"/>
                <a:gd name="T11" fmla="*/ 1054 h 2108"/>
                <a:gd name="T12" fmla="*/ 222 w 733"/>
                <a:gd name="T13" fmla="*/ 0 h 2108"/>
              </a:gdLst>
              <a:ahLst/>
              <a:cxnLst>
                <a:cxn ang="0">
                  <a:pos x="T0" y="T1"/>
                </a:cxn>
                <a:cxn ang="0">
                  <a:pos x="T2" y="T3"/>
                </a:cxn>
                <a:cxn ang="0">
                  <a:pos x="T4" y="T5"/>
                </a:cxn>
                <a:cxn ang="0">
                  <a:pos x="T6" y="T7"/>
                </a:cxn>
                <a:cxn ang="0">
                  <a:pos x="T8" y="T9"/>
                </a:cxn>
                <a:cxn ang="0">
                  <a:pos x="T10" y="T11"/>
                </a:cxn>
                <a:cxn ang="0">
                  <a:pos x="T12" y="T13"/>
                </a:cxn>
              </a:cxnLst>
              <a:rect l="0" t="0" r="r" b="b"/>
              <a:pathLst>
                <a:path w="733" h="2108">
                  <a:moveTo>
                    <a:pt x="222" y="0"/>
                  </a:moveTo>
                  <a:lnTo>
                    <a:pt x="0" y="0"/>
                  </a:lnTo>
                  <a:lnTo>
                    <a:pt x="510" y="1054"/>
                  </a:lnTo>
                  <a:lnTo>
                    <a:pt x="0" y="2108"/>
                  </a:lnTo>
                  <a:lnTo>
                    <a:pt x="222" y="2108"/>
                  </a:lnTo>
                  <a:lnTo>
                    <a:pt x="733" y="1054"/>
                  </a:lnTo>
                  <a:lnTo>
                    <a:pt x="222" y="0"/>
                  </a:lnTo>
                  <a:close/>
                </a:path>
              </a:pathLst>
            </a:custGeom>
            <a:solidFill>
              <a:srgbClr val="B12028"/>
            </a:solidFill>
            <a:ln w="50800">
              <a:solidFill>
                <a:srgbClr val="B12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 name="Freeform 6">
              <a:extLst>
                <a:ext uri="{FF2B5EF4-FFF2-40B4-BE49-F238E27FC236}">
                  <a16:creationId xmlns:a16="http://schemas.microsoft.com/office/drawing/2014/main" id="{45CF920D-7800-523A-2225-D68735E2D138}"/>
                </a:ext>
              </a:extLst>
            </p:cNvPr>
            <p:cNvSpPr>
              <a:spLocks/>
            </p:cNvSpPr>
            <p:nvPr/>
          </p:nvSpPr>
          <p:spPr bwMode="auto">
            <a:xfrm>
              <a:off x="3905857" y="4131026"/>
              <a:ext cx="3669715" cy="2061072"/>
            </a:xfrm>
            <a:custGeom>
              <a:avLst/>
              <a:gdLst>
                <a:gd name="T0" fmla="*/ 2399 w 2909"/>
                <a:gd name="T1" fmla="*/ 0 h 2108"/>
                <a:gd name="T2" fmla="*/ 222 w 2909"/>
                <a:gd name="T3" fmla="*/ 0 h 2108"/>
                <a:gd name="T4" fmla="*/ 0 w 2909"/>
                <a:gd name="T5" fmla="*/ 0 h 2108"/>
                <a:gd name="T6" fmla="*/ 510 w 2909"/>
                <a:gd name="T7" fmla="*/ 1054 h 2108"/>
                <a:gd name="T8" fmla="*/ 0 w 2909"/>
                <a:gd name="T9" fmla="*/ 2108 h 2108"/>
                <a:gd name="T10" fmla="*/ 222 w 2909"/>
                <a:gd name="T11" fmla="*/ 2108 h 2108"/>
                <a:gd name="T12" fmla="*/ 2399 w 2909"/>
                <a:gd name="T13" fmla="*/ 2108 h 2108"/>
                <a:gd name="T14" fmla="*/ 2909 w 2909"/>
                <a:gd name="T15" fmla="*/ 1054 h 2108"/>
                <a:gd name="T16" fmla="*/ 2399 w 2909"/>
                <a:gd name="T17" fmla="*/ 0 h 2108"/>
                <a:gd name="connsiteX0" fmla="*/ 8247 w 10000"/>
                <a:gd name="connsiteY0" fmla="*/ 0 h 10000"/>
                <a:gd name="connsiteX1" fmla="*/ 763 w 10000"/>
                <a:gd name="connsiteY1" fmla="*/ 0 h 10000"/>
                <a:gd name="connsiteX2" fmla="*/ 0 w 10000"/>
                <a:gd name="connsiteY2" fmla="*/ 0 h 10000"/>
                <a:gd name="connsiteX3" fmla="*/ 0 w 10000"/>
                <a:gd name="connsiteY3" fmla="*/ 10000 h 10000"/>
                <a:gd name="connsiteX4" fmla="*/ 763 w 10000"/>
                <a:gd name="connsiteY4" fmla="*/ 10000 h 10000"/>
                <a:gd name="connsiteX5" fmla="*/ 8247 w 10000"/>
                <a:gd name="connsiteY5" fmla="*/ 10000 h 10000"/>
                <a:gd name="connsiteX6" fmla="*/ 10000 w 10000"/>
                <a:gd name="connsiteY6" fmla="*/ 5000 h 10000"/>
                <a:gd name="connsiteX7" fmla="*/ 8247 w 10000"/>
                <a:gd name="connsiteY7" fmla="*/ 0 h 10000"/>
                <a:gd name="connsiteX0" fmla="*/ 8247 w 10000"/>
                <a:gd name="connsiteY0" fmla="*/ 0 h 10000"/>
                <a:gd name="connsiteX1" fmla="*/ 0 w 10000"/>
                <a:gd name="connsiteY1" fmla="*/ 0 h 10000"/>
                <a:gd name="connsiteX2" fmla="*/ 0 w 10000"/>
                <a:gd name="connsiteY2" fmla="*/ 10000 h 10000"/>
                <a:gd name="connsiteX3" fmla="*/ 763 w 10000"/>
                <a:gd name="connsiteY3" fmla="*/ 10000 h 10000"/>
                <a:gd name="connsiteX4" fmla="*/ 8247 w 10000"/>
                <a:gd name="connsiteY4" fmla="*/ 10000 h 10000"/>
                <a:gd name="connsiteX5" fmla="*/ 10000 w 10000"/>
                <a:gd name="connsiteY5" fmla="*/ 5000 h 10000"/>
                <a:gd name="connsiteX6" fmla="*/ 8247 w 10000"/>
                <a:gd name="connsiteY6" fmla="*/ 0 h 10000"/>
                <a:gd name="connsiteX0" fmla="*/ 8247 w 10000"/>
                <a:gd name="connsiteY0" fmla="*/ 0 h 10000"/>
                <a:gd name="connsiteX1" fmla="*/ 0 w 10000"/>
                <a:gd name="connsiteY1" fmla="*/ 0 h 10000"/>
                <a:gd name="connsiteX2" fmla="*/ 0 w 10000"/>
                <a:gd name="connsiteY2" fmla="*/ 10000 h 10000"/>
                <a:gd name="connsiteX3" fmla="*/ 8247 w 10000"/>
                <a:gd name="connsiteY3" fmla="*/ 10000 h 10000"/>
                <a:gd name="connsiteX4" fmla="*/ 10000 w 10000"/>
                <a:gd name="connsiteY4" fmla="*/ 5000 h 10000"/>
                <a:gd name="connsiteX5" fmla="*/ 8247 w 10000"/>
                <a:gd name="connsiteY5" fmla="*/ 0 h 10000"/>
                <a:gd name="connsiteX0" fmla="*/ 8260 w 10013"/>
                <a:gd name="connsiteY0" fmla="*/ 0 h 10000"/>
                <a:gd name="connsiteX1" fmla="*/ 13 w 10013"/>
                <a:gd name="connsiteY1" fmla="*/ 0 h 10000"/>
                <a:gd name="connsiteX2" fmla="*/ 0 w 10013"/>
                <a:gd name="connsiteY2" fmla="*/ 4981 h 10000"/>
                <a:gd name="connsiteX3" fmla="*/ 13 w 10013"/>
                <a:gd name="connsiteY3" fmla="*/ 10000 h 10000"/>
                <a:gd name="connsiteX4" fmla="*/ 8260 w 10013"/>
                <a:gd name="connsiteY4" fmla="*/ 10000 h 10000"/>
                <a:gd name="connsiteX5" fmla="*/ 10013 w 10013"/>
                <a:gd name="connsiteY5" fmla="*/ 5000 h 10000"/>
                <a:gd name="connsiteX6" fmla="*/ 8260 w 10013"/>
                <a:gd name="connsiteY6" fmla="*/ 0 h 10000"/>
                <a:gd name="connsiteX0" fmla="*/ 8260 w 10013"/>
                <a:gd name="connsiteY0" fmla="*/ 0 h 10000"/>
                <a:gd name="connsiteX1" fmla="*/ 13 w 10013"/>
                <a:gd name="connsiteY1" fmla="*/ 0 h 10000"/>
                <a:gd name="connsiteX2" fmla="*/ 0 w 10013"/>
                <a:gd name="connsiteY2" fmla="*/ 4981 h 10000"/>
                <a:gd name="connsiteX3" fmla="*/ 13 w 10013"/>
                <a:gd name="connsiteY3" fmla="*/ 10000 h 10000"/>
                <a:gd name="connsiteX4" fmla="*/ 8260 w 10013"/>
                <a:gd name="connsiteY4" fmla="*/ 10000 h 10000"/>
                <a:gd name="connsiteX5" fmla="*/ 10013 w 10013"/>
                <a:gd name="connsiteY5" fmla="*/ 5000 h 10000"/>
                <a:gd name="connsiteX6" fmla="*/ 8260 w 10013"/>
                <a:gd name="connsiteY6" fmla="*/ 0 h 10000"/>
                <a:gd name="connsiteX0" fmla="*/ 8260 w 10013"/>
                <a:gd name="connsiteY0" fmla="*/ 0 h 10000"/>
                <a:gd name="connsiteX1" fmla="*/ 13 w 10013"/>
                <a:gd name="connsiteY1" fmla="*/ 0 h 10000"/>
                <a:gd name="connsiteX2" fmla="*/ 0 w 10013"/>
                <a:gd name="connsiteY2" fmla="*/ 4981 h 10000"/>
                <a:gd name="connsiteX3" fmla="*/ 13 w 10013"/>
                <a:gd name="connsiteY3" fmla="*/ 10000 h 10000"/>
                <a:gd name="connsiteX4" fmla="*/ 8260 w 10013"/>
                <a:gd name="connsiteY4" fmla="*/ 10000 h 10000"/>
                <a:gd name="connsiteX5" fmla="*/ 10013 w 10013"/>
                <a:gd name="connsiteY5" fmla="*/ 5000 h 10000"/>
                <a:gd name="connsiteX6" fmla="*/ 8260 w 10013"/>
                <a:gd name="connsiteY6" fmla="*/ 0 h 10000"/>
                <a:gd name="connsiteX0" fmla="*/ 8248 w 10001"/>
                <a:gd name="connsiteY0" fmla="*/ 0 h 10000"/>
                <a:gd name="connsiteX1" fmla="*/ 1 w 10001"/>
                <a:gd name="connsiteY1" fmla="*/ 0 h 10000"/>
                <a:gd name="connsiteX2" fmla="*/ 1226 w 10001"/>
                <a:gd name="connsiteY2" fmla="*/ 5039 h 10000"/>
                <a:gd name="connsiteX3" fmla="*/ 1 w 10001"/>
                <a:gd name="connsiteY3" fmla="*/ 10000 h 10000"/>
                <a:gd name="connsiteX4" fmla="*/ 8248 w 10001"/>
                <a:gd name="connsiteY4" fmla="*/ 10000 h 10000"/>
                <a:gd name="connsiteX5" fmla="*/ 10001 w 10001"/>
                <a:gd name="connsiteY5" fmla="*/ 5000 h 10000"/>
                <a:gd name="connsiteX6" fmla="*/ 8248 w 10001"/>
                <a:gd name="connsiteY6" fmla="*/ 0 h 10000"/>
                <a:gd name="connsiteX0" fmla="*/ 8248 w 10001"/>
                <a:gd name="connsiteY0" fmla="*/ 0 h 10000"/>
                <a:gd name="connsiteX1" fmla="*/ 1 w 10001"/>
                <a:gd name="connsiteY1" fmla="*/ 0 h 10000"/>
                <a:gd name="connsiteX2" fmla="*/ 1226 w 10001"/>
                <a:gd name="connsiteY2" fmla="*/ 5039 h 10000"/>
                <a:gd name="connsiteX3" fmla="*/ 1 w 10001"/>
                <a:gd name="connsiteY3" fmla="*/ 10000 h 10000"/>
                <a:gd name="connsiteX4" fmla="*/ 8248 w 10001"/>
                <a:gd name="connsiteY4" fmla="*/ 10000 h 10000"/>
                <a:gd name="connsiteX5" fmla="*/ 10001 w 10001"/>
                <a:gd name="connsiteY5" fmla="*/ 5000 h 10000"/>
                <a:gd name="connsiteX6" fmla="*/ 8248 w 10001"/>
                <a:gd name="connsiteY6" fmla="*/ 0 h 10000"/>
                <a:gd name="connsiteX0" fmla="*/ 8248 w 10001"/>
                <a:gd name="connsiteY0" fmla="*/ 0 h 10000"/>
                <a:gd name="connsiteX1" fmla="*/ 1 w 10001"/>
                <a:gd name="connsiteY1" fmla="*/ 0 h 10000"/>
                <a:gd name="connsiteX2" fmla="*/ 1226 w 10001"/>
                <a:gd name="connsiteY2" fmla="*/ 5039 h 10000"/>
                <a:gd name="connsiteX3" fmla="*/ 1 w 10001"/>
                <a:gd name="connsiteY3" fmla="*/ 10000 h 10000"/>
                <a:gd name="connsiteX4" fmla="*/ 8248 w 10001"/>
                <a:gd name="connsiteY4" fmla="*/ 10000 h 10000"/>
                <a:gd name="connsiteX5" fmla="*/ 10001 w 10001"/>
                <a:gd name="connsiteY5" fmla="*/ 5000 h 10000"/>
                <a:gd name="connsiteX6" fmla="*/ 8248 w 10001"/>
                <a:gd name="connsiteY6" fmla="*/ 0 h 10000"/>
                <a:gd name="connsiteX0" fmla="*/ 8248 w 10001"/>
                <a:gd name="connsiteY0" fmla="*/ 0 h 10000"/>
                <a:gd name="connsiteX1" fmla="*/ 1 w 10001"/>
                <a:gd name="connsiteY1" fmla="*/ 0 h 10000"/>
                <a:gd name="connsiteX2" fmla="*/ 1226 w 10001"/>
                <a:gd name="connsiteY2" fmla="*/ 5039 h 10000"/>
                <a:gd name="connsiteX3" fmla="*/ 1 w 10001"/>
                <a:gd name="connsiteY3" fmla="*/ 10000 h 10000"/>
                <a:gd name="connsiteX4" fmla="*/ 8248 w 10001"/>
                <a:gd name="connsiteY4" fmla="*/ 10000 h 10000"/>
                <a:gd name="connsiteX5" fmla="*/ 10001 w 10001"/>
                <a:gd name="connsiteY5" fmla="*/ 5000 h 10000"/>
                <a:gd name="connsiteX6" fmla="*/ 8248 w 10001"/>
                <a:gd name="connsiteY6" fmla="*/ 0 h 10000"/>
                <a:gd name="connsiteX0" fmla="*/ 8248 w 10001"/>
                <a:gd name="connsiteY0" fmla="*/ 0 h 10000"/>
                <a:gd name="connsiteX1" fmla="*/ 1 w 10001"/>
                <a:gd name="connsiteY1" fmla="*/ 0 h 10000"/>
                <a:gd name="connsiteX2" fmla="*/ 1226 w 10001"/>
                <a:gd name="connsiteY2" fmla="*/ 5039 h 10000"/>
                <a:gd name="connsiteX3" fmla="*/ 1 w 10001"/>
                <a:gd name="connsiteY3" fmla="*/ 10000 h 10000"/>
                <a:gd name="connsiteX4" fmla="*/ 8248 w 10001"/>
                <a:gd name="connsiteY4" fmla="*/ 10000 h 10000"/>
                <a:gd name="connsiteX5" fmla="*/ 10001 w 10001"/>
                <a:gd name="connsiteY5" fmla="*/ 5000 h 10000"/>
                <a:gd name="connsiteX6" fmla="*/ 8248 w 10001"/>
                <a:gd name="connsiteY6" fmla="*/ 0 h 10000"/>
                <a:gd name="connsiteX0" fmla="*/ 8248 w 10001"/>
                <a:gd name="connsiteY0" fmla="*/ 0 h 10000"/>
                <a:gd name="connsiteX1" fmla="*/ 1 w 10001"/>
                <a:gd name="connsiteY1" fmla="*/ 0 h 10000"/>
                <a:gd name="connsiteX2" fmla="*/ 1226 w 10001"/>
                <a:gd name="connsiteY2" fmla="*/ 5039 h 10000"/>
                <a:gd name="connsiteX3" fmla="*/ 1 w 10001"/>
                <a:gd name="connsiteY3" fmla="*/ 10000 h 10000"/>
                <a:gd name="connsiteX4" fmla="*/ 8248 w 10001"/>
                <a:gd name="connsiteY4" fmla="*/ 10000 h 10000"/>
                <a:gd name="connsiteX5" fmla="*/ 10001 w 10001"/>
                <a:gd name="connsiteY5" fmla="*/ 5000 h 10000"/>
                <a:gd name="connsiteX6" fmla="*/ 8248 w 10001"/>
                <a:gd name="connsiteY6" fmla="*/ 0 h 10000"/>
                <a:gd name="connsiteX0" fmla="*/ 8247 w 10000"/>
                <a:gd name="connsiteY0" fmla="*/ 0 h 10000"/>
                <a:gd name="connsiteX1" fmla="*/ 0 w 10000"/>
                <a:gd name="connsiteY1" fmla="*/ 0 h 10000"/>
                <a:gd name="connsiteX2" fmla="*/ 1225 w 10000"/>
                <a:gd name="connsiteY2" fmla="*/ 5039 h 10000"/>
                <a:gd name="connsiteX3" fmla="*/ 0 w 10000"/>
                <a:gd name="connsiteY3" fmla="*/ 10000 h 10000"/>
                <a:gd name="connsiteX4" fmla="*/ 8247 w 10000"/>
                <a:gd name="connsiteY4" fmla="*/ 10000 h 10000"/>
                <a:gd name="connsiteX5" fmla="*/ 10000 w 10000"/>
                <a:gd name="connsiteY5" fmla="*/ 5000 h 10000"/>
                <a:gd name="connsiteX6" fmla="*/ 8247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8247" y="0"/>
                  </a:moveTo>
                  <a:lnTo>
                    <a:pt x="0" y="0"/>
                  </a:lnTo>
                  <a:lnTo>
                    <a:pt x="1225" y="5039"/>
                  </a:lnTo>
                  <a:cubicBezTo>
                    <a:pt x="1229" y="5088"/>
                    <a:pt x="139" y="9432"/>
                    <a:pt x="0" y="10000"/>
                  </a:cubicBezTo>
                  <a:lnTo>
                    <a:pt x="8247" y="10000"/>
                  </a:lnTo>
                  <a:lnTo>
                    <a:pt x="10000" y="5000"/>
                  </a:lnTo>
                  <a:lnTo>
                    <a:pt x="8247" y="0"/>
                  </a:lnTo>
                  <a:close/>
                </a:path>
              </a:pathLst>
            </a:custGeom>
            <a:noFill/>
            <a:ln w="50800">
              <a:solidFill>
                <a:srgbClr val="B12028"/>
              </a:solidFill>
            </a:ln>
          </p:spPr>
          <p:txBody>
            <a:bodyPr vert="horz" wrap="square" lIns="243840" tIns="121920" rIns="243840" bIns="1219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 name="Rectangle 108">
              <a:extLst>
                <a:ext uri="{FF2B5EF4-FFF2-40B4-BE49-F238E27FC236}">
                  <a16:creationId xmlns:a16="http://schemas.microsoft.com/office/drawing/2014/main" id="{CCE9985C-5DE9-24E0-1632-37D20B85A39B}"/>
                </a:ext>
              </a:extLst>
            </p:cNvPr>
            <p:cNvSpPr/>
            <p:nvPr/>
          </p:nvSpPr>
          <p:spPr>
            <a:xfrm>
              <a:off x="4479144" y="4515231"/>
              <a:ext cx="2967072" cy="1292662"/>
            </a:xfrm>
            <a:prstGeom prst="rect">
              <a:avLst/>
            </a:prstGeom>
          </p:spPr>
          <p:txBody>
            <a:bodyPr wrap="square" lIns="0" tIns="0" rIns="0" bIns="0">
              <a:spAutoFit/>
            </a:bodyPr>
            <a:lstStyle/>
            <a:p>
              <a:pPr marR="0" lvl="0" defTabSz="457200" rtl="0" eaLnBrk="1" fontAlgn="auto" latinLnBrk="0" hangingPunct="1">
                <a:lnSpc>
                  <a:spcPct val="100000"/>
                </a:lnSpc>
                <a:spcBef>
                  <a:spcPts val="0"/>
                </a:spcBef>
                <a:spcAft>
                  <a:spcPts val="0"/>
                </a:spcAft>
                <a:buClrTx/>
                <a:buSzTx/>
                <a:buFontTx/>
                <a:buNone/>
                <a:tabLst>
                  <a:tab pos="227013" algn="l"/>
                </a:tabLst>
                <a:defRPr/>
              </a:pPr>
              <a:r>
                <a:rPr kumimoji="0" lang="en-US" sz="2800" i="0" u="none" strike="noStrike" kern="1200" cap="none" spc="0" normalizeH="0" baseline="0" noProof="0" dirty="0">
                  <a:ln>
                    <a:noFill/>
                  </a:ln>
                  <a:effectLst/>
                  <a:uLnTx/>
                  <a:uFillTx/>
                  <a:latin typeface="Arial" panose="020B0604020202020204"/>
                  <a:ea typeface="+mn-ea"/>
                  <a:cs typeface="+mn-cs"/>
                </a:rPr>
                <a:t>Upload (or 	manually enter) Manifest</a:t>
              </a:r>
            </a:p>
          </p:txBody>
        </p:sp>
      </p:grpSp>
      <p:grpSp>
        <p:nvGrpSpPr>
          <p:cNvPr id="5" name="Group 4">
            <a:extLst>
              <a:ext uri="{FF2B5EF4-FFF2-40B4-BE49-F238E27FC236}">
                <a16:creationId xmlns:a16="http://schemas.microsoft.com/office/drawing/2014/main" id="{58E22609-BB1C-4B9E-7EC3-EE954E442AED}"/>
              </a:ext>
            </a:extLst>
          </p:cNvPr>
          <p:cNvGrpSpPr/>
          <p:nvPr/>
        </p:nvGrpSpPr>
        <p:grpSpPr>
          <a:xfrm>
            <a:off x="3446859" y="3246458"/>
            <a:ext cx="15901661" cy="3932217"/>
            <a:chOff x="3446859" y="3246458"/>
            <a:chExt cx="15901661" cy="3932217"/>
          </a:xfrm>
        </p:grpSpPr>
        <p:grpSp>
          <p:nvGrpSpPr>
            <p:cNvPr id="6" name="EMS">
              <a:extLst>
                <a:ext uri="{FF2B5EF4-FFF2-40B4-BE49-F238E27FC236}">
                  <a16:creationId xmlns:a16="http://schemas.microsoft.com/office/drawing/2014/main" id="{DAD3EB0B-CF5F-5EAF-DBD7-29BB13D0EAFA}"/>
                </a:ext>
              </a:extLst>
            </p:cNvPr>
            <p:cNvGrpSpPr/>
            <p:nvPr/>
          </p:nvGrpSpPr>
          <p:grpSpPr>
            <a:xfrm>
              <a:off x="3446859" y="3246458"/>
              <a:ext cx="3855995" cy="3558431"/>
              <a:chOff x="465364" y="863172"/>
              <a:chExt cx="3855995" cy="3558431"/>
            </a:xfrm>
          </p:grpSpPr>
          <p:sp>
            <p:nvSpPr>
              <p:cNvPr id="19" name="Rounded Rectangle 18">
                <a:extLst>
                  <a:ext uri="{FF2B5EF4-FFF2-40B4-BE49-F238E27FC236}">
                    <a16:creationId xmlns:a16="http://schemas.microsoft.com/office/drawing/2014/main" id="{ECA15B73-D4A2-7637-89F8-158B75FEFD60}"/>
                  </a:ext>
                </a:extLst>
              </p:cNvPr>
              <p:cNvSpPr/>
              <p:nvPr/>
            </p:nvSpPr>
            <p:spPr>
              <a:xfrm>
                <a:off x="465364" y="1226063"/>
                <a:ext cx="3855995" cy="3195540"/>
              </a:xfrm>
              <a:prstGeom prst="roundRect">
                <a:avLst>
                  <a:gd name="adj" fmla="val 12225"/>
                </a:avLst>
              </a:prstGeom>
              <a:noFill/>
              <a:ln w="60325">
                <a:solidFill>
                  <a:srgbClr val="B12028"/>
                </a:solid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b"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uLnTx/>
                    <a:uFillTx/>
                    <a:latin typeface="Arial" panose="020B0604020202020204"/>
                    <a:ea typeface="+mn-ea"/>
                    <a:cs typeface="+mn-cs"/>
                  </a:rPr>
                  <a:t>INCIDENT</a:t>
                </a:r>
                <a:br>
                  <a:rPr kumimoji="0" lang="en-US" sz="2400" b="1" i="0" u="none" strike="noStrike" kern="1200" cap="none" spc="0" normalizeH="0" baseline="0" noProof="0" dirty="0">
                    <a:ln>
                      <a:noFill/>
                    </a:ln>
                    <a:solidFill>
                      <a:schemeClr val="tx1"/>
                    </a:solidFill>
                    <a:uLnTx/>
                    <a:uFillTx/>
                    <a:latin typeface="Arial" panose="020B0604020202020204"/>
                    <a:ea typeface="+mn-ea"/>
                    <a:cs typeface="+mn-cs"/>
                  </a:rPr>
                </a:br>
                <a:r>
                  <a:rPr kumimoji="0" lang="en-US" sz="2400" b="1" i="0" u="none" strike="noStrike" kern="1200" cap="none" spc="0" normalizeH="0" baseline="0" noProof="0" dirty="0">
                    <a:ln>
                      <a:noFill/>
                    </a:ln>
                    <a:solidFill>
                      <a:schemeClr val="tx1"/>
                    </a:solidFill>
                    <a:uLnTx/>
                    <a:uFillTx/>
                    <a:latin typeface="Arial" panose="020B0604020202020204"/>
                    <a:ea typeface="+mn-ea"/>
                    <a:cs typeface="+mn-cs"/>
                  </a:rPr>
                  <a:t>COMMAND</a:t>
                </a:r>
                <a:endParaRPr kumimoji="0" lang="en-US" sz="2800" b="0" i="0" u="none" strike="noStrike" kern="1200" cap="none" spc="0" normalizeH="0" baseline="0" noProof="0" dirty="0">
                  <a:ln>
                    <a:noFill/>
                  </a:ln>
                  <a:solidFill>
                    <a:schemeClr val="tx1"/>
                  </a:solidFill>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4BEF0467-F73F-8F43-278D-86977CA347F2}"/>
                  </a:ext>
                </a:extLst>
              </p:cNvPr>
              <p:cNvSpPr/>
              <p:nvPr/>
            </p:nvSpPr>
            <p:spPr>
              <a:xfrm>
                <a:off x="1867676" y="863172"/>
                <a:ext cx="1248708" cy="553998"/>
              </a:xfrm>
              <a:prstGeom prst="rect">
                <a:avLst/>
              </a:prstGeom>
            </p:spPr>
            <p:txBody>
              <a:bodyPr wrap="square" lIns="0" tIns="0" rIns="0" bIns="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pic>
            <p:nvPicPr>
              <p:cNvPr id="22" name="Picture 21">
                <a:extLst>
                  <a:ext uri="{FF2B5EF4-FFF2-40B4-BE49-F238E27FC236}">
                    <a16:creationId xmlns:a16="http://schemas.microsoft.com/office/drawing/2014/main" id="{1B7354FB-80D4-7531-E929-6B2E7642DFAC}"/>
                  </a:ext>
                </a:extLst>
              </p:cNvPr>
              <p:cNvPicPr>
                <a:picLocks noChangeAspect="1"/>
              </p:cNvPicPr>
              <p:nvPr/>
            </p:nvPicPr>
            <p:blipFill>
              <a:blip r:embed="rId4"/>
              <a:srcRect t="5517" b="5517"/>
              <a:stretch/>
            </p:blipFill>
            <p:spPr>
              <a:xfrm>
                <a:off x="573545" y="1353323"/>
                <a:ext cx="3622898" cy="2142030"/>
              </a:xfrm>
              <a:prstGeom prst="round2SameRect">
                <a:avLst/>
              </a:prstGeom>
              <a:ln w="15875">
                <a:noFill/>
              </a:ln>
              <a:effectLst>
                <a:innerShdw blurRad="63500" dist="101600" dir="13500000">
                  <a:prstClr val="black">
                    <a:alpha val="50000"/>
                  </a:prstClr>
                </a:innerShdw>
              </a:effectLst>
            </p:spPr>
          </p:pic>
        </p:grpSp>
        <p:grpSp>
          <p:nvGrpSpPr>
            <p:cNvPr id="7" name="main step 1">
              <a:extLst>
                <a:ext uri="{FF2B5EF4-FFF2-40B4-BE49-F238E27FC236}">
                  <a16:creationId xmlns:a16="http://schemas.microsoft.com/office/drawing/2014/main" id="{BCF2DF23-4061-5D3A-CAFF-A355DDD6CE7F}"/>
                </a:ext>
              </a:extLst>
            </p:cNvPr>
            <p:cNvGrpSpPr/>
            <p:nvPr/>
          </p:nvGrpSpPr>
          <p:grpSpPr>
            <a:xfrm>
              <a:off x="9854237" y="4114800"/>
              <a:ext cx="3916551" cy="2103119"/>
              <a:chOff x="3905857" y="4114800"/>
              <a:chExt cx="3916551" cy="2103119"/>
            </a:xfrm>
          </p:grpSpPr>
          <p:sp>
            <p:nvSpPr>
              <p:cNvPr id="13" name="Freeform 5">
                <a:extLst>
                  <a:ext uri="{FF2B5EF4-FFF2-40B4-BE49-F238E27FC236}">
                    <a16:creationId xmlns:a16="http://schemas.microsoft.com/office/drawing/2014/main" id="{A3CE2439-D7E2-11B5-310F-D47BB9AA1AD3}"/>
                  </a:ext>
                </a:extLst>
              </p:cNvPr>
              <p:cNvSpPr>
                <a:spLocks/>
              </p:cNvSpPr>
              <p:nvPr/>
            </p:nvSpPr>
            <p:spPr bwMode="auto">
              <a:xfrm>
                <a:off x="6932206" y="4114800"/>
                <a:ext cx="890202" cy="2103119"/>
              </a:xfrm>
              <a:custGeom>
                <a:avLst/>
                <a:gdLst>
                  <a:gd name="T0" fmla="*/ 222 w 733"/>
                  <a:gd name="T1" fmla="*/ 0 h 2108"/>
                  <a:gd name="T2" fmla="*/ 0 w 733"/>
                  <a:gd name="T3" fmla="*/ 0 h 2108"/>
                  <a:gd name="T4" fmla="*/ 510 w 733"/>
                  <a:gd name="T5" fmla="*/ 1054 h 2108"/>
                  <a:gd name="T6" fmla="*/ 0 w 733"/>
                  <a:gd name="T7" fmla="*/ 2108 h 2108"/>
                  <a:gd name="T8" fmla="*/ 222 w 733"/>
                  <a:gd name="T9" fmla="*/ 2108 h 2108"/>
                  <a:gd name="T10" fmla="*/ 733 w 733"/>
                  <a:gd name="T11" fmla="*/ 1054 h 2108"/>
                  <a:gd name="T12" fmla="*/ 222 w 733"/>
                  <a:gd name="T13" fmla="*/ 0 h 2108"/>
                </a:gdLst>
                <a:ahLst/>
                <a:cxnLst>
                  <a:cxn ang="0">
                    <a:pos x="T0" y="T1"/>
                  </a:cxn>
                  <a:cxn ang="0">
                    <a:pos x="T2" y="T3"/>
                  </a:cxn>
                  <a:cxn ang="0">
                    <a:pos x="T4" y="T5"/>
                  </a:cxn>
                  <a:cxn ang="0">
                    <a:pos x="T6" y="T7"/>
                  </a:cxn>
                  <a:cxn ang="0">
                    <a:pos x="T8" y="T9"/>
                  </a:cxn>
                  <a:cxn ang="0">
                    <a:pos x="T10" y="T11"/>
                  </a:cxn>
                  <a:cxn ang="0">
                    <a:pos x="T12" y="T13"/>
                  </a:cxn>
                </a:cxnLst>
                <a:rect l="0" t="0" r="r" b="b"/>
                <a:pathLst>
                  <a:path w="733" h="2108">
                    <a:moveTo>
                      <a:pt x="222" y="0"/>
                    </a:moveTo>
                    <a:lnTo>
                      <a:pt x="0" y="0"/>
                    </a:lnTo>
                    <a:lnTo>
                      <a:pt x="510" y="1054"/>
                    </a:lnTo>
                    <a:lnTo>
                      <a:pt x="0" y="2108"/>
                    </a:lnTo>
                    <a:lnTo>
                      <a:pt x="222" y="2108"/>
                    </a:lnTo>
                    <a:lnTo>
                      <a:pt x="733" y="1054"/>
                    </a:lnTo>
                    <a:lnTo>
                      <a:pt x="222" y="0"/>
                    </a:lnTo>
                    <a:close/>
                  </a:path>
                </a:pathLst>
              </a:custGeom>
              <a:solidFill>
                <a:srgbClr val="B12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Freeform 6">
                <a:extLst>
                  <a:ext uri="{FF2B5EF4-FFF2-40B4-BE49-F238E27FC236}">
                    <a16:creationId xmlns:a16="http://schemas.microsoft.com/office/drawing/2014/main" id="{3DF7A17F-B99A-4C9F-5F72-B11D4D3D0887}"/>
                  </a:ext>
                </a:extLst>
              </p:cNvPr>
              <p:cNvSpPr>
                <a:spLocks/>
              </p:cNvSpPr>
              <p:nvPr/>
            </p:nvSpPr>
            <p:spPr bwMode="auto">
              <a:xfrm>
                <a:off x="3905857" y="4132417"/>
                <a:ext cx="3669715" cy="2061072"/>
              </a:xfrm>
              <a:custGeom>
                <a:avLst/>
                <a:gdLst>
                  <a:gd name="T0" fmla="*/ 2399 w 2909"/>
                  <a:gd name="T1" fmla="*/ 0 h 2108"/>
                  <a:gd name="T2" fmla="*/ 222 w 2909"/>
                  <a:gd name="T3" fmla="*/ 0 h 2108"/>
                  <a:gd name="T4" fmla="*/ 0 w 2909"/>
                  <a:gd name="T5" fmla="*/ 0 h 2108"/>
                  <a:gd name="T6" fmla="*/ 510 w 2909"/>
                  <a:gd name="T7" fmla="*/ 1054 h 2108"/>
                  <a:gd name="T8" fmla="*/ 0 w 2909"/>
                  <a:gd name="T9" fmla="*/ 2108 h 2108"/>
                  <a:gd name="T10" fmla="*/ 222 w 2909"/>
                  <a:gd name="T11" fmla="*/ 2108 h 2108"/>
                  <a:gd name="T12" fmla="*/ 2399 w 2909"/>
                  <a:gd name="T13" fmla="*/ 2108 h 2108"/>
                  <a:gd name="T14" fmla="*/ 2909 w 2909"/>
                  <a:gd name="T15" fmla="*/ 1054 h 2108"/>
                  <a:gd name="T16" fmla="*/ 2399 w 2909"/>
                  <a:gd name="T17" fmla="*/ 0 h 2108"/>
                  <a:gd name="connsiteX0" fmla="*/ 8247 w 10000"/>
                  <a:gd name="connsiteY0" fmla="*/ 0 h 10000"/>
                  <a:gd name="connsiteX1" fmla="*/ 763 w 10000"/>
                  <a:gd name="connsiteY1" fmla="*/ 0 h 10000"/>
                  <a:gd name="connsiteX2" fmla="*/ 0 w 10000"/>
                  <a:gd name="connsiteY2" fmla="*/ 0 h 10000"/>
                  <a:gd name="connsiteX3" fmla="*/ 0 w 10000"/>
                  <a:gd name="connsiteY3" fmla="*/ 10000 h 10000"/>
                  <a:gd name="connsiteX4" fmla="*/ 763 w 10000"/>
                  <a:gd name="connsiteY4" fmla="*/ 10000 h 10000"/>
                  <a:gd name="connsiteX5" fmla="*/ 8247 w 10000"/>
                  <a:gd name="connsiteY5" fmla="*/ 10000 h 10000"/>
                  <a:gd name="connsiteX6" fmla="*/ 10000 w 10000"/>
                  <a:gd name="connsiteY6" fmla="*/ 5000 h 10000"/>
                  <a:gd name="connsiteX7" fmla="*/ 8247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8247" y="0"/>
                    </a:moveTo>
                    <a:lnTo>
                      <a:pt x="763" y="0"/>
                    </a:lnTo>
                    <a:lnTo>
                      <a:pt x="0" y="0"/>
                    </a:lnTo>
                    <a:lnTo>
                      <a:pt x="0" y="10000"/>
                    </a:lnTo>
                    <a:lnTo>
                      <a:pt x="763" y="10000"/>
                    </a:lnTo>
                    <a:lnTo>
                      <a:pt x="8247" y="10000"/>
                    </a:lnTo>
                    <a:lnTo>
                      <a:pt x="10000" y="5000"/>
                    </a:lnTo>
                    <a:lnTo>
                      <a:pt x="8247" y="0"/>
                    </a:lnTo>
                    <a:close/>
                  </a:path>
                </a:pathLst>
              </a:custGeom>
              <a:noFill/>
              <a:ln w="50800">
                <a:solidFill>
                  <a:srgbClr val="B12028"/>
                </a:solidFill>
              </a:ln>
            </p:spPr>
            <p:txBody>
              <a:bodyPr vert="horz" wrap="square" lIns="243840" tIns="121920" rIns="243840" bIns="1219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5867E3A2-36BB-77BE-16F7-3837B0EDA6D8}"/>
                  </a:ext>
                </a:extLst>
              </p:cNvPr>
              <p:cNvSpPr/>
              <p:nvPr/>
            </p:nvSpPr>
            <p:spPr>
              <a:xfrm>
                <a:off x="4171844" y="4555717"/>
                <a:ext cx="2625352" cy="1292662"/>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 panose="020B0604020202020204"/>
                    <a:ea typeface="+mn-ea"/>
                    <a:cs typeface="+mn-cs"/>
                  </a:rPr>
                  <a:t>Add Reunification Center(s)</a:t>
                </a:r>
              </a:p>
            </p:txBody>
          </p:sp>
        </p:grpSp>
        <p:cxnSp>
          <p:nvCxnSpPr>
            <p:cNvPr id="8" name="main step 1 line">
              <a:extLst>
                <a:ext uri="{FF2B5EF4-FFF2-40B4-BE49-F238E27FC236}">
                  <a16:creationId xmlns:a16="http://schemas.microsoft.com/office/drawing/2014/main" id="{13A04C86-8DDD-2BAA-1C71-601A1D4AC462}"/>
                </a:ext>
              </a:extLst>
            </p:cNvPr>
            <p:cNvCxnSpPr>
              <a:cxnSpLocks/>
            </p:cNvCxnSpPr>
            <p:nvPr/>
          </p:nvCxnSpPr>
          <p:spPr>
            <a:xfrm>
              <a:off x="11622223" y="6192963"/>
              <a:ext cx="0" cy="985712"/>
            </a:xfrm>
            <a:prstGeom prst="straightConnector1">
              <a:avLst/>
            </a:prstGeom>
            <a:ln w="92075">
              <a:solidFill>
                <a:srgbClr val="B12028"/>
              </a:solidFill>
              <a:tailEnd type="triangle"/>
            </a:ln>
          </p:spPr>
          <p:style>
            <a:lnRef idx="1">
              <a:schemeClr val="accent1"/>
            </a:lnRef>
            <a:fillRef idx="0">
              <a:schemeClr val="accent1"/>
            </a:fillRef>
            <a:effectRef idx="0">
              <a:schemeClr val="accent1"/>
            </a:effectRef>
            <a:fontRef idx="minor">
              <a:schemeClr val="tx1"/>
            </a:fontRef>
          </p:style>
        </p:cxnSp>
        <p:grpSp>
          <p:nvGrpSpPr>
            <p:cNvPr id="9" name="main step 3">
              <a:extLst>
                <a:ext uri="{FF2B5EF4-FFF2-40B4-BE49-F238E27FC236}">
                  <a16:creationId xmlns:a16="http://schemas.microsoft.com/office/drawing/2014/main" id="{C0561A0F-3DC0-6085-FC30-2C49D863046E}"/>
                </a:ext>
              </a:extLst>
            </p:cNvPr>
            <p:cNvGrpSpPr/>
            <p:nvPr/>
          </p:nvGrpSpPr>
          <p:grpSpPr>
            <a:xfrm>
              <a:off x="15169677" y="4148807"/>
              <a:ext cx="4178843" cy="2055510"/>
              <a:chOff x="13228884" y="4113898"/>
              <a:chExt cx="4178843" cy="2055510"/>
            </a:xfrm>
          </p:grpSpPr>
          <p:sp>
            <p:nvSpPr>
              <p:cNvPr id="11" name="Freeform 6">
                <a:extLst>
                  <a:ext uri="{FF2B5EF4-FFF2-40B4-BE49-F238E27FC236}">
                    <a16:creationId xmlns:a16="http://schemas.microsoft.com/office/drawing/2014/main" id="{E7445895-3825-A07C-3142-FB6A2A79F94E}"/>
                  </a:ext>
                </a:extLst>
              </p:cNvPr>
              <p:cNvSpPr>
                <a:spLocks/>
              </p:cNvSpPr>
              <p:nvPr/>
            </p:nvSpPr>
            <p:spPr bwMode="auto">
              <a:xfrm>
                <a:off x="13228884" y="4131891"/>
                <a:ext cx="4043833" cy="2013274"/>
              </a:xfrm>
              <a:custGeom>
                <a:avLst/>
                <a:gdLst>
                  <a:gd name="T0" fmla="*/ 2399 w 2909"/>
                  <a:gd name="T1" fmla="*/ 0 h 2108"/>
                  <a:gd name="T2" fmla="*/ 222 w 2909"/>
                  <a:gd name="T3" fmla="*/ 0 h 2108"/>
                  <a:gd name="T4" fmla="*/ 0 w 2909"/>
                  <a:gd name="T5" fmla="*/ 0 h 2108"/>
                  <a:gd name="T6" fmla="*/ 510 w 2909"/>
                  <a:gd name="T7" fmla="*/ 1054 h 2108"/>
                  <a:gd name="T8" fmla="*/ 0 w 2909"/>
                  <a:gd name="T9" fmla="*/ 2108 h 2108"/>
                  <a:gd name="T10" fmla="*/ 222 w 2909"/>
                  <a:gd name="T11" fmla="*/ 2108 h 2108"/>
                  <a:gd name="T12" fmla="*/ 2399 w 2909"/>
                  <a:gd name="T13" fmla="*/ 2108 h 2108"/>
                  <a:gd name="T14" fmla="*/ 2909 w 2909"/>
                  <a:gd name="T15" fmla="*/ 1054 h 2108"/>
                  <a:gd name="T16" fmla="*/ 2399 w 2909"/>
                  <a:gd name="T17" fmla="*/ 0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9" h="2108">
                    <a:moveTo>
                      <a:pt x="2399" y="0"/>
                    </a:moveTo>
                    <a:lnTo>
                      <a:pt x="222" y="0"/>
                    </a:lnTo>
                    <a:lnTo>
                      <a:pt x="0" y="0"/>
                    </a:lnTo>
                    <a:lnTo>
                      <a:pt x="510" y="1054"/>
                    </a:lnTo>
                    <a:lnTo>
                      <a:pt x="0" y="2108"/>
                    </a:lnTo>
                    <a:lnTo>
                      <a:pt x="222" y="2108"/>
                    </a:lnTo>
                    <a:lnTo>
                      <a:pt x="2399" y="2108"/>
                    </a:lnTo>
                    <a:lnTo>
                      <a:pt x="2909" y="1054"/>
                    </a:lnTo>
                    <a:lnTo>
                      <a:pt x="2399" y="0"/>
                    </a:lnTo>
                    <a:close/>
                  </a:path>
                </a:pathLst>
              </a:custGeom>
              <a:noFill/>
              <a:ln w="50800">
                <a:solidFill>
                  <a:srgbClr val="B12028"/>
                </a:solidFill>
              </a:ln>
            </p:spPr>
            <p:txBody>
              <a:bodyPr vert="horz" wrap="square" lIns="243840" tIns="548640" rIns="243840" bIns="121920" numCol="1" anchor="t"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 panose="020B0604020202020204"/>
                    <a:ea typeface="+mn-ea"/>
                    <a:cs typeface="+mn-cs"/>
                  </a:rPr>
                  <a:t>Add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 panose="020B0604020202020204"/>
                    <a:ea typeface="+mn-ea"/>
                    <a:cs typeface="+mn-cs"/>
                  </a:rPr>
                  <a:t>Hospital(s)</a:t>
                </a:r>
              </a:p>
            </p:txBody>
          </p:sp>
          <p:sp>
            <p:nvSpPr>
              <p:cNvPr id="12" name="Freeform 5">
                <a:extLst>
                  <a:ext uri="{FF2B5EF4-FFF2-40B4-BE49-F238E27FC236}">
                    <a16:creationId xmlns:a16="http://schemas.microsoft.com/office/drawing/2014/main" id="{98CB8CA7-7985-8DF3-D163-699C930A9E52}"/>
                  </a:ext>
                </a:extLst>
              </p:cNvPr>
              <p:cNvSpPr>
                <a:spLocks/>
              </p:cNvSpPr>
              <p:nvPr/>
            </p:nvSpPr>
            <p:spPr bwMode="auto">
              <a:xfrm>
                <a:off x="16544748" y="4113898"/>
                <a:ext cx="862979" cy="2055510"/>
              </a:xfrm>
              <a:custGeom>
                <a:avLst/>
                <a:gdLst>
                  <a:gd name="T0" fmla="*/ 222 w 733"/>
                  <a:gd name="T1" fmla="*/ 0 h 2108"/>
                  <a:gd name="T2" fmla="*/ 0 w 733"/>
                  <a:gd name="T3" fmla="*/ 0 h 2108"/>
                  <a:gd name="T4" fmla="*/ 510 w 733"/>
                  <a:gd name="T5" fmla="*/ 1054 h 2108"/>
                  <a:gd name="T6" fmla="*/ 0 w 733"/>
                  <a:gd name="T7" fmla="*/ 2108 h 2108"/>
                  <a:gd name="T8" fmla="*/ 222 w 733"/>
                  <a:gd name="T9" fmla="*/ 2108 h 2108"/>
                  <a:gd name="T10" fmla="*/ 733 w 733"/>
                  <a:gd name="T11" fmla="*/ 1054 h 2108"/>
                  <a:gd name="T12" fmla="*/ 222 w 733"/>
                  <a:gd name="T13" fmla="*/ 0 h 2108"/>
                </a:gdLst>
                <a:ahLst/>
                <a:cxnLst>
                  <a:cxn ang="0">
                    <a:pos x="T0" y="T1"/>
                  </a:cxn>
                  <a:cxn ang="0">
                    <a:pos x="T2" y="T3"/>
                  </a:cxn>
                  <a:cxn ang="0">
                    <a:pos x="T4" y="T5"/>
                  </a:cxn>
                  <a:cxn ang="0">
                    <a:pos x="T6" y="T7"/>
                  </a:cxn>
                  <a:cxn ang="0">
                    <a:pos x="T8" y="T9"/>
                  </a:cxn>
                  <a:cxn ang="0">
                    <a:pos x="T10" y="T11"/>
                  </a:cxn>
                  <a:cxn ang="0">
                    <a:pos x="T12" y="T13"/>
                  </a:cxn>
                </a:cxnLst>
                <a:rect l="0" t="0" r="r" b="b"/>
                <a:pathLst>
                  <a:path w="733" h="2108">
                    <a:moveTo>
                      <a:pt x="222" y="0"/>
                    </a:moveTo>
                    <a:lnTo>
                      <a:pt x="0" y="0"/>
                    </a:lnTo>
                    <a:lnTo>
                      <a:pt x="510" y="1054"/>
                    </a:lnTo>
                    <a:lnTo>
                      <a:pt x="0" y="2108"/>
                    </a:lnTo>
                    <a:lnTo>
                      <a:pt x="222" y="2108"/>
                    </a:lnTo>
                    <a:lnTo>
                      <a:pt x="733" y="1054"/>
                    </a:lnTo>
                    <a:lnTo>
                      <a:pt x="222" y="0"/>
                    </a:lnTo>
                    <a:close/>
                  </a:path>
                </a:pathLst>
              </a:custGeom>
              <a:solidFill>
                <a:srgbClr val="B12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cxnSp>
          <p:nvCxnSpPr>
            <p:cNvPr id="10" name="main step 3 arrow down">
              <a:extLst>
                <a:ext uri="{FF2B5EF4-FFF2-40B4-BE49-F238E27FC236}">
                  <a16:creationId xmlns:a16="http://schemas.microsoft.com/office/drawing/2014/main" id="{F25231A3-EE8B-909A-E44C-F8235F1100B0}"/>
                </a:ext>
              </a:extLst>
            </p:cNvPr>
            <p:cNvCxnSpPr>
              <a:cxnSpLocks/>
            </p:cNvCxnSpPr>
            <p:nvPr/>
          </p:nvCxnSpPr>
          <p:spPr>
            <a:xfrm>
              <a:off x="17517182" y="6180073"/>
              <a:ext cx="0" cy="998602"/>
            </a:xfrm>
            <a:prstGeom prst="straightConnector1">
              <a:avLst/>
            </a:prstGeom>
            <a:ln w="92075">
              <a:solidFill>
                <a:srgbClr val="B12028"/>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020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10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p:cTn id="15" dur="1000" fill="hold"/>
                                        <p:tgtEl>
                                          <p:spTgt spid="42"/>
                                        </p:tgtEl>
                                        <p:attrNameLst>
                                          <p:attrName>ppt_w</p:attrName>
                                        </p:attrNameLst>
                                      </p:cBhvr>
                                      <p:tavLst>
                                        <p:tav tm="0">
                                          <p:val>
                                            <p:fltVal val="0"/>
                                          </p:val>
                                        </p:tav>
                                        <p:tav tm="100000">
                                          <p:val>
                                            <p:strVal val="#ppt_w"/>
                                          </p:val>
                                        </p:tav>
                                      </p:tavLst>
                                    </p:anim>
                                    <p:anim calcmode="lin" valueType="num">
                                      <p:cBhvr>
                                        <p:cTn id="16" dur="1000" fill="hold"/>
                                        <p:tgtEl>
                                          <p:spTgt spid="42"/>
                                        </p:tgtEl>
                                        <p:attrNameLst>
                                          <p:attrName>ppt_h</p:attrName>
                                        </p:attrNameLst>
                                      </p:cBhvr>
                                      <p:tavLst>
                                        <p:tav tm="0">
                                          <p:val>
                                            <p:fltVal val="0"/>
                                          </p:val>
                                        </p:tav>
                                        <p:tav tm="100000">
                                          <p:val>
                                            <p:strVal val="#ppt_h"/>
                                          </p:val>
                                        </p:tav>
                                      </p:tavLst>
                                    </p:anim>
                                    <p:animEffect transition="in" filter="fade">
                                      <p:cBhvr>
                                        <p:cTn id="17"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ction Photo with wristband">
            <a:extLst>
              <a:ext uri="{FF2B5EF4-FFF2-40B4-BE49-F238E27FC236}">
                <a16:creationId xmlns:a16="http://schemas.microsoft.com/office/drawing/2014/main" id="{93A63F5C-6E19-162F-EBE6-72A6DECB53C0}"/>
              </a:ext>
            </a:extLst>
          </p:cNvPr>
          <p:cNvPicPr preferRelativeResize="0">
            <a:picLocks noGrp="1"/>
          </p:cNvPicPr>
          <p:nvPr>
            <p:ph type="pic" sz="quarter" idx="10"/>
          </p:nvPr>
        </p:nvPicPr>
        <p:blipFill rotWithShape="1">
          <a:blip r:embed="rId3">
            <a:alphaModFix/>
          </a:blip>
          <a:srcRect l="22" r="22"/>
          <a:stretch/>
        </p:blipFill>
        <p:spPr>
          <a:prstGeom prst="rect">
            <a:avLst/>
          </a:prstGeom>
          <a:solidFill>
            <a:srgbClr val="343434"/>
          </a:solidFill>
          <a:ln>
            <a:noFill/>
          </a:ln>
        </p:spPr>
      </p:pic>
      <p:sp>
        <p:nvSpPr>
          <p:cNvPr id="5" name="Title 4">
            <a:extLst>
              <a:ext uri="{FF2B5EF4-FFF2-40B4-BE49-F238E27FC236}">
                <a16:creationId xmlns:a16="http://schemas.microsoft.com/office/drawing/2014/main" id="{6533A4CD-2F61-E2C6-2FE1-1C58F8CB6523}"/>
              </a:ext>
            </a:extLst>
          </p:cNvPr>
          <p:cNvSpPr>
            <a:spLocks noGrp="1"/>
          </p:cNvSpPr>
          <p:nvPr>
            <p:ph type="title"/>
          </p:nvPr>
        </p:nvSpPr>
        <p:spPr/>
        <p:txBody>
          <a:bodyPr/>
          <a:lstStyle/>
          <a:p>
            <a:r>
              <a:rPr lang="en-US"/>
              <a:t>Patient Movement Wristbands</a:t>
            </a:r>
          </a:p>
        </p:txBody>
      </p:sp>
      <p:pic>
        <p:nvPicPr>
          <p:cNvPr id="3" name="Wristband">
            <a:extLst>
              <a:ext uri="{FF2B5EF4-FFF2-40B4-BE49-F238E27FC236}">
                <a16:creationId xmlns:a16="http://schemas.microsoft.com/office/drawing/2014/main" id="{BA06C4EB-DEFC-778A-730A-D5DFE3F627CE}"/>
              </a:ext>
            </a:extLst>
          </p:cNvPr>
          <p:cNvPicPr preferRelativeResize="0"/>
          <p:nvPr/>
        </p:nvPicPr>
        <p:blipFill rotWithShape="1">
          <a:blip r:embed="rId4">
            <a:alphaModFix/>
          </a:blip>
          <a:srcRect/>
          <a:stretch/>
        </p:blipFill>
        <p:spPr>
          <a:xfrm>
            <a:off x="-648159" y="10226889"/>
            <a:ext cx="24689522" cy="3851564"/>
          </a:xfrm>
          <a:prstGeom prst="rect">
            <a:avLst/>
          </a:prstGeom>
          <a:noFill/>
          <a:ln>
            <a:noFill/>
          </a:ln>
        </p:spPr>
      </p:pic>
      <p:sp>
        <p:nvSpPr>
          <p:cNvPr id="2" name="Rectangle 1">
            <a:extLst>
              <a:ext uri="{FF2B5EF4-FFF2-40B4-BE49-F238E27FC236}">
                <a16:creationId xmlns:a16="http://schemas.microsoft.com/office/drawing/2014/main" id="{425E46B3-6B6A-7622-7E18-043052F9DA08}"/>
              </a:ext>
            </a:extLst>
          </p:cNvPr>
          <p:cNvSpPr/>
          <p:nvPr/>
        </p:nvSpPr>
        <p:spPr>
          <a:xfrm>
            <a:off x="10726737" y="11238270"/>
            <a:ext cx="13314625" cy="2134759"/>
          </a:xfrm>
          <a:prstGeom prst="rect">
            <a:avLst/>
          </a:prstGeom>
          <a:solidFill>
            <a:schemeClr val="bg1">
              <a:alpha val="769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893E6E7B-AB6D-398E-2786-D8C6C152A23F}"/>
              </a:ext>
            </a:extLst>
          </p:cNvPr>
          <p:cNvSpPr>
            <a:spLocks noGrp="1"/>
          </p:cNvSpPr>
          <p:nvPr>
            <p:ph type="body" sz="quarter" idx="11"/>
          </p:nvPr>
        </p:nvSpPr>
        <p:spPr/>
        <p:txBody>
          <a:bodyPr/>
          <a:lstStyle/>
          <a:p>
            <a:pPr marL="0" indent="0">
              <a:spcAft>
                <a:spcPts val="0"/>
              </a:spcAft>
              <a:buNone/>
            </a:pPr>
            <a:r>
              <a:rPr lang="en-US" sz="3600" b="1" dirty="0">
                <a:solidFill>
                  <a:schemeClr val="accent1"/>
                </a:solidFill>
                <a:latin typeface="+mj-lt"/>
              </a:rPr>
              <a:t>OBJECTIVES</a:t>
            </a:r>
            <a:endParaRPr lang="en-US" sz="3200" b="1" dirty="0">
              <a:solidFill>
                <a:schemeClr val="accent1"/>
              </a:solidFill>
              <a:latin typeface="+mj-lt"/>
            </a:endParaRPr>
          </a:p>
          <a:p>
            <a:pPr marL="457200" indent="-457200">
              <a:spcAft>
                <a:spcPts val="600"/>
              </a:spcAft>
              <a:buFont typeface="Arial" panose="020B0604020202020204" pitchFamily="34" charset="0"/>
              <a:buChar char="•"/>
            </a:pPr>
            <a:r>
              <a:rPr lang="en-US" dirty="0"/>
              <a:t>Critical component of robust Patient Movement System</a:t>
            </a:r>
          </a:p>
          <a:p>
            <a:pPr marL="457200" indent="-457200">
              <a:spcBef>
                <a:spcPts val="300"/>
              </a:spcBef>
              <a:spcAft>
                <a:spcPts val="600"/>
              </a:spcAft>
              <a:buFont typeface="Arial" panose="020B0604020202020204" pitchFamily="34" charset="0"/>
              <a:buChar char="•"/>
            </a:pPr>
            <a:r>
              <a:rPr lang="en-US" dirty="0"/>
              <a:t>Statewide | National Interoperability</a:t>
            </a:r>
          </a:p>
          <a:p>
            <a:pPr lvl="1">
              <a:spcAft>
                <a:spcPts val="300"/>
              </a:spcAft>
              <a:buFont typeface="System Font Regular"/>
              <a:buChar char="-"/>
            </a:pPr>
            <a:r>
              <a:rPr lang="en-US" sz="3000" dirty="0"/>
              <a:t>Daily EMS to ED</a:t>
            </a:r>
          </a:p>
          <a:p>
            <a:pPr lvl="1">
              <a:spcAft>
                <a:spcPts val="300"/>
              </a:spcAft>
              <a:buFont typeface="System Font Regular"/>
              <a:buChar char="-"/>
            </a:pPr>
            <a:r>
              <a:rPr lang="en-US" sz="3000" dirty="0"/>
              <a:t>Incidents</a:t>
            </a:r>
          </a:p>
          <a:p>
            <a:pPr marL="457200" marR="0" lvl="0" indent="-457200" algn="l" defTabSz="274320" rtl="0" eaLnBrk="1" fontAlgn="t" latinLnBrk="0" hangingPunct="1">
              <a:lnSpc>
                <a:spcPct val="90000"/>
              </a:lnSpc>
              <a:spcBef>
                <a:spcPts val="1500"/>
              </a:spcBef>
              <a:spcAft>
                <a:spcPts val="1200"/>
              </a:spcAft>
              <a:buClr>
                <a:srgbClr val="212121"/>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212121"/>
                </a:solidFill>
                <a:effectLst/>
                <a:uLnTx/>
                <a:uFillTx/>
                <a:latin typeface="Calibri Light" panose="020F0302020204030204" pitchFamily="34" charset="0"/>
                <a:ea typeface="Roboto Light" panose="02000000000000000000" pitchFamily="2" charset="0"/>
                <a:cs typeface="Calibri Light" panose="020F0302020204030204" pitchFamily="34" charset="0"/>
              </a:rPr>
              <a:t>Identify, find, move, hand off, and track “John &amp; Jane Doe” patients</a:t>
            </a:r>
            <a:endParaRPr lang="en-US" sz="3000" dirty="0"/>
          </a:p>
          <a:p>
            <a:pPr>
              <a:spcBef>
                <a:spcPts val="3300"/>
              </a:spcBef>
              <a:spcAft>
                <a:spcPts val="600"/>
              </a:spcAft>
            </a:pPr>
            <a:r>
              <a:rPr lang="en-US" sz="3600" b="1" dirty="0">
                <a:solidFill>
                  <a:schemeClr val="accent1"/>
                </a:solidFill>
                <a:latin typeface="+mj-lt"/>
              </a:rPr>
              <a:t>DAILY USE BENEFITS</a:t>
            </a:r>
          </a:p>
          <a:p>
            <a:pPr marL="457200" indent="-457200">
              <a:spcAft>
                <a:spcPts val="600"/>
              </a:spcAft>
              <a:buFont typeface="Arial" panose="020B0604020202020204" pitchFamily="34" charset="0"/>
              <a:buChar char="•"/>
            </a:pPr>
            <a:r>
              <a:rPr lang="en-US" dirty="0"/>
              <a:t>Simplified “Scan and go” patient hand off</a:t>
            </a:r>
          </a:p>
          <a:p>
            <a:pPr marL="457200" indent="-457200">
              <a:spcBef>
                <a:spcPts val="300"/>
              </a:spcBef>
              <a:spcAft>
                <a:spcPts val="600"/>
              </a:spcAft>
              <a:buFont typeface="Arial" panose="020B0604020202020204" pitchFamily="34" charset="0"/>
              <a:buChar char="•"/>
            </a:pPr>
            <a:r>
              <a:rPr lang="en-US" dirty="0"/>
              <a:t>Unique ID from First Medical Contact to Definitive Treatment</a:t>
            </a:r>
          </a:p>
          <a:p>
            <a:pPr marL="457200" indent="-457200">
              <a:spcBef>
                <a:spcPts val="300"/>
              </a:spcBef>
              <a:spcAft>
                <a:spcPts val="600"/>
              </a:spcAft>
              <a:buFont typeface="Arial" panose="020B0604020202020204" pitchFamily="34" charset="0"/>
              <a:buChar char="•"/>
            </a:pPr>
            <a:r>
              <a:rPr lang="en-US" dirty="0"/>
              <a:t>Build Muscle Memory for Incidents</a:t>
            </a:r>
          </a:p>
          <a:p>
            <a:pPr>
              <a:spcBef>
                <a:spcPts val="3300"/>
              </a:spcBef>
            </a:pPr>
            <a:r>
              <a:rPr lang="en-US" sz="3600" b="1" dirty="0">
                <a:solidFill>
                  <a:schemeClr val="accent1"/>
                </a:solidFill>
                <a:latin typeface="+mj-lt"/>
              </a:rPr>
              <a:t>INCIDENT BENEFITS</a:t>
            </a:r>
            <a:endParaRPr lang="en-US" sz="3600" dirty="0"/>
          </a:p>
          <a:p>
            <a:pPr marL="457200" indent="-457200">
              <a:spcBef>
                <a:spcPts val="300"/>
              </a:spcBef>
              <a:spcAft>
                <a:spcPts val="600"/>
              </a:spcAft>
              <a:buFont typeface="Arial" panose="020B0604020202020204" pitchFamily="34" charset="0"/>
              <a:buChar char="•"/>
            </a:pPr>
            <a:r>
              <a:rPr lang="en-US" dirty="0"/>
              <a:t>Enable real-time situational awareness on the number and severity of patient encounters</a:t>
            </a:r>
          </a:p>
          <a:p>
            <a:pPr marL="457200" indent="-457200">
              <a:spcBef>
                <a:spcPts val="300"/>
              </a:spcBef>
              <a:spcAft>
                <a:spcPts val="600"/>
              </a:spcAft>
              <a:buFont typeface="Arial" panose="020B0604020202020204" pitchFamily="34" charset="0"/>
              <a:buChar char="•"/>
            </a:pPr>
            <a:r>
              <a:rPr lang="en-US" dirty="0"/>
              <a:t>Eliminate duplicate patients</a:t>
            </a:r>
          </a:p>
          <a:p>
            <a:pPr marL="457200" indent="-457200">
              <a:spcBef>
                <a:spcPts val="300"/>
              </a:spcBef>
              <a:spcAft>
                <a:spcPts val="600"/>
              </a:spcAft>
              <a:buFont typeface="Arial" panose="020B0604020202020204" pitchFamily="34" charset="0"/>
              <a:buChar char="•"/>
            </a:pPr>
            <a:r>
              <a:rPr lang="en-US" dirty="0"/>
              <a:t>Creates self-healing patient movement system in chaotic environments with variable connectivity</a:t>
            </a:r>
          </a:p>
        </p:txBody>
      </p:sp>
    </p:spTree>
    <p:extLst>
      <p:ext uri="{BB962C8B-B14F-4D97-AF65-F5344CB8AC3E}">
        <p14:creationId xmlns:p14="http://schemas.microsoft.com/office/powerpoint/2010/main" val="6912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47216-CAD0-F686-D4A4-A650F6F87B33}"/>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8AFB08E-D1E9-C4A2-06A4-7988261A9D3B}"/>
              </a:ext>
            </a:extLst>
          </p:cNvPr>
          <p:cNvPicPr>
            <a:picLocks noGrp="1" noChangeAspect="1"/>
          </p:cNvPicPr>
          <p:nvPr>
            <p:ph type="pic" sz="quarter" idx="10"/>
          </p:nvPr>
        </p:nvPicPr>
        <p:blipFill>
          <a:blip r:embed="rId3"/>
          <a:srcRect l="23972" r="23972"/>
          <a:stretch>
            <a:fillRect/>
          </a:stretch>
        </p:blipFill>
        <p:spPr/>
      </p:pic>
      <p:sp>
        <p:nvSpPr>
          <p:cNvPr id="5" name="Title 4">
            <a:extLst>
              <a:ext uri="{FF2B5EF4-FFF2-40B4-BE49-F238E27FC236}">
                <a16:creationId xmlns:a16="http://schemas.microsoft.com/office/drawing/2014/main" id="{927EEAA9-E287-B6DB-4A80-7401BC54A23C}"/>
              </a:ext>
            </a:extLst>
          </p:cNvPr>
          <p:cNvSpPr>
            <a:spLocks noGrp="1"/>
          </p:cNvSpPr>
          <p:nvPr>
            <p:ph type="title"/>
          </p:nvPr>
        </p:nvSpPr>
        <p:spPr/>
        <p:txBody>
          <a:bodyPr/>
          <a:lstStyle/>
          <a:p>
            <a:r>
              <a:rPr lang="en-US" dirty="0"/>
              <a:t>Patient Movement Wristbands</a:t>
            </a:r>
          </a:p>
        </p:txBody>
      </p:sp>
      <p:sp>
        <p:nvSpPr>
          <p:cNvPr id="12" name="Text Placeholder 11">
            <a:extLst>
              <a:ext uri="{FF2B5EF4-FFF2-40B4-BE49-F238E27FC236}">
                <a16:creationId xmlns:a16="http://schemas.microsoft.com/office/drawing/2014/main" id="{C4E86A3C-3A5A-1782-DC8E-019DCF968EDD}"/>
              </a:ext>
            </a:extLst>
          </p:cNvPr>
          <p:cNvSpPr>
            <a:spLocks noGrp="1"/>
          </p:cNvSpPr>
          <p:nvPr>
            <p:ph type="body" sz="quarter" idx="11"/>
          </p:nvPr>
        </p:nvSpPr>
        <p:spPr>
          <a:xfrm>
            <a:off x="11018838" y="2400264"/>
            <a:ext cx="12757150" cy="4914936"/>
          </a:xfrm>
        </p:spPr>
        <p:txBody>
          <a:bodyPr/>
          <a:lstStyle/>
          <a:p>
            <a:pPr marL="0" indent="0">
              <a:buNone/>
            </a:pPr>
            <a:r>
              <a:rPr lang="en-US" sz="3600" b="1" dirty="0">
                <a:solidFill>
                  <a:schemeClr val="accent1"/>
                </a:solidFill>
                <a:latin typeface="+mj-lt"/>
              </a:rPr>
              <a:t>RULE 1: Band Every Patient</a:t>
            </a:r>
          </a:p>
          <a:p>
            <a:pPr marL="457200" indent="-457200">
              <a:spcBef>
                <a:spcPts val="0"/>
              </a:spcBef>
              <a:buFont typeface="Arial" panose="020B0604020202020204" pitchFamily="34" charset="0"/>
              <a:buChar char="•"/>
            </a:pPr>
            <a:r>
              <a:rPr lang="en-US" dirty="0"/>
              <a:t>See a patient without a band? Add one.</a:t>
            </a:r>
            <a:endParaRPr lang="en-US" sz="3200" dirty="0">
              <a:solidFill>
                <a:schemeClr val="accent1"/>
              </a:solidFill>
              <a:latin typeface="+mj-lt"/>
            </a:endParaRPr>
          </a:p>
          <a:p>
            <a:pPr marL="0" indent="0">
              <a:spcBef>
                <a:spcPts val="4800"/>
              </a:spcBef>
              <a:buNone/>
            </a:pPr>
            <a:r>
              <a:rPr lang="en-US" sz="3600" b="1" dirty="0">
                <a:solidFill>
                  <a:schemeClr val="accent1"/>
                </a:solidFill>
                <a:latin typeface="+mj-lt"/>
              </a:rPr>
              <a:t>RULE 2: Scan Band</a:t>
            </a:r>
          </a:p>
          <a:p>
            <a:pPr marL="457200" indent="-457200">
              <a:buFont typeface="Arial" panose="020B0604020202020204" pitchFamily="34" charset="0"/>
              <a:buChar char="•"/>
            </a:pPr>
            <a:r>
              <a:rPr lang="en-US" dirty="0"/>
              <a:t>See a band? Scan it.</a:t>
            </a:r>
          </a:p>
          <a:p>
            <a:pPr marL="1328738" lvl="1" indent="-457200">
              <a:buFont typeface="System Font Regular"/>
              <a:buChar char="-"/>
            </a:pPr>
            <a:r>
              <a:rPr lang="en-US" sz="3000" dirty="0"/>
              <a:t>Newly added band: Creates new channel</a:t>
            </a:r>
          </a:p>
          <a:p>
            <a:pPr marL="1328738" lvl="1" indent="-457200">
              <a:buFont typeface="System Font Regular"/>
              <a:buChar char="-"/>
            </a:pPr>
            <a:r>
              <a:rPr lang="en-US" sz="3000" dirty="0"/>
              <a:t>Existing band: Opens the channel</a:t>
            </a:r>
          </a:p>
          <a:p>
            <a:endParaRPr lang="en-US" sz="3200" dirty="0">
              <a:solidFill>
                <a:schemeClr val="accent1"/>
              </a:solidFill>
              <a:latin typeface="+mj-lt"/>
            </a:endParaRPr>
          </a:p>
        </p:txBody>
      </p:sp>
      <p:pic>
        <p:nvPicPr>
          <p:cNvPr id="6" name="Upper Image">
            <a:extLst>
              <a:ext uri="{FF2B5EF4-FFF2-40B4-BE49-F238E27FC236}">
                <a16:creationId xmlns:a16="http://schemas.microsoft.com/office/drawing/2014/main" id="{12130B00-14C9-9C31-034F-37BB8C1F3222}"/>
              </a:ext>
            </a:extLst>
          </p:cNvPr>
          <p:cNvPicPr preferRelativeResize="0">
            <a:picLocks/>
          </p:cNvPicPr>
          <p:nvPr/>
        </p:nvPicPr>
        <p:blipFill rotWithShape="1">
          <a:blip r:embed="rId4">
            <a:alphaModFix/>
          </a:blip>
          <a:srcRect l="23377" r="26344"/>
          <a:stretch/>
        </p:blipFill>
        <p:spPr>
          <a:xfrm>
            <a:off x="-2" y="0"/>
            <a:ext cx="10727399" cy="13716001"/>
          </a:xfrm>
          <a:prstGeom prst="rect">
            <a:avLst/>
          </a:prstGeom>
          <a:solidFill>
            <a:srgbClr val="343434"/>
          </a:solidFill>
          <a:ln w="34925" cap="flat" cmpd="sng">
            <a:solidFill>
              <a:schemeClr val="lt1"/>
            </a:solidFill>
            <a:prstDash val="solid"/>
            <a:round/>
            <a:headEnd type="none" w="sm" len="sm"/>
            <a:tailEnd type="none" w="sm" len="sm"/>
          </a:ln>
        </p:spPr>
      </p:pic>
      <p:pic>
        <p:nvPicPr>
          <p:cNvPr id="9" name="Lower Image">
            <a:extLst>
              <a:ext uri="{FF2B5EF4-FFF2-40B4-BE49-F238E27FC236}">
                <a16:creationId xmlns:a16="http://schemas.microsoft.com/office/drawing/2014/main" id="{5C560261-CFE9-AA04-E8A0-699B047F1515}"/>
              </a:ext>
            </a:extLst>
          </p:cNvPr>
          <p:cNvPicPr preferRelativeResize="0"/>
          <p:nvPr/>
        </p:nvPicPr>
        <p:blipFill rotWithShape="1">
          <a:blip r:embed="rId5">
            <a:alphaModFix/>
          </a:blip>
          <a:srcRect/>
          <a:stretch/>
        </p:blipFill>
        <p:spPr>
          <a:xfrm>
            <a:off x="-3" y="6858000"/>
            <a:ext cx="10727453" cy="6858001"/>
          </a:xfrm>
          <a:prstGeom prst="rect">
            <a:avLst/>
          </a:prstGeom>
          <a:solidFill>
            <a:srgbClr val="343434"/>
          </a:solidFill>
          <a:ln w="34925" cap="flat" cmpd="sng">
            <a:solidFill>
              <a:schemeClr val="lt1"/>
            </a:solidFill>
            <a:prstDash val="solid"/>
            <a:round/>
            <a:headEnd type="none" w="sm" len="sm"/>
            <a:tailEnd type="none" w="sm" len="sm"/>
          </a:ln>
        </p:spPr>
      </p:pic>
      <p:pic>
        <p:nvPicPr>
          <p:cNvPr id="7" name="Picture 6">
            <a:extLst>
              <a:ext uri="{FF2B5EF4-FFF2-40B4-BE49-F238E27FC236}">
                <a16:creationId xmlns:a16="http://schemas.microsoft.com/office/drawing/2014/main" id="{10716917-1FF8-0740-F4B5-EDB4257F0871}"/>
              </a:ext>
            </a:extLst>
          </p:cNvPr>
          <p:cNvPicPr>
            <a:picLocks noChangeAspect="1"/>
          </p:cNvPicPr>
          <p:nvPr/>
        </p:nvPicPr>
        <p:blipFill>
          <a:blip r:embed="rId6"/>
          <a:srcRect l="24395" t="27302" r="27290" b="909"/>
          <a:stretch/>
        </p:blipFill>
        <p:spPr>
          <a:xfrm>
            <a:off x="18833966" y="7886647"/>
            <a:ext cx="5233410" cy="5173528"/>
          </a:xfrm>
          <a:prstGeom prst="ellipse">
            <a:avLst/>
          </a:prstGeom>
          <a:effectLst>
            <a:outerShdw blurRad="385681" dist="55185" dir="2700000" algn="tl" rotWithShape="0">
              <a:prstClr val="black">
                <a:alpha val="27827"/>
              </a:prstClr>
            </a:outerShdw>
          </a:effectLst>
        </p:spPr>
      </p:pic>
      <p:sp>
        <p:nvSpPr>
          <p:cNvPr id="10" name="TextBox 9">
            <a:extLst>
              <a:ext uri="{FF2B5EF4-FFF2-40B4-BE49-F238E27FC236}">
                <a16:creationId xmlns:a16="http://schemas.microsoft.com/office/drawing/2014/main" id="{5DF7B3BC-FD49-E828-9859-CB014C88B9A2}"/>
              </a:ext>
            </a:extLst>
          </p:cNvPr>
          <p:cNvSpPr txBox="1"/>
          <p:nvPr/>
        </p:nvSpPr>
        <p:spPr>
          <a:xfrm>
            <a:off x="12678015" y="9522399"/>
            <a:ext cx="7643295" cy="1438233"/>
          </a:xfrm>
          <a:prstGeom prst="roundRect">
            <a:avLst>
              <a:gd name="adj" fmla="val 20321"/>
            </a:avLst>
          </a:prstGeom>
          <a:solidFill>
            <a:srgbClr val="61E8FA"/>
          </a:solidFill>
          <a:ln w="12700">
            <a:solidFill>
              <a:schemeClr val="tx1">
                <a:lumMod val="10000"/>
                <a:lumOff val="90000"/>
              </a:schemeClr>
            </a:solidFill>
          </a:ln>
          <a:effectLst>
            <a:outerShdw blurRad="119322" dist="126776" dir="2694215" algn="tl" rotWithShape="0">
              <a:prstClr val="black">
                <a:alpha val="40000"/>
              </a:prstClr>
            </a:outerShdw>
          </a:effectLst>
        </p:spPr>
        <p:txBody>
          <a:bodyPr wrap="square" lIns="182880">
            <a:noAutofit/>
          </a:bodyPr>
          <a:lstStyle/>
          <a:p>
            <a:r>
              <a:rPr lang="en-US" sz="3600" dirty="0">
                <a:solidFill>
                  <a:schemeClr val="tx2">
                    <a:lumMod val="75000"/>
                    <a:lumOff val="25000"/>
                  </a:schemeClr>
                </a:solidFill>
                <a:latin typeface="Calibri" panose="020F0502020204030204" pitchFamily="34" charset="0"/>
                <a:cs typeface="Calibri" panose="020F0502020204030204" pitchFamily="34" charset="0"/>
              </a:rPr>
              <a:t>OPTION: Use colored tape for a visual </a:t>
            </a:r>
            <a:br>
              <a:rPr lang="en-US" sz="3600" dirty="0">
                <a:solidFill>
                  <a:schemeClr val="tx2">
                    <a:lumMod val="75000"/>
                    <a:lumOff val="25000"/>
                  </a:schemeClr>
                </a:solidFill>
                <a:latin typeface="Calibri" panose="020F0502020204030204" pitchFamily="34" charset="0"/>
                <a:cs typeface="Calibri" panose="020F0502020204030204" pitchFamily="34" charset="0"/>
              </a:rPr>
            </a:br>
            <a:r>
              <a:rPr lang="en-US" sz="3600" dirty="0">
                <a:solidFill>
                  <a:schemeClr val="tx2">
                    <a:lumMod val="75000"/>
                    <a:lumOff val="25000"/>
                  </a:schemeClr>
                </a:solidFill>
                <a:latin typeface="Calibri" panose="020F0502020204030204" pitchFamily="34" charset="0"/>
                <a:cs typeface="Calibri" panose="020F0502020204030204" pitchFamily="34" charset="0"/>
              </a:rPr>
              <a:t>indicator of the triage condition.</a:t>
            </a:r>
          </a:p>
        </p:txBody>
      </p:sp>
      <p:sp>
        <p:nvSpPr>
          <p:cNvPr id="11" name="Arc 10">
            <a:extLst>
              <a:ext uri="{FF2B5EF4-FFF2-40B4-BE49-F238E27FC236}">
                <a16:creationId xmlns:a16="http://schemas.microsoft.com/office/drawing/2014/main" id="{80188CB3-7684-0D64-BF27-5704EF8F0F9B}"/>
              </a:ext>
            </a:extLst>
          </p:cNvPr>
          <p:cNvSpPr/>
          <p:nvPr/>
        </p:nvSpPr>
        <p:spPr>
          <a:xfrm rot="10059863">
            <a:off x="19152326" y="8715408"/>
            <a:ext cx="3014619" cy="3312826"/>
          </a:xfrm>
          <a:prstGeom prst="arc">
            <a:avLst>
              <a:gd name="adj1" fmla="val 16622348"/>
              <a:gd name="adj2" fmla="val 0"/>
            </a:avLst>
          </a:prstGeom>
          <a:ln w="196850">
            <a:solidFill>
              <a:srgbClr val="61E8FA"/>
            </a:solidFill>
            <a:headEnd type="triangle" w="med" len="sm"/>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8323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2">
          <a:extLst>
            <a:ext uri="{FF2B5EF4-FFF2-40B4-BE49-F238E27FC236}">
              <a16:creationId xmlns:a16="http://schemas.microsoft.com/office/drawing/2014/main" id="{92A428BA-35A5-EBC1-4EFD-2BAD8AF5DA9A}"/>
            </a:ext>
          </a:extLst>
        </p:cNvPr>
        <p:cNvGrpSpPr/>
        <p:nvPr/>
      </p:nvGrpSpPr>
      <p:grpSpPr>
        <a:xfrm>
          <a:off x="0" y="0"/>
          <a:ext cx="0" cy="0"/>
          <a:chOff x="0" y="0"/>
          <a:chExt cx="0" cy="0"/>
        </a:xfrm>
      </p:grpSpPr>
      <p:grpSp>
        <p:nvGrpSpPr>
          <p:cNvPr id="2" name="bkgd">
            <a:extLst>
              <a:ext uri="{FF2B5EF4-FFF2-40B4-BE49-F238E27FC236}">
                <a16:creationId xmlns:a16="http://schemas.microsoft.com/office/drawing/2014/main" id="{02FA187A-4458-16C2-491E-5CBC15CE223F}"/>
              </a:ext>
            </a:extLst>
          </p:cNvPr>
          <p:cNvGrpSpPr/>
          <p:nvPr/>
        </p:nvGrpSpPr>
        <p:grpSpPr>
          <a:xfrm>
            <a:off x="-1" y="0"/>
            <a:ext cx="24387176" cy="13741312"/>
            <a:chOff x="-1" y="0"/>
            <a:chExt cx="24387176" cy="13741312"/>
          </a:xfrm>
        </p:grpSpPr>
        <p:pic>
          <p:nvPicPr>
            <p:cNvPr id="3" name="bkgd" descr="Image">
              <a:extLst>
                <a:ext uri="{FF2B5EF4-FFF2-40B4-BE49-F238E27FC236}">
                  <a16:creationId xmlns:a16="http://schemas.microsoft.com/office/drawing/2014/main" id="{342B9F93-4173-13CF-A40C-20D1F1E00CE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1" y="0"/>
              <a:ext cx="24387175" cy="13741312"/>
            </a:xfrm>
            <a:prstGeom prst="rect">
              <a:avLst/>
            </a:prstGeom>
            <a:noFill/>
            <a:extLst>
              <a:ext uri="{909E8E84-426E-40DD-AFC4-6F175D3DCCD1}">
                <a14:hiddenFill xmlns:a14="http://schemas.microsoft.com/office/drawing/2010/main">
                  <a:solidFill>
                    <a:srgbClr val="FFFFFF"/>
                  </a:solidFill>
                </a14:hiddenFill>
              </a:ext>
            </a:extLst>
          </p:spPr>
        </p:pic>
        <p:pic>
          <p:nvPicPr>
            <p:cNvPr id="4" name="gray sky" descr="Image">
              <a:extLst>
                <a:ext uri="{FF2B5EF4-FFF2-40B4-BE49-F238E27FC236}">
                  <a16:creationId xmlns:a16="http://schemas.microsoft.com/office/drawing/2014/main" id="{E8D13F4A-984A-2398-B998-E317FDBE634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9000" contrast="14000"/>
                      </a14:imgEffect>
                    </a14:imgLayer>
                  </a14:imgProps>
                </a:ext>
                <a:ext uri="{28A0092B-C50C-407E-A947-70E740481C1C}">
                  <a14:useLocalDpi xmlns:a14="http://schemas.microsoft.com/office/drawing/2010/main" val="0"/>
                </a:ext>
              </a:extLst>
            </a:blip>
            <a:srcRect l="50000"/>
            <a:stretch/>
          </p:blipFill>
          <p:spPr bwMode="auto">
            <a:xfrm>
              <a:off x="12193587" y="0"/>
              <a:ext cx="12193588" cy="137160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a:extLst>
              <a:ext uri="{FF2B5EF4-FFF2-40B4-BE49-F238E27FC236}">
                <a16:creationId xmlns:a16="http://schemas.microsoft.com/office/drawing/2014/main" id="{403661B9-13EF-D226-B597-BE61A5FDB158}"/>
              </a:ext>
            </a:extLst>
          </p:cNvPr>
          <p:cNvSpPr txBox="1">
            <a:spLocks/>
          </p:cNvSpPr>
          <p:nvPr/>
        </p:nvSpPr>
        <p:spPr>
          <a:xfrm>
            <a:off x="5829300" y="953182"/>
            <a:ext cx="14366875" cy="1508521"/>
          </a:xfrm>
          <a:prstGeom prst="rect">
            <a:avLst/>
          </a:prstGeom>
          <a:noFill/>
          <a:ln>
            <a:noFill/>
          </a:ln>
          <a:effectLst>
            <a:outerShdw blurRad="88900" dist="88900" dir="2700000" algn="tl" rotWithShape="0">
              <a:prstClr val="black">
                <a:alpha val="53080"/>
              </a:prstClr>
            </a:outerShdw>
          </a:effectLst>
        </p:spPr>
        <p:txBody>
          <a:bodyPr spcFirstLastPara="1" vert="horz" wrap="square" lIns="91425" tIns="45700" rIns="91425" bIns="45700" rtlCol="0" anchor="ctr" anchorCtr="0">
            <a:noAutofit/>
          </a:bodyPr>
          <a:lstStyle>
            <a:lvl1pPr algn="l" defTabSz="1828800" rtl="0" eaLnBrk="1" latinLnBrk="0" hangingPunct="1">
              <a:lnSpc>
                <a:spcPct val="90000"/>
              </a:lnSpc>
              <a:spcBef>
                <a:spcPct val="0"/>
              </a:spcBef>
              <a:buNone/>
              <a:defRPr sz="8800" kern="1200">
                <a:solidFill>
                  <a:schemeClr val="bg1"/>
                </a:solidFill>
                <a:latin typeface="+mj-lt"/>
                <a:ea typeface="+mj-ea"/>
                <a:cs typeface="+mj-cs"/>
              </a:defRPr>
            </a:lvl1pPr>
          </a:lstStyle>
          <a:p>
            <a:pPr algn="ctr">
              <a:spcBef>
                <a:spcPts val="0"/>
              </a:spcBef>
              <a:buClr>
                <a:schemeClr val="lt1"/>
              </a:buClr>
              <a:buSzPct val="100000"/>
              <a:buFont typeface="Arial"/>
              <a:buNone/>
            </a:pPr>
            <a:r>
              <a:rPr lang="en-US" sz="8900" b="1">
                <a:solidFill>
                  <a:schemeClr val="lt1"/>
                </a:solidFill>
                <a:latin typeface="Arial"/>
                <a:ea typeface="Arial"/>
                <a:cs typeface="Arial"/>
                <a:sym typeface="Arial"/>
              </a:rPr>
              <a:t>Integrated System of Care</a:t>
            </a:r>
            <a:endParaRPr lang="en-US"/>
          </a:p>
        </p:txBody>
      </p:sp>
      <p:grpSp>
        <p:nvGrpSpPr>
          <p:cNvPr id="6" name="LEFT SIDE">
            <a:extLst>
              <a:ext uri="{FF2B5EF4-FFF2-40B4-BE49-F238E27FC236}">
                <a16:creationId xmlns:a16="http://schemas.microsoft.com/office/drawing/2014/main" id="{BDF5095C-221E-D4AE-A37B-51E055A0B082}"/>
              </a:ext>
            </a:extLst>
          </p:cNvPr>
          <p:cNvGrpSpPr/>
          <p:nvPr/>
        </p:nvGrpSpPr>
        <p:grpSpPr>
          <a:xfrm>
            <a:off x="1240178" y="2718661"/>
            <a:ext cx="9296400" cy="9595259"/>
            <a:chOff x="1240178" y="2718661"/>
            <a:chExt cx="9296400" cy="9595259"/>
          </a:xfrm>
        </p:grpSpPr>
        <p:sp>
          <p:nvSpPr>
            <p:cNvPr id="7" name="TextBox 6">
              <a:extLst>
                <a:ext uri="{FF2B5EF4-FFF2-40B4-BE49-F238E27FC236}">
                  <a16:creationId xmlns:a16="http://schemas.microsoft.com/office/drawing/2014/main" id="{A1A7053F-0E09-BB5F-6865-28BFD635F817}"/>
                </a:ext>
              </a:extLst>
            </p:cNvPr>
            <p:cNvSpPr txBox="1"/>
            <p:nvPr/>
          </p:nvSpPr>
          <p:spPr>
            <a:xfrm>
              <a:off x="1240178" y="2718661"/>
              <a:ext cx="9296400" cy="9595259"/>
            </a:xfrm>
            <a:prstGeom prst="roundRect">
              <a:avLst>
                <a:gd name="adj" fmla="val 10530"/>
              </a:avLst>
            </a:prstGeom>
            <a:solidFill>
              <a:srgbClr val="3D636D">
                <a:alpha val="85098"/>
              </a:srgbClr>
            </a:solidFill>
            <a:ln w="19050">
              <a:solidFill>
                <a:srgbClr val="FFE3A3"/>
              </a:solidFill>
            </a:ln>
          </p:spPr>
          <p:txBody>
            <a:bodyPr wrap="square" lIns="365760" tIns="365760" rIns="365760" bIns="182880" rtlCol="0">
              <a:noAutofit/>
            </a:bodyPr>
            <a:lstStyle/>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Replace EMS to ED Report </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ECG Attachment</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Telehealth</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MIH | CP | TIP</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C4 programs</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Medical Direction | Consult</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Behavioral Health</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Rural Health</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Time Sensitive Emergencies</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Integrated System of Care</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Event Management</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Alternate Destinations</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Inter-facility Transfer</a:t>
              </a:r>
            </a:p>
          </p:txBody>
        </p:sp>
        <p:sp>
          <p:nvSpPr>
            <p:cNvPr id="8" name="1. Highlight">
              <a:extLst>
                <a:ext uri="{FF2B5EF4-FFF2-40B4-BE49-F238E27FC236}">
                  <a16:creationId xmlns:a16="http://schemas.microsoft.com/office/drawing/2014/main" id="{DED1EF7C-9DA1-FEF9-B76C-BDC3DD3C81BB}"/>
                </a:ext>
              </a:extLst>
            </p:cNvPr>
            <p:cNvSpPr/>
            <p:nvPr/>
          </p:nvSpPr>
          <p:spPr>
            <a:xfrm>
              <a:off x="1240178" y="3233011"/>
              <a:ext cx="9296400" cy="733499"/>
            </a:xfrm>
            <a:custGeom>
              <a:avLst/>
              <a:gdLst>
                <a:gd name="connsiteX0" fmla="*/ 231109 w 9296400"/>
                <a:gd name="connsiteY0" fmla="*/ 0 h 731520"/>
                <a:gd name="connsiteX1" fmla="*/ 9065291 w 9296400"/>
                <a:gd name="connsiteY1" fmla="*/ 0 h 731520"/>
                <a:gd name="connsiteX2" fmla="*/ 9296400 w 9296400"/>
                <a:gd name="connsiteY2" fmla="*/ 231109 h 731520"/>
                <a:gd name="connsiteX3" fmla="*/ 9296400 w 9296400"/>
                <a:gd name="connsiteY3" fmla="*/ 731520 h 731520"/>
                <a:gd name="connsiteX4" fmla="*/ 9296400 w 9296400"/>
                <a:gd name="connsiteY4" fmla="*/ 731520 h 731520"/>
                <a:gd name="connsiteX5" fmla="*/ 0 w 9296400"/>
                <a:gd name="connsiteY5" fmla="*/ 731520 h 731520"/>
                <a:gd name="connsiteX6" fmla="*/ 0 w 9296400"/>
                <a:gd name="connsiteY6" fmla="*/ 731520 h 731520"/>
                <a:gd name="connsiteX7" fmla="*/ 0 w 9296400"/>
                <a:gd name="connsiteY7" fmla="*/ 231109 h 731520"/>
                <a:gd name="connsiteX8" fmla="*/ 231109 w 9296400"/>
                <a:gd name="connsiteY8" fmla="*/ 0 h 731520"/>
                <a:gd name="connsiteX0" fmla="*/ 231109 w 9296400"/>
                <a:gd name="connsiteY0" fmla="*/ 0 h 731520"/>
                <a:gd name="connsiteX1" fmla="*/ 9065291 w 9296400"/>
                <a:gd name="connsiteY1" fmla="*/ 0 h 731520"/>
                <a:gd name="connsiteX2" fmla="*/ 9296400 w 9296400"/>
                <a:gd name="connsiteY2" fmla="*/ 231109 h 731520"/>
                <a:gd name="connsiteX3" fmla="*/ 9296400 w 9296400"/>
                <a:gd name="connsiteY3" fmla="*/ 731520 h 731520"/>
                <a:gd name="connsiteX4" fmla="*/ 9296400 w 9296400"/>
                <a:gd name="connsiteY4" fmla="*/ 731520 h 731520"/>
                <a:gd name="connsiteX5" fmla="*/ 0 w 9296400"/>
                <a:gd name="connsiteY5" fmla="*/ 731520 h 731520"/>
                <a:gd name="connsiteX6" fmla="*/ 0 w 9296400"/>
                <a:gd name="connsiteY6" fmla="*/ 731520 h 731520"/>
                <a:gd name="connsiteX7" fmla="*/ 16042 w 9296400"/>
                <a:gd name="connsiteY7" fmla="*/ 239130 h 731520"/>
                <a:gd name="connsiteX8" fmla="*/ 231109 w 9296400"/>
                <a:gd name="connsiteY8" fmla="*/ 0 h 731520"/>
                <a:gd name="connsiteX0" fmla="*/ 231109 w 9296400"/>
                <a:gd name="connsiteY0" fmla="*/ 0 h 731520"/>
                <a:gd name="connsiteX1" fmla="*/ 9065291 w 9296400"/>
                <a:gd name="connsiteY1" fmla="*/ 0 h 731520"/>
                <a:gd name="connsiteX2" fmla="*/ 9296400 w 9296400"/>
                <a:gd name="connsiteY2" fmla="*/ 231109 h 731520"/>
                <a:gd name="connsiteX3" fmla="*/ 9296400 w 9296400"/>
                <a:gd name="connsiteY3" fmla="*/ 731520 h 731520"/>
                <a:gd name="connsiteX4" fmla="*/ 9296400 w 9296400"/>
                <a:gd name="connsiteY4" fmla="*/ 731520 h 731520"/>
                <a:gd name="connsiteX5" fmla="*/ 0 w 9296400"/>
                <a:gd name="connsiteY5" fmla="*/ 731520 h 731520"/>
                <a:gd name="connsiteX6" fmla="*/ 0 w 9296400"/>
                <a:gd name="connsiteY6" fmla="*/ 731520 h 731520"/>
                <a:gd name="connsiteX7" fmla="*/ 16042 w 9296400"/>
                <a:gd name="connsiteY7" fmla="*/ 239130 h 731520"/>
                <a:gd name="connsiteX8" fmla="*/ 231109 w 9296400"/>
                <a:gd name="connsiteY8" fmla="*/ 0 h 731520"/>
                <a:gd name="connsiteX0" fmla="*/ 231109 w 9296400"/>
                <a:gd name="connsiteY0" fmla="*/ 0 h 731520"/>
                <a:gd name="connsiteX1" fmla="*/ 9065291 w 9296400"/>
                <a:gd name="connsiteY1" fmla="*/ 0 h 731520"/>
                <a:gd name="connsiteX2" fmla="*/ 9296400 w 9296400"/>
                <a:gd name="connsiteY2" fmla="*/ 231109 h 731520"/>
                <a:gd name="connsiteX3" fmla="*/ 9296400 w 9296400"/>
                <a:gd name="connsiteY3" fmla="*/ 731520 h 731520"/>
                <a:gd name="connsiteX4" fmla="*/ 9296400 w 9296400"/>
                <a:gd name="connsiteY4" fmla="*/ 731520 h 731520"/>
                <a:gd name="connsiteX5" fmla="*/ 0 w 9296400"/>
                <a:gd name="connsiteY5" fmla="*/ 731520 h 731520"/>
                <a:gd name="connsiteX6" fmla="*/ 0 w 9296400"/>
                <a:gd name="connsiteY6" fmla="*/ 731520 h 731520"/>
                <a:gd name="connsiteX7" fmla="*/ 16042 w 9296400"/>
                <a:gd name="connsiteY7" fmla="*/ 239130 h 731520"/>
                <a:gd name="connsiteX8" fmla="*/ 231109 w 9296400"/>
                <a:gd name="connsiteY8" fmla="*/ 0 h 731520"/>
                <a:gd name="connsiteX0" fmla="*/ 260655 w 9325946"/>
                <a:gd name="connsiteY0" fmla="*/ 0 h 731520"/>
                <a:gd name="connsiteX1" fmla="*/ 9094837 w 9325946"/>
                <a:gd name="connsiteY1" fmla="*/ 0 h 731520"/>
                <a:gd name="connsiteX2" fmla="*/ 9325946 w 9325946"/>
                <a:gd name="connsiteY2" fmla="*/ 231109 h 731520"/>
                <a:gd name="connsiteX3" fmla="*/ 9325946 w 9325946"/>
                <a:gd name="connsiteY3" fmla="*/ 731520 h 731520"/>
                <a:gd name="connsiteX4" fmla="*/ 9325946 w 9325946"/>
                <a:gd name="connsiteY4" fmla="*/ 731520 h 731520"/>
                <a:gd name="connsiteX5" fmla="*/ 29546 w 9325946"/>
                <a:gd name="connsiteY5" fmla="*/ 731520 h 731520"/>
                <a:gd name="connsiteX6" fmla="*/ 29546 w 9325946"/>
                <a:gd name="connsiteY6" fmla="*/ 731520 h 731520"/>
                <a:gd name="connsiteX7" fmla="*/ 45588 w 9325946"/>
                <a:gd name="connsiteY7" fmla="*/ 239130 h 731520"/>
                <a:gd name="connsiteX8" fmla="*/ 260655 w 9325946"/>
                <a:gd name="connsiteY8" fmla="*/ 0 h 731520"/>
                <a:gd name="connsiteX0" fmla="*/ 237447 w 9302738"/>
                <a:gd name="connsiteY0" fmla="*/ 0 h 731520"/>
                <a:gd name="connsiteX1" fmla="*/ 9071629 w 9302738"/>
                <a:gd name="connsiteY1" fmla="*/ 0 h 731520"/>
                <a:gd name="connsiteX2" fmla="*/ 9302738 w 9302738"/>
                <a:gd name="connsiteY2" fmla="*/ 231109 h 731520"/>
                <a:gd name="connsiteX3" fmla="*/ 9302738 w 9302738"/>
                <a:gd name="connsiteY3" fmla="*/ 731520 h 731520"/>
                <a:gd name="connsiteX4" fmla="*/ 9302738 w 9302738"/>
                <a:gd name="connsiteY4" fmla="*/ 731520 h 731520"/>
                <a:gd name="connsiteX5" fmla="*/ 6338 w 9302738"/>
                <a:gd name="connsiteY5" fmla="*/ 731520 h 731520"/>
                <a:gd name="connsiteX6" fmla="*/ 6338 w 9302738"/>
                <a:gd name="connsiteY6" fmla="*/ 731520 h 731520"/>
                <a:gd name="connsiteX7" fmla="*/ 22380 w 9302738"/>
                <a:gd name="connsiteY7" fmla="*/ 239130 h 731520"/>
                <a:gd name="connsiteX8" fmla="*/ 237447 w 9302738"/>
                <a:gd name="connsiteY8" fmla="*/ 0 h 731520"/>
                <a:gd name="connsiteX0" fmla="*/ 252816 w 9318107"/>
                <a:gd name="connsiteY0" fmla="*/ 0 h 731520"/>
                <a:gd name="connsiteX1" fmla="*/ 9086998 w 9318107"/>
                <a:gd name="connsiteY1" fmla="*/ 0 h 731520"/>
                <a:gd name="connsiteX2" fmla="*/ 9318107 w 9318107"/>
                <a:gd name="connsiteY2" fmla="*/ 231109 h 731520"/>
                <a:gd name="connsiteX3" fmla="*/ 9318107 w 9318107"/>
                <a:gd name="connsiteY3" fmla="*/ 731520 h 731520"/>
                <a:gd name="connsiteX4" fmla="*/ 9318107 w 9318107"/>
                <a:gd name="connsiteY4" fmla="*/ 731520 h 731520"/>
                <a:gd name="connsiteX5" fmla="*/ 21707 w 9318107"/>
                <a:gd name="connsiteY5" fmla="*/ 731520 h 731520"/>
                <a:gd name="connsiteX6" fmla="*/ 21707 w 9318107"/>
                <a:gd name="connsiteY6" fmla="*/ 731520 h 731520"/>
                <a:gd name="connsiteX7" fmla="*/ 37749 w 9318107"/>
                <a:gd name="connsiteY7" fmla="*/ 239130 h 731520"/>
                <a:gd name="connsiteX8" fmla="*/ 252816 w 9318107"/>
                <a:gd name="connsiteY8" fmla="*/ 0 h 731520"/>
                <a:gd name="connsiteX0" fmla="*/ 232236 w 9297527"/>
                <a:gd name="connsiteY0" fmla="*/ 1979 h 733499"/>
                <a:gd name="connsiteX1" fmla="*/ 9066418 w 9297527"/>
                <a:gd name="connsiteY1" fmla="*/ 1979 h 733499"/>
                <a:gd name="connsiteX2" fmla="*/ 9297527 w 9297527"/>
                <a:gd name="connsiteY2" fmla="*/ 233088 h 733499"/>
                <a:gd name="connsiteX3" fmla="*/ 9297527 w 9297527"/>
                <a:gd name="connsiteY3" fmla="*/ 733499 h 733499"/>
                <a:gd name="connsiteX4" fmla="*/ 9297527 w 9297527"/>
                <a:gd name="connsiteY4" fmla="*/ 733499 h 733499"/>
                <a:gd name="connsiteX5" fmla="*/ 1127 w 9297527"/>
                <a:gd name="connsiteY5" fmla="*/ 733499 h 733499"/>
                <a:gd name="connsiteX6" fmla="*/ 1127 w 9297527"/>
                <a:gd name="connsiteY6" fmla="*/ 733499 h 733499"/>
                <a:gd name="connsiteX7" fmla="*/ 57313 w 9297527"/>
                <a:gd name="connsiteY7" fmla="*/ 147438 h 733499"/>
                <a:gd name="connsiteX8" fmla="*/ 232236 w 9297527"/>
                <a:gd name="connsiteY8" fmla="*/ 1979 h 733499"/>
                <a:gd name="connsiteX0" fmla="*/ 232236 w 9297527"/>
                <a:gd name="connsiteY0" fmla="*/ 1979 h 733499"/>
                <a:gd name="connsiteX1" fmla="*/ 9066418 w 9297527"/>
                <a:gd name="connsiteY1" fmla="*/ 1979 h 733499"/>
                <a:gd name="connsiteX2" fmla="*/ 9265996 w 9297527"/>
                <a:gd name="connsiteY2" fmla="*/ 245700 h 733499"/>
                <a:gd name="connsiteX3" fmla="*/ 9297527 w 9297527"/>
                <a:gd name="connsiteY3" fmla="*/ 733499 h 733499"/>
                <a:gd name="connsiteX4" fmla="*/ 9297527 w 9297527"/>
                <a:gd name="connsiteY4" fmla="*/ 733499 h 733499"/>
                <a:gd name="connsiteX5" fmla="*/ 1127 w 9297527"/>
                <a:gd name="connsiteY5" fmla="*/ 733499 h 733499"/>
                <a:gd name="connsiteX6" fmla="*/ 1127 w 9297527"/>
                <a:gd name="connsiteY6" fmla="*/ 733499 h 733499"/>
                <a:gd name="connsiteX7" fmla="*/ 57313 w 9297527"/>
                <a:gd name="connsiteY7" fmla="*/ 147438 h 733499"/>
                <a:gd name="connsiteX8" fmla="*/ 232236 w 9297527"/>
                <a:gd name="connsiteY8" fmla="*/ 1979 h 733499"/>
                <a:gd name="connsiteX0" fmla="*/ 232236 w 9297527"/>
                <a:gd name="connsiteY0" fmla="*/ 1979 h 733499"/>
                <a:gd name="connsiteX1" fmla="*/ 9066418 w 9297527"/>
                <a:gd name="connsiteY1" fmla="*/ 1979 h 733499"/>
                <a:gd name="connsiteX2" fmla="*/ 9277285 w 9297527"/>
                <a:gd name="connsiteY2" fmla="*/ 369877 h 733499"/>
                <a:gd name="connsiteX3" fmla="*/ 9297527 w 9297527"/>
                <a:gd name="connsiteY3" fmla="*/ 733499 h 733499"/>
                <a:gd name="connsiteX4" fmla="*/ 9297527 w 9297527"/>
                <a:gd name="connsiteY4" fmla="*/ 733499 h 733499"/>
                <a:gd name="connsiteX5" fmla="*/ 1127 w 9297527"/>
                <a:gd name="connsiteY5" fmla="*/ 733499 h 733499"/>
                <a:gd name="connsiteX6" fmla="*/ 1127 w 9297527"/>
                <a:gd name="connsiteY6" fmla="*/ 733499 h 733499"/>
                <a:gd name="connsiteX7" fmla="*/ 57313 w 9297527"/>
                <a:gd name="connsiteY7" fmla="*/ 147438 h 733499"/>
                <a:gd name="connsiteX8" fmla="*/ 232236 w 9297527"/>
                <a:gd name="connsiteY8" fmla="*/ 1979 h 733499"/>
                <a:gd name="connsiteX0" fmla="*/ 232236 w 9297527"/>
                <a:gd name="connsiteY0" fmla="*/ 1979 h 733499"/>
                <a:gd name="connsiteX1" fmla="*/ 9105929 w 9297527"/>
                <a:gd name="connsiteY1" fmla="*/ 18912 h 733499"/>
                <a:gd name="connsiteX2" fmla="*/ 9277285 w 9297527"/>
                <a:gd name="connsiteY2" fmla="*/ 369877 h 733499"/>
                <a:gd name="connsiteX3" fmla="*/ 9297527 w 9297527"/>
                <a:gd name="connsiteY3" fmla="*/ 733499 h 733499"/>
                <a:gd name="connsiteX4" fmla="*/ 9297527 w 9297527"/>
                <a:gd name="connsiteY4" fmla="*/ 733499 h 733499"/>
                <a:gd name="connsiteX5" fmla="*/ 1127 w 9297527"/>
                <a:gd name="connsiteY5" fmla="*/ 733499 h 733499"/>
                <a:gd name="connsiteX6" fmla="*/ 1127 w 9297527"/>
                <a:gd name="connsiteY6" fmla="*/ 733499 h 733499"/>
                <a:gd name="connsiteX7" fmla="*/ 57313 w 9297527"/>
                <a:gd name="connsiteY7" fmla="*/ 147438 h 733499"/>
                <a:gd name="connsiteX8" fmla="*/ 232236 w 9297527"/>
                <a:gd name="connsiteY8" fmla="*/ 1979 h 733499"/>
                <a:gd name="connsiteX0" fmla="*/ 232236 w 9297527"/>
                <a:gd name="connsiteY0" fmla="*/ 1979 h 733499"/>
                <a:gd name="connsiteX1" fmla="*/ 9105929 w 9297527"/>
                <a:gd name="connsiteY1" fmla="*/ 18912 h 733499"/>
                <a:gd name="connsiteX2" fmla="*/ 9277285 w 9297527"/>
                <a:gd name="connsiteY2" fmla="*/ 369877 h 733499"/>
                <a:gd name="connsiteX3" fmla="*/ 9297527 w 9297527"/>
                <a:gd name="connsiteY3" fmla="*/ 733499 h 733499"/>
                <a:gd name="connsiteX4" fmla="*/ 9297527 w 9297527"/>
                <a:gd name="connsiteY4" fmla="*/ 733499 h 733499"/>
                <a:gd name="connsiteX5" fmla="*/ 1127 w 9297527"/>
                <a:gd name="connsiteY5" fmla="*/ 733499 h 733499"/>
                <a:gd name="connsiteX6" fmla="*/ 1127 w 9297527"/>
                <a:gd name="connsiteY6" fmla="*/ 733499 h 733499"/>
                <a:gd name="connsiteX7" fmla="*/ 57313 w 9297527"/>
                <a:gd name="connsiteY7" fmla="*/ 147438 h 733499"/>
                <a:gd name="connsiteX8" fmla="*/ 232236 w 9297527"/>
                <a:gd name="connsiteY8" fmla="*/ 1979 h 733499"/>
                <a:gd name="connsiteX0" fmla="*/ 232236 w 9297527"/>
                <a:gd name="connsiteY0" fmla="*/ 1979 h 733499"/>
                <a:gd name="connsiteX1" fmla="*/ 9105929 w 9297527"/>
                <a:gd name="connsiteY1" fmla="*/ 18912 h 733499"/>
                <a:gd name="connsiteX2" fmla="*/ 9277285 w 9297527"/>
                <a:gd name="connsiteY2" fmla="*/ 369877 h 733499"/>
                <a:gd name="connsiteX3" fmla="*/ 9297527 w 9297527"/>
                <a:gd name="connsiteY3" fmla="*/ 733499 h 733499"/>
                <a:gd name="connsiteX4" fmla="*/ 9297527 w 9297527"/>
                <a:gd name="connsiteY4" fmla="*/ 733499 h 733499"/>
                <a:gd name="connsiteX5" fmla="*/ 1127 w 9297527"/>
                <a:gd name="connsiteY5" fmla="*/ 733499 h 733499"/>
                <a:gd name="connsiteX6" fmla="*/ 1127 w 9297527"/>
                <a:gd name="connsiteY6" fmla="*/ 733499 h 733499"/>
                <a:gd name="connsiteX7" fmla="*/ 57313 w 9297527"/>
                <a:gd name="connsiteY7" fmla="*/ 147438 h 733499"/>
                <a:gd name="connsiteX8" fmla="*/ 232236 w 9297527"/>
                <a:gd name="connsiteY8" fmla="*/ 1979 h 733499"/>
                <a:gd name="connsiteX0" fmla="*/ 232236 w 9297527"/>
                <a:gd name="connsiteY0" fmla="*/ 1979 h 733499"/>
                <a:gd name="connsiteX1" fmla="*/ 9168018 w 9297527"/>
                <a:gd name="connsiteY1" fmla="*/ 24556 h 733499"/>
                <a:gd name="connsiteX2" fmla="*/ 9277285 w 9297527"/>
                <a:gd name="connsiteY2" fmla="*/ 369877 h 733499"/>
                <a:gd name="connsiteX3" fmla="*/ 9297527 w 9297527"/>
                <a:gd name="connsiteY3" fmla="*/ 733499 h 733499"/>
                <a:gd name="connsiteX4" fmla="*/ 9297527 w 9297527"/>
                <a:gd name="connsiteY4" fmla="*/ 733499 h 733499"/>
                <a:gd name="connsiteX5" fmla="*/ 1127 w 9297527"/>
                <a:gd name="connsiteY5" fmla="*/ 733499 h 733499"/>
                <a:gd name="connsiteX6" fmla="*/ 1127 w 9297527"/>
                <a:gd name="connsiteY6" fmla="*/ 733499 h 733499"/>
                <a:gd name="connsiteX7" fmla="*/ 57313 w 9297527"/>
                <a:gd name="connsiteY7" fmla="*/ 147438 h 733499"/>
                <a:gd name="connsiteX8" fmla="*/ 232236 w 9297527"/>
                <a:gd name="connsiteY8" fmla="*/ 1979 h 733499"/>
                <a:gd name="connsiteX0" fmla="*/ 232236 w 9297527"/>
                <a:gd name="connsiteY0" fmla="*/ 1979 h 733499"/>
                <a:gd name="connsiteX1" fmla="*/ 9168018 w 9297527"/>
                <a:gd name="connsiteY1" fmla="*/ 24556 h 733499"/>
                <a:gd name="connsiteX2" fmla="*/ 9277285 w 9297527"/>
                <a:gd name="connsiteY2" fmla="*/ 369877 h 733499"/>
                <a:gd name="connsiteX3" fmla="*/ 9297527 w 9297527"/>
                <a:gd name="connsiteY3" fmla="*/ 733499 h 733499"/>
                <a:gd name="connsiteX4" fmla="*/ 9297527 w 9297527"/>
                <a:gd name="connsiteY4" fmla="*/ 733499 h 733499"/>
                <a:gd name="connsiteX5" fmla="*/ 1127 w 9297527"/>
                <a:gd name="connsiteY5" fmla="*/ 733499 h 733499"/>
                <a:gd name="connsiteX6" fmla="*/ 1127 w 9297527"/>
                <a:gd name="connsiteY6" fmla="*/ 733499 h 733499"/>
                <a:gd name="connsiteX7" fmla="*/ 57313 w 9297527"/>
                <a:gd name="connsiteY7" fmla="*/ 147438 h 733499"/>
                <a:gd name="connsiteX8" fmla="*/ 232236 w 9297527"/>
                <a:gd name="connsiteY8" fmla="*/ 1979 h 733499"/>
                <a:gd name="connsiteX0" fmla="*/ 232236 w 9297527"/>
                <a:gd name="connsiteY0" fmla="*/ 1979 h 733499"/>
                <a:gd name="connsiteX1" fmla="*/ 9168018 w 9297527"/>
                <a:gd name="connsiteY1" fmla="*/ 24556 h 733499"/>
                <a:gd name="connsiteX2" fmla="*/ 9277285 w 9297527"/>
                <a:gd name="connsiteY2" fmla="*/ 369877 h 733499"/>
                <a:gd name="connsiteX3" fmla="*/ 9297527 w 9297527"/>
                <a:gd name="connsiteY3" fmla="*/ 733499 h 733499"/>
                <a:gd name="connsiteX4" fmla="*/ 9297527 w 9297527"/>
                <a:gd name="connsiteY4" fmla="*/ 733499 h 733499"/>
                <a:gd name="connsiteX5" fmla="*/ 1127 w 9297527"/>
                <a:gd name="connsiteY5" fmla="*/ 733499 h 733499"/>
                <a:gd name="connsiteX6" fmla="*/ 1127 w 9297527"/>
                <a:gd name="connsiteY6" fmla="*/ 733499 h 733499"/>
                <a:gd name="connsiteX7" fmla="*/ 57313 w 9297527"/>
                <a:gd name="connsiteY7" fmla="*/ 147438 h 733499"/>
                <a:gd name="connsiteX8" fmla="*/ 232236 w 9297527"/>
                <a:gd name="connsiteY8" fmla="*/ 1979 h 733499"/>
                <a:gd name="connsiteX0" fmla="*/ 232236 w 9297527"/>
                <a:gd name="connsiteY0" fmla="*/ 1979 h 733499"/>
                <a:gd name="connsiteX1" fmla="*/ 9168018 w 9297527"/>
                <a:gd name="connsiteY1" fmla="*/ 24556 h 733499"/>
                <a:gd name="connsiteX2" fmla="*/ 9277285 w 9297527"/>
                <a:gd name="connsiteY2" fmla="*/ 369877 h 733499"/>
                <a:gd name="connsiteX3" fmla="*/ 9297527 w 9297527"/>
                <a:gd name="connsiteY3" fmla="*/ 733499 h 733499"/>
                <a:gd name="connsiteX4" fmla="*/ 9286238 w 9297527"/>
                <a:gd name="connsiteY4" fmla="*/ 727854 h 733499"/>
                <a:gd name="connsiteX5" fmla="*/ 1127 w 9297527"/>
                <a:gd name="connsiteY5" fmla="*/ 733499 h 733499"/>
                <a:gd name="connsiteX6" fmla="*/ 1127 w 9297527"/>
                <a:gd name="connsiteY6" fmla="*/ 733499 h 733499"/>
                <a:gd name="connsiteX7" fmla="*/ 57313 w 9297527"/>
                <a:gd name="connsiteY7" fmla="*/ 147438 h 733499"/>
                <a:gd name="connsiteX8" fmla="*/ 232236 w 9297527"/>
                <a:gd name="connsiteY8" fmla="*/ 1979 h 733499"/>
                <a:gd name="connsiteX0" fmla="*/ 232236 w 9297527"/>
                <a:gd name="connsiteY0" fmla="*/ 1979 h 733499"/>
                <a:gd name="connsiteX1" fmla="*/ 9168018 w 9297527"/>
                <a:gd name="connsiteY1" fmla="*/ 24556 h 733499"/>
                <a:gd name="connsiteX2" fmla="*/ 9277285 w 9297527"/>
                <a:gd name="connsiteY2" fmla="*/ 369877 h 733499"/>
                <a:gd name="connsiteX3" fmla="*/ 9297527 w 9297527"/>
                <a:gd name="connsiteY3" fmla="*/ 733499 h 733499"/>
                <a:gd name="connsiteX4" fmla="*/ 9235431 w 9297527"/>
                <a:gd name="connsiteY4" fmla="*/ 724679 h 733499"/>
                <a:gd name="connsiteX5" fmla="*/ 1127 w 9297527"/>
                <a:gd name="connsiteY5" fmla="*/ 733499 h 733499"/>
                <a:gd name="connsiteX6" fmla="*/ 1127 w 9297527"/>
                <a:gd name="connsiteY6" fmla="*/ 733499 h 733499"/>
                <a:gd name="connsiteX7" fmla="*/ 57313 w 9297527"/>
                <a:gd name="connsiteY7" fmla="*/ 147438 h 733499"/>
                <a:gd name="connsiteX8" fmla="*/ 232236 w 9297527"/>
                <a:gd name="connsiteY8" fmla="*/ 1979 h 733499"/>
                <a:gd name="connsiteX0" fmla="*/ 232236 w 9297527"/>
                <a:gd name="connsiteY0" fmla="*/ 1979 h 733499"/>
                <a:gd name="connsiteX1" fmla="*/ 9168018 w 9297527"/>
                <a:gd name="connsiteY1" fmla="*/ 24556 h 733499"/>
                <a:gd name="connsiteX2" fmla="*/ 9277285 w 9297527"/>
                <a:gd name="connsiteY2" fmla="*/ 369877 h 733499"/>
                <a:gd name="connsiteX3" fmla="*/ 9297527 w 9297527"/>
                <a:gd name="connsiteY3" fmla="*/ 733499 h 733499"/>
                <a:gd name="connsiteX4" fmla="*/ 1127 w 9297527"/>
                <a:gd name="connsiteY4" fmla="*/ 733499 h 733499"/>
                <a:gd name="connsiteX5" fmla="*/ 1127 w 9297527"/>
                <a:gd name="connsiteY5" fmla="*/ 733499 h 733499"/>
                <a:gd name="connsiteX6" fmla="*/ 57313 w 9297527"/>
                <a:gd name="connsiteY6" fmla="*/ 147438 h 733499"/>
                <a:gd name="connsiteX7" fmla="*/ 232236 w 9297527"/>
                <a:gd name="connsiteY7" fmla="*/ 1979 h 733499"/>
                <a:gd name="connsiteX0" fmla="*/ 232236 w 9297527"/>
                <a:gd name="connsiteY0" fmla="*/ 1979 h 733499"/>
                <a:gd name="connsiteX1" fmla="*/ 9168018 w 9297527"/>
                <a:gd name="connsiteY1" fmla="*/ 24556 h 733499"/>
                <a:gd name="connsiteX2" fmla="*/ 9280460 w 9297527"/>
                <a:gd name="connsiteY2" fmla="*/ 385752 h 733499"/>
                <a:gd name="connsiteX3" fmla="*/ 9297527 w 9297527"/>
                <a:gd name="connsiteY3" fmla="*/ 733499 h 733499"/>
                <a:gd name="connsiteX4" fmla="*/ 1127 w 9297527"/>
                <a:gd name="connsiteY4" fmla="*/ 733499 h 733499"/>
                <a:gd name="connsiteX5" fmla="*/ 1127 w 9297527"/>
                <a:gd name="connsiteY5" fmla="*/ 733499 h 733499"/>
                <a:gd name="connsiteX6" fmla="*/ 57313 w 9297527"/>
                <a:gd name="connsiteY6" fmla="*/ 147438 h 733499"/>
                <a:gd name="connsiteX7" fmla="*/ 232236 w 9297527"/>
                <a:gd name="connsiteY7" fmla="*/ 1979 h 733499"/>
                <a:gd name="connsiteX0" fmla="*/ 232236 w 9297527"/>
                <a:gd name="connsiteY0" fmla="*/ 1979 h 733499"/>
                <a:gd name="connsiteX1" fmla="*/ 9168018 w 9297527"/>
                <a:gd name="connsiteY1" fmla="*/ 24556 h 733499"/>
                <a:gd name="connsiteX2" fmla="*/ 9289986 w 9297527"/>
                <a:gd name="connsiteY2" fmla="*/ 382577 h 733499"/>
                <a:gd name="connsiteX3" fmla="*/ 9297527 w 9297527"/>
                <a:gd name="connsiteY3" fmla="*/ 733499 h 733499"/>
                <a:gd name="connsiteX4" fmla="*/ 1127 w 9297527"/>
                <a:gd name="connsiteY4" fmla="*/ 733499 h 733499"/>
                <a:gd name="connsiteX5" fmla="*/ 1127 w 9297527"/>
                <a:gd name="connsiteY5" fmla="*/ 733499 h 733499"/>
                <a:gd name="connsiteX6" fmla="*/ 57313 w 9297527"/>
                <a:gd name="connsiteY6" fmla="*/ 147438 h 733499"/>
                <a:gd name="connsiteX7" fmla="*/ 232236 w 9297527"/>
                <a:gd name="connsiteY7" fmla="*/ 1979 h 733499"/>
                <a:gd name="connsiteX0" fmla="*/ 232236 w 9297527"/>
                <a:gd name="connsiteY0" fmla="*/ 1979 h 733499"/>
                <a:gd name="connsiteX1" fmla="*/ 9168018 w 9297527"/>
                <a:gd name="connsiteY1" fmla="*/ 24556 h 733499"/>
                <a:gd name="connsiteX2" fmla="*/ 9289986 w 9297527"/>
                <a:gd name="connsiteY2" fmla="*/ 382577 h 733499"/>
                <a:gd name="connsiteX3" fmla="*/ 9297527 w 9297527"/>
                <a:gd name="connsiteY3" fmla="*/ 733499 h 733499"/>
                <a:gd name="connsiteX4" fmla="*/ 1127 w 9297527"/>
                <a:gd name="connsiteY4" fmla="*/ 733499 h 733499"/>
                <a:gd name="connsiteX5" fmla="*/ 1127 w 9297527"/>
                <a:gd name="connsiteY5" fmla="*/ 733499 h 733499"/>
                <a:gd name="connsiteX6" fmla="*/ 57313 w 9297527"/>
                <a:gd name="connsiteY6" fmla="*/ 147438 h 733499"/>
                <a:gd name="connsiteX7" fmla="*/ 232236 w 9297527"/>
                <a:gd name="connsiteY7" fmla="*/ 1979 h 733499"/>
                <a:gd name="connsiteX0" fmla="*/ 232236 w 9297527"/>
                <a:gd name="connsiteY0" fmla="*/ 1979 h 733499"/>
                <a:gd name="connsiteX1" fmla="*/ 9187071 w 9297527"/>
                <a:gd name="connsiteY1" fmla="*/ 34081 h 733499"/>
                <a:gd name="connsiteX2" fmla="*/ 9289986 w 9297527"/>
                <a:gd name="connsiteY2" fmla="*/ 382577 h 733499"/>
                <a:gd name="connsiteX3" fmla="*/ 9297527 w 9297527"/>
                <a:gd name="connsiteY3" fmla="*/ 733499 h 733499"/>
                <a:gd name="connsiteX4" fmla="*/ 1127 w 9297527"/>
                <a:gd name="connsiteY4" fmla="*/ 733499 h 733499"/>
                <a:gd name="connsiteX5" fmla="*/ 1127 w 9297527"/>
                <a:gd name="connsiteY5" fmla="*/ 733499 h 733499"/>
                <a:gd name="connsiteX6" fmla="*/ 57313 w 9297527"/>
                <a:gd name="connsiteY6" fmla="*/ 147438 h 733499"/>
                <a:gd name="connsiteX7" fmla="*/ 232236 w 9297527"/>
                <a:gd name="connsiteY7" fmla="*/ 1979 h 73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97527" h="733499">
                  <a:moveTo>
                    <a:pt x="232236" y="1979"/>
                  </a:moveTo>
                  <a:lnTo>
                    <a:pt x="9187071" y="34081"/>
                  </a:lnTo>
                  <a:cubicBezTo>
                    <a:pt x="9224398" y="62305"/>
                    <a:pt x="9283635" y="239064"/>
                    <a:pt x="9289986" y="382577"/>
                  </a:cubicBezTo>
                  <a:lnTo>
                    <a:pt x="9297527" y="733499"/>
                  </a:lnTo>
                  <a:lnTo>
                    <a:pt x="1127" y="733499"/>
                  </a:lnTo>
                  <a:lnTo>
                    <a:pt x="1127" y="733499"/>
                  </a:lnTo>
                  <a:cubicBezTo>
                    <a:pt x="3801" y="651434"/>
                    <a:pt x="-18629" y="323111"/>
                    <a:pt x="57313" y="147438"/>
                  </a:cubicBezTo>
                  <a:cubicBezTo>
                    <a:pt x="133255" y="-28235"/>
                    <a:pt x="104598" y="1979"/>
                    <a:pt x="232236" y="1979"/>
                  </a:cubicBezTo>
                  <a:close/>
                </a:path>
              </a:pathLst>
            </a:custGeom>
            <a:gradFill flip="none" rotWithShape="1">
              <a:gsLst>
                <a:gs pos="0">
                  <a:schemeClr val="accent2">
                    <a:lumMod val="0"/>
                    <a:lumOff val="100000"/>
                  </a:schemeClr>
                </a:gs>
                <a:gs pos="50000">
                  <a:srgbClr val="FFFF00"/>
                </a:gs>
                <a:gs pos="100000">
                  <a:srgbClr val="FFC000"/>
                </a:gs>
              </a:gsLst>
              <a:path path="circle">
                <a:fillToRect l="50000" t="-80000" r="50000" b="18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594360" rtlCol="0" anchor="ctr"/>
            <a:lstStyle/>
            <a:p>
              <a:r>
                <a:rPr lang="en-US" sz="4200" dirty="0">
                  <a:solidFill>
                    <a:schemeClr val="tx1"/>
                  </a:solidFill>
                  <a:latin typeface="Calibri" panose="020F0502020204030204" pitchFamily="34" charset="0"/>
                  <a:ea typeface="Roboto Medium" panose="02000000000000000000" pitchFamily="2" charset="0"/>
                  <a:cs typeface="Calibri" panose="020F0502020204030204" pitchFamily="34" charset="0"/>
                </a:rPr>
                <a:t>1.   Replace EMS to ED Report</a:t>
              </a:r>
            </a:p>
          </p:txBody>
        </p:sp>
        <p:sp>
          <p:nvSpPr>
            <p:cNvPr id="9" name="white outline">
              <a:extLst>
                <a:ext uri="{FF2B5EF4-FFF2-40B4-BE49-F238E27FC236}">
                  <a16:creationId xmlns:a16="http://schemas.microsoft.com/office/drawing/2014/main" id="{2CD4FC10-B018-A05B-B078-48AA02E461A7}"/>
                </a:ext>
              </a:extLst>
            </p:cNvPr>
            <p:cNvSpPr txBox="1"/>
            <p:nvPr/>
          </p:nvSpPr>
          <p:spPr>
            <a:xfrm>
              <a:off x="1240178" y="2718661"/>
              <a:ext cx="9296400" cy="9334500"/>
            </a:xfrm>
            <a:prstGeom prst="roundRect">
              <a:avLst>
                <a:gd name="adj" fmla="val 10530"/>
              </a:avLst>
            </a:prstGeom>
            <a:noFill/>
            <a:ln w="12700">
              <a:noFill/>
            </a:ln>
          </p:spPr>
          <p:txBody>
            <a:bodyPr wrap="square" lIns="365760" tIns="365760" rIns="365760" bIns="182880" rtlCol="0">
              <a:noAutofit/>
            </a:bodyPr>
            <a:lstStyle/>
            <a:p>
              <a:pPr marL="1008063" indent="-1008063" algn="l">
                <a:lnSpc>
                  <a:spcPct val="90000"/>
                </a:lnSpc>
                <a:spcAft>
                  <a:spcPts val="600"/>
                </a:spcAft>
                <a:buClr>
                  <a:schemeClr val="bg1"/>
                </a:buClr>
                <a:buSzPct val="80000"/>
                <a:buFont typeface="+mj-lt"/>
                <a:buAutoNum type="arabicPeriod"/>
              </a:pPr>
              <a:endParaRPr lang="en-US" sz="44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endParaRPr>
            </a:p>
          </p:txBody>
        </p:sp>
      </p:grpSp>
      <p:sp>
        <p:nvSpPr>
          <p:cNvPr id="11" name="RIGHT SIDE">
            <a:extLst>
              <a:ext uri="{FF2B5EF4-FFF2-40B4-BE49-F238E27FC236}">
                <a16:creationId xmlns:a16="http://schemas.microsoft.com/office/drawing/2014/main" id="{2AE89BC2-46EC-D338-6A97-D9369C8887C6}"/>
              </a:ext>
            </a:extLst>
          </p:cNvPr>
          <p:cNvSpPr txBox="1"/>
          <p:nvPr/>
        </p:nvSpPr>
        <p:spPr>
          <a:xfrm>
            <a:off x="13850597" y="2718661"/>
            <a:ext cx="9296400" cy="9334500"/>
          </a:xfrm>
          <a:prstGeom prst="roundRect">
            <a:avLst>
              <a:gd name="adj" fmla="val 10530"/>
            </a:avLst>
          </a:prstGeom>
          <a:solidFill>
            <a:srgbClr val="182528">
              <a:alpha val="84973"/>
            </a:srgbClr>
          </a:solidFill>
          <a:ln w="19050">
            <a:solidFill>
              <a:srgbClr val="97C6C0"/>
            </a:solidFill>
          </a:ln>
        </p:spPr>
        <p:txBody>
          <a:bodyPr wrap="square" lIns="365760" tIns="365760" rIns="365760" bIns="182880" rtlCol="0">
            <a:noAutofit/>
          </a:bodyPr>
          <a:lstStyle/>
          <a:p>
            <a:pPr marL="688975" indent="-688975" algn="l">
              <a:lnSpc>
                <a:spcPct val="90000"/>
              </a:lnSpc>
              <a:spcAft>
                <a:spcPts val="600"/>
              </a:spcAft>
              <a:buClr>
                <a:srgbClr val="FFC000"/>
              </a:buClr>
              <a:buSzPct val="80000"/>
              <a:buFont typeface="+mj-lt"/>
              <a:buAutoNum type="arabicPeriod"/>
            </a:pPr>
            <a:r>
              <a:rPr lang="en-US" sz="4200" dirty="0">
                <a:solidFill>
                  <a:srgbClr val="FFC000"/>
                </a:solidFill>
                <a:latin typeface="Calibri Light" panose="020F0302020204030204" pitchFamily="34" charset="0"/>
                <a:ea typeface="Roboto Light" panose="02000000000000000000" pitchFamily="2" charset="0"/>
                <a:cs typeface="Calibri Light" panose="020F0302020204030204" pitchFamily="34" charset="0"/>
              </a:rPr>
              <a:t>Incident Management</a:t>
            </a:r>
          </a:p>
          <a:p>
            <a:pPr marL="1579562" lvl="1" indent="-571500">
              <a:lnSpc>
                <a:spcPct val="90000"/>
              </a:lnSpc>
              <a:spcAft>
                <a:spcPts val="600"/>
              </a:spcAft>
              <a:buClr>
                <a:srgbClr val="FFC000"/>
              </a:buClr>
              <a:buSzPct val="80000"/>
              <a:buFont typeface="Wingdings" pitchFamily="2" charset="2"/>
              <a:buChar char="Ø"/>
            </a:pPr>
            <a:r>
              <a:rPr lang="en-US" sz="4200" dirty="0">
                <a:solidFill>
                  <a:srgbClr val="FFC000"/>
                </a:solidFill>
                <a:latin typeface="Calibri Light" panose="020F0302020204030204" pitchFamily="34" charset="0"/>
                <a:ea typeface="Roboto Light" panose="02000000000000000000" pitchFamily="2" charset="0"/>
                <a:cs typeface="Calibri Light" panose="020F0302020204030204" pitchFamily="34" charset="0"/>
              </a:rPr>
              <a:t>MCI</a:t>
            </a:r>
          </a:p>
          <a:p>
            <a:pPr marL="1579562" lvl="1" indent="-571500">
              <a:lnSpc>
                <a:spcPct val="90000"/>
              </a:lnSpc>
              <a:spcAft>
                <a:spcPts val="600"/>
              </a:spcAft>
              <a:buClr>
                <a:srgbClr val="FFC000"/>
              </a:buClr>
              <a:buSzPct val="80000"/>
              <a:buFont typeface="Wingdings" pitchFamily="2" charset="2"/>
              <a:buChar char="Ø"/>
            </a:pPr>
            <a:r>
              <a:rPr lang="en-US" sz="4200" dirty="0">
                <a:solidFill>
                  <a:srgbClr val="FFC000"/>
                </a:solidFill>
                <a:latin typeface="Calibri Light" panose="020F0302020204030204" pitchFamily="34" charset="0"/>
                <a:ea typeface="Roboto Light" panose="02000000000000000000" pitchFamily="2" charset="0"/>
                <a:cs typeface="Calibri Light" panose="020F0302020204030204" pitchFamily="34" charset="0"/>
              </a:rPr>
              <a:t>Evacuation</a:t>
            </a:r>
          </a:p>
          <a:p>
            <a:pPr marL="1579562" lvl="1" indent="-571500">
              <a:lnSpc>
                <a:spcPct val="90000"/>
              </a:lnSpc>
              <a:spcAft>
                <a:spcPts val="600"/>
              </a:spcAft>
              <a:buClr>
                <a:srgbClr val="FFC000"/>
              </a:buClr>
              <a:buSzPct val="80000"/>
              <a:buFont typeface="Wingdings" pitchFamily="2" charset="2"/>
              <a:buChar char="Ø"/>
            </a:pPr>
            <a:r>
              <a:rPr lang="en-US" sz="4200" dirty="0">
                <a:solidFill>
                  <a:srgbClr val="FFC000"/>
                </a:solidFill>
                <a:latin typeface="Calibri Light" panose="020F0302020204030204" pitchFamily="34" charset="0"/>
                <a:ea typeface="Roboto Light" panose="02000000000000000000" pitchFamily="2" charset="0"/>
                <a:cs typeface="Calibri Light" panose="020F0302020204030204" pitchFamily="34" charset="0"/>
              </a:rPr>
              <a:t>Event</a:t>
            </a:r>
          </a:p>
          <a:p>
            <a:pPr marL="752475" indent="-752475" algn="l">
              <a:lnSpc>
                <a:spcPct val="90000"/>
              </a:lnSpc>
              <a:spcAft>
                <a:spcPts val="600"/>
              </a:spcAft>
              <a:buClr>
                <a:srgbClr val="FFC000"/>
              </a:buClr>
              <a:buSzPct val="80000"/>
              <a:buFont typeface="+mj-lt"/>
              <a:buAutoNum type="arabicPeriod"/>
            </a:pPr>
            <a:r>
              <a:rPr lang="en-US" sz="4200" dirty="0">
                <a:solidFill>
                  <a:srgbClr val="FFC000"/>
                </a:solidFill>
                <a:latin typeface="Calibri Light" panose="020F0302020204030204" pitchFamily="34" charset="0"/>
                <a:ea typeface="Roboto Light" panose="02000000000000000000" pitchFamily="2" charset="0"/>
                <a:cs typeface="Calibri Light" panose="020F0302020204030204" pitchFamily="34" charset="0"/>
              </a:rPr>
              <a:t>Patient Movement (Tracking)</a:t>
            </a:r>
          </a:p>
          <a:p>
            <a:pPr marL="752475" indent="-752475" algn="l">
              <a:lnSpc>
                <a:spcPct val="90000"/>
              </a:lnSpc>
              <a:spcAft>
                <a:spcPts val="600"/>
              </a:spcAft>
              <a:buClr>
                <a:srgbClr val="FFC000"/>
              </a:buClr>
              <a:buSzPct val="80000"/>
              <a:buFont typeface="+mj-lt"/>
              <a:buAutoNum type="arabicPeriod"/>
            </a:pPr>
            <a:r>
              <a:rPr lang="en-US" sz="4200" dirty="0">
                <a:solidFill>
                  <a:srgbClr val="FFC000"/>
                </a:solidFill>
                <a:latin typeface="Calibri Light" panose="020F0302020204030204" pitchFamily="34" charset="0"/>
                <a:ea typeface="Roboto Light" panose="02000000000000000000" pitchFamily="2" charset="0"/>
                <a:cs typeface="Calibri Light" panose="020F0302020204030204" pitchFamily="34" charset="0"/>
              </a:rPr>
              <a:t>Reunification</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Alternate Care Sites  </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Load Balancing</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Medical Direction</a:t>
            </a:r>
          </a:p>
          <a:p>
            <a:pPr marL="752475" indent="-752475" algn="l">
              <a:lnSpc>
                <a:spcPct val="90000"/>
              </a:lnSpc>
              <a:spcAft>
                <a:spcPts val="600"/>
              </a:spcAft>
              <a:buClr>
                <a:schemeClr val="bg1"/>
              </a:buClr>
              <a:buSzPct val="80000"/>
              <a:buFont typeface="+mj-lt"/>
              <a:buAutoNum type="arabicPeriod"/>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Telehealth</a:t>
            </a:r>
          </a:p>
          <a:p>
            <a:pPr marL="1579562" lvl="1" indent="-571500">
              <a:lnSpc>
                <a:spcPct val="90000"/>
              </a:lnSpc>
              <a:spcAft>
                <a:spcPts val="600"/>
              </a:spcAft>
              <a:buClr>
                <a:schemeClr val="bg1"/>
              </a:buClr>
              <a:buSzPct val="80000"/>
              <a:buFont typeface="Wingdings" pitchFamily="2" charset="2"/>
              <a:buChar char="Ø"/>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ACS</a:t>
            </a:r>
          </a:p>
          <a:p>
            <a:pPr marL="1579562" lvl="1" indent="-571500">
              <a:lnSpc>
                <a:spcPct val="90000"/>
              </a:lnSpc>
              <a:spcAft>
                <a:spcPts val="600"/>
              </a:spcAft>
              <a:buClr>
                <a:schemeClr val="bg1"/>
              </a:buClr>
              <a:buSzPct val="80000"/>
              <a:buFont typeface="Wingdings" pitchFamily="2" charset="2"/>
              <a:buChar char="Ø"/>
            </a:pPr>
            <a:r>
              <a:rPr lang="en-US" sz="4200" dirty="0">
                <a:solidFill>
                  <a:schemeClr val="bg1"/>
                </a:solidFill>
                <a:latin typeface="Calibri Light" panose="020F0302020204030204" pitchFamily="34" charset="0"/>
                <a:ea typeface="Roboto Light" panose="02000000000000000000" pitchFamily="2" charset="0"/>
                <a:cs typeface="Calibri Light" panose="020F0302020204030204" pitchFamily="34" charset="0"/>
              </a:rPr>
              <a:t>MIH | CP</a:t>
            </a:r>
          </a:p>
        </p:txBody>
      </p:sp>
      <p:pic>
        <p:nvPicPr>
          <p:cNvPr id="10" name="logo">
            <a:extLst>
              <a:ext uri="{FF2B5EF4-FFF2-40B4-BE49-F238E27FC236}">
                <a16:creationId xmlns:a16="http://schemas.microsoft.com/office/drawing/2014/main" id="{47F72100-4F7D-D13F-2702-250D2D4E2C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98289" y="12596075"/>
            <a:ext cx="2990597" cy="675298"/>
          </a:xfrm>
          <a:prstGeom prst="rect">
            <a:avLst/>
          </a:prstGeom>
        </p:spPr>
      </p:pic>
      <p:sp>
        <p:nvSpPr>
          <p:cNvPr id="12" name="copyright">
            <a:extLst>
              <a:ext uri="{FF2B5EF4-FFF2-40B4-BE49-F238E27FC236}">
                <a16:creationId xmlns:a16="http://schemas.microsoft.com/office/drawing/2014/main" id="{41C48415-5962-B688-6BA1-2A644242DE43}"/>
              </a:ext>
            </a:extLst>
          </p:cNvPr>
          <p:cNvSpPr txBox="1"/>
          <p:nvPr/>
        </p:nvSpPr>
        <p:spPr>
          <a:xfrm>
            <a:off x="0" y="13332542"/>
            <a:ext cx="24387300" cy="3834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400" b="0" i="0" u="none" strike="noStrike" cap="none" dirty="0">
                <a:solidFill>
                  <a:schemeClr val="bg1">
                    <a:lumMod val="85000"/>
                  </a:schemeClr>
                </a:solidFill>
                <a:latin typeface="Calibri Light" panose="020F0302020204030204" pitchFamily="34" charset="0"/>
                <a:ea typeface="Roboto Light"/>
                <a:cs typeface="Calibri Light" panose="020F0302020204030204" pitchFamily="34" charset="0"/>
                <a:sym typeface="Roboto Light"/>
              </a:rPr>
              <a:t>© 2025 Pulsara – Confidential and Proprietary</a:t>
            </a:r>
            <a:endParaRPr sz="1400" b="0" i="0" u="none" strike="noStrike" cap="none" dirty="0">
              <a:solidFill>
                <a:schemeClr val="bg1">
                  <a:lumMod val="85000"/>
                </a:schemeClr>
              </a:solidFill>
              <a:latin typeface="Calibri Light" panose="020F0302020204030204" pitchFamily="34" charset="0"/>
              <a:ea typeface="Roboto Light"/>
              <a:cs typeface="Calibri Light" panose="020F0302020204030204" pitchFamily="34" charset="0"/>
              <a:sym typeface="Roboto Light"/>
            </a:endParaRPr>
          </a:p>
        </p:txBody>
      </p:sp>
    </p:spTree>
    <p:extLst>
      <p:ext uri="{BB962C8B-B14F-4D97-AF65-F5344CB8AC3E}">
        <p14:creationId xmlns:p14="http://schemas.microsoft.com/office/powerpoint/2010/main" val="150850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RED LINE">
            <a:extLst>
              <a:ext uri="{FF2B5EF4-FFF2-40B4-BE49-F238E27FC236}">
                <a16:creationId xmlns:a16="http://schemas.microsoft.com/office/drawing/2014/main" id="{8E50C32B-A713-3831-B5EA-D0BFA31BAC13}"/>
              </a:ext>
            </a:extLst>
          </p:cNvPr>
          <p:cNvSpPr/>
          <p:nvPr/>
        </p:nvSpPr>
        <p:spPr>
          <a:xfrm>
            <a:off x="1362871" y="5283335"/>
            <a:ext cx="22195522" cy="1134807"/>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36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326" name="patient3">
            <a:extLst>
              <a:ext uri="{FF2B5EF4-FFF2-40B4-BE49-F238E27FC236}">
                <a16:creationId xmlns:a16="http://schemas.microsoft.com/office/drawing/2014/main" id="{94CAA6A0-BB11-FD43-D107-C5D0C325CD4A}"/>
              </a:ext>
            </a:extLst>
          </p:cNvPr>
          <p:cNvPicPr preferRelativeResize="0"/>
          <p:nvPr/>
        </p:nvPicPr>
        <p:blipFill rotWithShape="1">
          <a:blip r:embed="rId3">
            <a:alphaModFix/>
          </a:blip>
          <a:srcRect/>
          <a:stretch/>
        </p:blipFill>
        <p:spPr>
          <a:xfrm>
            <a:off x="724161" y="5316519"/>
            <a:ext cx="1005840" cy="1005840"/>
          </a:xfrm>
          <a:prstGeom prst="rect">
            <a:avLst/>
          </a:prstGeom>
          <a:noFill/>
          <a:ln>
            <a:noFill/>
          </a:ln>
        </p:spPr>
      </p:pic>
      <p:sp>
        <p:nvSpPr>
          <p:cNvPr id="327" name="PATIENT MOVEMENT">
            <a:extLst>
              <a:ext uri="{FF2B5EF4-FFF2-40B4-BE49-F238E27FC236}">
                <a16:creationId xmlns:a16="http://schemas.microsoft.com/office/drawing/2014/main" id="{C9C659A2-EFA0-F7CE-FB38-938FBA6BFF3F}"/>
              </a:ext>
            </a:extLst>
          </p:cNvPr>
          <p:cNvSpPr txBox="1"/>
          <p:nvPr/>
        </p:nvSpPr>
        <p:spPr>
          <a:xfrm>
            <a:off x="1331417" y="6222304"/>
            <a:ext cx="3274450" cy="34105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1600" dirty="0">
              <a:latin typeface="Calibri" panose="020F0502020204030204" pitchFamily="34" charset="0"/>
              <a:ea typeface="Roboto Medium" panose="02000000000000000000" pitchFamily="2" charset="0"/>
              <a:cs typeface="Calibri" panose="020F0502020204030204" pitchFamily="34" charset="0"/>
            </a:endParaRPr>
          </a:p>
        </p:txBody>
      </p:sp>
      <p:pic>
        <p:nvPicPr>
          <p:cNvPr id="328" name="PULSARA LOGO">
            <a:extLst>
              <a:ext uri="{FF2B5EF4-FFF2-40B4-BE49-F238E27FC236}">
                <a16:creationId xmlns:a16="http://schemas.microsoft.com/office/drawing/2014/main" id="{8441AC40-911F-BBCD-89B5-6377F0928F04}"/>
              </a:ext>
            </a:extLst>
          </p:cNvPr>
          <p:cNvPicPr preferRelativeResize="0"/>
          <p:nvPr/>
        </p:nvPicPr>
        <p:blipFill rotWithShape="1">
          <a:blip r:embed="rId4">
            <a:alphaModFix/>
          </a:blip>
          <a:srcRect r="75831" b="-12587"/>
          <a:stretch/>
        </p:blipFill>
        <p:spPr>
          <a:xfrm>
            <a:off x="1056266" y="6179165"/>
            <a:ext cx="330154" cy="384501"/>
          </a:xfrm>
          <a:prstGeom prst="rect">
            <a:avLst/>
          </a:prstGeom>
          <a:noFill/>
          <a:ln>
            <a:noFill/>
          </a:ln>
        </p:spPr>
      </p:pic>
      <p:sp>
        <p:nvSpPr>
          <p:cNvPr id="329" name="Ellipses">
            <a:extLst>
              <a:ext uri="{FF2B5EF4-FFF2-40B4-BE49-F238E27FC236}">
                <a16:creationId xmlns:a16="http://schemas.microsoft.com/office/drawing/2014/main" id="{22A9BA87-848B-889A-9C17-3D77348B287F}"/>
              </a:ext>
            </a:extLst>
          </p:cNvPr>
          <p:cNvSpPr/>
          <p:nvPr/>
        </p:nvSpPr>
        <p:spPr>
          <a:xfrm>
            <a:off x="21878870" y="5658258"/>
            <a:ext cx="715500" cy="3831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nvGrpSpPr>
          <p:cNvPr id="330" name="Group 329">
            <a:extLst>
              <a:ext uri="{FF2B5EF4-FFF2-40B4-BE49-F238E27FC236}">
                <a16:creationId xmlns:a16="http://schemas.microsoft.com/office/drawing/2014/main" id="{2CB90F81-824C-B31D-9369-3871BD29FDE0}"/>
              </a:ext>
            </a:extLst>
          </p:cNvPr>
          <p:cNvGrpSpPr/>
          <p:nvPr/>
        </p:nvGrpSpPr>
        <p:grpSpPr>
          <a:xfrm>
            <a:off x="4934131" y="5552206"/>
            <a:ext cx="12153350" cy="609600"/>
            <a:chOff x="4934131" y="9945773"/>
            <a:chExt cx="12153350" cy="609600"/>
          </a:xfrm>
        </p:grpSpPr>
        <p:grpSp>
          <p:nvGrpSpPr>
            <p:cNvPr id="331" name="HOSP2">
              <a:extLst>
                <a:ext uri="{FF2B5EF4-FFF2-40B4-BE49-F238E27FC236}">
                  <a16:creationId xmlns:a16="http://schemas.microsoft.com/office/drawing/2014/main" id="{ECE5F654-D994-993D-8BD3-8C993C98A135}"/>
                </a:ext>
              </a:extLst>
            </p:cNvPr>
            <p:cNvGrpSpPr/>
            <p:nvPr/>
          </p:nvGrpSpPr>
          <p:grpSpPr>
            <a:xfrm>
              <a:off x="12205158" y="9945773"/>
              <a:ext cx="4882323" cy="609600"/>
              <a:chOff x="12205158" y="5428634"/>
              <a:chExt cx="4882323" cy="609600"/>
            </a:xfrm>
          </p:grpSpPr>
          <p:sp>
            <p:nvSpPr>
              <p:cNvPr id="336" name="HOSP2">
                <a:extLst>
                  <a:ext uri="{FF2B5EF4-FFF2-40B4-BE49-F238E27FC236}">
                    <a16:creationId xmlns:a16="http://schemas.microsoft.com/office/drawing/2014/main" id="{80EC6405-2FF2-8EBE-A90C-AC2D6A683161}"/>
                  </a:ext>
                </a:extLst>
              </p:cNvPr>
              <p:cNvSpPr/>
              <p:nvPr/>
            </p:nvSpPr>
            <p:spPr>
              <a:xfrm>
                <a:off x="12205158" y="5428634"/>
                <a:ext cx="2126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HOSP 2</a:t>
                </a:r>
                <a:endParaRPr sz="1100" b="0" i="0" u="none" strike="noStrike" cap="none" dirty="0">
                  <a:solidFill>
                    <a:srgbClr val="000000"/>
                  </a:solidFill>
                  <a:latin typeface="Arial"/>
                  <a:ea typeface="Arial"/>
                  <a:cs typeface="Arial"/>
                  <a:sym typeface="Arial"/>
                </a:endParaRPr>
              </a:p>
            </p:txBody>
          </p:sp>
          <p:sp>
            <p:nvSpPr>
              <p:cNvPr id="337" name="ED Charge">
                <a:extLst>
                  <a:ext uri="{FF2B5EF4-FFF2-40B4-BE49-F238E27FC236}">
                    <a16:creationId xmlns:a16="http://schemas.microsoft.com/office/drawing/2014/main" id="{440F68FE-4B18-0296-9899-72AF61FCD276}"/>
                  </a:ext>
                </a:extLst>
              </p:cNvPr>
              <p:cNvSpPr/>
              <p:nvPr/>
            </p:nvSpPr>
            <p:spPr>
              <a:xfrm>
                <a:off x="14450526" y="5765381"/>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 Charge</a:t>
                </a:r>
                <a:endParaRPr sz="1400" b="0" i="0" u="none" strike="noStrike" cap="none">
                  <a:solidFill>
                    <a:srgbClr val="000000"/>
                  </a:solidFill>
                  <a:latin typeface="Arial"/>
                  <a:ea typeface="Arial"/>
                  <a:cs typeface="Arial"/>
                  <a:sym typeface="Arial"/>
                </a:endParaRPr>
              </a:p>
            </p:txBody>
          </p:sp>
          <p:sp>
            <p:nvSpPr>
              <p:cNvPr id="338" name="EDMD">
                <a:extLst>
                  <a:ext uri="{FF2B5EF4-FFF2-40B4-BE49-F238E27FC236}">
                    <a16:creationId xmlns:a16="http://schemas.microsoft.com/office/drawing/2014/main" id="{E97F0EEE-CC87-BDA8-F799-829CCA61BF12}"/>
                  </a:ext>
                </a:extLst>
              </p:cNvPr>
              <p:cNvSpPr/>
              <p:nvPr/>
            </p:nvSpPr>
            <p:spPr>
              <a:xfrm>
                <a:off x="14450526" y="5458241"/>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EDMD</a:t>
                </a:r>
                <a:endParaRPr sz="1400" b="0" i="0" u="none" strike="noStrike" cap="none">
                  <a:solidFill>
                    <a:srgbClr val="000000"/>
                  </a:solidFill>
                  <a:latin typeface="Arial"/>
                  <a:ea typeface="Arial"/>
                  <a:cs typeface="Arial"/>
                  <a:sym typeface="Arial"/>
                </a:endParaRPr>
              </a:p>
            </p:txBody>
          </p:sp>
          <p:sp>
            <p:nvSpPr>
              <p:cNvPr id="339" name="Supervisor">
                <a:extLst>
                  <a:ext uri="{FF2B5EF4-FFF2-40B4-BE49-F238E27FC236}">
                    <a16:creationId xmlns:a16="http://schemas.microsoft.com/office/drawing/2014/main" id="{2B3F0ADD-9E07-38BF-54B7-F3A29EAAC095}"/>
                  </a:ext>
                </a:extLst>
              </p:cNvPr>
              <p:cNvSpPr/>
              <p:nvPr/>
            </p:nvSpPr>
            <p:spPr>
              <a:xfrm>
                <a:off x="15606981" y="5451572"/>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Supervisor</a:t>
                </a:r>
                <a:endParaRPr sz="1400" b="0" i="0" u="none" strike="noStrike" cap="none">
                  <a:solidFill>
                    <a:srgbClr val="000000"/>
                  </a:solidFill>
                  <a:latin typeface="Arial"/>
                  <a:ea typeface="Arial"/>
                  <a:cs typeface="Arial"/>
                  <a:sym typeface="Arial"/>
                </a:endParaRPr>
              </a:p>
            </p:txBody>
          </p:sp>
        </p:grpSp>
        <p:grpSp>
          <p:nvGrpSpPr>
            <p:cNvPr id="332" name="EMS7">
              <a:extLst>
                <a:ext uri="{FF2B5EF4-FFF2-40B4-BE49-F238E27FC236}">
                  <a16:creationId xmlns:a16="http://schemas.microsoft.com/office/drawing/2014/main" id="{1DF1D0E1-496C-CBA8-FBFD-085947EB050A}"/>
                </a:ext>
              </a:extLst>
            </p:cNvPr>
            <p:cNvGrpSpPr/>
            <p:nvPr/>
          </p:nvGrpSpPr>
          <p:grpSpPr>
            <a:xfrm>
              <a:off x="4934131" y="9945773"/>
              <a:ext cx="3008662" cy="609600"/>
              <a:chOff x="4934131" y="5428634"/>
              <a:chExt cx="3008662" cy="609600"/>
            </a:xfrm>
          </p:grpSpPr>
          <p:sp>
            <p:nvSpPr>
              <p:cNvPr id="333" name="Medic6">
                <a:extLst>
                  <a:ext uri="{FF2B5EF4-FFF2-40B4-BE49-F238E27FC236}">
                    <a16:creationId xmlns:a16="http://schemas.microsoft.com/office/drawing/2014/main" id="{3E8D3705-A339-DA0D-F619-DECDCE0D8881}"/>
                  </a:ext>
                </a:extLst>
              </p:cNvPr>
              <p:cNvSpPr/>
              <p:nvPr/>
            </p:nvSpPr>
            <p:spPr>
              <a:xfrm>
                <a:off x="6897293" y="5755290"/>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6</a:t>
                </a:r>
                <a:endParaRPr sz="1400" b="0" i="0" u="none" strike="noStrike" cap="none">
                  <a:solidFill>
                    <a:srgbClr val="000000"/>
                  </a:solidFill>
                  <a:latin typeface="Arial"/>
                  <a:ea typeface="Arial"/>
                  <a:cs typeface="Arial"/>
                  <a:sym typeface="Arial"/>
                </a:endParaRPr>
              </a:p>
            </p:txBody>
          </p:sp>
          <p:sp>
            <p:nvSpPr>
              <p:cNvPr id="334" name="Medic5">
                <a:extLst>
                  <a:ext uri="{FF2B5EF4-FFF2-40B4-BE49-F238E27FC236}">
                    <a16:creationId xmlns:a16="http://schemas.microsoft.com/office/drawing/2014/main" id="{CA883CDA-CC37-0429-9665-7989970586AD}"/>
                  </a:ext>
                </a:extLst>
              </p:cNvPr>
              <p:cNvSpPr/>
              <p:nvPr/>
            </p:nvSpPr>
            <p:spPr>
              <a:xfrm>
                <a:off x="6897293" y="5438334"/>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5</a:t>
                </a:r>
                <a:endParaRPr sz="1400" b="0" i="0" u="none" strike="noStrike" cap="none">
                  <a:solidFill>
                    <a:srgbClr val="000000"/>
                  </a:solidFill>
                  <a:latin typeface="Arial"/>
                  <a:ea typeface="Arial"/>
                  <a:cs typeface="Arial"/>
                  <a:sym typeface="Arial"/>
                </a:endParaRPr>
              </a:p>
            </p:txBody>
          </p:sp>
          <p:sp>
            <p:nvSpPr>
              <p:cNvPr id="335" name="EMS7">
                <a:extLst>
                  <a:ext uri="{FF2B5EF4-FFF2-40B4-BE49-F238E27FC236}">
                    <a16:creationId xmlns:a16="http://schemas.microsoft.com/office/drawing/2014/main" id="{C9E25F72-98E1-5B28-104A-AAAE593C8125}"/>
                  </a:ext>
                </a:extLst>
              </p:cNvPr>
              <p:cNvSpPr/>
              <p:nvPr/>
            </p:nvSpPr>
            <p:spPr>
              <a:xfrm>
                <a:off x="4934131" y="5428634"/>
                <a:ext cx="1889028"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EMS 7</a:t>
                </a:r>
                <a:endParaRPr sz="1100" b="0" i="0" u="none" strike="noStrike" cap="none" dirty="0">
                  <a:solidFill>
                    <a:srgbClr val="000000"/>
                  </a:solidFill>
                  <a:latin typeface="Arial"/>
                  <a:ea typeface="Arial"/>
                  <a:cs typeface="Arial"/>
                  <a:sym typeface="Arial"/>
                </a:endParaRPr>
              </a:p>
            </p:txBody>
          </p:sp>
        </p:grpSp>
      </p:grpSp>
      <p:grpSp>
        <p:nvGrpSpPr>
          <p:cNvPr id="309" name="RED LINE PATIENT 2">
            <a:extLst>
              <a:ext uri="{FF2B5EF4-FFF2-40B4-BE49-F238E27FC236}">
                <a16:creationId xmlns:a16="http://schemas.microsoft.com/office/drawing/2014/main" id="{AC8C3E66-9398-81A6-470B-EE63651EA4F1}"/>
              </a:ext>
            </a:extLst>
          </p:cNvPr>
          <p:cNvGrpSpPr/>
          <p:nvPr/>
        </p:nvGrpSpPr>
        <p:grpSpPr>
          <a:xfrm>
            <a:off x="724161" y="4005129"/>
            <a:ext cx="22834232" cy="1316476"/>
            <a:chOff x="724161" y="4451549"/>
            <a:chExt cx="22834232" cy="1316476"/>
          </a:xfrm>
        </p:grpSpPr>
        <p:sp>
          <p:nvSpPr>
            <p:cNvPr id="320" name="RED LINE">
              <a:extLst>
                <a:ext uri="{FF2B5EF4-FFF2-40B4-BE49-F238E27FC236}">
                  <a16:creationId xmlns:a16="http://schemas.microsoft.com/office/drawing/2014/main" id="{C29C115B-B19F-1DA9-A217-434659355905}"/>
                </a:ext>
              </a:extLst>
            </p:cNvPr>
            <p:cNvSpPr/>
            <p:nvPr/>
          </p:nvSpPr>
          <p:spPr>
            <a:xfrm>
              <a:off x="1362871" y="4451549"/>
              <a:ext cx="22195522" cy="1134807"/>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36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321" name="patient2">
              <a:extLst>
                <a:ext uri="{FF2B5EF4-FFF2-40B4-BE49-F238E27FC236}">
                  <a16:creationId xmlns:a16="http://schemas.microsoft.com/office/drawing/2014/main" id="{030C23ED-C25B-C418-8662-0AF7AD53708B}"/>
                </a:ext>
              </a:extLst>
            </p:cNvPr>
            <p:cNvPicPr preferRelativeResize="0"/>
            <p:nvPr/>
          </p:nvPicPr>
          <p:blipFill rotWithShape="1">
            <a:blip r:embed="rId5">
              <a:alphaModFix/>
            </a:blip>
            <a:srcRect/>
            <a:stretch/>
          </p:blipFill>
          <p:spPr>
            <a:xfrm>
              <a:off x="724161" y="4506852"/>
              <a:ext cx="1005840" cy="1005840"/>
            </a:xfrm>
            <a:prstGeom prst="rect">
              <a:avLst/>
            </a:prstGeom>
            <a:noFill/>
            <a:ln>
              <a:noFill/>
            </a:ln>
          </p:spPr>
        </p:pic>
        <p:sp>
          <p:nvSpPr>
            <p:cNvPr id="322" name="PATIENT MOVEMENT">
              <a:extLst>
                <a:ext uri="{FF2B5EF4-FFF2-40B4-BE49-F238E27FC236}">
                  <a16:creationId xmlns:a16="http://schemas.microsoft.com/office/drawing/2014/main" id="{6D30D00B-7EE4-7141-3B47-17D88745A95F}"/>
                </a:ext>
              </a:extLst>
            </p:cNvPr>
            <p:cNvSpPr txBox="1"/>
            <p:nvPr/>
          </p:nvSpPr>
          <p:spPr>
            <a:xfrm>
              <a:off x="1331417" y="5415023"/>
              <a:ext cx="3274450" cy="34105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1600" dirty="0">
                <a:latin typeface="Calibri" panose="020F0502020204030204" pitchFamily="34" charset="0"/>
                <a:ea typeface="Roboto Medium" panose="02000000000000000000" pitchFamily="2" charset="0"/>
                <a:cs typeface="Calibri" panose="020F0502020204030204" pitchFamily="34" charset="0"/>
              </a:endParaRPr>
            </a:p>
          </p:txBody>
        </p:sp>
        <p:pic>
          <p:nvPicPr>
            <p:cNvPr id="323" name="PULSARA LOGO">
              <a:extLst>
                <a:ext uri="{FF2B5EF4-FFF2-40B4-BE49-F238E27FC236}">
                  <a16:creationId xmlns:a16="http://schemas.microsoft.com/office/drawing/2014/main" id="{D3C724BF-A762-6392-EB86-402FEDB2D834}"/>
                </a:ext>
              </a:extLst>
            </p:cNvPr>
            <p:cNvPicPr preferRelativeResize="0"/>
            <p:nvPr/>
          </p:nvPicPr>
          <p:blipFill rotWithShape="1">
            <a:blip r:embed="rId4">
              <a:alphaModFix/>
            </a:blip>
            <a:srcRect r="75831" b="-12587"/>
            <a:stretch/>
          </p:blipFill>
          <p:spPr>
            <a:xfrm>
              <a:off x="1056266" y="5383524"/>
              <a:ext cx="330154" cy="384501"/>
            </a:xfrm>
            <a:prstGeom prst="rect">
              <a:avLst/>
            </a:prstGeom>
            <a:noFill/>
            <a:ln>
              <a:noFill/>
            </a:ln>
          </p:spPr>
        </p:pic>
        <p:sp>
          <p:nvSpPr>
            <p:cNvPr id="324" name="Ellipses">
              <a:extLst>
                <a:ext uri="{FF2B5EF4-FFF2-40B4-BE49-F238E27FC236}">
                  <a16:creationId xmlns:a16="http://schemas.microsoft.com/office/drawing/2014/main" id="{BA78879D-0208-FB80-41EC-9606688538D5}"/>
                </a:ext>
              </a:extLst>
            </p:cNvPr>
            <p:cNvSpPr/>
            <p:nvPr/>
          </p:nvSpPr>
          <p:spPr>
            <a:xfrm>
              <a:off x="21878870" y="4826472"/>
              <a:ext cx="715500" cy="3831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grpSp>
        <p:nvGrpSpPr>
          <p:cNvPr id="310" name="STAFF PATIENT 2">
            <a:extLst>
              <a:ext uri="{FF2B5EF4-FFF2-40B4-BE49-F238E27FC236}">
                <a16:creationId xmlns:a16="http://schemas.microsoft.com/office/drawing/2014/main" id="{B17F93F4-C357-9C8A-853D-5363EBB41F73}"/>
              </a:ext>
            </a:extLst>
          </p:cNvPr>
          <p:cNvGrpSpPr/>
          <p:nvPr/>
        </p:nvGrpSpPr>
        <p:grpSpPr>
          <a:xfrm>
            <a:off x="3870433" y="4253316"/>
            <a:ext cx="10668166" cy="617703"/>
            <a:chOff x="3870433" y="8485852"/>
            <a:chExt cx="10668166" cy="617703"/>
          </a:xfrm>
        </p:grpSpPr>
        <p:grpSp>
          <p:nvGrpSpPr>
            <p:cNvPr id="311" name="HOSP3">
              <a:extLst>
                <a:ext uri="{FF2B5EF4-FFF2-40B4-BE49-F238E27FC236}">
                  <a16:creationId xmlns:a16="http://schemas.microsoft.com/office/drawing/2014/main" id="{C817FE0F-8FC9-1ACF-8B20-8A956C7E3CC5}"/>
                </a:ext>
              </a:extLst>
            </p:cNvPr>
            <p:cNvGrpSpPr/>
            <p:nvPr/>
          </p:nvGrpSpPr>
          <p:grpSpPr>
            <a:xfrm>
              <a:off x="10812731" y="8485852"/>
              <a:ext cx="3725868" cy="609600"/>
              <a:chOff x="10812731" y="3968713"/>
              <a:chExt cx="3725868" cy="609600"/>
            </a:xfrm>
          </p:grpSpPr>
          <p:sp>
            <p:nvSpPr>
              <p:cNvPr id="317" name="ED Charge">
                <a:extLst>
                  <a:ext uri="{FF2B5EF4-FFF2-40B4-BE49-F238E27FC236}">
                    <a16:creationId xmlns:a16="http://schemas.microsoft.com/office/drawing/2014/main" id="{C02E3190-CC09-C74B-F437-2CC18A958618}"/>
                  </a:ext>
                </a:extLst>
              </p:cNvPr>
              <p:cNvSpPr/>
              <p:nvPr/>
            </p:nvSpPr>
            <p:spPr>
              <a:xfrm>
                <a:off x="13058099" y="4305460"/>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 Charge</a:t>
                </a:r>
                <a:endParaRPr sz="1400" b="0" i="0" u="none" strike="noStrike" cap="none">
                  <a:solidFill>
                    <a:srgbClr val="000000"/>
                  </a:solidFill>
                  <a:latin typeface="Arial"/>
                  <a:ea typeface="Arial"/>
                  <a:cs typeface="Arial"/>
                  <a:sym typeface="Arial"/>
                </a:endParaRPr>
              </a:p>
            </p:txBody>
          </p:sp>
          <p:sp>
            <p:nvSpPr>
              <p:cNvPr id="318" name="EDMD">
                <a:extLst>
                  <a:ext uri="{FF2B5EF4-FFF2-40B4-BE49-F238E27FC236}">
                    <a16:creationId xmlns:a16="http://schemas.microsoft.com/office/drawing/2014/main" id="{72FCED49-4D75-015E-FEFE-A93C57204C6F}"/>
                  </a:ext>
                </a:extLst>
              </p:cNvPr>
              <p:cNvSpPr/>
              <p:nvPr/>
            </p:nvSpPr>
            <p:spPr>
              <a:xfrm>
                <a:off x="13058099" y="3998320"/>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EDMD</a:t>
                </a:r>
                <a:endParaRPr sz="1400" b="0" i="0" u="none" strike="noStrike" cap="none">
                  <a:solidFill>
                    <a:srgbClr val="000000"/>
                  </a:solidFill>
                  <a:latin typeface="Arial"/>
                  <a:ea typeface="Arial"/>
                  <a:cs typeface="Arial"/>
                  <a:sym typeface="Arial"/>
                </a:endParaRPr>
              </a:p>
            </p:txBody>
          </p:sp>
          <p:sp>
            <p:nvSpPr>
              <p:cNvPr id="319" name="HOSP3">
                <a:extLst>
                  <a:ext uri="{FF2B5EF4-FFF2-40B4-BE49-F238E27FC236}">
                    <a16:creationId xmlns:a16="http://schemas.microsoft.com/office/drawing/2014/main" id="{8819E07F-9004-855F-9B18-AD1FA79C16AF}"/>
                  </a:ext>
                </a:extLst>
              </p:cNvPr>
              <p:cNvSpPr/>
              <p:nvPr/>
            </p:nvSpPr>
            <p:spPr>
              <a:xfrm>
                <a:off x="10812731" y="3968713"/>
                <a:ext cx="2126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HOSP 3</a:t>
                </a:r>
                <a:endParaRPr sz="1100" b="0" i="0" u="none" strike="noStrike" cap="none" dirty="0">
                  <a:solidFill>
                    <a:srgbClr val="000000"/>
                  </a:solidFill>
                  <a:latin typeface="Arial"/>
                  <a:ea typeface="Arial"/>
                  <a:cs typeface="Arial"/>
                  <a:sym typeface="Arial"/>
                </a:endParaRPr>
              </a:p>
            </p:txBody>
          </p:sp>
        </p:grpSp>
        <p:grpSp>
          <p:nvGrpSpPr>
            <p:cNvPr id="312" name="EMS1">
              <a:extLst>
                <a:ext uri="{FF2B5EF4-FFF2-40B4-BE49-F238E27FC236}">
                  <a16:creationId xmlns:a16="http://schemas.microsoft.com/office/drawing/2014/main" id="{901F22A5-2DCF-7DC8-93E6-FBA696264354}"/>
                </a:ext>
              </a:extLst>
            </p:cNvPr>
            <p:cNvGrpSpPr/>
            <p:nvPr/>
          </p:nvGrpSpPr>
          <p:grpSpPr>
            <a:xfrm>
              <a:off x="3870433" y="8493955"/>
              <a:ext cx="3971217" cy="609600"/>
              <a:chOff x="3870433" y="8493955"/>
              <a:chExt cx="3971217" cy="609600"/>
            </a:xfrm>
          </p:grpSpPr>
          <p:sp>
            <p:nvSpPr>
              <p:cNvPr id="313" name="Medic2">
                <a:extLst>
                  <a:ext uri="{FF2B5EF4-FFF2-40B4-BE49-F238E27FC236}">
                    <a16:creationId xmlns:a16="http://schemas.microsoft.com/office/drawing/2014/main" id="{D5FB3577-2AA3-05A2-5E77-58C25224FB29}"/>
                  </a:ext>
                </a:extLst>
              </p:cNvPr>
              <p:cNvSpPr/>
              <p:nvPr/>
            </p:nvSpPr>
            <p:spPr>
              <a:xfrm>
                <a:off x="5691797" y="8831421"/>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2</a:t>
                </a:r>
                <a:endParaRPr sz="1400" b="0" i="0" u="none" strike="noStrike" cap="none">
                  <a:solidFill>
                    <a:srgbClr val="000000"/>
                  </a:solidFill>
                  <a:latin typeface="Arial"/>
                  <a:ea typeface="Arial"/>
                  <a:cs typeface="Arial"/>
                  <a:sym typeface="Arial"/>
                </a:endParaRPr>
              </a:p>
            </p:txBody>
          </p:sp>
          <p:sp>
            <p:nvSpPr>
              <p:cNvPr id="314" name="Medic1">
                <a:extLst>
                  <a:ext uri="{FF2B5EF4-FFF2-40B4-BE49-F238E27FC236}">
                    <a16:creationId xmlns:a16="http://schemas.microsoft.com/office/drawing/2014/main" id="{03AEC70D-8B41-5BA4-BFDE-476D1248C3AA}"/>
                  </a:ext>
                </a:extLst>
              </p:cNvPr>
              <p:cNvSpPr/>
              <p:nvPr/>
            </p:nvSpPr>
            <p:spPr>
              <a:xfrm>
                <a:off x="5691797" y="8518289"/>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1</a:t>
                </a:r>
                <a:endParaRPr sz="1400" b="0" i="0" u="none" strike="noStrike" cap="none">
                  <a:solidFill>
                    <a:srgbClr val="000000"/>
                  </a:solidFill>
                  <a:latin typeface="Arial"/>
                  <a:ea typeface="Arial"/>
                  <a:cs typeface="Arial"/>
                  <a:sym typeface="Arial"/>
                </a:endParaRPr>
              </a:p>
            </p:txBody>
          </p:sp>
          <p:sp>
            <p:nvSpPr>
              <p:cNvPr id="315" name="EMT1">
                <a:extLst>
                  <a:ext uri="{FF2B5EF4-FFF2-40B4-BE49-F238E27FC236}">
                    <a16:creationId xmlns:a16="http://schemas.microsoft.com/office/drawing/2014/main" id="{C23D1D45-EBEA-DE6E-1349-B82FEBA4BD97}"/>
                  </a:ext>
                </a:extLst>
              </p:cNvPr>
              <p:cNvSpPr/>
              <p:nvPr/>
            </p:nvSpPr>
            <p:spPr>
              <a:xfrm>
                <a:off x="6796150" y="8674855"/>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EMT 1</a:t>
                </a:r>
                <a:endParaRPr sz="1400" b="0" i="0" u="none" strike="noStrike" cap="none">
                  <a:solidFill>
                    <a:srgbClr val="000000"/>
                  </a:solidFill>
                  <a:latin typeface="Arial"/>
                  <a:ea typeface="Arial"/>
                  <a:cs typeface="Arial"/>
                  <a:sym typeface="Arial"/>
                </a:endParaRPr>
              </a:p>
            </p:txBody>
          </p:sp>
          <p:sp>
            <p:nvSpPr>
              <p:cNvPr id="316" name="EMS1">
                <a:extLst>
                  <a:ext uri="{FF2B5EF4-FFF2-40B4-BE49-F238E27FC236}">
                    <a16:creationId xmlns:a16="http://schemas.microsoft.com/office/drawing/2014/main" id="{DB2FE21F-9D8A-443B-4C67-7CBF838EB6A6}"/>
                  </a:ext>
                </a:extLst>
              </p:cNvPr>
              <p:cNvSpPr/>
              <p:nvPr/>
            </p:nvSpPr>
            <p:spPr>
              <a:xfrm>
                <a:off x="3870433" y="8493955"/>
                <a:ext cx="1757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EMS 1</a:t>
                </a:r>
                <a:endParaRPr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endParaRPr>
              </a:p>
            </p:txBody>
          </p:sp>
        </p:grpSp>
      </p:grpSp>
      <p:sp>
        <p:nvSpPr>
          <p:cNvPr id="286" name="RED LINE">
            <a:extLst>
              <a:ext uri="{FF2B5EF4-FFF2-40B4-BE49-F238E27FC236}">
                <a16:creationId xmlns:a16="http://schemas.microsoft.com/office/drawing/2014/main" id="{A49EBFB1-69AF-7A16-5BB7-0D6EDA5D2B41}"/>
              </a:ext>
            </a:extLst>
          </p:cNvPr>
          <p:cNvSpPr/>
          <p:nvPr/>
        </p:nvSpPr>
        <p:spPr>
          <a:xfrm>
            <a:off x="1362871" y="2727865"/>
            <a:ext cx="22195522" cy="1134807"/>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36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sp>
        <p:nvSpPr>
          <p:cNvPr id="287" name="Ellipses">
            <a:extLst>
              <a:ext uri="{FF2B5EF4-FFF2-40B4-BE49-F238E27FC236}">
                <a16:creationId xmlns:a16="http://schemas.microsoft.com/office/drawing/2014/main" id="{4EB554C5-3E3D-D6BF-574C-024FF1BDB48A}"/>
              </a:ext>
            </a:extLst>
          </p:cNvPr>
          <p:cNvSpPr/>
          <p:nvPr/>
        </p:nvSpPr>
        <p:spPr>
          <a:xfrm>
            <a:off x="21878870" y="3102788"/>
            <a:ext cx="715500" cy="3831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288" name="patient1">
            <a:extLst>
              <a:ext uri="{FF2B5EF4-FFF2-40B4-BE49-F238E27FC236}">
                <a16:creationId xmlns:a16="http://schemas.microsoft.com/office/drawing/2014/main" id="{9500B1E7-94F3-F030-EEFC-FE13BCF219B7}"/>
              </a:ext>
            </a:extLst>
          </p:cNvPr>
          <p:cNvPicPr preferRelativeResize="0"/>
          <p:nvPr/>
        </p:nvPicPr>
        <p:blipFill rotWithShape="1">
          <a:blip r:embed="rId6">
            <a:alphaModFix/>
          </a:blip>
          <a:srcRect/>
          <a:stretch/>
        </p:blipFill>
        <p:spPr>
          <a:xfrm>
            <a:off x="718423" y="2792348"/>
            <a:ext cx="1005840" cy="1005840"/>
          </a:xfrm>
          <a:prstGeom prst="rect">
            <a:avLst/>
          </a:prstGeom>
          <a:noFill/>
          <a:ln>
            <a:noFill/>
          </a:ln>
        </p:spPr>
      </p:pic>
      <p:sp>
        <p:nvSpPr>
          <p:cNvPr id="289" name="PATIENT MOVEMENT">
            <a:extLst>
              <a:ext uri="{FF2B5EF4-FFF2-40B4-BE49-F238E27FC236}">
                <a16:creationId xmlns:a16="http://schemas.microsoft.com/office/drawing/2014/main" id="{65201B9D-4B76-326E-CA72-DF5071294E53}"/>
              </a:ext>
            </a:extLst>
          </p:cNvPr>
          <p:cNvSpPr txBox="1"/>
          <p:nvPr/>
        </p:nvSpPr>
        <p:spPr>
          <a:xfrm>
            <a:off x="1331417" y="3691930"/>
            <a:ext cx="3274450" cy="34105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u="none" strike="noStrike" cap="none" dirty="0">
                <a:solidFill>
                  <a:srgbClr val="262626"/>
                </a:solidFill>
                <a:latin typeface="Myriad Pro" panose="020B0503030403020204" pitchFamily="34" charset="0"/>
                <a:ea typeface="Roboto Medium" panose="02000000000000000000" pitchFamily="2" charset="0"/>
                <a:cs typeface="Calibri" panose="020F0502020204030204" pitchFamily="34" charset="0"/>
                <a:sym typeface="Calibri"/>
              </a:rPr>
              <a:t>PATIENT MOVEMENT EVENT</a:t>
            </a:r>
            <a:endParaRPr sz="1600" dirty="0">
              <a:latin typeface="Myriad Pro" panose="020B0503030403020204" pitchFamily="34" charset="0"/>
              <a:ea typeface="Roboto Medium" panose="02000000000000000000" pitchFamily="2" charset="0"/>
              <a:cs typeface="Calibri" panose="020F0502020204030204" pitchFamily="34" charset="0"/>
            </a:endParaRPr>
          </a:p>
        </p:txBody>
      </p:sp>
      <p:pic>
        <p:nvPicPr>
          <p:cNvPr id="290" name="PULSARA LOGO">
            <a:extLst>
              <a:ext uri="{FF2B5EF4-FFF2-40B4-BE49-F238E27FC236}">
                <a16:creationId xmlns:a16="http://schemas.microsoft.com/office/drawing/2014/main" id="{5C5E8672-6266-B3EC-93D9-BDC30E4ECBBC}"/>
              </a:ext>
            </a:extLst>
          </p:cNvPr>
          <p:cNvPicPr preferRelativeResize="0"/>
          <p:nvPr/>
        </p:nvPicPr>
        <p:blipFill rotWithShape="1">
          <a:blip r:embed="rId4">
            <a:alphaModFix/>
          </a:blip>
          <a:srcRect r="75831" b="-12587"/>
          <a:stretch/>
        </p:blipFill>
        <p:spPr>
          <a:xfrm>
            <a:off x="1056266" y="3631889"/>
            <a:ext cx="330154" cy="384501"/>
          </a:xfrm>
          <a:prstGeom prst="rect">
            <a:avLst/>
          </a:prstGeom>
          <a:noFill/>
          <a:ln>
            <a:noFill/>
          </a:ln>
        </p:spPr>
      </p:pic>
      <p:sp>
        <p:nvSpPr>
          <p:cNvPr id="302" name="ED Charge">
            <a:extLst>
              <a:ext uri="{FF2B5EF4-FFF2-40B4-BE49-F238E27FC236}">
                <a16:creationId xmlns:a16="http://schemas.microsoft.com/office/drawing/2014/main" id="{DBE4CE0B-7AAD-8972-35EB-4D17FBD1C1FD}"/>
              </a:ext>
            </a:extLst>
          </p:cNvPr>
          <p:cNvSpPr/>
          <p:nvPr/>
        </p:nvSpPr>
        <p:spPr>
          <a:xfrm>
            <a:off x="16099399" y="3326333"/>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ED Charge</a:t>
            </a:r>
            <a:endParaRPr sz="1400" u="none" strike="noStrike" cap="none">
              <a:solidFill>
                <a:srgbClr val="000000"/>
              </a:solidFill>
              <a:latin typeface="Myriad Pro" panose="020B0503030403020204" pitchFamily="34" charset="0"/>
              <a:ea typeface="Arial"/>
              <a:cs typeface="Arial"/>
              <a:sym typeface="Arial"/>
            </a:endParaRPr>
          </a:p>
        </p:txBody>
      </p:sp>
      <p:sp>
        <p:nvSpPr>
          <p:cNvPr id="303" name="EDMD">
            <a:extLst>
              <a:ext uri="{FF2B5EF4-FFF2-40B4-BE49-F238E27FC236}">
                <a16:creationId xmlns:a16="http://schemas.microsoft.com/office/drawing/2014/main" id="{1D5F1544-6B9F-C410-0B19-0A32CF3AFF58}"/>
              </a:ext>
            </a:extLst>
          </p:cNvPr>
          <p:cNvSpPr/>
          <p:nvPr/>
        </p:nvSpPr>
        <p:spPr>
          <a:xfrm>
            <a:off x="16111444" y="3019193"/>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latin typeface="Myriad Pro" panose="020B0503030403020204" pitchFamily="34" charset="0"/>
                <a:ea typeface="Arial"/>
                <a:cs typeface="Arial"/>
                <a:sym typeface="Arial"/>
              </a:rPr>
              <a:t>EDMD</a:t>
            </a:r>
            <a:endParaRPr sz="1400" u="none" strike="noStrike" cap="none" dirty="0">
              <a:solidFill>
                <a:srgbClr val="000000"/>
              </a:solidFill>
              <a:latin typeface="Myriad Pro" panose="020B0503030403020204" pitchFamily="34" charset="0"/>
              <a:ea typeface="Arial"/>
              <a:cs typeface="Arial"/>
              <a:sym typeface="Arial"/>
            </a:endParaRPr>
          </a:p>
        </p:txBody>
      </p:sp>
      <p:sp>
        <p:nvSpPr>
          <p:cNvPr id="304" name="Registrar">
            <a:extLst>
              <a:ext uri="{FF2B5EF4-FFF2-40B4-BE49-F238E27FC236}">
                <a16:creationId xmlns:a16="http://schemas.microsoft.com/office/drawing/2014/main" id="{CD652CF5-9C42-6A71-218B-E4F4E45270E0}"/>
              </a:ext>
            </a:extLst>
          </p:cNvPr>
          <p:cNvSpPr/>
          <p:nvPr/>
        </p:nvSpPr>
        <p:spPr>
          <a:xfrm>
            <a:off x="17236709" y="3027811"/>
            <a:ext cx="1558497"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latin typeface="Myriad Pro" panose="020B0503030403020204" pitchFamily="34" charset="0"/>
                <a:ea typeface="Arial"/>
                <a:cs typeface="Arial"/>
                <a:sym typeface="Arial"/>
              </a:rPr>
              <a:t>Registration</a:t>
            </a:r>
            <a:endParaRPr sz="1400" u="none" strike="noStrike" cap="none" dirty="0">
              <a:solidFill>
                <a:srgbClr val="000000"/>
              </a:solidFill>
              <a:latin typeface="Myriad Pro" panose="020B0503030403020204" pitchFamily="34" charset="0"/>
              <a:ea typeface="Arial"/>
              <a:cs typeface="Arial"/>
              <a:sym typeface="Arial"/>
            </a:endParaRPr>
          </a:p>
        </p:txBody>
      </p:sp>
      <p:sp>
        <p:nvSpPr>
          <p:cNvPr id="305" name="Pharmacy">
            <a:extLst>
              <a:ext uri="{FF2B5EF4-FFF2-40B4-BE49-F238E27FC236}">
                <a16:creationId xmlns:a16="http://schemas.microsoft.com/office/drawing/2014/main" id="{50427239-E946-2E8C-DE84-E3AD4690B5CA}"/>
              </a:ext>
            </a:extLst>
          </p:cNvPr>
          <p:cNvSpPr/>
          <p:nvPr/>
        </p:nvSpPr>
        <p:spPr>
          <a:xfrm>
            <a:off x="19052554" y="3325887"/>
            <a:ext cx="1480500" cy="2802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Pharmacy</a:t>
            </a:r>
            <a:endParaRPr sz="1400" u="none" strike="noStrike" cap="none">
              <a:solidFill>
                <a:srgbClr val="000000"/>
              </a:solidFill>
              <a:latin typeface="Myriad Pro" panose="020B0503030403020204" pitchFamily="34" charset="0"/>
              <a:ea typeface="Arial"/>
              <a:cs typeface="Arial"/>
              <a:sym typeface="Arial"/>
            </a:endParaRPr>
          </a:p>
        </p:txBody>
      </p:sp>
      <p:sp>
        <p:nvSpPr>
          <p:cNvPr id="306" name="Radiology">
            <a:extLst>
              <a:ext uri="{FF2B5EF4-FFF2-40B4-BE49-F238E27FC236}">
                <a16:creationId xmlns:a16="http://schemas.microsoft.com/office/drawing/2014/main" id="{E439EAD2-25B3-0369-9CC5-AE588AB3E8CA}"/>
              </a:ext>
            </a:extLst>
          </p:cNvPr>
          <p:cNvSpPr/>
          <p:nvPr/>
        </p:nvSpPr>
        <p:spPr>
          <a:xfrm>
            <a:off x="17698516" y="3336714"/>
            <a:ext cx="12897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Radiology</a:t>
            </a:r>
            <a:endParaRPr sz="1400" u="none" strike="noStrike" cap="none">
              <a:solidFill>
                <a:srgbClr val="000000"/>
              </a:solidFill>
              <a:latin typeface="Myriad Pro" panose="020B0503030403020204" pitchFamily="34" charset="0"/>
              <a:ea typeface="Arial"/>
              <a:cs typeface="Arial"/>
              <a:sym typeface="Arial"/>
            </a:endParaRPr>
          </a:p>
        </p:txBody>
      </p:sp>
      <p:sp>
        <p:nvSpPr>
          <p:cNvPr id="307" name="Trauma Surgeon">
            <a:extLst>
              <a:ext uri="{FF2B5EF4-FFF2-40B4-BE49-F238E27FC236}">
                <a16:creationId xmlns:a16="http://schemas.microsoft.com/office/drawing/2014/main" id="{EBE5BDE0-8F66-F92A-ACF6-1A35BE930075}"/>
              </a:ext>
            </a:extLst>
          </p:cNvPr>
          <p:cNvSpPr/>
          <p:nvPr/>
        </p:nvSpPr>
        <p:spPr>
          <a:xfrm>
            <a:off x="18826660" y="3027811"/>
            <a:ext cx="21528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Trauma Surgeon</a:t>
            </a:r>
            <a:endParaRPr sz="1400" u="none" strike="noStrike" cap="none">
              <a:solidFill>
                <a:srgbClr val="000000"/>
              </a:solidFill>
              <a:latin typeface="Myriad Pro" panose="020B0503030403020204" pitchFamily="34" charset="0"/>
              <a:ea typeface="Arial"/>
              <a:cs typeface="Arial"/>
              <a:sym typeface="Arial"/>
            </a:endParaRPr>
          </a:p>
        </p:txBody>
      </p:sp>
      <p:sp>
        <p:nvSpPr>
          <p:cNvPr id="308" name="HOSP1">
            <a:extLst>
              <a:ext uri="{FF2B5EF4-FFF2-40B4-BE49-F238E27FC236}">
                <a16:creationId xmlns:a16="http://schemas.microsoft.com/office/drawing/2014/main" id="{6C4EE304-F2CC-0E46-AD21-7104D9FFF29B}"/>
              </a:ext>
            </a:extLst>
          </p:cNvPr>
          <p:cNvSpPr/>
          <p:nvPr/>
        </p:nvSpPr>
        <p:spPr>
          <a:xfrm>
            <a:off x="13854682" y="2989586"/>
            <a:ext cx="2126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ctr"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Myriad Pro Black" panose="020B0503030403020204" pitchFamily="34" charset="0"/>
                <a:ea typeface="Roboto Black"/>
                <a:cs typeface="Arial Black" panose="020B0604020202020204" pitchFamily="34" charset="0"/>
                <a:sym typeface="Roboto Black"/>
              </a:rPr>
              <a:t>HOSP 1</a:t>
            </a:r>
            <a:endParaRPr sz="1100" b="1" u="none" strike="noStrike" cap="none" dirty="0">
              <a:solidFill>
                <a:srgbClr val="000000"/>
              </a:solidFill>
              <a:latin typeface="Myriad Pro Black" panose="020B0503030403020204" pitchFamily="34" charset="0"/>
              <a:ea typeface="Arial"/>
              <a:cs typeface="Arial"/>
              <a:sym typeface="Arial"/>
            </a:endParaRPr>
          </a:p>
        </p:txBody>
      </p:sp>
      <p:sp>
        <p:nvSpPr>
          <p:cNvPr id="298" name="Medic7">
            <a:extLst>
              <a:ext uri="{FF2B5EF4-FFF2-40B4-BE49-F238E27FC236}">
                <a16:creationId xmlns:a16="http://schemas.microsoft.com/office/drawing/2014/main" id="{4133C0B8-C5E4-4EEA-88FA-7CDB753F6A90}"/>
              </a:ext>
            </a:extLst>
          </p:cNvPr>
          <p:cNvSpPr/>
          <p:nvPr/>
        </p:nvSpPr>
        <p:spPr>
          <a:xfrm>
            <a:off x="4367252" y="3327106"/>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Medic 7</a:t>
            </a:r>
            <a:endParaRPr sz="1400" u="none" strike="noStrike" cap="none">
              <a:solidFill>
                <a:srgbClr val="000000"/>
              </a:solidFill>
              <a:latin typeface="Myriad Pro" panose="020B0503030403020204" pitchFamily="34" charset="0"/>
              <a:ea typeface="Arial"/>
              <a:cs typeface="Arial"/>
              <a:sym typeface="Arial"/>
            </a:endParaRPr>
          </a:p>
        </p:txBody>
      </p:sp>
      <p:sp>
        <p:nvSpPr>
          <p:cNvPr id="299" name="FF1">
            <a:extLst>
              <a:ext uri="{FF2B5EF4-FFF2-40B4-BE49-F238E27FC236}">
                <a16:creationId xmlns:a16="http://schemas.microsoft.com/office/drawing/2014/main" id="{D0F66BFC-7204-47A7-CDFD-1C0CAC08524A}"/>
              </a:ext>
            </a:extLst>
          </p:cNvPr>
          <p:cNvSpPr/>
          <p:nvPr/>
        </p:nvSpPr>
        <p:spPr>
          <a:xfrm>
            <a:off x="4358996" y="3015388"/>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latin typeface="Myriad Pro" panose="020B0503030403020204" pitchFamily="34" charset="0"/>
                <a:ea typeface="Arial"/>
                <a:cs typeface="Arial"/>
                <a:sym typeface="Arial"/>
              </a:rPr>
              <a:t>FF 1</a:t>
            </a:r>
            <a:endParaRPr sz="1400" u="none" strike="noStrike" cap="none" dirty="0">
              <a:solidFill>
                <a:srgbClr val="000000"/>
              </a:solidFill>
              <a:latin typeface="Myriad Pro" panose="020B0503030403020204" pitchFamily="34" charset="0"/>
              <a:ea typeface="Arial"/>
              <a:cs typeface="Arial"/>
              <a:sym typeface="Arial"/>
            </a:endParaRPr>
          </a:p>
        </p:txBody>
      </p:sp>
      <p:sp>
        <p:nvSpPr>
          <p:cNvPr id="300" name="EMT">
            <a:extLst>
              <a:ext uri="{FF2B5EF4-FFF2-40B4-BE49-F238E27FC236}">
                <a16:creationId xmlns:a16="http://schemas.microsoft.com/office/drawing/2014/main" id="{52D62A3E-718B-8638-04A5-A06FF241856C}"/>
              </a:ext>
            </a:extLst>
          </p:cNvPr>
          <p:cNvSpPr/>
          <p:nvPr/>
        </p:nvSpPr>
        <p:spPr>
          <a:xfrm>
            <a:off x="5474431" y="3151711"/>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EMT 2</a:t>
            </a:r>
            <a:endParaRPr sz="1400" u="none" strike="noStrike" cap="none">
              <a:solidFill>
                <a:srgbClr val="000000"/>
              </a:solidFill>
              <a:latin typeface="Myriad Pro" panose="020B0503030403020204" pitchFamily="34" charset="0"/>
              <a:ea typeface="Arial"/>
              <a:cs typeface="Arial"/>
              <a:sym typeface="Arial"/>
            </a:endParaRPr>
          </a:p>
        </p:txBody>
      </p:sp>
      <p:sp>
        <p:nvSpPr>
          <p:cNvPr id="301" name="FIRE1">
            <a:extLst>
              <a:ext uri="{FF2B5EF4-FFF2-40B4-BE49-F238E27FC236}">
                <a16:creationId xmlns:a16="http://schemas.microsoft.com/office/drawing/2014/main" id="{27089CEE-CBAE-F500-FC2D-2C678512317A}"/>
              </a:ext>
            </a:extLst>
          </p:cNvPr>
          <p:cNvSpPr/>
          <p:nvPr/>
        </p:nvSpPr>
        <p:spPr>
          <a:xfrm>
            <a:off x="2516553" y="2989586"/>
            <a:ext cx="1757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ctr"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Myriad Pro Black" panose="020B0503030403020204" pitchFamily="34" charset="0"/>
                <a:ea typeface="Roboto Black"/>
                <a:cs typeface="Arial Black" panose="020B0604020202020204" pitchFamily="34" charset="0"/>
                <a:sym typeface="Roboto Black"/>
              </a:rPr>
              <a:t>FIRE 1</a:t>
            </a:r>
            <a:endParaRPr sz="1100" b="1" u="none" strike="noStrike" cap="none" dirty="0">
              <a:solidFill>
                <a:srgbClr val="000000"/>
              </a:solidFill>
              <a:latin typeface="Myriad Pro Black" panose="020B0503030403020204" pitchFamily="34" charset="0"/>
              <a:ea typeface="Arial"/>
              <a:cs typeface="Arial"/>
              <a:sym typeface="Arial"/>
            </a:endParaRPr>
          </a:p>
        </p:txBody>
      </p:sp>
      <p:sp>
        <p:nvSpPr>
          <p:cNvPr id="294" name="EMS1">
            <a:extLst>
              <a:ext uri="{FF2B5EF4-FFF2-40B4-BE49-F238E27FC236}">
                <a16:creationId xmlns:a16="http://schemas.microsoft.com/office/drawing/2014/main" id="{85730809-55D0-D058-77B4-969E70462E23}"/>
              </a:ext>
            </a:extLst>
          </p:cNvPr>
          <p:cNvSpPr/>
          <p:nvPr/>
        </p:nvSpPr>
        <p:spPr>
          <a:xfrm>
            <a:off x="8525248" y="2980067"/>
            <a:ext cx="1757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91425" tIns="45700" rIns="0" bIns="45700" anchor="ctr" anchorCtr="0">
            <a:noAutofit/>
          </a:bodyPr>
          <a:lstStyle/>
          <a:p>
            <a:pPr algn="ctr">
              <a:buClr>
                <a:srgbClr val="FFFFFF"/>
              </a:buClr>
              <a:buSzPts val="4400"/>
            </a:pPr>
            <a:r>
              <a:rPr lang="en-US" sz="3600" b="1" dirty="0">
                <a:solidFill>
                  <a:srgbClr val="FFFFFF"/>
                </a:solidFill>
                <a:latin typeface="Myriad Pro Black" panose="020B0503030403020204" pitchFamily="34" charset="0"/>
                <a:ea typeface="Roboto Black"/>
                <a:cs typeface="Arial Black" panose="020B0604020202020204" pitchFamily="34" charset="0"/>
                <a:sym typeface="Roboto Black"/>
              </a:rPr>
              <a:t>EMS 1</a:t>
            </a:r>
            <a:endParaRPr sz="3600" b="1" dirty="0">
              <a:solidFill>
                <a:srgbClr val="FFFFFF"/>
              </a:solidFill>
              <a:latin typeface="Myriad Pro Black" panose="020B0503030403020204" pitchFamily="34" charset="0"/>
              <a:ea typeface="Roboto Black"/>
              <a:cs typeface="Arial Black" panose="020B0604020202020204" pitchFamily="34" charset="0"/>
            </a:endParaRPr>
          </a:p>
        </p:txBody>
      </p:sp>
      <p:sp>
        <p:nvSpPr>
          <p:cNvPr id="295" name="Medic2">
            <a:extLst>
              <a:ext uri="{FF2B5EF4-FFF2-40B4-BE49-F238E27FC236}">
                <a16:creationId xmlns:a16="http://schemas.microsoft.com/office/drawing/2014/main" id="{CAB631F4-4717-F576-AEB6-29536E8675F1}"/>
              </a:ext>
            </a:extLst>
          </p:cNvPr>
          <p:cNvSpPr/>
          <p:nvPr/>
        </p:nvSpPr>
        <p:spPr>
          <a:xfrm>
            <a:off x="10346612" y="3317533"/>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none" strike="noStrike" cap="none" dirty="0">
                <a:solidFill>
                  <a:schemeClr val="lt1"/>
                </a:solidFill>
                <a:latin typeface="Myriad Pro" panose="020B0503030403020204" pitchFamily="34" charset="0"/>
                <a:ea typeface="Arial"/>
                <a:cs typeface="Arial"/>
                <a:sym typeface="Arial"/>
              </a:rPr>
              <a:t>Medic 2</a:t>
            </a:r>
            <a:endParaRPr dirty="0">
              <a:latin typeface="Myriad Pro" panose="020B0503030403020204" pitchFamily="34" charset="0"/>
            </a:endParaRPr>
          </a:p>
        </p:txBody>
      </p:sp>
      <p:sp>
        <p:nvSpPr>
          <p:cNvPr id="296" name="Medic1">
            <a:extLst>
              <a:ext uri="{FF2B5EF4-FFF2-40B4-BE49-F238E27FC236}">
                <a16:creationId xmlns:a16="http://schemas.microsoft.com/office/drawing/2014/main" id="{1B499A6D-F6B9-D10E-9361-71F99EB70569}"/>
              </a:ext>
            </a:extLst>
          </p:cNvPr>
          <p:cNvSpPr/>
          <p:nvPr/>
        </p:nvSpPr>
        <p:spPr>
          <a:xfrm>
            <a:off x="10346612" y="3004401"/>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none" strike="noStrike" cap="none" dirty="0">
                <a:solidFill>
                  <a:schemeClr val="lt1"/>
                </a:solidFill>
                <a:latin typeface="Myriad Pro" panose="020B0503030403020204" pitchFamily="34" charset="0"/>
                <a:ea typeface="Arial"/>
                <a:cs typeface="Arial"/>
                <a:sym typeface="Arial"/>
              </a:rPr>
              <a:t>Medic 1</a:t>
            </a:r>
            <a:endParaRPr dirty="0">
              <a:latin typeface="Myriad Pro" panose="020B0503030403020204" pitchFamily="34" charset="0"/>
            </a:endParaRPr>
          </a:p>
        </p:txBody>
      </p:sp>
      <p:sp>
        <p:nvSpPr>
          <p:cNvPr id="297" name="EMT1">
            <a:extLst>
              <a:ext uri="{FF2B5EF4-FFF2-40B4-BE49-F238E27FC236}">
                <a16:creationId xmlns:a16="http://schemas.microsoft.com/office/drawing/2014/main" id="{0B685B7F-3087-BB4D-DB20-926BA8AB3854}"/>
              </a:ext>
            </a:extLst>
          </p:cNvPr>
          <p:cNvSpPr/>
          <p:nvPr/>
        </p:nvSpPr>
        <p:spPr>
          <a:xfrm>
            <a:off x="11450965" y="3160967"/>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none" strike="noStrike" cap="none" dirty="0">
                <a:solidFill>
                  <a:schemeClr val="lt1"/>
                </a:solidFill>
                <a:latin typeface="Myriad Pro" panose="020B0503030403020204" pitchFamily="34" charset="0"/>
                <a:ea typeface="Arial"/>
                <a:cs typeface="Arial"/>
                <a:sym typeface="Arial"/>
              </a:rPr>
              <a:t>EMT 1</a:t>
            </a:r>
            <a:endParaRPr dirty="0">
              <a:latin typeface="Myriad Pro" panose="020B0503030403020204" pitchFamily="34" charset="0"/>
            </a:endParaRPr>
          </a:p>
        </p:txBody>
      </p:sp>
      <p:sp>
        <p:nvSpPr>
          <p:cNvPr id="379" name="yellow line header INCIDENT">
            <a:extLst>
              <a:ext uri="{FF2B5EF4-FFF2-40B4-BE49-F238E27FC236}">
                <a16:creationId xmlns:a16="http://schemas.microsoft.com/office/drawing/2014/main" id="{A3185992-E006-8070-576D-ED98AFFA926A}"/>
              </a:ext>
            </a:extLst>
          </p:cNvPr>
          <p:cNvSpPr/>
          <p:nvPr/>
        </p:nvSpPr>
        <p:spPr>
          <a:xfrm>
            <a:off x="9579546" y="865801"/>
            <a:ext cx="5228100" cy="1228800"/>
          </a:xfrm>
          <a:prstGeom prst="roundRect">
            <a:avLst>
              <a:gd name="adj" fmla="val 16667"/>
            </a:avLst>
          </a:prstGeom>
          <a:solidFill>
            <a:schemeClr val="lt1"/>
          </a:solidFill>
          <a:ln w="107950" cap="flat" cmpd="sng">
            <a:solidFill>
              <a:srgbClr val="FFC000"/>
            </a:solidFill>
            <a:prstDash val="solid"/>
            <a:round/>
            <a:headEnd type="none" w="sm" len="sm"/>
            <a:tailEnd type="none" w="sm" len="sm"/>
          </a:ln>
        </p:spPr>
        <p:txBody>
          <a:bodyPr spcFirstLastPara="1" wrap="square" lIns="274300" tIns="365750" rIns="274300" bIns="274300" anchor="ctr" anchorCtr="0">
            <a:noAutofit/>
          </a:bodyPr>
          <a:lstStyle/>
          <a:p>
            <a:pPr marL="0" marR="0" lvl="0" indent="0" algn="ctr" rtl="0">
              <a:lnSpc>
                <a:spcPct val="90000"/>
              </a:lnSpc>
              <a:spcBef>
                <a:spcPts val="0"/>
              </a:spcBef>
              <a:spcAft>
                <a:spcPts val="0"/>
              </a:spcAft>
              <a:buClr>
                <a:srgbClr val="C00000"/>
              </a:buClr>
              <a:buSzPts val="7200"/>
              <a:buFont typeface="Arial"/>
              <a:buNone/>
            </a:pPr>
            <a:r>
              <a:rPr lang="en-US" sz="7200" b="1" i="0" u="none" strike="noStrike" cap="none">
                <a:solidFill>
                  <a:srgbClr val="C00000"/>
                </a:solidFill>
                <a:latin typeface="Arial"/>
                <a:ea typeface="Arial"/>
                <a:cs typeface="Arial"/>
                <a:sym typeface="Arial"/>
              </a:rPr>
              <a:t>INCIDENT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523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BF0C-6976-23A9-F39F-F8F0FB853A14}"/>
            </a:ext>
          </a:extLst>
        </p:cNvPr>
        <p:cNvGrpSpPr/>
        <p:nvPr/>
      </p:nvGrpSpPr>
      <p:grpSpPr>
        <a:xfrm>
          <a:off x="0" y="0"/>
          <a:ext cx="0" cy="0"/>
          <a:chOff x="0" y="0"/>
          <a:chExt cx="0" cy="0"/>
        </a:xfrm>
      </p:grpSpPr>
      <p:sp>
        <p:nvSpPr>
          <p:cNvPr id="207" name="yellow line body">
            <a:extLst>
              <a:ext uri="{FF2B5EF4-FFF2-40B4-BE49-F238E27FC236}">
                <a16:creationId xmlns:a16="http://schemas.microsoft.com/office/drawing/2014/main" id="{24EE92C6-7C7F-010F-894C-CA9F28A051B3}"/>
              </a:ext>
            </a:extLst>
          </p:cNvPr>
          <p:cNvSpPr/>
          <p:nvPr/>
        </p:nvSpPr>
        <p:spPr>
          <a:xfrm>
            <a:off x="501925" y="1642025"/>
            <a:ext cx="23383200" cy="5226527"/>
          </a:xfrm>
          <a:prstGeom prst="roundRect">
            <a:avLst>
              <a:gd name="adj" fmla="val 10360"/>
            </a:avLst>
          </a:prstGeom>
          <a:noFill/>
          <a:ln w="1143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8" name="yellow line header INCIDENT">
            <a:extLst>
              <a:ext uri="{FF2B5EF4-FFF2-40B4-BE49-F238E27FC236}">
                <a16:creationId xmlns:a16="http://schemas.microsoft.com/office/drawing/2014/main" id="{1D01E838-4DA7-0442-CE2D-BD19F148C3BE}"/>
              </a:ext>
            </a:extLst>
          </p:cNvPr>
          <p:cNvSpPr/>
          <p:nvPr/>
        </p:nvSpPr>
        <p:spPr>
          <a:xfrm>
            <a:off x="9579546" y="865801"/>
            <a:ext cx="5228100" cy="1228800"/>
          </a:xfrm>
          <a:prstGeom prst="roundRect">
            <a:avLst>
              <a:gd name="adj" fmla="val 16667"/>
            </a:avLst>
          </a:prstGeom>
          <a:solidFill>
            <a:schemeClr val="lt1"/>
          </a:solidFill>
          <a:ln w="107950" cap="flat" cmpd="sng">
            <a:solidFill>
              <a:srgbClr val="FFC000"/>
            </a:solidFill>
            <a:prstDash val="solid"/>
            <a:round/>
            <a:headEnd type="none" w="sm" len="sm"/>
            <a:tailEnd type="none" w="sm" len="sm"/>
          </a:ln>
        </p:spPr>
        <p:txBody>
          <a:bodyPr spcFirstLastPara="1" wrap="square" lIns="274300" tIns="365750" rIns="274300" bIns="274300" anchor="ctr" anchorCtr="0">
            <a:noAutofit/>
          </a:bodyPr>
          <a:lstStyle/>
          <a:p>
            <a:pPr marL="0" marR="0" lvl="0" indent="0" algn="ctr" rtl="0">
              <a:lnSpc>
                <a:spcPct val="90000"/>
              </a:lnSpc>
              <a:spcBef>
                <a:spcPts val="0"/>
              </a:spcBef>
              <a:spcAft>
                <a:spcPts val="0"/>
              </a:spcAft>
              <a:buClr>
                <a:srgbClr val="C00000"/>
              </a:buClr>
              <a:buSzPts val="7200"/>
              <a:buFont typeface="Arial"/>
              <a:buNone/>
            </a:pPr>
            <a:r>
              <a:rPr lang="en-US" sz="7200" b="1" i="0" u="none" strike="noStrike" cap="none">
                <a:solidFill>
                  <a:srgbClr val="C00000"/>
                </a:solidFill>
                <a:latin typeface="Arial"/>
                <a:ea typeface="Arial"/>
                <a:cs typeface="Arial"/>
                <a:sym typeface="Arial"/>
              </a:rPr>
              <a:t>INCIDENT</a:t>
            </a:r>
            <a:endParaRPr sz="1400" b="0" i="0" u="none" strike="noStrike" cap="none">
              <a:solidFill>
                <a:srgbClr val="000000"/>
              </a:solidFill>
              <a:latin typeface="Arial"/>
              <a:ea typeface="Arial"/>
              <a:cs typeface="Arial"/>
              <a:sym typeface="Arial"/>
            </a:endParaRPr>
          </a:p>
        </p:txBody>
      </p:sp>
      <p:sp>
        <p:nvSpPr>
          <p:cNvPr id="4" name="RED LINE">
            <a:extLst>
              <a:ext uri="{FF2B5EF4-FFF2-40B4-BE49-F238E27FC236}">
                <a16:creationId xmlns:a16="http://schemas.microsoft.com/office/drawing/2014/main" id="{739BD8D5-F3B2-3D8F-4CEA-58D1D02F0E85}"/>
              </a:ext>
            </a:extLst>
          </p:cNvPr>
          <p:cNvSpPr/>
          <p:nvPr/>
        </p:nvSpPr>
        <p:spPr>
          <a:xfrm>
            <a:off x="1362871" y="5283335"/>
            <a:ext cx="22195522" cy="1134807"/>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36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5" name="patient3">
            <a:extLst>
              <a:ext uri="{FF2B5EF4-FFF2-40B4-BE49-F238E27FC236}">
                <a16:creationId xmlns:a16="http://schemas.microsoft.com/office/drawing/2014/main" id="{8FD60854-F2B5-07A0-7058-0D86C08FA220}"/>
              </a:ext>
            </a:extLst>
          </p:cNvPr>
          <p:cNvPicPr preferRelativeResize="0"/>
          <p:nvPr/>
        </p:nvPicPr>
        <p:blipFill rotWithShape="1">
          <a:blip r:embed="rId3">
            <a:alphaModFix/>
          </a:blip>
          <a:srcRect/>
          <a:stretch/>
        </p:blipFill>
        <p:spPr>
          <a:xfrm>
            <a:off x="724161" y="5316519"/>
            <a:ext cx="1005840" cy="1005840"/>
          </a:xfrm>
          <a:prstGeom prst="rect">
            <a:avLst/>
          </a:prstGeom>
          <a:noFill/>
          <a:ln>
            <a:noFill/>
          </a:ln>
        </p:spPr>
      </p:pic>
      <p:sp>
        <p:nvSpPr>
          <p:cNvPr id="6" name="PATIENT MOVEMENT">
            <a:extLst>
              <a:ext uri="{FF2B5EF4-FFF2-40B4-BE49-F238E27FC236}">
                <a16:creationId xmlns:a16="http://schemas.microsoft.com/office/drawing/2014/main" id="{A458A613-EFB3-FD84-4BE7-B49CCEEF2D5E}"/>
              </a:ext>
            </a:extLst>
          </p:cNvPr>
          <p:cNvSpPr txBox="1"/>
          <p:nvPr/>
        </p:nvSpPr>
        <p:spPr>
          <a:xfrm>
            <a:off x="1331417" y="6222304"/>
            <a:ext cx="3274450" cy="34105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1600" dirty="0">
              <a:latin typeface="Calibri" panose="020F0502020204030204" pitchFamily="34" charset="0"/>
              <a:ea typeface="Roboto Medium" panose="02000000000000000000" pitchFamily="2" charset="0"/>
              <a:cs typeface="Calibri" panose="020F0502020204030204" pitchFamily="34" charset="0"/>
            </a:endParaRPr>
          </a:p>
        </p:txBody>
      </p:sp>
      <p:pic>
        <p:nvPicPr>
          <p:cNvPr id="7" name="PULSARA LOGO">
            <a:extLst>
              <a:ext uri="{FF2B5EF4-FFF2-40B4-BE49-F238E27FC236}">
                <a16:creationId xmlns:a16="http://schemas.microsoft.com/office/drawing/2014/main" id="{C7B0F7E4-60D0-BDB7-5CCE-240C7675831D}"/>
              </a:ext>
            </a:extLst>
          </p:cNvPr>
          <p:cNvPicPr preferRelativeResize="0"/>
          <p:nvPr/>
        </p:nvPicPr>
        <p:blipFill rotWithShape="1">
          <a:blip r:embed="rId4">
            <a:alphaModFix/>
          </a:blip>
          <a:srcRect r="75831" b="-12587"/>
          <a:stretch/>
        </p:blipFill>
        <p:spPr>
          <a:xfrm>
            <a:off x="1056266" y="6179165"/>
            <a:ext cx="330154" cy="384501"/>
          </a:xfrm>
          <a:prstGeom prst="rect">
            <a:avLst/>
          </a:prstGeom>
          <a:noFill/>
          <a:ln>
            <a:noFill/>
          </a:ln>
        </p:spPr>
      </p:pic>
      <p:sp>
        <p:nvSpPr>
          <p:cNvPr id="8" name="Ellipses">
            <a:extLst>
              <a:ext uri="{FF2B5EF4-FFF2-40B4-BE49-F238E27FC236}">
                <a16:creationId xmlns:a16="http://schemas.microsoft.com/office/drawing/2014/main" id="{34B47BFB-8B19-025F-3C6E-5A707166692D}"/>
              </a:ext>
            </a:extLst>
          </p:cNvPr>
          <p:cNvSpPr/>
          <p:nvPr/>
        </p:nvSpPr>
        <p:spPr>
          <a:xfrm>
            <a:off x="21878870" y="5658258"/>
            <a:ext cx="715500" cy="3831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nvGrpSpPr>
          <p:cNvPr id="9" name="Group 8">
            <a:extLst>
              <a:ext uri="{FF2B5EF4-FFF2-40B4-BE49-F238E27FC236}">
                <a16:creationId xmlns:a16="http://schemas.microsoft.com/office/drawing/2014/main" id="{E7E95473-5970-FA54-9C48-C8EB6A8FCD01}"/>
              </a:ext>
            </a:extLst>
          </p:cNvPr>
          <p:cNvGrpSpPr/>
          <p:nvPr/>
        </p:nvGrpSpPr>
        <p:grpSpPr>
          <a:xfrm>
            <a:off x="4934131" y="5552206"/>
            <a:ext cx="12153350" cy="609600"/>
            <a:chOff x="4934131" y="9945773"/>
            <a:chExt cx="12153350" cy="609600"/>
          </a:xfrm>
        </p:grpSpPr>
        <p:grpSp>
          <p:nvGrpSpPr>
            <p:cNvPr id="10" name="HOSP2">
              <a:extLst>
                <a:ext uri="{FF2B5EF4-FFF2-40B4-BE49-F238E27FC236}">
                  <a16:creationId xmlns:a16="http://schemas.microsoft.com/office/drawing/2014/main" id="{F74512C6-7575-583D-B9C8-494F8458E76E}"/>
                </a:ext>
              </a:extLst>
            </p:cNvPr>
            <p:cNvGrpSpPr/>
            <p:nvPr/>
          </p:nvGrpSpPr>
          <p:grpSpPr>
            <a:xfrm>
              <a:off x="12205158" y="9945773"/>
              <a:ext cx="4882323" cy="609600"/>
              <a:chOff x="12205158" y="5428634"/>
              <a:chExt cx="4882323" cy="609600"/>
            </a:xfrm>
          </p:grpSpPr>
          <p:sp>
            <p:nvSpPr>
              <p:cNvPr id="16" name="HOSP2">
                <a:extLst>
                  <a:ext uri="{FF2B5EF4-FFF2-40B4-BE49-F238E27FC236}">
                    <a16:creationId xmlns:a16="http://schemas.microsoft.com/office/drawing/2014/main" id="{FF0B9372-AF0C-9D27-52CD-27FD8E03D43A}"/>
                  </a:ext>
                </a:extLst>
              </p:cNvPr>
              <p:cNvSpPr/>
              <p:nvPr/>
            </p:nvSpPr>
            <p:spPr>
              <a:xfrm>
                <a:off x="12205158" y="5428634"/>
                <a:ext cx="2126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HOSP 2</a:t>
                </a:r>
                <a:endParaRPr sz="1100" b="0" i="0" u="none" strike="noStrike" cap="none" dirty="0">
                  <a:solidFill>
                    <a:srgbClr val="000000"/>
                  </a:solidFill>
                  <a:latin typeface="Arial"/>
                  <a:ea typeface="Arial"/>
                  <a:cs typeface="Arial"/>
                  <a:sym typeface="Arial"/>
                </a:endParaRPr>
              </a:p>
            </p:txBody>
          </p:sp>
          <p:sp>
            <p:nvSpPr>
              <p:cNvPr id="17" name="ED Charge">
                <a:extLst>
                  <a:ext uri="{FF2B5EF4-FFF2-40B4-BE49-F238E27FC236}">
                    <a16:creationId xmlns:a16="http://schemas.microsoft.com/office/drawing/2014/main" id="{7882800C-3D99-FDB8-E1D0-FB9D4A995A32}"/>
                  </a:ext>
                </a:extLst>
              </p:cNvPr>
              <p:cNvSpPr/>
              <p:nvPr/>
            </p:nvSpPr>
            <p:spPr>
              <a:xfrm>
                <a:off x="14450526" y="5765381"/>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 Charge</a:t>
                </a:r>
                <a:endParaRPr sz="1400" b="0" i="0" u="none" strike="noStrike" cap="none">
                  <a:solidFill>
                    <a:srgbClr val="000000"/>
                  </a:solidFill>
                  <a:latin typeface="Arial"/>
                  <a:ea typeface="Arial"/>
                  <a:cs typeface="Arial"/>
                  <a:sym typeface="Arial"/>
                </a:endParaRPr>
              </a:p>
            </p:txBody>
          </p:sp>
          <p:sp>
            <p:nvSpPr>
              <p:cNvPr id="22" name="EDMD">
                <a:extLst>
                  <a:ext uri="{FF2B5EF4-FFF2-40B4-BE49-F238E27FC236}">
                    <a16:creationId xmlns:a16="http://schemas.microsoft.com/office/drawing/2014/main" id="{872CBC26-2F73-3ACC-E009-FA04B4E57D18}"/>
                  </a:ext>
                </a:extLst>
              </p:cNvPr>
              <p:cNvSpPr/>
              <p:nvPr/>
            </p:nvSpPr>
            <p:spPr>
              <a:xfrm>
                <a:off x="14450526" y="5458241"/>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EDMD</a:t>
                </a:r>
                <a:endParaRPr sz="1400" b="0" i="0" u="none" strike="noStrike" cap="none">
                  <a:solidFill>
                    <a:srgbClr val="000000"/>
                  </a:solidFill>
                  <a:latin typeface="Arial"/>
                  <a:ea typeface="Arial"/>
                  <a:cs typeface="Arial"/>
                  <a:sym typeface="Arial"/>
                </a:endParaRPr>
              </a:p>
            </p:txBody>
          </p:sp>
          <p:sp>
            <p:nvSpPr>
              <p:cNvPr id="23" name="Supervisor">
                <a:extLst>
                  <a:ext uri="{FF2B5EF4-FFF2-40B4-BE49-F238E27FC236}">
                    <a16:creationId xmlns:a16="http://schemas.microsoft.com/office/drawing/2014/main" id="{ED0226BE-9749-1D30-EC63-691FA82A743D}"/>
                  </a:ext>
                </a:extLst>
              </p:cNvPr>
              <p:cNvSpPr/>
              <p:nvPr/>
            </p:nvSpPr>
            <p:spPr>
              <a:xfrm>
                <a:off x="15606981" y="5451572"/>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Supervisor</a:t>
                </a:r>
                <a:endParaRPr sz="1400" b="0" i="0" u="none" strike="noStrike" cap="none">
                  <a:solidFill>
                    <a:srgbClr val="000000"/>
                  </a:solidFill>
                  <a:latin typeface="Arial"/>
                  <a:ea typeface="Arial"/>
                  <a:cs typeface="Arial"/>
                  <a:sym typeface="Arial"/>
                </a:endParaRPr>
              </a:p>
            </p:txBody>
          </p:sp>
        </p:grpSp>
        <p:grpSp>
          <p:nvGrpSpPr>
            <p:cNvPr id="11" name="EMS7">
              <a:extLst>
                <a:ext uri="{FF2B5EF4-FFF2-40B4-BE49-F238E27FC236}">
                  <a16:creationId xmlns:a16="http://schemas.microsoft.com/office/drawing/2014/main" id="{F8C08F5C-0E6F-7046-A397-FAE83657B4BD}"/>
                </a:ext>
              </a:extLst>
            </p:cNvPr>
            <p:cNvGrpSpPr/>
            <p:nvPr/>
          </p:nvGrpSpPr>
          <p:grpSpPr>
            <a:xfrm>
              <a:off x="4934131" y="9945773"/>
              <a:ext cx="3008662" cy="609600"/>
              <a:chOff x="4934131" y="5428634"/>
              <a:chExt cx="3008662" cy="609600"/>
            </a:xfrm>
          </p:grpSpPr>
          <p:sp>
            <p:nvSpPr>
              <p:cNvPr id="12" name="Medic6">
                <a:extLst>
                  <a:ext uri="{FF2B5EF4-FFF2-40B4-BE49-F238E27FC236}">
                    <a16:creationId xmlns:a16="http://schemas.microsoft.com/office/drawing/2014/main" id="{9B9042C4-5266-97A0-FCF1-31BF0392F7D2}"/>
                  </a:ext>
                </a:extLst>
              </p:cNvPr>
              <p:cNvSpPr/>
              <p:nvPr/>
            </p:nvSpPr>
            <p:spPr>
              <a:xfrm>
                <a:off x="6897293" y="5755290"/>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6</a:t>
                </a:r>
                <a:endParaRPr sz="1400" b="0" i="0" u="none" strike="noStrike" cap="none">
                  <a:solidFill>
                    <a:srgbClr val="000000"/>
                  </a:solidFill>
                  <a:latin typeface="Arial"/>
                  <a:ea typeface="Arial"/>
                  <a:cs typeface="Arial"/>
                  <a:sym typeface="Arial"/>
                </a:endParaRPr>
              </a:p>
            </p:txBody>
          </p:sp>
          <p:sp>
            <p:nvSpPr>
              <p:cNvPr id="14" name="Medic5">
                <a:extLst>
                  <a:ext uri="{FF2B5EF4-FFF2-40B4-BE49-F238E27FC236}">
                    <a16:creationId xmlns:a16="http://schemas.microsoft.com/office/drawing/2014/main" id="{4650F26F-4204-D2BD-7429-55BF1D9316A8}"/>
                  </a:ext>
                </a:extLst>
              </p:cNvPr>
              <p:cNvSpPr/>
              <p:nvPr/>
            </p:nvSpPr>
            <p:spPr>
              <a:xfrm>
                <a:off x="6897293" y="5438334"/>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5</a:t>
                </a:r>
                <a:endParaRPr sz="1400" b="0" i="0" u="none" strike="noStrike" cap="none">
                  <a:solidFill>
                    <a:srgbClr val="000000"/>
                  </a:solidFill>
                  <a:latin typeface="Arial"/>
                  <a:ea typeface="Arial"/>
                  <a:cs typeface="Arial"/>
                  <a:sym typeface="Arial"/>
                </a:endParaRPr>
              </a:p>
            </p:txBody>
          </p:sp>
          <p:sp>
            <p:nvSpPr>
              <p:cNvPr id="15" name="EMS7">
                <a:extLst>
                  <a:ext uri="{FF2B5EF4-FFF2-40B4-BE49-F238E27FC236}">
                    <a16:creationId xmlns:a16="http://schemas.microsoft.com/office/drawing/2014/main" id="{1565A7A7-3290-9C84-F9F4-38A8E2916C59}"/>
                  </a:ext>
                </a:extLst>
              </p:cNvPr>
              <p:cNvSpPr/>
              <p:nvPr/>
            </p:nvSpPr>
            <p:spPr>
              <a:xfrm>
                <a:off x="4934131" y="5428634"/>
                <a:ext cx="1889028"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EMS 7</a:t>
                </a:r>
                <a:endParaRPr sz="1100" b="0" i="0" u="none" strike="noStrike" cap="none" dirty="0">
                  <a:solidFill>
                    <a:srgbClr val="000000"/>
                  </a:solidFill>
                  <a:latin typeface="Arial"/>
                  <a:ea typeface="Arial"/>
                  <a:cs typeface="Arial"/>
                  <a:sym typeface="Arial"/>
                </a:endParaRPr>
              </a:p>
            </p:txBody>
          </p:sp>
        </p:grpSp>
      </p:grpSp>
      <p:grpSp>
        <p:nvGrpSpPr>
          <p:cNvPr id="24" name="RED LINE PATIENT 2">
            <a:extLst>
              <a:ext uri="{FF2B5EF4-FFF2-40B4-BE49-F238E27FC236}">
                <a16:creationId xmlns:a16="http://schemas.microsoft.com/office/drawing/2014/main" id="{0401233E-10B4-4EB6-C337-67F6E0413647}"/>
              </a:ext>
            </a:extLst>
          </p:cNvPr>
          <p:cNvGrpSpPr/>
          <p:nvPr/>
        </p:nvGrpSpPr>
        <p:grpSpPr>
          <a:xfrm>
            <a:off x="724161" y="4005129"/>
            <a:ext cx="22834232" cy="1316476"/>
            <a:chOff x="724161" y="4451549"/>
            <a:chExt cx="22834232" cy="1316476"/>
          </a:xfrm>
        </p:grpSpPr>
        <p:sp>
          <p:nvSpPr>
            <p:cNvPr id="25" name="RED LINE">
              <a:extLst>
                <a:ext uri="{FF2B5EF4-FFF2-40B4-BE49-F238E27FC236}">
                  <a16:creationId xmlns:a16="http://schemas.microsoft.com/office/drawing/2014/main" id="{69EB3F01-ECFC-94CD-8FA5-448DEA8785C0}"/>
                </a:ext>
              </a:extLst>
            </p:cNvPr>
            <p:cNvSpPr/>
            <p:nvPr/>
          </p:nvSpPr>
          <p:spPr>
            <a:xfrm>
              <a:off x="1362871" y="4451549"/>
              <a:ext cx="22195522" cy="1134807"/>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36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26" name="patient2">
              <a:extLst>
                <a:ext uri="{FF2B5EF4-FFF2-40B4-BE49-F238E27FC236}">
                  <a16:creationId xmlns:a16="http://schemas.microsoft.com/office/drawing/2014/main" id="{3B51D263-0414-5D84-B6D4-0E157AE765F8}"/>
                </a:ext>
              </a:extLst>
            </p:cNvPr>
            <p:cNvPicPr preferRelativeResize="0"/>
            <p:nvPr/>
          </p:nvPicPr>
          <p:blipFill rotWithShape="1">
            <a:blip r:embed="rId5">
              <a:alphaModFix/>
            </a:blip>
            <a:srcRect/>
            <a:stretch/>
          </p:blipFill>
          <p:spPr>
            <a:xfrm>
              <a:off x="724161" y="4506852"/>
              <a:ext cx="1005840" cy="1005840"/>
            </a:xfrm>
            <a:prstGeom prst="rect">
              <a:avLst/>
            </a:prstGeom>
            <a:noFill/>
            <a:ln>
              <a:noFill/>
            </a:ln>
          </p:spPr>
        </p:pic>
        <p:sp>
          <p:nvSpPr>
            <p:cNvPr id="27" name="PATIENT MOVEMENT">
              <a:extLst>
                <a:ext uri="{FF2B5EF4-FFF2-40B4-BE49-F238E27FC236}">
                  <a16:creationId xmlns:a16="http://schemas.microsoft.com/office/drawing/2014/main" id="{F6ECF652-3A81-EFBA-CA9D-519AE317A996}"/>
                </a:ext>
              </a:extLst>
            </p:cNvPr>
            <p:cNvSpPr txBox="1"/>
            <p:nvPr/>
          </p:nvSpPr>
          <p:spPr>
            <a:xfrm>
              <a:off x="1331417" y="5415023"/>
              <a:ext cx="3274450" cy="34105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1600" dirty="0">
                <a:latin typeface="Calibri" panose="020F0502020204030204" pitchFamily="34" charset="0"/>
                <a:ea typeface="Roboto Medium" panose="02000000000000000000" pitchFamily="2" charset="0"/>
                <a:cs typeface="Calibri" panose="020F0502020204030204" pitchFamily="34" charset="0"/>
              </a:endParaRPr>
            </a:p>
          </p:txBody>
        </p:sp>
        <p:pic>
          <p:nvPicPr>
            <p:cNvPr id="28" name="PULSARA LOGO">
              <a:extLst>
                <a:ext uri="{FF2B5EF4-FFF2-40B4-BE49-F238E27FC236}">
                  <a16:creationId xmlns:a16="http://schemas.microsoft.com/office/drawing/2014/main" id="{FB9E84FF-8471-B23A-7629-9CC125F61740}"/>
                </a:ext>
              </a:extLst>
            </p:cNvPr>
            <p:cNvPicPr preferRelativeResize="0"/>
            <p:nvPr/>
          </p:nvPicPr>
          <p:blipFill rotWithShape="1">
            <a:blip r:embed="rId4">
              <a:alphaModFix/>
            </a:blip>
            <a:srcRect r="75831" b="-12587"/>
            <a:stretch/>
          </p:blipFill>
          <p:spPr>
            <a:xfrm>
              <a:off x="1056266" y="5383524"/>
              <a:ext cx="330154" cy="384501"/>
            </a:xfrm>
            <a:prstGeom prst="rect">
              <a:avLst/>
            </a:prstGeom>
            <a:noFill/>
            <a:ln>
              <a:noFill/>
            </a:ln>
          </p:spPr>
        </p:pic>
        <p:sp>
          <p:nvSpPr>
            <p:cNvPr id="30" name="Ellipses">
              <a:extLst>
                <a:ext uri="{FF2B5EF4-FFF2-40B4-BE49-F238E27FC236}">
                  <a16:creationId xmlns:a16="http://schemas.microsoft.com/office/drawing/2014/main" id="{445D1902-23EF-7ED4-6085-29F9FBDA15B3}"/>
                </a:ext>
              </a:extLst>
            </p:cNvPr>
            <p:cNvSpPr/>
            <p:nvPr/>
          </p:nvSpPr>
          <p:spPr>
            <a:xfrm>
              <a:off x="21878870" y="4826472"/>
              <a:ext cx="715500" cy="3831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grpSp>
        <p:nvGrpSpPr>
          <p:cNvPr id="31" name="STAFF PATIENT 2">
            <a:extLst>
              <a:ext uri="{FF2B5EF4-FFF2-40B4-BE49-F238E27FC236}">
                <a16:creationId xmlns:a16="http://schemas.microsoft.com/office/drawing/2014/main" id="{36E000FE-DECE-ADFB-0E61-C4BF016FCCE7}"/>
              </a:ext>
            </a:extLst>
          </p:cNvPr>
          <p:cNvGrpSpPr/>
          <p:nvPr/>
        </p:nvGrpSpPr>
        <p:grpSpPr>
          <a:xfrm>
            <a:off x="3870433" y="4253316"/>
            <a:ext cx="10668166" cy="617703"/>
            <a:chOff x="3870433" y="8485852"/>
            <a:chExt cx="10668166" cy="617703"/>
          </a:xfrm>
        </p:grpSpPr>
        <p:grpSp>
          <p:nvGrpSpPr>
            <p:cNvPr id="33" name="HOSP3">
              <a:extLst>
                <a:ext uri="{FF2B5EF4-FFF2-40B4-BE49-F238E27FC236}">
                  <a16:creationId xmlns:a16="http://schemas.microsoft.com/office/drawing/2014/main" id="{DECC78FC-A0F5-7E41-DAA2-0763AF7669D5}"/>
                </a:ext>
              </a:extLst>
            </p:cNvPr>
            <p:cNvGrpSpPr/>
            <p:nvPr/>
          </p:nvGrpSpPr>
          <p:grpSpPr>
            <a:xfrm>
              <a:off x="10812731" y="8485852"/>
              <a:ext cx="3725868" cy="609600"/>
              <a:chOff x="10812731" y="3968713"/>
              <a:chExt cx="3725868" cy="609600"/>
            </a:xfrm>
          </p:grpSpPr>
          <p:sp>
            <p:nvSpPr>
              <p:cNvPr id="40" name="ED Charge">
                <a:extLst>
                  <a:ext uri="{FF2B5EF4-FFF2-40B4-BE49-F238E27FC236}">
                    <a16:creationId xmlns:a16="http://schemas.microsoft.com/office/drawing/2014/main" id="{BF01CAC9-7C7B-C0DA-4952-0812F0000E20}"/>
                  </a:ext>
                </a:extLst>
              </p:cNvPr>
              <p:cNvSpPr/>
              <p:nvPr/>
            </p:nvSpPr>
            <p:spPr>
              <a:xfrm>
                <a:off x="13058099" y="4305460"/>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 Charge</a:t>
                </a:r>
                <a:endParaRPr sz="1400" b="0" i="0" u="none" strike="noStrike" cap="none">
                  <a:solidFill>
                    <a:srgbClr val="000000"/>
                  </a:solidFill>
                  <a:latin typeface="Arial"/>
                  <a:ea typeface="Arial"/>
                  <a:cs typeface="Arial"/>
                  <a:sym typeface="Arial"/>
                </a:endParaRPr>
              </a:p>
            </p:txBody>
          </p:sp>
          <p:sp>
            <p:nvSpPr>
              <p:cNvPr id="41" name="EDMD">
                <a:extLst>
                  <a:ext uri="{FF2B5EF4-FFF2-40B4-BE49-F238E27FC236}">
                    <a16:creationId xmlns:a16="http://schemas.microsoft.com/office/drawing/2014/main" id="{68C2F3BA-4772-046B-8A29-73E69BF3C8C6}"/>
                  </a:ext>
                </a:extLst>
              </p:cNvPr>
              <p:cNvSpPr/>
              <p:nvPr/>
            </p:nvSpPr>
            <p:spPr>
              <a:xfrm>
                <a:off x="13058099" y="3998320"/>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EDMD</a:t>
                </a:r>
                <a:endParaRPr sz="1400" b="0" i="0" u="none" strike="noStrike" cap="none">
                  <a:solidFill>
                    <a:srgbClr val="000000"/>
                  </a:solidFill>
                  <a:latin typeface="Arial"/>
                  <a:ea typeface="Arial"/>
                  <a:cs typeface="Arial"/>
                  <a:sym typeface="Arial"/>
                </a:endParaRPr>
              </a:p>
            </p:txBody>
          </p:sp>
          <p:sp>
            <p:nvSpPr>
              <p:cNvPr id="42" name="HOSP3">
                <a:extLst>
                  <a:ext uri="{FF2B5EF4-FFF2-40B4-BE49-F238E27FC236}">
                    <a16:creationId xmlns:a16="http://schemas.microsoft.com/office/drawing/2014/main" id="{996A82BA-7B77-4455-5693-93FB3F152533}"/>
                  </a:ext>
                </a:extLst>
              </p:cNvPr>
              <p:cNvSpPr/>
              <p:nvPr/>
            </p:nvSpPr>
            <p:spPr>
              <a:xfrm>
                <a:off x="10812731" y="3968713"/>
                <a:ext cx="2126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HOSP 3</a:t>
                </a:r>
                <a:endParaRPr sz="1100" b="0" i="0" u="none" strike="noStrike" cap="none" dirty="0">
                  <a:solidFill>
                    <a:srgbClr val="000000"/>
                  </a:solidFill>
                  <a:latin typeface="Arial"/>
                  <a:ea typeface="Arial"/>
                  <a:cs typeface="Arial"/>
                  <a:sym typeface="Arial"/>
                </a:endParaRPr>
              </a:p>
            </p:txBody>
          </p:sp>
        </p:grpSp>
        <p:grpSp>
          <p:nvGrpSpPr>
            <p:cNvPr id="35" name="EMS1">
              <a:extLst>
                <a:ext uri="{FF2B5EF4-FFF2-40B4-BE49-F238E27FC236}">
                  <a16:creationId xmlns:a16="http://schemas.microsoft.com/office/drawing/2014/main" id="{E0E65FCC-6C14-6AFE-4463-EFF6BB56B4D1}"/>
                </a:ext>
              </a:extLst>
            </p:cNvPr>
            <p:cNvGrpSpPr/>
            <p:nvPr/>
          </p:nvGrpSpPr>
          <p:grpSpPr>
            <a:xfrm>
              <a:off x="3870433" y="8493955"/>
              <a:ext cx="3971217" cy="609600"/>
              <a:chOff x="3870433" y="8493955"/>
              <a:chExt cx="3971217" cy="609600"/>
            </a:xfrm>
          </p:grpSpPr>
          <p:sp>
            <p:nvSpPr>
              <p:cNvPr id="36" name="Medic2">
                <a:extLst>
                  <a:ext uri="{FF2B5EF4-FFF2-40B4-BE49-F238E27FC236}">
                    <a16:creationId xmlns:a16="http://schemas.microsoft.com/office/drawing/2014/main" id="{20D76884-A231-6069-7232-5ED0FA0F13C2}"/>
                  </a:ext>
                </a:extLst>
              </p:cNvPr>
              <p:cNvSpPr/>
              <p:nvPr/>
            </p:nvSpPr>
            <p:spPr>
              <a:xfrm>
                <a:off x="5691797" y="8831421"/>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2</a:t>
                </a:r>
                <a:endParaRPr sz="1400" b="0" i="0" u="none" strike="noStrike" cap="none">
                  <a:solidFill>
                    <a:srgbClr val="000000"/>
                  </a:solidFill>
                  <a:latin typeface="Arial"/>
                  <a:ea typeface="Arial"/>
                  <a:cs typeface="Arial"/>
                  <a:sym typeface="Arial"/>
                </a:endParaRPr>
              </a:p>
            </p:txBody>
          </p:sp>
          <p:sp>
            <p:nvSpPr>
              <p:cNvPr id="37" name="Medic1">
                <a:extLst>
                  <a:ext uri="{FF2B5EF4-FFF2-40B4-BE49-F238E27FC236}">
                    <a16:creationId xmlns:a16="http://schemas.microsoft.com/office/drawing/2014/main" id="{5FF5B24D-6D67-FBEC-6B9D-92188426B8A0}"/>
                  </a:ext>
                </a:extLst>
              </p:cNvPr>
              <p:cNvSpPr/>
              <p:nvPr/>
            </p:nvSpPr>
            <p:spPr>
              <a:xfrm>
                <a:off x="5691797" y="8518289"/>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1</a:t>
                </a:r>
                <a:endParaRPr sz="1400" b="0" i="0" u="none" strike="noStrike" cap="none">
                  <a:solidFill>
                    <a:srgbClr val="000000"/>
                  </a:solidFill>
                  <a:latin typeface="Arial"/>
                  <a:ea typeface="Arial"/>
                  <a:cs typeface="Arial"/>
                  <a:sym typeface="Arial"/>
                </a:endParaRPr>
              </a:p>
            </p:txBody>
          </p:sp>
          <p:sp>
            <p:nvSpPr>
              <p:cNvPr id="38" name="EMT1">
                <a:extLst>
                  <a:ext uri="{FF2B5EF4-FFF2-40B4-BE49-F238E27FC236}">
                    <a16:creationId xmlns:a16="http://schemas.microsoft.com/office/drawing/2014/main" id="{03779C91-F12B-7F51-212A-B54555A43F87}"/>
                  </a:ext>
                </a:extLst>
              </p:cNvPr>
              <p:cNvSpPr/>
              <p:nvPr/>
            </p:nvSpPr>
            <p:spPr>
              <a:xfrm>
                <a:off x="6796150" y="8674855"/>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EMT 1</a:t>
                </a:r>
                <a:endParaRPr sz="1400" b="0" i="0" u="none" strike="noStrike" cap="none">
                  <a:solidFill>
                    <a:srgbClr val="000000"/>
                  </a:solidFill>
                  <a:latin typeface="Arial"/>
                  <a:ea typeface="Arial"/>
                  <a:cs typeface="Arial"/>
                  <a:sym typeface="Arial"/>
                </a:endParaRPr>
              </a:p>
            </p:txBody>
          </p:sp>
          <p:sp>
            <p:nvSpPr>
              <p:cNvPr id="39" name="EMS1">
                <a:extLst>
                  <a:ext uri="{FF2B5EF4-FFF2-40B4-BE49-F238E27FC236}">
                    <a16:creationId xmlns:a16="http://schemas.microsoft.com/office/drawing/2014/main" id="{9ECD74A4-5169-83F6-8E96-917875DC388C}"/>
                  </a:ext>
                </a:extLst>
              </p:cNvPr>
              <p:cNvSpPr/>
              <p:nvPr/>
            </p:nvSpPr>
            <p:spPr>
              <a:xfrm>
                <a:off x="3870433" y="8493955"/>
                <a:ext cx="1757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EMS 1</a:t>
                </a:r>
                <a:endParaRPr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endParaRPr>
              </a:p>
            </p:txBody>
          </p:sp>
        </p:grpSp>
      </p:grpSp>
      <p:sp>
        <p:nvSpPr>
          <p:cNvPr id="43" name="RED LINE">
            <a:extLst>
              <a:ext uri="{FF2B5EF4-FFF2-40B4-BE49-F238E27FC236}">
                <a16:creationId xmlns:a16="http://schemas.microsoft.com/office/drawing/2014/main" id="{BDE3E842-BD8F-A04D-0E3B-E456EA50C9FF}"/>
              </a:ext>
            </a:extLst>
          </p:cNvPr>
          <p:cNvSpPr/>
          <p:nvPr/>
        </p:nvSpPr>
        <p:spPr>
          <a:xfrm>
            <a:off x="1362871" y="2727865"/>
            <a:ext cx="22195522" cy="1134807"/>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36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sp>
        <p:nvSpPr>
          <p:cNvPr id="44" name="Ellipses">
            <a:extLst>
              <a:ext uri="{FF2B5EF4-FFF2-40B4-BE49-F238E27FC236}">
                <a16:creationId xmlns:a16="http://schemas.microsoft.com/office/drawing/2014/main" id="{8954D159-224E-08D3-C7C6-1D490D60AC0D}"/>
              </a:ext>
            </a:extLst>
          </p:cNvPr>
          <p:cNvSpPr/>
          <p:nvPr/>
        </p:nvSpPr>
        <p:spPr>
          <a:xfrm>
            <a:off x="21878870" y="3102788"/>
            <a:ext cx="715500" cy="3831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45" name="patient1">
            <a:extLst>
              <a:ext uri="{FF2B5EF4-FFF2-40B4-BE49-F238E27FC236}">
                <a16:creationId xmlns:a16="http://schemas.microsoft.com/office/drawing/2014/main" id="{6F4F2228-4CEB-78BB-9DB9-F16383398D2B}"/>
              </a:ext>
            </a:extLst>
          </p:cNvPr>
          <p:cNvPicPr preferRelativeResize="0"/>
          <p:nvPr/>
        </p:nvPicPr>
        <p:blipFill rotWithShape="1">
          <a:blip r:embed="rId6">
            <a:alphaModFix/>
          </a:blip>
          <a:srcRect/>
          <a:stretch/>
        </p:blipFill>
        <p:spPr>
          <a:xfrm>
            <a:off x="718423" y="2792348"/>
            <a:ext cx="1005840" cy="1005840"/>
          </a:xfrm>
          <a:prstGeom prst="rect">
            <a:avLst/>
          </a:prstGeom>
          <a:noFill/>
          <a:ln>
            <a:noFill/>
          </a:ln>
        </p:spPr>
      </p:pic>
      <p:sp>
        <p:nvSpPr>
          <p:cNvPr id="46" name="PATIENT MOVEMENT">
            <a:extLst>
              <a:ext uri="{FF2B5EF4-FFF2-40B4-BE49-F238E27FC236}">
                <a16:creationId xmlns:a16="http://schemas.microsoft.com/office/drawing/2014/main" id="{765C4D42-5B71-1C78-2B11-543475459056}"/>
              </a:ext>
            </a:extLst>
          </p:cNvPr>
          <p:cNvSpPr txBox="1"/>
          <p:nvPr/>
        </p:nvSpPr>
        <p:spPr>
          <a:xfrm>
            <a:off x="1331417" y="3691930"/>
            <a:ext cx="3274450" cy="34105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u="none" strike="noStrike" cap="none" dirty="0">
                <a:solidFill>
                  <a:srgbClr val="262626"/>
                </a:solidFill>
                <a:latin typeface="Myriad Pro" panose="020B0503030403020204" pitchFamily="34" charset="0"/>
                <a:ea typeface="Roboto Medium" panose="02000000000000000000" pitchFamily="2" charset="0"/>
                <a:cs typeface="Calibri" panose="020F0502020204030204" pitchFamily="34" charset="0"/>
                <a:sym typeface="Calibri"/>
              </a:rPr>
              <a:t>PATIENT MOVEMENT EVENT</a:t>
            </a:r>
            <a:endParaRPr sz="1600" dirty="0">
              <a:latin typeface="Myriad Pro" panose="020B0503030403020204" pitchFamily="34" charset="0"/>
              <a:ea typeface="Roboto Medium" panose="02000000000000000000" pitchFamily="2" charset="0"/>
              <a:cs typeface="Calibri" panose="020F0502020204030204" pitchFamily="34" charset="0"/>
            </a:endParaRPr>
          </a:p>
        </p:txBody>
      </p:sp>
      <p:pic>
        <p:nvPicPr>
          <p:cNvPr id="48" name="PULSARA LOGO">
            <a:extLst>
              <a:ext uri="{FF2B5EF4-FFF2-40B4-BE49-F238E27FC236}">
                <a16:creationId xmlns:a16="http://schemas.microsoft.com/office/drawing/2014/main" id="{0D7C9508-612B-6ADD-2A14-F9C59497B8D4}"/>
              </a:ext>
            </a:extLst>
          </p:cNvPr>
          <p:cNvPicPr preferRelativeResize="0"/>
          <p:nvPr/>
        </p:nvPicPr>
        <p:blipFill rotWithShape="1">
          <a:blip r:embed="rId4">
            <a:alphaModFix/>
          </a:blip>
          <a:srcRect r="75831" b="-12587"/>
          <a:stretch/>
        </p:blipFill>
        <p:spPr>
          <a:xfrm>
            <a:off x="1056266" y="3631889"/>
            <a:ext cx="330154" cy="384501"/>
          </a:xfrm>
          <a:prstGeom prst="rect">
            <a:avLst/>
          </a:prstGeom>
          <a:noFill/>
          <a:ln>
            <a:noFill/>
          </a:ln>
        </p:spPr>
      </p:pic>
      <p:sp>
        <p:nvSpPr>
          <p:cNvPr id="49" name="ED Charge">
            <a:extLst>
              <a:ext uri="{FF2B5EF4-FFF2-40B4-BE49-F238E27FC236}">
                <a16:creationId xmlns:a16="http://schemas.microsoft.com/office/drawing/2014/main" id="{EAC92001-C154-F865-C1E9-1D9DB29A302D}"/>
              </a:ext>
            </a:extLst>
          </p:cNvPr>
          <p:cNvSpPr/>
          <p:nvPr/>
        </p:nvSpPr>
        <p:spPr>
          <a:xfrm>
            <a:off x="16099399" y="3326333"/>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ED Charge</a:t>
            </a:r>
            <a:endParaRPr sz="1400" u="none" strike="noStrike" cap="none">
              <a:solidFill>
                <a:srgbClr val="000000"/>
              </a:solidFill>
              <a:latin typeface="Myriad Pro" panose="020B0503030403020204" pitchFamily="34" charset="0"/>
              <a:ea typeface="Arial"/>
              <a:cs typeface="Arial"/>
              <a:sym typeface="Arial"/>
            </a:endParaRPr>
          </a:p>
        </p:txBody>
      </p:sp>
      <p:sp>
        <p:nvSpPr>
          <p:cNvPr id="50" name="EDMD">
            <a:extLst>
              <a:ext uri="{FF2B5EF4-FFF2-40B4-BE49-F238E27FC236}">
                <a16:creationId xmlns:a16="http://schemas.microsoft.com/office/drawing/2014/main" id="{FCF9FF6D-BA20-ABEA-34B4-E75527840965}"/>
              </a:ext>
            </a:extLst>
          </p:cNvPr>
          <p:cNvSpPr/>
          <p:nvPr/>
        </p:nvSpPr>
        <p:spPr>
          <a:xfrm>
            <a:off x="16111444" y="3019193"/>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latin typeface="Myriad Pro" panose="020B0503030403020204" pitchFamily="34" charset="0"/>
                <a:ea typeface="Arial"/>
                <a:cs typeface="Arial"/>
                <a:sym typeface="Arial"/>
              </a:rPr>
              <a:t>EDMD</a:t>
            </a:r>
            <a:endParaRPr sz="1400" u="none" strike="noStrike" cap="none" dirty="0">
              <a:solidFill>
                <a:srgbClr val="000000"/>
              </a:solidFill>
              <a:latin typeface="Myriad Pro" panose="020B0503030403020204" pitchFamily="34" charset="0"/>
              <a:ea typeface="Arial"/>
              <a:cs typeface="Arial"/>
              <a:sym typeface="Arial"/>
            </a:endParaRPr>
          </a:p>
        </p:txBody>
      </p:sp>
      <p:sp>
        <p:nvSpPr>
          <p:cNvPr id="51" name="Registrar">
            <a:extLst>
              <a:ext uri="{FF2B5EF4-FFF2-40B4-BE49-F238E27FC236}">
                <a16:creationId xmlns:a16="http://schemas.microsoft.com/office/drawing/2014/main" id="{B78D95D9-C188-6EC3-3744-47A2AF94F5CD}"/>
              </a:ext>
            </a:extLst>
          </p:cNvPr>
          <p:cNvSpPr/>
          <p:nvPr/>
        </p:nvSpPr>
        <p:spPr>
          <a:xfrm>
            <a:off x="17236709" y="3027811"/>
            <a:ext cx="1558497"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latin typeface="Myriad Pro" panose="020B0503030403020204" pitchFamily="34" charset="0"/>
                <a:ea typeface="Arial"/>
                <a:cs typeface="Arial"/>
                <a:sym typeface="Arial"/>
              </a:rPr>
              <a:t>Registration</a:t>
            </a:r>
            <a:endParaRPr sz="1400" u="none" strike="noStrike" cap="none" dirty="0">
              <a:solidFill>
                <a:srgbClr val="000000"/>
              </a:solidFill>
              <a:latin typeface="Myriad Pro" panose="020B0503030403020204" pitchFamily="34" charset="0"/>
              <a:ea typeface="Arial"/>
              <a:cs typeface="Arial"/>
              <a:sym typeface="Arial"/>
            </a:endParaRPr>
          </a:p>
        </p:txBody>
      </p:sp>
      <p:sp>
        <p:nvSpPr>
          <p:cNvPr id="52" name="Pharmacy">
            <a:extLst>
              <a:ext uri="{FF2B5EF4-FFF2-40B4-BE49-F238E27FC236}">
                <a16:creationId xmlns:a16="http://schemas.microsoft.com/office/drawing/2014/main" id="{2BD95437-6F96-090C-FD8E-6DA552C4D0CD}"/>
              </a:ext>
            </a:extLst>
          </p:cNvPr>
          <p:cNvSpPr/>
          <p:nvPr/>
        </p:nvSpPr>
        <p:spPr>
          <a:xfrm>
            <a:off x="19052554" y="3325887"/>
            <a:ext cx="1480500" cy="2802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Pharmacy</a:t>
            </a:r>
            <a:endParaRPr sz="1400" u="none" strike="noStrike" cap="none">
              <a:solidFill>
                <a:srgbClr val="000000"/>
              </a:solidFill>
              <a:latin typeface="Myriad Pro" panose="020B0503030403020204" pitchFamily="34" charset="0"/>
              <a:ea typeface="Arial"/>
              <a:cs typeface="Arial"/>
              <a:sym typeface="Arial"/>
            </a:endParaRPr>
          </a:p>
        </p:txBody>
      </p:sp>
      <p:sp>
        <p:nvSpPr>
          <p:cNvPr id="53" name="Radiology">
            <a:extLst>
              <a:ext uri="{FF2B5EF4-FFF2-40B4-BE49-F238E27FC236}">
                <a16:creationId xmlns:a16="http://schemas.microsoft.com/office/drawing/2014/main" id="{FDFD73C2-7490-08FE-502A-A8A5411CBAB2}"/>
              </a:ext>
            </a:extLst>
          </p:cNvPr>
          <p:cNvSpPr/>
          <p:nvPr/>
        </p:nvSpPr>
        <p:spPr>
          <a:xfrm>
            <a:off x="17698516" y="3336714"/>
            <a:ext cx="12897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Radiology</a:t>
            </a:r>
            <a:endParaRPr sz="1400" u="none" strike="noStrike" cap="none">
              <a:solidFill>
                <a:srgbClr val="000000"/>
              </a:solidFill>
              <a:latin typeface="Myriad Pro" panose="020B0503030403020204" pitchFamily="34" charset="0"/>
              <a:ea typeface="Arial"/>
              <a:cs typeface="Arial"/>
              <a:sym typeface="Arial"/>
            </a:endParaRPr>
          </a:p>
        </p:txBody>
      </p:sp>
      <p:sp>
        <p:nvSpPr>
          <p:cNvPr id="56" name="Trauma Surgeon">
            <a:extLst>
              <a:ext uri="{FF2B5EF4-FFF2-40B4-BE49-F238E27FC236}">
                <a16:creationId xmlns:a16="http://schemas.microsoft.com/office/drawing/2014/main" id="{119BCE2B-83D7-9ADB-C35B-00DCFDABE4B6}"/>
              </a:ext>
            </a:extLst>
          </p:cNvPr>
          <p:cNvSpPr/>
          <p:nvPr/>
        </p:nvSpPr>
        <p:spPr>
          <a:xfrm>
            <a:off x="18826660" y="3027811"/>
            <a:ext cx="21528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Trauma Surgeon</a:t>
            </a:r>
            <a:endParaRPr sz="1400" u="none" strike="noStrike" cap="none">
              <a:solidFill>
                <a:srgbClr val="000000"/>
              </a:solidFill>
              <a:latin typeface="Myriad Pro" panose="020B0503030403020204" pitchFamily="34" charset="0"/>
              <a:ea typeface="Arial"/>
              <a:cs typeface="Arial"/>
              <a:sym typeface="Arial"/>
            </a:endParaRPr>
          </a:p>
        </p:txBody>
      </p:sp>
      <p:sp>
        <p:nvSpPr>
          <p:cNvPr id="58" name="HOSP1">
            <a:extLst>
              <a:ext uri="{FF2B5EF4-FFF2-40B4-BE49-F238E27FC236}">
                <a16:creationId xmlns:a16="http://schemas.microsoft.com/office/drawing/2014/main" id="{77CFC76E-0A1E-A188-61C6-D66061F53332}"/>
              </a:ext>
            </a:extLst>
          </p:cNvPr>
          <p:cNvSpPr/>
          <p:nvPr/>
        </p:nvSpPr>
        <p:spPr>
          <a:xfrm>
            <a:off x="13854682" y="2989586"/>
            <a:ext cx="2126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ctr"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Myriad Pro Black" panose="020B0503030403020204" pitchFamily="34" charset="0"/>
                <a:ea typeface="Roboto Black"/>
                <a:cs typeface="Arial Black" panose="020B0604020202020204" pitchFamily="34" charset="0"/>
                <a:sym typeface="Roboto Black"/>
              </a:rPr>
              <a:t>HOSP 1</a:t>
            </a:r>
            <a:endParaRPr sz="1100" b="1" u="none" strike="noStrike" cap="none" dirty="0">
              <a:solidFill>
                <a:srgbClr val="000000"/>
              </a:solidFill>
              <a:latin typeface="Myriad Pro Black" panose="020B0503030403020204" pitchFamily="34" charset="0"/>
              <a:ea typeface="Arial"/>
              <a:cs typeface="Arial"/>
              <a:sym typeface="Arial"/>
            </a:endParaRPr>
          </a:p>
        </p:txBody>
      </p:sp>
      <p:sp>
        <p:nvSpPr>
          <p:cNvPr id="59" name="Medic7">
            <a:extLst>
              <a:ext uri="{FF2B5EF4-FFF2-40B4-BE49-F238E27FC236}">
                <a16:creationId xmlns:a16="http://schemas.microsoft.com/office/drawing/2014/main" id="{1CFFE9F3-534A-5CDB-D06D-FA1F28B68A14}"/>
              </a:ext>
            </a:extLst>
          </p:cNvPr>
          <p:cNvSpPr/>
          <p:nvPr/>
        </p:nvSpPr>
        <p:spPr>
          <a:xfrm>
            <a:off x="4367252" y="3327106"/>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Medic 7</a:t>
            </a:r>
            <a:endParaRPr sz="1400" u="none" strike="noStrike" cap="none">
              <a:solidFill>
                <a:srgbClr val="000000"/>
              </a:solidFill>
              <a:latin typeface="Myriad Pro" panose="020B0503030403020204" pitchFamily="34" charset="0"/>
              <a:ea typeface="Arial"/>
              <a:cs typeface="Arial"/>
              <a:sym typeface="Arial"/>
            </a:endParaRPr>
          </a:p>
        </p:txBody>
      </p:sp>
      <p:sp>
        <p:nvSpPr>
          <p:cNvPr id="60" name="FF1">
            <a:extLst>
              <a:ext uri="{FF2B5EF4-FFF2-40B4-BE49-F238E27FC236}">
                <a16:creationId xmlns:a16="http://schemas.microsoft.com/office/drawing/2014/main" id="{065BE6BE-E00D-15A6-1547-713EA47A28D1}"/>
              </a:ext>
            </a:extLst>
          </p:cNvPr>
          <p:cNvSpPr/>
          <p:nvPr/>
        </p:nvSpPr>
        <p:spPr>
          <a:xfrm>
            <a:off x="4358996" y="3015388"/>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latin typeface="Myriad Pro" panose="020B0503030403020204" pitchFamily="34" charset="0"/>
                <a:ea typeface="Arial"/>
                <a:cs typeface="Arial"/>
                <a:sym typeface="Arial"/>
              </a:rPr>
              <a:t>FF 1</a:t>
            </a:r>
            <a:endParaRPr sz="1400" u="none" strike="noStrike" cap="none" dirty="0">
              <a:solidFill>
                <a:srgbClr val="000000"/>
              </a:solidFill>
              <a:latin typeface="Myriad Pro" panose="020B0503030403020204" pitchFamily="34" charset="0"/>
              <a:ea typeface="Arial"/>
              <a:cs typeface="Arial"/>
              <a:sym typeface="Arial"/>
            </a:endParaRPr>
          </a:p>
        </p:txBody>
      </p:sp>
      <p:sp>
        <p:nvSpPr>
          <p:cNvPr id="61" name="EMT">
            <a:extLst>
              <a:ext uri="{FF2B5EF4-FFF2-40B4-BE49-F238E27FC236}">
                <a16:creationId xmlns:a16="http://schemas.microsoft.com/office/drawing/2014/main" id="{27D559E5-D592-C621-8CEE-B9B6158E427A}"/>
              </a:ext>
            </a:extLst>
          </p:cNvPr>
          <p:cNvSpPr/>
          <p:nvPr/>
        </p:nvSpPr>
        <p:spPr>
          <a:xfrm>
            <a:off x="5474431" y="3151711"/>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EMT 2</a:t>
            </a:r>
            <a:endParaRPr sz="1400" u="none" strike="noStrike" cap="none">
              <a:solidFill>
                <a:srgbClr val="000000"/>
              </a:solidFill>
              <a:latin typeface="Myriad Pro" panose="020B0503030403020204" pitchFamily="34" charset="0"/>
              <a:ea typeface="Arial"/>
              <a:cs typeface="Arial"/>
              <a:sym typeface="Arial"/>
            </a:endParaRPr>
          </a:p>
        </p:txBody>
      </p:sp>
      <p:sp>
        <p:nvSpPr>
          <p:cNvPr id="62" name="FIRE1">
            <a:extLst>
              <a:ext uri="{FF2B5EF4-FFF2-40B4-BE49-F238E27FC236}">
                <a16:creationId xmlns:a16="http://schemas.microsoft.com/office/drawing/2014/main" id="{920F33C1-05E7-F33D-F0FE-7D142B1A9047}"/>
              </a:ext>
            </a:extLst>
          </p:cNvPr>
          <p:cNvSpPr/>
          <p:nvPr/>
        </p:nvSpPr>
        <p:spPr>
          <a:xfrm>
            <a:off x="2516553" y="2989586"/>
            <a:ext cx="1757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ctr"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Myriad Pro Black" panose="020B0503030403020204" pitchFamily="34" charset="0"/>
                <a:ea typeface="Roboto Black"/>
                <a:cs typeface="Arial Black" panose="020B0604020202020204" pitchFamily="34" charset="0"/>
                <a:sym typeface="Roboto Black"/>
              </a:rPr>
              <a:t>FIRE 1</a:t>
            </a:r>
            <a:endParaRPr sz="1100" b="1" u="none" strike="noStrike" cap="none" dirty="0">
              <a:solidFill>
                <a:srgbClr val="000000"/>
              </a:solidFill>
              <a:latin typeface="Myriad Pro Black" panose="020B0503030403020204" pitchFamily="34" charset="0"/>
              <a:ea typeface="Arial"/>
              <a:cs typeface="Arial"/>
              <a:sym typeface="Arial"/>
            </a:endParaRPr>
          </a:p>
        </p:txBody>
      </p:sp>
      <p:sp>
        <p:nvSpPr>
          <p:cNvPr id="63" name="EMS1">
            <a:extLst>
              <a:ext uri="{FF2B5EF4-FFF2-40B4-BE49-F238E27FC236}">
                <a16:creationId xmlns:a16="http://schemas.microsoft.com/office/drawing/2014/main" id="{C968AC11-0817-97FD-11EF-68CE722CD05D}"/>
              </a:ext>
            </a:extLst>
          </p:cNvPr>
          <p:cNvSpPr/>
          <p:nvPr/>
        </p:nvSpPr>
        <p:spPr>
          <a:xfrm>
            <a:off x="8525248" y="2980067"/>
            <a:ext cx="1757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91425" tIns="45700" rIns="0" bIns="45700" anchor="ctr" anchorCtr="0">
            <a:noAutofit/>
          </a:bodyPr>
          <a:lstStyle/>
          <a:p>
            <a:pPr algn="ctr">
              <a:buClr>
                <a:srgbClr val="FFFFFF"/>
              </a:buClr>
              <a:buSzPts val="4400"/>
            </a:pPr>
            <a:r>
              <a:rPr lang="en-US" sz="3600" b="1" dirty="0">
                <a:solidFill>
                  <a:srgbClr val="FFFFFF"/>
                </a:solidFill>
                <a:latin typeface="Myriad Pro Black" panose="020B0503030403020204" pitchFamily="34" charset="0"/>
                <a:ea typeface="Roboto Black"/>
                <a:cs typeface="Arial Black" panose="020B0604020202020204" pitchFamily="34" charset="0"/>
                <a:sym typeface="Roboto Black"/>
              </a:rPr>
              <a:t>EMS 1</a:t>
            </a:r>
            <a:endParaRPr sz="3600" b="1" dirty="0">
              <a:solidFill>
                <a:srgbClr val="FFFFFF"/>
              </a:solidFill>
              <a:latin typeface="Myriad Pro Black" panose="020B0503030403020204" pitchFamily="34" charset="0"/>
              <a:ea typeface="Roboto Black"/>
              <a:cs typeface="Arial Black" panose="020B0604020202020204" pitchFamily="34" charset="0"/>
            </a:endParaRPr>
          </a:p>
        </p:txBody>
      </p:sp>
      <p:sp>
        <p:nvSpPr>
          <p:cNvPr id="64" name="Medic2">
            <a:extLst>
              <a:ext uri="{FF2B5EF4-FFF2-40B4-BE49-F238E27FC236}">
                <a16:creationId xmlns:a16="http://schemas.microsoft.com/office/drawing/2014/main" id="{50AC48E7-5806-CAED-07A4-8EF1037B6784}"/>
              </a:ext>
            </a:extLst>
          </p:cNvPr>
          <p:cNvSpPr/>
          <p:nvPr/>
        </p:nvSpPr>
        <p:spPr>
          <a:xfrm>
            <a:off x="10346612" y="3317533"/>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none" strike="noStrike" cap="none" dirty="0">
                <a:solidFill>
                  <a:schemeClr val="lt1"/>
                </a:solidFill>
                <a:latin typeface="Myriad Pro" panose="020B0503030403020204" pitchFamily="34" charset="0"/>
                <a:ea typeface="Arial"/>
                <a:cs typeface="Arial"/>
                <a:sym typeface="Arial"/>
              </a:rPr>
              <a:t>Medic 2</a:t>
            </a:r>
            <a:endParaRPr dirty="0">
              <a:latin typeface="Myriad Pro" panose="020B0503030403020204" pitchFamily="34" charset="0"/>
            </a:endParaRPr>
          </a:p>
        </p:txBody>
      </p:sp>
      <p:sp>
        <p:nvSpPr>
          <p:cNvPr id="65" name="Medic1">
            <a:extLst>
              <a:ext uri="{FF2B5EF4-FFF2-40B4-BE49-F238E27FC236}">
                <a16:creationId xmlns:a16="http://schemas.microsoft.com/office/drawing/2014/main" id="{25575689-579C-546F-BF28-D9AF23F382F6}"/>
              </a:ext>
            </a:extLst>
          </p:cNvPr>
          <p:cNvSpPr/>
          <p:nvPr/>
        </p:nvSpPr>
        <p:spPr>
          <a:xfrm>
            <a:off x="10346612" y="3004401"/>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none" strike="noStrike" cap="none" dirty="0">
                <a:solidFill>
                  <a:schemeClr val="lt1"/>
                </a:solidFill>
                <a:latin typeface="Myriad Pro" panose="020B0503030403020204" pitchFamily="34" charset="0"/>
                <a:ea typeface="Arial"/>
                <a:cs typeface="Arial"/>
                <a:sym typeface="Arial"/>
              </a:rPr>
              <a:t>Medic 1</a:t>
            </a:r>
            <a:endParaRPr dirty="0">
              <a:latin typeface="Myriad Pro" panose="020B0503030403020204" pitchFamily="34" charset="0"/>
            </a:endParaRPr>
          </a:p>
        </p:txBody>
      </p:sp>
      <p:sp>
        <p:nvSpPr>
          <p:cNvPr id="66" name="EMT1">
            <a:extLst>
              <a:ext uri="{FF2B5EF4-FFF2-40B4-BE49-F238E27FC236}">
                <a16:creationId xmlns:a16="http://schemas.microsoft.com/office/drawing/2014/main" id="{F5A2BFFC-EE67-63D3-2EFE-2A2D8F99EAFA}"/>
              </a:ext>
            </a:extLst>
          </p:cNvPr>
          <p:cNvSpPr/>
          <p:nvPr/>
        </p:nvSpPr>
        <p:spPr>
          <a:xfrm>
            <a:off x="11450965" y="3160967"/>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none" strike="noStrike" cap="none" dirty="0">
                <a:solidFill>
                  <a:schemeClr val="lt1"/>
                </a:solidFill>
                <a:latin typeface="Myriad Pro" panose="020B0503030403020204" pitchFamily="34" charset="0"/>
                <a:ea typeface="Arial"/>
                <a:cs typeface="Arial"/>
                <a:sym typeface="Arial"/>
              </a:rPr>
              <a:t>EMT 1</a:t>
            </a:r>
            <a:endParaRPr dirty="0">
              <a:latin typeface="Myriad Pro" panose="020B0503030403020204" pitchFamily="34" charset="0"/>
            </a:endParaRPr>
          </a:p>
        </p:txBody>
      </p:sp>
    </p:spTree>
    <p:extLst>
      <p:ext uri="{BB962C8B-B14F-4D97-AF65-F5344CB8AC3E}">
        <p14:creationId xmlns:p14="http://schemas.microsoft.com/office/powerpoint/2010/main" val="62982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53E9-7284-F38E-F3E7-E38F87E47B14}"/>
            </a:ext>
          </a:extLst>
        </p:cNvPr>
        <p:cNvGrpSpPr/>
        <p:nvPr/>
      </p:nvGrpSpPr>
      <p:grpSpPr>
        <a:xfrm>
          <a:off x="0" y="0"/>
          <a:ext cx="0" cy="0"/>
          <a:chOff x="0" y="0"/>
          <a:chExt cx="0" cy="0"/>
        </a:xfrm>
      </p:grpSpPr>
      <p:grpSp>
        <p:nvGrpSpPr>
          <p:cNvPr id="122" name="RED LINE PATIENT 5">
            <a:extLst>
              <a:ext uri="{FF2B5EF4-FFF2-40B4-BE49-F238E27FC236}">
                <a16:creationId xmlns:a16="http://schemas.microsoft.com/office/drawing/2014/main" id="{7585F024-1F2A-DDAC-E02E-4884B02096A8}"/>
              </a:ext>
            </a:extLst>
          </p:cNvPr>
          <p:cNvGrpSpPr/>
          <p:nvPr/>
        </p:nvGrpSpPr>
        <p:grpSpPr>
          <a:xfrm>
            <a:off x="724161" y="7783317"/>
            <a:ext cx="22834232" cy="1281211"/>
            <a:chOff x="724161" y="9133968"/>
            <a:chExt cx="22834232" cy="1281211"/>
          </a:xfrm>
        </p:grpSpPr>
        <p:sp>
          <p:nvSpPr>
            <p:cNvPr id="112" name="RED LINE">
              <a:extLst>
                <a:ext uri="{FF2B5EF4-FFF2-40B4-BE49-F238E27FC236}">
                  <a16:creationId xmlns:a16="http://schemas.microsoft.com/office/drawing/2014/main" id="{82A5F159-AD51-EF10-F0BB-02B7EDE3AF2C}"/>
                </a:ext>
              </a:extLst>
            </p:cNvPr>
            <p:cNvSpPr/>
            <p:nvPr/>
          </p:nvSpPr>
          <p:spPr>
            <a:xfrm>
              <a:off x="1362871" y="9133968"/>
              <a:ext cx="22195522" cy="1134807"/>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36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grpSp>
          <p:nvGrpSpPr>
            <p:cNvPr id="114" name="HOSP1">
              <a:extLst>
                <a:ext uri="{FF2B5EF4-FFF2-40B4-BE49-F238E27FC236}">
                  <a16:creationId xmlns:a16="http://schemas.microsoft.com/office/drawing/2014/main" id="{DE9BEE40-874E-AF52-C186-E2D7F8E9FE45}"/>
                </a:ext>
              </a:extLst>
            </p:cNvPr>
            <p:cNvGrpSpPr/>
            <p:nvPr/>
          </p:nvGrpSpPr>
          <p:grpSpPr>
            <a:xfrm>
              <a:off x="3357336" y="9390679"/>
              <a:ext cx="5095628" cy="609600"/>
              <a:chOff x="3357336" y="9440374"/>
              <a:chExt cx="5095628" cy="609600"/>
            </a:xfrm>
          </p:grpSpPr>
          <p:sp>
            <p:nvSpPr>
              <p:cNvPr id="14" name="HOSP1">
                <a:extLst>
                  <a:ext uri="{FF2B5EF4-FFF2-40B4-BE49-F238E27FC236}">
                    <a16:creationId xmlns:a16="http://schemas.microsoft.com/office/drawing/2014/main" id="{EC5D42F8-F158-4C19-9FF0-F903E2854C25}"/>
                  </a:ext>
                </a:extLst>
              </p:cNvPr>
              <p:cNvSpPr/>
              <p:nvPr/>
            </p:nvSpPr>
            <p:spPr>
              <a:xfrm>
                <a:off x="3357336" y="9440374"/>
                <a:ext cx="2145584"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HOSP 1</a:t>
                </a:r>
                <a:endParaRPr sz="1100" b="0" i="0" u="none" strike="noStrike" cap="none" dirty="0">
                  <a:solidFill>
                    <a:srgbClr val="000000"/>
                  </a:solidFill>
                  <a:latin typeface="Arial"/>
                  <a:ea typeface="Arial"/>
                  <a:cs typeface="Arial"/>
                  <a:sym typeface="Arial"/>
                </a:endParaRPr>
              </a:p>
            </p:txBody>
          </p:sp>
          <p:sp>
            <p:nvSpPr>
              <p:cNvPr id="15" name="ED Charge">
                <a:extLst>
                  <a:ext uri="{FF2B5EF4-FFF2-40B4-BE49-F238E27FC236}">
                    <a16:creationId xmlns:a16="http://schemas.microsoft.com/office/drawing/2014/main" id="{039AB305-AD18-133A-AAFD-90FD16461FB7}"/>
                  </a:ext>
                </a:extLst>
              </p:cNvPr>
              <p:cNvSpPr/>
              <p:nvPr/>
            </p:nvSpPr>
            <p:spPr>
              <a:xfrm>
                <a:off x="5591086" y="9770452"/>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 Charge</a:t>
                </a:r>
                <a:endParaRPr sz="1400" b="0" i="0" u="none" strike="noStrike" cap="none">
                  <a:solidFill>
                    <a:srgbClr val="000000"/>
                  </a:solidFill>
                  <a:latin typeface="Arial"/>
                  <a:ea typeface="Arial"/>
                  <a:cs typeface="Arial"/>
                  <a:sym typeface="Arial"/>
                </a:endParaRPr>
              </a:p>
            </p:txBody>
          </p:sp>
          <p:sp>
            <p:nvSpPr>
              <p:cNvPr id="16" name="EMMD">
                <a:extLst>
                  <a:ext uri="{FF2B5EF4-FFF2-40B4-BE49-F238E27FC236}">
                    <a16:creationId xmlns:a16="http://schemas.microsoft.com/office/drawing/2014/main" id="{78BE2B49-C5BB-1AC6-685C-D5F76A82CB9D}"/>
                  </a:ext>
                </a:extLst>
              </p:cNvPr>
              <p:cNvSpPr/>
              <p:nvPr/>
            </p:nvSpPr>
            <p:spPr>
              <a:xfrm>
                <a:off x="5591086" y="9463312"/>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EDMD</a:t>
                </a:r>
                <a:endParaRPr sz="1400" b="0" i="0" u="none" strike="noStrike" cap="none">
                  <a:solidFill>
                    <a:srgbClr val="000000"/>
                  </a:solidFill>
                  <a:latin typeface="Arial"/>
                  <a:ea typeface="Arial"/>
                  <a:cs typeface="Arial"/>
                  <a:sym typeface="Arial"/>
                </a:endParaRPr>
              </a:p>
            </p:txBody>
          </p:sp>
          <p:sp>
            <p:nvSpPr>
              <p:cNvPr id="17" name="Registrar">
                <a:extLst>
                  <a:ext uri="{FF2B5EF4-FFF2-40B4-BE49-F238E27FC236}">
                    <a16:creationId xmlns:a16="http://schemas.microsoft.com/office/drawing/2014/main" id="{55C5A2AE-43BB-3521-3071-415A1F59D5D5}"/>
                  </a:ext>
                </a:extLst>
              </p:cNvPr>
              <p:cNvSpPr/>
              <p:nvPr/>
            </p:nvSpPr>
            <p:spPr>
              <a:xfrm>
                <a:off x="6724567" y="9463312"/>
                <a:ext cx="1728397"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27432"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Registration</a:t>
                </a:r>
                <a:endParaRPr sz="1400" b="0" i="0" u="none" strike="noStrike" cap="none" dirty="0">
                  <a:solidFill>
                    <a:srgbClr val="000000"/>
                  </a:solidFill>
                  <a:latin typeface="Arial"/>
                  <a:ea typeface="Arial"/>
                  <a:cs typeface="Arial"/>
                  <a:sym typeface="Arial"/>
                </a:endParaRPr>
              </a:p>
            </p:txBody>
          </p:sp>
        </p:grpSp>
        <p:grpSp>
          <p:nvGrpSpPr>
            <p:cNvPr id="102" name="Group 101">
              <a:extLst>
                <a:ext uri="{FF2B5EF4-FFF2-40B4-BE49-F238E27FC236}">
                  <a16:creationId xmlns:a16="http://schemas.microsoft.com/office/drawing/2014/main" id="{10A29355-9090-FDAD-DD2D-3010B14D5FBA}"/>
                </a:ext>
              </a:extLst>
            </p:cNvPr>
            <p:cNvGrpSpPr/>
            <p:nvPr/>
          </p:nvGrpSpPr>
          <p:grpSpPr>
            <a:xfrm>
              <a:off x="724161" y="9169859"/>
              <a:ext cx="3881706" cy="1245320"/>
              <a:chOff x="724161" y="9169859"/>
              <a:chExt cx="3881706" cy="1245320"/>
            </a:xfrm>
          </p:grpSpPr>
          <p:pic>
            <p:nvPicPr>
              <p:cNvPr id="11" name="Google Shape;1088;p40">
                <a:extLst>
                  <a:ext uri="{FF2B5EF4-FFF2-40B4-BE49-F238E27FC236}">
                    <a16:creationId xmlns:a16="http://schemas.microsoft.com/office/drawing/2014/main" id="{B69116C0-1E56-E03E-B0E5-5FEEDE227E47}"/>
                  </a:ext>
                </a:extLst>
              </p:cNvPr>
              <p:cNvPicPr preferRelativeResize="0"/>
              <p:nvPr/>
            </p:nvPicPr>
            <p:blipFill>
              <a:blip r:embed="rId3"/>
              <a:srcRect/>
              <a:stretch/>
            </p:blipFill>
            <p:spPr>
              <a:xfrm>
                <a:off x="724161" y="9169859"/>
                <a:ext cx="1005840" cy="1005840"/>
              </a:xfrm>
              <a:prstGeom prst="rect">
                <a:avLst/>
              </a:prstGeom>
              <a:noFill/>
              <a:ln>
                <a:noFill/>
              </a:ln>
            </p:spPr>
          </p:pic>
          <p:sp>
            <p:nvSpPr>
              <p:cNvPr id="100" name="PATIENT MOVEMENT">
                <a:extLst>
                  <a:ext uri="{FF2B5EF4-FFF2-40B4-BE49-F238E27FC236}">
                    <a16:creationId xmlns:a16="http://schemas.microsoft.com/office/drawing/2014/main" id="{1089C09A-92BC-1BDB-9C37-80C18E32AFCF}"/>
                  </a:ext>
                </a:extLst>
              </p:cNvPr>
              <p:cNvSpPr txBox="1"/>
              <p:nvPr/>
            </p:nvSpPr>
            <p:spPr>
              <a:xfrm>
                <a:off x="1331417" y="10074127"/>
                <a:ext cx="3274450" cy="34105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1600" dirty="0">
                  <a:latin typeface="Calibri" panose="020F0502020204030204" pitchFamily="34" charset="0"/>
                  <a:ea typeface="Roboto Medium" panose="02000000000000000000" pitchFamily="2" charset="0"/>
                  <a:cs typeface="Calibri" panose="020F0502020204030204" pitchFamily="34" charset="0"/>
                </a:endParaRPr>
              </a:p>
            </p:txBody>
          </p:sp>
          <p:pic>
            <p:nvPicPr>
              <p:cNvPr id="101" name="PULSARA LOGO">
                <a:extLst>
                  <a:ext uri="{FF2B5EF4-FFF2-40B4-BE49-F238E27FC236}">
                    <a16:creationId xmlns:a16="http://schemas.microsoft.com/office/drawing/2014/main" id="{DE98FFF4-535F-278D-0A8A-8E90CA82AF30}"/>
                  </a:ext>
                </a:extLst>
              </p:cNvPr>
              <p:cNvPicPr preferRelativeResize="0"/>
              <p:nvPr/>
            </p:nvPicPr>
            <p:blipFill rotWithShape="1">
              <a:blip r:embed="rId4">
                <a:alphaModFix/>
              </a:blip>
              <a:srcRect r="75831" b="-12587"/>
              <a:stretch/>
            </p:blipFill>
            <p:spPr>
              <a:xfrm>
                <a:off x="1062004" y="10029987"/>
                <a:ext cx="330154" cy="384501"/>
              </a:xfrm>
              <a:prstGeom prst="rect">
                <a:avLst/>
              </a:prstGeom>
              <a:noFill/>
              <a:ln>
                <a:noFill/>
              </a:ln>
            </p:spPr>
          </p:pic>
        </p:grpSp>
        <p:sp>
          <p:nvSpPr>
            <p:cNvPr id="113" name="Ellipses">
              <a:extLst>
                <a:ext uri="{FF2B5EF4-FFF2-40B4-BE49-F238E27FC236}">
                  <a16:creationId xmlns:a16="http://schemas.microsoft.com/office/drawing/2014/main" id="{ABCC79FD-0D75-C5C2-B30A-B372317CD944}"/>
                </a:ext>
              </a:extLst>
            </p:cNvPr>
            <p:cNvSpPr/>
            <p:nvPr/>
          </p:nvSpPr>
          <p:spPr>
            <a:xfrm>
              <a:off x="21878870" y="9508891"/>
              <a:ext cx="715500" cy="3831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grpSp>
        <p:nvGrpSpPr>
          <p:cNvPr id="120" name="RED LINE PATIENT 4">
            <a:extLst>
              <a:ext uri="{FF2B5EF4-FFF2-40B4-BE49-F238E27FC236}">
                <a16:creationId xmlns:a16="http://schemas.microsoft.com/office/drawing/2014/main" id="{51D15140-52CF-B0FC-C218-F0C95D54FCD8}"/>
              </a:ext>
            </a:extLst>
          </p:cNvPr>
          <p:cNvGrpSpPr/>
          <p:nvPr/>
        </p:nvGrpSpPr>
        <p:grpSpPr>
          <a:xfrm>
            <a:off x="724161" y="6506070"/>
            <a:ext cx="22834232" cy="1287186"/>
            <a:chOff x="724161" y="7744106"/>
            <a:chExt cx="22834232" cy="1287186"/>
          </a:xfrm>
        </p:grpSpPr>
        <p:sp>
          <p:nvSpPr>
            <p:cNvPr id="84" name="RED LINE">
              <a:extLst>
                <a:ext uri="{FF2B5EF4-FFF2-40B4-BE49-F238E27FC236}">
                  <a16:creationId xmlns:a16="http://schemas.microsoft.com/office/drawing/2014/main" id="{6EA4EC30-4EEC-4050-7430-F6E73B7EA5D8}"/>
                </a:ext>
              </a:extLst>
            </p:cNvPr>
            <p:cNvSpPr/>
            <p:nvPr/>
          </p:nvSpPr>
          <p:spPr>
            <a:xfrm>
              <a:off x="1362871" y="7744106"/>
              <a:ext cx="22195522" cy="1134807"/>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36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grpSp>
          <p:nvGrpSpPr>
            <p:cNvPr id="103" name="Group 102">
              <a:extLst>
                <a:ext uri="{FF2B5EF4-FFF2-40B4-BE49-F238E27FC236}">
                  <a16:creationId xmlns:a16="http://schemas.microsoft.com/office/drawing/2014/main" id="{4A30ADEC-B7AD-581E-9DA3-1109318537C7}"/>
                </a:ext>
              </a:extLst>
            </p:cNvPr>
            <p:cNvGrpSpPr/>
            <p:nvPr/>
          </p:nvGrpSpPr>
          <p:grpSpPr>
            <a:xfrm>
              <a:off x="724161" y="7774282"/>
              <a:ext cx="3881706" cy="1257010"/>
              <a:chOff x="724161" y="7774282"/>
              <a:chExt cx="3881706" cy="1257010"/>
            </a:xfrm>
          </p:grpSpPr>
          <p:sp>
            <p:nvSpPr>
              <p:cNvPr id="86" name="PATIENT MOVEMENT">
                <a:extLst>
                  <a:ext uri="{FF2B5EF4-FFF2-40B4-BE49-F238E27FC236}">
                    <a16:creationId xmlns:a16="http://schemas.microsoft.com/office/drawing/2014/main" id="{98A08566-8910-A1E6-A028-EBC1B846ADB0}"/>
                  </a:ext>
                </a:extLst>
              </p:cNvPr>
              <p:cNvSpPr txBox="1"/>
              <p:nvPr/>
            </p:nvSpPr>
            <p:spPr>
              <a:xfrm>
                <a:off x="1331417" y="8668516"/>
                <a:ext cx="3274450" cy="34105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1600" dirty="0">
                  <a:latin typeface="Calibri" panose="020F0502020204030204" pitchFamily="34" charset="0"/>
                  <a:ea typeface="Roboto Medium" panose="02000000000000000000" pitchFamily="2" charset="0"/>
                  <a:cs typeface="Calibri" panose="020F0502020204030204" pitchFamily="34" charset="0"/>
                </a:endParaRPr>
              </a:p>
            </p:txBody>
          </p:sp>
          <p:pic>
            <p:nvPicPr>
              <p:cNvPr id="28" name="Patient 4">
                <a:extLst>
                  <a:ext uri="{FF2B5EF4-FFF2-40B4-BE49-F238E27FC236}">
                    <a16:creationId xmlns:a16="http://schemas.microsoft.com/office/drawing/2014/main" id="{3715E11A-90D3-48C9-55F9-A39D9BF34E9C}"/>
                  </a:ext>
                </a:extLst>
              </p:cNvPr>
              <p:cNvPicPr preferRelativeResize="0"/>
              <p:nvPr/>
            </p:nvPicPr>
            <p:blipFill rotWithShape="1">
              <a:blip r:embed="rId5">
                <a:alphaModFix/>
              </a:blip>
              <a:srcRect/>
              <a:stretch/>
            </p:blipFill>
            <p:spPr>
              <a:xfrm>
                <a:off x="724161" y="7774282"/>
                <a:ext cx="1005840" cy="1005840"/>
              </a:xfrm>
              <a:prstGeom prst="rect">
                <a:avLst/>
              </a:prstGeom>
              <a:noFill/>
              <a:ln>
                <a:noFill/>
              </a:ln>
            </p:spPr>
          </p:pic>
          <p:pic>
            <p:nvPicPr>
              <p:cNvPr id="87" name="PULSARA LOGO">
                <a:extLst>
                  <a:ext uri="{FF2B5EF4-FFF2-40B4-BE49-F238E27FC236}">
                    <a16:creationId xmlns:a16="http://schemas.microsoft.com/office/drawing/2014/main" id="{9E5B1BEF-996B-A2E5-CC7C-939C7F49E1EE}"/>
                  </a:ext>
                </a:extLst>
              </p:cNvPr>
              <p:cNvPicPr preferRelativeResize="0"/>
              <p:nvPr/>
            </p:nvPicPr>
            <p:blipFill rotWithShape="1">
              <a:blip r:embed="rId4">
                <a:alphaModFix/>
              </a:blip>
              <a:srcRect r="75831" b="-12587"/>
              <a:stretch/>
            </p:blipFill>
            <p:spPr>
              <a:xfrm>
                <a:off x="1056266" y="8646791"/>
                <a:ext cx="330154" cy="384501"/>
              </a:xfrm>
              <a:prstGeom prst="rect">
                <a:avLst/>
              </a:prstGeom>
              <a:noFill/>
              <a:ln>
                <a:noFill/>
              </a:ln>
            </p:spPr>
          </p:pic>
        </p:grpSp>
        <p:sp>
          <p:nvSpPr>
            <p:cNvPr id="88" name="Ellipses">
              <a:extLst>
                <a:ext uri="{FF2B5EF4-FFF2-40B4-BE49-F238E27FC236}">
                  <a16:creationId xmlns:a16="http://schemas.microsoft.com/office/drawing/2014/main" id="{52C039A5-FD46-BB28-2B55-9C100E11398F}"/>
                </a:ext>
              </a:extLst>
            </p:cNvPr>
            <p:cNvSpPr/>
            <p:nvPr/>
          </p:nvSpPr>
          <p:spPr>
            <a:xfrm>
              <a:off x="21878870" y="8119029"/>
              <a:ext cx="715500" cy="3831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nvGrpSpPr>
            <p:cNvPr id="116" name="HOSP7">
              <a:extLst>
                <a:ext uri="{FF2B5EF4-FFF2-40B4-BE49-F238E27FC236}">
                  <a16:creationId xmlns:a16="http://schemas.microsoft.com/office/drawing/2014/main" id="{290334EB-EA2C-A2FA-6734-3C1B938625AF}"/>
                </a:ext>
              </a:extLst>
            </p:cNvPr>
            <p:cNvGrpSpPr/>
            <p:nvPr/>
          </p:nvGrpSpPr>
          <p:grpSpPr>
            <a:xfrm>
              <a:off x="15671694" y="7988906"/>
              <a:ext cx="5880444" cy="616501"/>
              <a:chOff x="15880074" y="7988906"/>
              <a:chExt cx="5880444" cy="616501"/>
            </a:xfrm>
          </p:grpSpPr>
          <p:sp>
            <p:nvSpPr>
              <p:cNvPr id="35" name="HOSP7">
                <a:extLst>
                  <a:ext uri="{FF2B5EF4-FFF2-40B4-BE49-F238E27FC236}">
                    <a16:creationId xmlns:a16="http://schemas.microsoft.com/office/drawing/2014/main" id="{E37696F6-2C12-84A9-8EC4-EF366DDB2686}"/>
                  </a:ext>
                </a:extLst>
              </p:cNvPr>
              <p:cNvSpPr/>
              <p:nvPr/>
            </p:nvSpPr>
            <p:spPr>
              <a:xfrm>
                <a:off x="15880074" y="7988906"/>
                <a:ext cx="2126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HOSP 7</a:t>
                </a:r>
                <a:endParaRPr sz="1100" b="0" i="0" u="none" strike="noStrike" cap="none" dirty="0">
                  <a:solidFill>
                    <a:srgbClr val="000000"/>
                  </a:solidFill>
                  <a:latin typeface="Arial"/>
                  <a:ea typeface="Arial"/>
                  <a:cs typeface="Arial"/>
                  <a:sym typeface="Arial"/>
                </a:endParaRPr>
              </a:p>
            </p:txBody>
          </p:sp>
          <p:sp>
            <p:nvSpPr>
              <p:cNvPr id="37" name="Registrar">
                <a:extLst>
                  <a:ext uri="{FF2B5EF4-FFF2-40B4-BE49-F238E27FC236}">
                    <a16:creationId xmlns:a16="http://schemas.microsoft.com/office/drawing/2014/main" id="{BE0735CE-F606-6BA5-35CA-2582323915D6}"/>
                  </a:ext>
                </a:extLst>
              </p:cNvPr>
              <p:cNvSpPr/>
              <p:nvPr/>
            </p:nvSpPr>
            <p:spPr>
              <a:xfrm>
                <a:off x="18130336" y="8027131"/>
                <a:ext cx="1554763"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27432"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Registration</a:t>
                </a:r>
                <a:endParaRPr sz="1400" b="0" i="0" u="none" strike="noStrike" cap="none" dirty="0">
                  <a:solidFill>
                    <a:srgbClr val="000000"/>
                  </a:solidFill>
                  <a:latin typeface="Arial"/>
                  <a:ea typeface="Arial"/>
                  <a:cs typeface="Arial"/>
                  <a:sym typeface="Arial"/>
                </a:endParaRPr>
              </a:p>
            </p:txBody>
          </p:sp>
          <p:sp>
            <p:nvSpPr>
              <p:cNvPr id="39" name="Pharmacy">
                <a:extLst>
                  <a:ext uri="{FF2B5EF4-FFF2-40B4-BE49-F238E27FC236}">
                    <a16:creationId xmlns:a16="http://schemas.microsoft.com/office/drawing/2014/main" id="{FC08E2F2-BAE4-0EA7-D319-4F49F78FE9EF}"/>
                  </a:ext>
                </a:extLst>
              </p:cNvPr>
              <p:cNvSpPr/>
              <p:nvPr/>
            </p:nvSpPr>
            <p:spPr>
              <a:xfrm>
                <a:off x="19499803" y="8325207"/>
                <a:ext cx="1366110" cy="2802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Pharmacy</a:t>
                </a:r>
                <a:endParaRPr sz="1400" b="0" i="0" u="none" strike="noStrike" cap="none">
                  <a:solidFill>
                    <a:srgbClr val="000000"/>
                  </a:solidFill>
                  <a:latin typeface="Arial"/>
                  <a:ea typeface="Arial"/>
                  <a:cs typeface="Arial"/>
                  <a:sym typeface="Arial"/>
                </a:endParaRPr>
              </a:p>
            </p:txBody>
          </p:sp>
          <p:sp>
            <p:nvSpPr>
              <p:cNvPr id="40" name="Radiology">
                <a:extLst>
                  <a:ext uri="{FF2B5EF4-FFF2-40B4-BE49-F238E27FC236}">
                    <a16:creationId xmlns:a16="http://schemas.microsoft.com/office/drawing/2014/main" id="{9770B2E9-8FE9-5F9B-40BD-E2E3EA68B8CD}"/>
                  </a:ext>
                </a:extLst>
              </p:cNvPr>
              <p:cNvSpPr/>
              <p:nvPr/>
            </p:nvSpPr>
            <p:spPr>
              <a:xfrm>
                <a:off x="18145765" y="8336034"/>
                <a:ext cx="12897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Radiology</a:t>
                </a:r>
                <a:endParaRPr sz="1400" b="0" i="0" u="none" strike="noStrike" cap="none">
                  <a:solidFill>
                    <a:srgbClr val="000000"/>
                  </a:solidFill>
                  <a:latin typeface="Arial"/>
                  <a:ea typeface="Arial"/>
                  <a:cs typeface="Arial"/>
                  <a:sym typeface="Arial"/>
                </a:endParaRPr>
              </a:p>
            </p:txBody>
          </p:sp>
          <p:sp>
            <p:nvSpPr>
              <p:cNvPr id="42" name="Trauma Surgeon">
                <a:extLst>
                  <a:ext uri="{FF2B5EF4-FFF2-40B4-BE49-F238E27FC236}">
                    <a16:creationId xmlns:a16="http://schemas.microsoft.com/office/drawing/2014/main" id="{5F5ACB8D-D277-920C-FB29-DD61CEF7D60B}"/>
                  </a:ext>
                </a:extLst>
              </p:cNvPr>
              <p:cNvSpPr/>
              <p:nvPr/>
            </p:nvSpPr>
            <p:spPr>
              <a:xfrm>
                <a:off x="19805128" y="8027131"/>
                <a:ext cx="195539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Trauma Surgeon</a:t>
                </a:r>
                <a:endParaRPr sz="1400" b="0" i="0" u="none" strike="noStrike" cap="none">
                  <a:solidFill>
                    <a:srgbClr val="000000"/>
                  </a:solidFill>
                  <a:latin typeface="Arial"/>
                  <a:ea typeface="Arial"/>
                  <a:cs typeface="Arial"/>
                  <a:sym typeface="Arial"/>
                </a:endParaRPr>
              </a:p>
            </p:txBody>
          </p:sp>
        </p:grpSp>
        <p:grpSp>
          <p:nvGrpSpPr>
            <p:cNvPr id="119" name="EMS2">
              <a:extLst>
                <a:ext uri="{FF2B5EF4-FFF2-40B4-BE49-F238E27FC236}">
                  <a16:creationId xmlns:a16="http://schemas.microsoft.com/office/drawing/2014/main" id="{9849DA45-AC74-E623-A2DF-26F32A9ED177}"/>
                </a:ext>
              </a:extLst>
            </p:cNvPr>
            <p:cNvGrpSpPr/>
            <p:nvPr/>
          </p:nvGrpSpPr>
          <p:grpSpPr>
            <a:xfrm>
              <a:off x="2312262" y="7988556"/>
              <a:ext cx="3971217" cy="609600"/>
              <a:chOff x="2312262" y="7988556"/>
              <a:chExt cx="3971217" cy="609600"/>
            </a:xfrm>
          </p:grpSpPr>
          <p:sp>
            <p:nvSpPr>
              <p:cNvPr id="56" name="EMS2">
                <a:extLst>
                  <a:ext uri="{FF2B5EF4-FFF2-40B4-BE49-F238E27FC236}">
                    <a16:creationId xmlns:a16="http://schemas.microsoft.com/office/drawing/2014/main" id="{7BA858C2-12DC-517D-C499-0963C7DAC96C}"/>
                  </a:ext>
                </a:extLst>
              </p:cNvPr>
              <p:cNvSpPr/>
              <p:nvPr/>
            </p:nvSpPr>
            <p:spPr>
              <a:xfrm>
                <a:off x="2312262" y="7988556"/>
                <a:ext cx="1757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EMS 2</a:t>
                </a:r>
                <a:endParaRPr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endParaRPr>
              </a:p>
            </p:txBody>
          </p:sp>
          <p:sp>
            <p:nvSpPr>
              <p:cNvPr id="60" name="MEDIC4">
                <a:extLst>
                  <a:ext uri="{FF2B5EF4-FFF2-40B4-BE49-F238E27FC236}">
                    <a16:creationId xmlns:a16="http://schemas.microsoft.com/office/drawing/2014/main" id="{C7CE607A-2537-CF21-8E6D-5925616CF079}"/>
                  </a:ext>
                </a:extLst>
              </p:cNvPr>
              <p:cNvSpPr/>
              <p:nvPr/>
            </p:nvSpPr>
            <p:spPr>
              <a:xfrm>
                <a:off x="4133626" y="8326022"/>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4</a:t>
                </a:r>
                <a:endParaRPr sz="1400" b="0" i="0" u="none" strike="noStrike" cap="none">
                  <a:solidFill>
                    <a:srgbClr val="000000"/>
                  </a:solidFill>
                  <a:latin typeface="Arial"/>
                  <a:ea typeface="Arial"/>
                  <a:cs typeface="Arial"/>
                  <a:sym typeface="Arial"/>
                </a:endParaRPr>
              </a:p>
            </p:txBody>
          </p:sp>
          <p:sp>
            <p:nvSpPr>
              <p:cNvPr id="76" name="MEDIC1">
                <a:extLst>
                  <a:ext uri="{FF2B5EF4-FFF2-40B4-BE49-F238E27FC236}">
                    <a16:creationId xmlns:a16="http://schemas.microsoft.com/office/drawing/2014/main" id="{835607FB-3B7B-F12C-1495-CAE00A79BFCD}"/>
                  </a:ext>
                </a:extLst>
              </p:cNvPr>
              <p:cNvSpPr/>
              <p:nvPr/>
            </p:nvSpPr>
            <p:spPr>
              <a:xfrm>
                <a:off x="4133626" y="8012890"/>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1</a:t>
                </a:r>
                <a:endParaRPr sz="1400" b="0" i="0" u="none" strike="noStrike" cap="none">
                  <a:solidFill>
                    <a:srgbClr val="000000"/>
                  </a:solidFill>
                  <a:latin typeface="Arial"/>
                  <a:ea typeface="Arial"/>
                  <a:cs typeface="Arial"/>
                  <a:sym typeface="Arial"/>
                </a:endParaRPr>
              </a:p>
            </p:txBody>
          </p:sp>
          <p:sp>
            <p:nvSpPr>
              <p:cNvPr id="58" name="Medic8">
                <a:extLst>
                  <a:ext uri="{FF2B5EF4-FFF2-40B4-BE49-F238E27FC236}">
                    <a16:creationId xmlns:a16="http://schemas.microsoft.com/office/drawing/2014/main" id="{3C479FDE-E9C5-90E9-029D-43D077046488}"/>
                  </a:ext>
                </a:extLst>
              </p:cNvPr>
              <p:cNvSpPr/>
              <p:nvPr/>
            </p:nvSpPr>
            <p:spPr>
              <a:xfrm>
                <a:off x="5237979" y="8169456"/>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8</a:t>
                </a:r>
                <a:endParaRPr sz="1400" b="0" i="0" u="none" strike="noStrike" cap="none">
                  <a:solidFill>
                    <a:srgbClr val="000000"/>
                  </a:solidFill>
                  <a:latin typeface="Arial"/>
                  <a:ea typeface="Arial"/>
                  <a:cs typeface="Arial"/>
                  <a:sym typeface="Arial"/>
                </a:endParaRPr>
              </a:p>
            </p:txBody>
          </p:sp>
        </p:grpSp>
        <p:grpSp>
          <p:nvGrpSpPr>
            <p:cNvPr id="118" name="HOSP1">
              <a:extLst>
                <a:ext uri="{FF2B5EF4-FFF2-40B4-BE49-F238E27FC236}">
                  <a16:creationId xmlns:a16="http://schemas.microsoft.com/office/drawing/2014/main" id="{887DA530-28D3-BDB0-B146-8AE64E43496C}"/>
                </a:ext>
              </a:extLst>
            </p:cNvPr>
            <p:cNvGrpSpPr/>
            <p:nvPr/>
          </p:nvGrpSpPr>
          <p:grpSpPr>
            <a:xfrm>
              <a:off x="6745840" y="8011456"/>
              <a:ext cx="5317340" cy="609600"/>
              <a:chOff x="6876247" y="7980453"/>
              <a:chExt cx="5317340" cy="609600"/>
            </a:xfrm>
          </p:grpSpPr>
          <p:sp>
            <p:nvSpPr>
              <p:cNvPr id="22" name="Radiology">
                <a:extLst>
                  <a:ext uri="{FF2B5EF4-FFF2-40B4-BE49-F238E27FC236}">
                    <a16:creationId xmlns:a16="http://schemas.microsoft.com/office/drawing/2014/main" id="{D4AE0AA0-5368-69CA-D1A5-FCDB47F8A90C}"/>
                  </a:ext>
                </a:extLst>
              </p:cNvPr>
              <p:cNvSpPr/>
              <p:nvPr/>
            </p:nvSpPr>
            <p:spPr>
              <a:xfrm>
                <a:off x="6876247" y="7980453"/>
                <a:ext cx="2126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HOSP 1</a:t>
                </a:r>
                <a:endParaRPr sz="1100" b="0" i="0" u="none" strike="noStrike" cap="none" dirty="0">
                  <a:solidFill>
                    <a:srgbClr val="000000"/>
                  </a:solidFill>
                  <a:latin typeface="Arial"/>
                  <a:ea typeface="Arial"/>
                  <a:cs typeface="Arial"/>
                  <a:sym typeface="Arial"/>
                </a:endParaRPr>
              </a:p>
            </p:txBody>
          </p:sp>
          <p:sp>
            <p:nvSpPr>
              <p:cNvPr id="23" name="ED CHarge">
                <a:extLst>
                  <a:ext uri="{FF2B5EF4-FFF2-40B4-BE49-F238E27FC236}">
                    <a16:creationId xmlns:a16="http://schemas.microsoft.com/office/drawing/2014/main" id="{E72153C8-3DF2-D061-8E00-2115CC8EC434}"/>
                  </a:ext>
                </a:extLst>
              </p:cNvPr>
              <p:cNvSpPr/>
              <p:nvPr/>
            </p:nvSpPr>
            <p:spPr>
              <a:xfrm>
                <a:off x="9121615" y="8317200"/>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 Charge</a:t>
                </a:r>
                <a:endParaRPr sz="1400" b="0" i="0" u="none" strike="noStrike" cap="none">
                  <a:solidFill>
                    <a:srgbClr val="000000"/>
                  </a:solidFill>
                  <a:latin typeface="Arial"/>
                  <a:ea typeface="Arial"/>
                  <a:cs typeface="Arial"/>
                  <a:sym typeface="Arial"/>
                </a:endParaRPr>
              </a:p>
            </p:txBody>
          </p:sp>
          <p:sp>
            <p:nvSpPr>
              <p:cNvPr id="24" name="EDMD">
                <a:extLst>
                  <a:ext uri="{FF2B5EF4-FFF2-40B4-BE49-F238E27FC236}">
                    <a16:creationId xmlns:a16="http://schemas.microsoft.com/office/drawing/2014/main" id="{28EE6AB7-9A63-2E63-ABB1-7FBDB1B3225A}"/>
                  </a:ext>
                </a:extLst>
              </p:cNvPr>
              <p:cNvSpPr/>
              <p:nvPr/>
            </p:nvSpPr>
            <p:spPr>
              <a:xfrm>
                <a:off x="9121615" y="8010060"/>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EDMD</a:t>
                </a:r>
                <a:endParaRPr sz="1400" b="0" i="0" u="none" strike="noStrike" cap="none">
                  <a:solidFill>
                    <a:srgbClr val="000000"/>
                  </a:solidFill>
                  <a:latin typeface="Arial"/>
                  <a:ea typeface="Arial"/>
                  <a:cs typeface="Arial"/>
                  <a:sym typeface="Arial"/>
                </a:endParaRPr>
              </a:p>
            </p:txBody>
          </p:sp>
          <p:sp>
            <p:nvSpPr>
              <p:cNvPr id="30" name="Radiology">
                <a:extLst>
                  <a:ext uri="{FF2B5EF4-FFF2-40B4-BE49-F238E27FC236}">
                    <a16:creationId xmlns:a16="http://schemas.microsoft.com/office/drawing/2014/main" id="{61A9BB46-DDA5-D0F5-8040-A53CB40B9E4F}"/>
                  </a:ext>
                </a:extLst>
              </p:cNvPr>
              <p:cNvSpPr/>
              <p:nvPr/>
            </p:nvSpPr>
            <p:spPr>
              <a:xfrm>
                <a:off x="10713087" y="8317200"/>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Radiology</a:t>
                </a:r>
                <a:endParaRPr sz="1400" b="0" i="0" u="none" strike="noStrike" cap="none">
                  <a:solidFill>
                    <a:srgbClr val="000000"/>
                  </a:solidFill>
                  <a:latin typeface="Arial"/>
                  <a:ea typeface="Arial"/>
                  <a:cs typeface="Arial"/>
                  <a:sym typeface="Arial"/>
                </a:endParaRPr>
              </a:p>
            </p:txBody>
          </p:sp>
          <p:sp>
            <p:nvSpPr>
              <p:cNvPr id="31" name="Registrar">
                <a:extLst>
                  <a:ext uri="{FF2B5EF4-FFF2-40B4-BE49-F238E27FC236}">
                    <a16:creationId xmlns:a16="http://schemas.microsoft.com/office/drawing/2014/main" id="{9DB302A3-E1DB-0EA1-0DD2-BF85B697B305}"/>
                  </a:ext>
                </a:extLst>
              </p:cNvPr>
              <p:cNvSpPr/>
              <p:nvPr/>
            </p:nvSpPr>
            <p:spPr>
              <a:xfrm>
                <a:off x="10255097" y="8010060"/>
                <a:ext cx="1613038"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27432"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Registration</a:t>
                </a:r>
                <a:endParaRPr sz="1400" b="0" i="0" u="none" strike="noStrike" cap="none" dirty="0">
                  <a:solidFill>
                    <a:srgbClr val="000000"/>
                  </a:solidFill>
                  <a:latin typeface="Arial"/>
                  <a:ea typeface="Arial"/>
                  <a:cs typeface="Arial"/>
                  <a:sym typeface="Arial"/>
                </a:endParaRPr>
              </a:p>
            </p:txBody>
          </p:sp>
        </p:grpSp>
        <p:grpSp>
          <p:nvGrpSpPr>
            <p:cNvPr id="117" name="EMS3">
              <a:extLst>
                <a:ext uri="{FF2B5EF4-FFF2-40B4-BE49-F238E27FC236}">
                  <a16:creationId xmlns:a16="http://schemas.microsoft.com/office/drawing/2014/main" id="{6404E672-9C26-B1B1-991E-261CE65A3D11}"/>
                </a:ext>
              </a:extLst>
            </p:cNvPr>
            <p:cNvGrpSpPr/>
            <p:nvPr/>
          </p:nvGrpSpPr>
          <p:grpSpPr>
            <a:xfrm>
              <a:off x="12369785" y="7988556"/>
              <a:ext cx="2866864" cy="609600"/>
              <a:chOff x="12688834" y="7988556"/>
              <a:chExt cx="2866864" cy="609600"/>
            </a:xfrm>
          </p:grpSpPr>
          <p:sp>
            <p:nvSpPr>
              <p:cNvPr id="46" name="EMS3">
                <a:extLst>
                  <a:ext uri="{FF2B5EF4-FFF2-40B4-BE49-F238E27FC236}">
                    <a16:creationId xmlns:a16="http://schemas.microsoft.com/office/drawing/2014/main" id="{E8899CC8-7D40-96D3-63F2-D14217CD679D}"/>
                  </a:ext>
                </a:extLst>
              </p:cNvPr>
              <p:cNvSpPr/>
              <p:nvPr/>
            </p:nvSpPr>
            <p:spPr>
              <a:xfrm>
                <a:off x="12688834" y="7988556"/>
                <a:ext cx="1757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EMS 3</a:t>
                </a:r>
                <a:endParaRPr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endParaRPr>
              </a:p>
            </p:txBody>
          </p:sp>
          <p:sp>
            <p:nvSpPr>
              <p:cNvPr id="48" name="EMT1">
                <a:extLst>
                  <a:ext uri="{FF2B5EF4-FFF2-40B4-BE49-F238E27FC236}">
                    <a16:creationId xmlns:a16="http://schemas.microsoft.com/office/drawing/2014/main" id="{34D2EC95-FB38-6B3F-F05C-0522B6873503}"/>
                  </a:ext>
                </a:extLst>
              </p:cNvPr>
              <p:cNvSpPr/>
              <p:nvPr/>
            </p:nvSpPr>
            <p:spPr>
              <a:xfrm>
                <a:off x="14510198" y="8326022"/>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EMT 1</a:t>
                </a:r>
                <a:endParaRPr sz="1400" b="0" i="0" u="none" strike="noStrike" cap="none">
                  <a:solidFill>
                    <a:srgbClr val="000000"/>
                  </a:solidFill>
                  <a:latin typeface="Arial"/>
                  <a:ea typeface="Arial"/>
                  <a:cs typeface="Arial"/>
                  <a:sym typeface="Arial"/>
                </a:endParaRPr>
              </a:p>
            </p:txBody>
          </p:sp>
          <p:sp>
            <p:nvSpPr>
              <p:cNvPr id="53" name="Medic1">
                <a:extLst>
                  <a:ext uri="{FF2B5EF4-FFF2-40B4-BE49-F238E27FC236}">
                    <a16:creationId xmlns:a16="http://schemas.microsoft.com/office/drawing/2014/main" id="{79401342-1F46-BCCE-FEE1-F27B48806BC0}"/>
                  </a:ext>
                </a:extLst>
              </p:cNvPr>
              <p:cNvSpPr/>
              <p:nvPr/>
            </p:nvSpPr>
            <p:spPr>
              <a:xfrm>
                <a:off x="14510198" y="8012890"/>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1</a:t>
                </a:r>
                <a:endParaRPr sz="1400" b="0" i="0" u="none" strike="noStrike" cap="none">
                  <a:solidFill>
                    <a:srgbClr val="000000"/>
                  </a:solidFill>
                  <a:latin typeface="Arial"/>
                  <a:ea typeface="Arial"/>
                  <a:cs typeface="Arial"/>
                  <a:sym typeface="Arial"/>
                </a:endParaRPr>
              </a:p>
            </p:txBody>
          </p:sp>
        </p:grpSp>
      </p:grpSp>
      <p:grpSp>
        <p:nvGrpSpPr>
          <p:cNvPr id="178" name="RED LINE PATIENT 3">
            <a:extLst>
              <a:ext uri="{FF2B5EF4-FFF2-40B4-BE49-F238E27FC236}">
                <a16:creationId xmlns:a16="http://schemas.microsoft.com/office/drawing/2014/main" id="{48AFF31D-9786-0D40-A3B7-AF49FC018784}"/>
              </a:ext>
            </a:extLst>
          </p:cNvPr>
          <p:cNvGrpSpPr/>
          <p:nvPr/>
        </p:nvGrpSpPr>
        <p:grpSpPr>
          <a:xfrm>
            <a:off x="724161" y="5283335"/>
            <a:ext cx="22834232" cy="1280331"/>
            <a:chOff x="724161" y="6840781"/>
            <a:chExt cx="22834232" cy="1280331"/>
          </a:xfrm>
        </p:grpSpPr>
        <p:sp>
          <p:nvSpPr>
            <p:cNvPr id="171" name="RED LINE">
              <a:extLst>
                <a:ext uri="{FF2B5EF4-FFF2-40B4-BE49-F238E27FC236}">
                  <a16:creationId xmlns:a16="http://schemas.microsoft.com/office/drawing/2014/main" id="{18E58F40-773C-7A77-48F0-FE82F190A0DF}"/>
                </a:ext>
              </a:extLst>
            </p:cNvPr>
            <p:cNvSpPr/>
            <p:nvPr/>
          </p:nvSpPr>
          <p:spPr>
            <a:xfrm>
              <a:off x="1362871" y="6840781"/>
              <a:ext cx="22195522" cy="1134807"/>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36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45" name="patient3">
              <a:extLst>
                <a:ext uri="{FF2B5EF4-FFF2-40B4-BE49-F238E27FC236}">
                  <a16:creationId xmlns:a16="http://schemas.microsoft.com/office/drawing/2014/main" id="{D9C8B89B-5D54-6214-6F33-F916749A2E70}"/>
                </a:ext>
              </a:extLst>
            </p:cNvPr>
            <p:cNvPicPr preferRelativeResize="0"/>
            <p:nvPr/>
          </p:nvPicPr>
          <p:blipFill rotWithShape="1">
            <a:blip r:embed="rId6">
              <a:alphaModFix/>
            </a:blip>
            <a:srcRect/>
            <a:stretch/>
          </p:blipFill>
          <p:spPr>
            <a:xfrm>
              <a:off x="724161" y="6873965"/>
              <a:ext cx="1005840" cy="1005840"/>
            </a:xfrm>
            <a:prstGeom prst="rect">
              <a:avLst/>
            </a:prstGeom>
            <a:noFill/>
            <a:ln>
              <a:noFill/>
            </a:ln>
          </p:spPr>
        </p:pic>
        <p:sp>
          <p:nvSpPr>
            <p:cNvPr id="173" name="PATIENT MOVEMENT">
              <a:extLst>
                <a:ext uri="{FF2B5EF4-FFF2-40B4-BE49-F238E27FC236}">
                  <a16:creationId xmlns:a16="http://schemas.microsoft.com/office/drawing/2014/main" id="{B28CDA19-07AE-CE6D-FBA5-9D014A82FD38}"/>
                </a:ext>
              </a:extLst>
            </p:cNvPr>
            <p:cNvSpPr txBox="1"/>
            <p:nvPr/>
          </p:nvSpPr>
          <p:spPr>
            <a:xfrm>
              <a:off x="1331417" y="7779750"/>
              <a:ext cx="3274450" cy="34105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1600" dirty="0">
                <a:latin typeface="Calibri" panose="020F0502020204030204" pitchFamily="34" charset="0"/>
                <a:ea typeface="Roboto Medium" panose="02000000000000000000" pitchFamily="2" charset="0"/>
                <a:cs typeface="Calibri" panose="020F0502020204030204" pitchFamily="34" charset="0"/>
              </a:endParaRPr>
            </a:p>
          </p:txBody>
        </p:sp>
        <p:pic>
          <p:nvPicPr>
            <p:cNvPr id="174" name="PULSARA LOGO">
              <a:extLst>
                <a:ext uri="{FF2B5EF4-FFF2-40B4-BE49-F238E27FC236}">
                  <a16:creationId xmlns:a16="http://schemas.microsoft.com/office/drawing/2014/main" id="{11AC0024-8460-B40A-F330-3C5852376739}"/>
                </a:ext>
              </a:extLst>
            </p:cNvPr>
            <p:cNvPicPr preferRelativeResize="0"/>
            <p:nvPr/>
          </p:nvPicPr>
          <p:blipFill rotWithShape="1">
            <a:blip r:embed="rId4">
              <a:alphaModFix/>
            </a:blip>
            <a:srcRect r="75831" b="-12587"/>
            <a:stretch/>
          </p:blipFill>
          <p:spPr>
            <a:xfrm>
              <a:off x="1056266" y="7736611"/>
              <a:ext cx="330154" cy="384501"/>
            </a:xfrm>
            <a:prstGeom prst="rect">
              <a:avLst/>
            </a:prstGeom>
            <a:noFill/>
            <a:ln>
              <a:noFill/>
            </a:ln>
          </p:spPr>
        </p:pic>
        <p:sp>
          <p:nvSpPr>
            <p:cNvPr id="175" name="Ellipses">
              <a:extLst>
                <a:ext uri="{FF2B5EF4-FFF2-40B4-BE49-F238E27FC236}">
                  <a16:creationId xmlns:a16="http://schemas.microsoft.com/office/drawing/2014/main" id="{942BDEDB-8510-105A-0858-11907E18D399}"/>
                </a:ext>
              </a:extLst>
            </p:cNvPr>
            <p:cNvSpPr/>
            <p:nvPr/>
          </p:nvSpPr>
          <p:spPr>
            <a:xfrm>
              <a:off x="21878870" y="7215704"/>
              <a:ext cx="715500" cy="3831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nvGrpSpPr>
            <p:cNvPr id="177" name="Group 176">
              <a:extLst>
                <a:ext uri="{FF2B5EF4-FFF2-40B4-BE49-F238E27FC236}">
                  <a16:creationId xmlns:a16="http://schemas.microsoft.com/office/drawing/2014/main" id="{A46F0658-2389-0DEA-D885-7092DDE6072F}"/>
                </a:ext>
              </a:extLst>
            </p:cNvPr>
            <p:cNvGrpSpPr/>
            <p:nvPr/>
          </p:nvGrpSpPr>
          <p:grpSpPr>
            <a:xfrm>
              <a:off x="4934131" y="7109652"/>
              <a:ext cx="12153350" cy="609600"/>
              <a:chOff x="4934131" y="9945773"/>
              <a:chExt cx="12153350" cy="609600"/>
            </a:xfrm>
          </p:grpSpPr>
          <p:grpSp>
            <p:nvGrpSpPr>
              <p:cNvPr id="36" name="HOSP2">
                <a:extLst>
                  <a:ext uri="{FF2B5EF4-FFF2-40B4-BE49-F238E27FC236}">
                    <a16:creationId xmlns:a16="http://schemas.microsoft.com/office/drawing/2014/main" id="{48648CC2-8D1D-6CCE-A780-B90C70B7D7C6}"/>
                  </a:ext>
                </a:extLst>
              </p:cNvPr>
              <p:cNvGrpSpPr/>
              <p:nvPr/>
            </p:nvGrpSpPr>
            <p:grpSpPr>
              <a:xfrm>
                <a:off x="12205158" y="9945773"/>
                <a:ext cx="4882323" cy="609600"/>
                <a:chOff x="12205158" y="5428634"/>
                <a:chExt cx="4882323" cy="609600"/>
              </a:xfrm>
            </p:grpSpPr>
            <p:sp>
              <p:nvSpPr>
                <p:cNvPr id="68" name="HOSP2">
                  <a:extLst>
                    <a:ext uri="{FF2B5EF4-FFF2-40B4-BE49-F238E27FC236}">
                      <a16:creationId xmlns:a16="http://schemas.microsoft.com/office/drawing/2014/main" id="{B288F36E-2819-90C7-BB02-975398E747C2}"/>
                    </a:ext>
                  </a:extLst>
                </p:cNvPr>
                <p:cNvSpPr/>
                <p:nvPr/>
              </p:nvSpPr>
              <p:spPr>
                <a:xfrm>
                  <a:off x="12205158" y="5428634"/>
                  <a:ext cx="2126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HOSP 2</a:t>
                  </a:r>
                  <a:endParaRPr sz="1100" b="0" i="0" u="none" strike="noStrike" cap="none" dirty="0">
                    <a:solidFill>
                      <a:srgbClr val="000000"/>
                    </a:solidFill>
                    <a:latin typeface="Arial"/>
                    <a:ea typeface="Arial"/>
                    <a:cs typeface="Arial"/>
                    <a:sym typeface="Arial"/>
                  </a:endParaRPr>
                </a:p>
              </p:txBody>
            </p:sp>
            <p:sp>
              <p:nvSpPr>
                <p:cNvPr id="69" name="ED Charge">
                  <a:extLst>
                    <a:ext uri="{FF2B5EF4-FFF2-40B4-BE49-F238E27FC236}">
                      <a16:creationId xmlns:a16="http://schemas.microsoft.com/office/drawing/2014/main" id="{704440C1-92BD-CC48-4E19-D2136A585435}"/>
                    </a:ext>
                  </a:extLst>
                </p:cNvPr>
                <p:cNvSpPr/>
                <p:nvPr/>
              </p:nvSpPr>
              <p:spPr>
                <a:xfrm>
                  <a:off x="14450526" y="5765381"/>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 Charge</a:t>
                  </a:r>
                  <a:endParaRPr sz="1400" b="0" i="0" u="none" strike="noStrike" cap="none">
                    <a:solidFill>
                      <a:srgbClr val="000000"/>
                    </a:solidFill>
                    <a:latin typeface="Arial"/>
                    <a:ea typeface="Arial"/>
                    <a:cs typeface="Arial"/>
                    <a:sym typeface="Arial"/>
                  </a:endParaRPr>
                </a:p>
              </p:txBody>
            </p:sp>
            <p:sp>
              <p:nvSpPr>
                <p:cNvPr id="70" name="EDMD">
                  <a:extLst>
                    <a:ext uri="{FF2B5EF4-FFF2-40B4-BE49-F238E27FC236}">
                      <a16:creationId xmlns:a16="http://schemas.microsoft.com/office/drawing/2014/main" id="{2D24D034-596F-8390-0553-F19D1C23AABC}"/>
                    </a:ext>
                  </a:extLst>
                </p:cNvPr>
                <p:cNvSpPr/>
                <p:nvPr/>
              </p:nvSpPr>
              <p:spPr>
                <a:xfrm>
                  <a:off x="14450526" y="5458241"/>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EDMD</a:t>
                  </a:r>
                  <a:endParaRPr sz="1400" b="0" i="0" u="none" strike="noStrike" cap="none">
                    <a:solidFill>
                      <a:srgbClr val="000000"/>
                    </a:solidFill>
                    <a:latin typeface="Arial"/>
                    <a:ea typeface="Arial"/>
                    <a:cs typeface="Arial"/>
                    <a:sym typeface="Arial"/>
                  </a:endParaRPr>
                </a:p>
              </p:txBody>
            </p:sp>
            <p:sp>
              <p:nvSpPr>
                <p:cNvPr id="71" name="Supervisor">
                  <a:extLst>
                    <a:ext uri="{FF2B5EF4-FFF2-40B4-BE49-F238E27FC236}">
                      <a16:creationId xmlns:a16="http://schemas.microsoft.com/office/drawing/2014/main" id="{3C9FF22A-771C-1242-7DB9-F11D0B2902AB}"/>
                    </a:ext>
                  </a:extLst>
                </p:cNvPr>
                <p:cNvSpPr/>
                <p:nvPr/>
              </p:nvSpPr>
              <p:spPr>
                <a:xfrm>
                  <a:off x="15606981" y="5451572"/>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Supervisor</a:t>
                  </a:r>
                  <a:endParaRPr sz="1400" b="0" i="0" u="none" strike="noStrike" cap="none">
                    <a:solidFill>
                      <a:srgbClr val="000000"/>
                    </a:solidFill>
                    <a:latin typeface="Arial"/>
                    <a:ea typeface="Arial"/>
                    <a:cs typeface="Arial"/>
                    <a:sym typeface="Arial"/>
                  </a:endParaRPr>
                </a:p>
              </p:txBody>
            </p:sp>
          </p:grpSp>
          <p:grpSp>
            <p:nvGrpSpPr>
              <p:cNvPr id="49" name="EMS7">
                <a:extLst>
                  <a:ext uri="{FF2B5EF4-FFF2-40B4-BE49-F238E27FC236}">
                    <a16:creationId xmlns:a16="http://schemas.microsoft.com/office/drawing/2014/main" id="{AF4ABED2-B58D-1C53-A79A-C34D85C9C637}"/>
                  </a:ext>
                </a:extLst>
              </p:cNvPr>
              <p:cNvGrpSpPr/>
              <p:nvPr/>
            </p:nvGrpSpPr>
            <p:grpSpPr>
              <a:xfrm>
                <a:off x="4934131" y="9945773"/>
                <a:ext cx="3008662" cy="609600"/>
                <a:chOff x="4934131" y="5428634"/>
                <a:chExt cx="3008662" cy="609600"/>
              </a:xfrm>
            </p:grpSpPr>
            <p:sp>
              <p:nvSpPr>
                <p:cNvPr id="50" name="Medic6">
                  <a:extLst>
                    <a:ext uri="{FF2B5EF4-FFF2-40B4-BE49-F238E27FC236}">
                      <a16:creationId xmlns:a16="http://schemas.microsoft.com/office/drawing/2014/main" id="{32EF6D28-CE78-F29F-789A-C67A24A135B2}"/>
                    </a:ext>
                  </a:extLst>
                </p:cNvPr>
                <p:cNvSpPr/>
                <p:nvPr/>
              </p:nvSpPr>
              <p:spPr>
                <a:xfrm>
                  <a:off x="6897293" y="5755290"/>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6</a:t>
                  </a:r>
                  <a:endParaRPr sz="1400" b="0" i="0" u="none" strike="noStrike" cap="none">
                    <a:solidFill>
                      <a:srgbClr val="000000"/>
                    </a:solidFill>
                    <a:latin typeface="Arial"/>
                    <a:ea typeface="Arial"/>
                    <a:cs typeface="Arial"/>
                    <a:sym typeface="Arial"/>
                  </a:endParaRPr>
                </a:p>
              </p:txBody>
            </p:sp>
            <p:sp>
              <p:nvSpPr>
                <p:cNvPr id="51" name="Medic5">
                  <a:extLst>
                    <a:ext uri="{FF2B5EF4-FFF2-40B4-BE49-F238E27FC236}">
                      <a16:creationId xmlns:a16="http://schemas.microsoft.com/office/drawing/2014/main" id="{858CE896-9EB1-BC00-87CF-225020DAA7EB}"/>
                    </a:ext>
                  </a:extLst>
                </p:cNvPr>
                <p:cNvSpPr/>
                <p:nvPr/>
              </p:nvSpPr>
              <p:spPr>
                <a:xfrm>
                  <a:off x="6897293" y="5438334"/>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5</a:t>
                  </a:r>
                  <a:endParaRPr sz="1400" b="0" i="0" u="none" strike="noStrike" cap="none">
                    <a:solidFill>
                      <a:srgbClr val="000000"/>
                    </a:solidFill>
                    <a:latin typeface="Arial"/>
                    <a:ea typeface="Arial"/>
                    <a:cs typeface="Arial"/>
                    <a:sym typeface="Arial"/>
                  </a:endParaRPr>
                </a:p>
              </p:txBody>
            </p:sp>
            <p:sp>
              <p:nvSpPr>
                <p:cNvPr id="52" name="EMS7">
                  <a:extLst>
                    <a:ext uri="{FF2B5EF4-FFF2-40B4-BE49-F238E27FC236}">
                      <a16:creationId xmlns:a16="http://schemas.microsoft.com/office/drawing/2014/main" id="{A4570C6C-7D28-5283-27D9-7237351B340D}"/>
                    </a:ext>
                  </a:extLst>
                </p:cNvPr>
                <p:cNvSpPr/>
                <p:nvPr/>
              </p:nvSpPr>
              <p:spPr>
                <a:xfrm>
                  <a:off x="4934131" y="5428634"/>
                  <a:ext cx="1889028"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EMS 7</a:t>
                  </a:r>
                  <a:endParaRPr sz="1100" b="0" i="0" u="none" strike="noStrike" cap="none" dirty="0">
                    <a:solidFill>
                      <a:srgbClr val="000000"/>
                    </a:solidFill>
                    <a:latin typeface="Arial"/>
                    <a:ea typeface="Arial"/>
                    <a:cs typeface="Arial"/>
                    <a:sym typeface="Arial"/>
                  </a:endParaRPr>
                </a:p>
              </p:txBody>
            </p:sp>
          </p:grpSp>
        </p:grpSp>
      </p:grpSp>
      <p:grpSp>
        <p:nvGrpSpPr>
          <p:cNvPr id="180" name="RED LINE PATIENT 2">
            <a:extLst>
              <a:ext uri="{FF2B5EF4-FFF2-40B4-BE49-F238E27FC236}">
                <a16:creationId xmlns:a16="http://schemas.microsoft.com/office/drawing/2014/main" id="{36E901C8-7666-E619-6E1D-6AD48A0F13F2}"/>
              </a:ext>
            </a:extLst>
          </p:cNvPr>
          <p:cNvGrpSpPr/>
          <p:nvPr/>
        </p:nvGrpSpPr>
        <p:grpSpPr>
          <a:xfrm>
            <a:off x="724161" y="4005129"/>
            <a:ext cx="22834232" cy="1316476"/>
            <a:chOff x="724161" y="4451549"/>
            <a:chExt cx="22834232" cy="1316476"/>
          </a:xfrm>
        </p:grpSpPr>
        <p:grpSp>
          <p:nvGrpSpPr>
            <p:cNvPr id="167" name="RED LINE PATIENT 2">
              <a:extLst>
                <a:ext uri="{FF2B5EF4-FFF2-40B4-BE49-F238E27FC236}">
                  <a16:creationId xmlns:a16="http://schemas.microsoft.com/office/drawing/2014/main" id="{744FAEF7-2F9B-BAAC-F3BE-57186BE9CEAC}"/>
                </a:ext>
              </a:extLst>
            </p:cNvPr>
            <p:cNvGrpSpPr/>
            <p:nvPr/>
          </p:nvGrpSpPr>
          <p:grpSpPr>
            <a:xfrm>
              <a:off x="724161" y="4451549"/>
              <a:ext cx="22834232" cy="1316476"/>
              <a:chOff x="724161" y="4451549"/>
              <a:chExt cx="22834232" cy="1316476"/>
            </a:xfrm>
          </p:grpSpPr>
          <p:sp>
            <p:nvSpPr>
              <p:cNvPr id="135" name="RED LINE">
                <a:extLst>
                  <a:ext uri="{FF2B5EF4-FFF2-40B4-BE49-F238E27FC236}">
                    <a16:creationId xmlns:a16="http://schemas.microsoft.com/office/drawing/2014/main" id="{B86BCB5A-F841-8B20-EEF3-D02855C0486B}"/>
                  </a:ext>
                </a:extLst>
              </p:cNvPr>
              <p:cNvSpPr/>
              <p:nvPr/>
            </p:nvSpPr>
            <p:spPr>
              <a:xfrm>
                <a:off x="1362871" y="4451549"/>
                <a:ext cx="22195522" cy="1134807"/>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36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44" name="patient2">
                <a:extLst>
                  <a:ext uri="{FF2B5EF4-FFF2-40B4-BE49-F238E27FC236}">
                    <a16:creationId xmlns:a16="http://schemas.microsoft.com/office/drawing/2014/main" id="{BC617791-BE9E-7900-E7BB-E2D1E521126D}"/>
                  </a:ext>
                </a:extLst>
              </p:cNvPr>
              <p:cNvPicPr preferRelativeResize="0"/>
              <p:nvPr/>
            </p:nvPicPr>
            <p:blipFill rotWithShape="1">
              <a:blip r:embed="rId7">
                <a:alphaModFix/>
              </a:blip>
              <a:srcRect/>
              <a:stretch/>
            </p:blipFill>
            <p:spPr>
              <a:xfrm>
                <a:off x="724161" y="4506852"/>
                <a:ext cx="1005840" cy="1005840"/>
              </a:xfrm>
              <a:prstGeom prst="rect">
                <a:avLst/>
              </a:prstGeom>
              <a:noFill/>
              <a:ln>
                <a:noFill/>
              </a:ln>
            </p:spPr>
          </p:pic>
          <p:sp>
            <p:nvSpPr>
              <p:cNvPr id="156" name="PATIENT MOVEMENT">
                <a:extLst>
                  <a:ext uri="{FF2B5EF4-FFF2-40B4-BE49-F238E27FC236}">
                    <a16:creationId xmlns:a16="http://schemas.microsoft.com/office/drawing/2014/main" id="{C5754C89-8296-8156-2B4C-44C604FB0DB0}"/>
                  </a:ext>
                </a:extLst>
              </p:cNvPr>
              <p:cNvSpPr txBox="1"/>
              <p:nvPr/>
            </p:nvSpPr>
            <p:spPr>
              <a:xfrm>
                <a:off x="1331417" y="5415023"/>
                <a:ext cx="3274450" cy="34105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1600" dirty="0">
                  <a:latin typeface="Calibri" panose="020F0502020204030204" pitchFamily="34" charset="0"/>
                  <a:ea typeface="Roboto Medium" panose="02000000000000000000" pitchFamily="2" charset="0"/>
                  <a:cs typeface="Calibri" panose="020F0502020204030204" pitchFamily="34" charset="0"/>
                </a:endParaRPr>
              </a:p>
            </p:txBody>
          </p:sp>
          <p:pic>
            <p:nvPicPr>
              <p:cNvPr id="157" name="PULSARA LOGO">
                <a:extLst>
                  <a:ext uri="{FF2B5EF4-FFF2-40B4-BE49-F238E27FC236}">
                    <a16:creationId xmlns:a16="http://schemas.microsoft.com/office/drawing/2014/main" id="{22FEDED6-F1C4-02A9-9450-735DFD9D4060}"/>
                  </a:ext>
                </a:extLst>
              </p:cNvPr>
              <p:cNvPicPr preferRelativeResize="0"/>
              <p:nvPr/>
            </p:nvPicPr>
            <p:blipFill rotWithShape="1">
              <a:blip r:embed="rId4">
                <a:alphaModFix/>
              </a:blip>
              <a:srcRect r="75831" b="-12587"/>
              <a:stretch/>
            </p:blipFill>
            <p:spPr>
              <a:xfrm>
                <a:off x="1056266" y="5383524"/>
                <a:ext cx="330154" cy="384501"/>
              </a:xfrm>
              <a:prstGeom prst="rect">
                <a:avLst/>
              </a:prstGeom>
              <a:noFill/>
              <a:ln>
                <a:noFill/>
              </a:ln>
            </p:spPr>
          </p:pic>
          <p:sp>
            <p:nvSpPr>
              <p:cNvPr id="154" name="Ellipses">
                <a:extLst>
                  <a:ext uri="{FF2B5EF4-FFF2-40B4-BE49-F238E27FC236}">
                    <a16:creationId xmlns:a16="http://schemas.microsoft.com/office/drawing/2014/main" id="{48DB552D-DC06-3EBB-DF1C-12EAE48FA8DC}"/>
                  </a:ext>
                </a:extLst>
              </p:cNvPr>
              <p:cNvSpPr/>
              <p:nvPr/>
            </p:nvSpPr>
            <p:spPr>
              <a:xfrm>
                <a:off x="21878870" y="4826472"/>
                <a:ext cx="715500" cy="3831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grpSp>
          <p:nvGrpSpPr>
            <p:cNvPr id="168" name="STAFF PATIENT 2">
              <a:extLst>
                <a:ext uri="{FF2B5EF4-FFF2-40B4-BE49-F238E27FC236}">
                  <a16:creationId xmlns:a16="http://schemas.microsoft.com/office/drawing/2014/main" id="{00061A94-91F0-DF74-8677-BDB0F2B1D023}"/>
                </a:ext>
              </a:extLst>
            </p:cNvPr>
            <p:cNvGrpSpPr/>
            <p:nvPr/>
          </p:nvGrpSpPr>
          <p:grpSpPr>
            <a:xfrm>
              <a:off x="3870433" y="4699736"/>
              <a:ext cx="10668166" cy="617703"/>
              <a:chOff x="3870433" y="8485852"/>
              <a:chExt cx="10668166" cy="617703"/>
            </a:xfrm>
          </p:grpSpPr>
          <p:grpSp>
            <p:nvGrpSpPr>
              <p:cNvPr id="33" name="HOSP3">
                <a:extLst>
                  <a:ext uri="{FF2B5EF4-FFF2-40B4-BE49-F238E27FC236}">
                    <a16:creationId xmlns:a16="http://schemas.microsoft.com/office/drawing/2014/main" id="{4D7A7B48-3B1D-5EEB-B0DF-7E7140514703}"/>
                  </a:ext>
                </a:extLst>
              </p:cNvPr>
              <p:cNvGrpSpPr/>
              <p:nvPr/>
            </p:nvGrpSpPr>
            <p:grpSpPr>
              <a:xfrm>
                <a:off x="10812731" y="8485852"/>
                <a:ext cx="3725868" cy="609600"/>
                <a:chOff x="10812731" y="3968713"/>
                <a:chExt cx="3725868" cy="609600"/>
              </a:xfrm>
            </p:grpSpPr>
            <p:sp>
              <p:nvSpPr>
                <p:cNvPr id="73" name="ED Charge">
                  <a:extLst>
                    <a:ext uri="{FF2B5EF4-FFF2-40B4-BE49-F238E27FC236}">
                      <a16:creationId xmlns:a16="http://schemas.microsoft.com/office/drawing/2014/main" id="{1F613D51-B2AA-128A-9C79-3029E28B8BA3}"/>
                    </a:ext>
                  </a:extLst>
                </p:cNvPr>
                <p:cNvSpPr/>
                <p:nvPr/>
              </p:nvSpPr>
              <p:spPr>
                <a:xfrm>
                  <a:off x="13058099" y="4305460"/>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 Charge</a:t>
                  </a:r>
                  <a:endParaRPr sz="1400" b="0" i="0" u="none" strike="noStrike" cap="none">
                    <a:solidFill>
                      <a:srgbClr val="000000"/>
                    </a:solidFill>
                    <a:latin typeface="Arial"/>
                    <a:ea typeface="Arial"/>
                    <a:cs typeface="Arial"/>
                    <a:sym typeface="Arial"/>
                  </a:endParaRPr>
                </a:p>
              </p:txBody>
            </p:sp>
            <p:sp>
              <p:nvSpPr>
                <p:cNvPr id="74" name="EDMD">
                  <a:extLst>
                    <a:ext uri="{FF2B5EF4-FFF2-40B4-BE49-F238E27FC236}">
                      <a16:creationId xmlns:a16="http://schemas.microsoft.com/office/drawing/2014/main" id="{1EC37C35-8980-1B16-FB71-464BF2356068}"/>
                    </a:ext>
                  </a:extLst>
                </p:cNvPr>
                <p:cNvSpPr/>
                <p:nvPr/>
              </p:nvSpPr>
              <p:spPr>
                <a:xfrm>
                  <a:off x="13058099" y="3998320"/>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EDMD</a:t>
                  </a:r>
                  <a:endParaRPr sz="1400" b="0" i="0" u="none" strike="noStrike" cap="none">
                    <a:solidFill>
                      <a:srgbClr val="000000"/>
                    </a:solidFill>
                    <a:latin typeface="Arial"/>
                    <a:ea typeface="Arial"/>
                    <a:cs typeface="Arial"/>
                    <a:sym typeface="Arial"/>
                  </a:endParaRPr>
                </a:p>
              </p:txBody>
            </p:sp>
            <p:sp>
              <p:nvSpPr>
                <p:cNvPr id="72" name="HOSP3">
                  <a:extLst>
                    <a:ext uri="{FF2B5EF4-FFF2-40B4-BE49-F238E27FC236}">
                      <a16:creationId xmlns:a16="http://schemas.microsoft.com/office/drawing/2014/main" id="{E4DC9186-07D1-1604-8CD5-579DACFFCFA1}"/>
                    </a:ext>
                  </a:extLst>
                </p:cNvPr>
                <p:cNvSpPr/>
                <p:nvPr/>
              </p:nvSpPr>
              <p:spPr>
                <a:xfrm>
                  <a:off x="10812731" y="3968713"/>
                  <a:ext cx="2126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HOSP 3</a:t>
                  </a:r>
                  <a:endParaRPr sz="1100" b="0" i="0" u="none" strike="noStrike" cap="none" dirty="0">
                    <a:solidFill>
                      <a:srgbClr val="000000"/>
                    </a:solidFill>
                    <a:latin typeface="Arial"/>
                    <a:ea typeface="Arial"/>
                    <a:cs typeface="Arial"/>
                    <a:sym typeface="Arial"/>
                  </a:endParaRPr>
                </a:p>
              </p:txBody>
            </p:sp>
          </p:grpSp>
          <p:grpSp>
            <p:nvGrpSpPr>
              <p:cNvPr id="161" name="EMS1">
                <a:extLst>
                  <a:ext uri="{FF2B5EF4-FFF2-40B4-BE49-F238E27FC236}">
                    <a16:creationId xmlns:a16="http://schemas.microsoft.com/office/drawing/2014/main" id="{3ED7EEFD-6F46-CF3A-70BE-611B23A3143C}"/>
                  </a:ext>
                </a:extLst>
              </p:cNvPr>
              <p:cNvGrpSpPr/>
              <p:nvPr/>
            </p:nvGrpSpPr>
            <p:grpSpPr>
              <a:xfrm>
                <a:off x="3870433" y="8493955"/>
                <a:ext cx="3971217" cy="609600"/>
                <a:chOff x="3870433" y="8493955"/>
                <a:chExt cx="3971217" cy="609600"/>
              </a:xfrm>
            </p:grpSpPr>
            <p:sp>
              <p:nvSpPr>
                <p:cNvPr id="62" name="Medic2">
                  <a:extLst>
                    <a:ext uri="{FF2B5EF4-FFF2-40B4-BE49-F238E27FC236}">
                      <a16:creationId xmlns:a16="http://schemas.microsoft.com/office/drawing/2014/main" id="{B2A893EF-5D2A-51E8-4114-2E4F8E6F1D45}"/>
                    </a:ext>
                  </a:extLst>
                </p:cNvPr>
                <p:cNvSpPr/>
                <p:nvPr/>
              </p:nvSpPr>
              <p:spPr>
                <a:xfrm>
                  <a:off x="5691797" y="8831421"/>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2</a:t>
                  </a:r>
                  <a:endParaRPr sz="1400" b="0" i="0" u="none" strike="noStrike" cap="none">
                    <a:solidFill>
                      <a:srgbClr val="000000"/>
                    </a:solidFill>
                    <a:latin typeface="Arial"/>
                    <a:ea typeface="Arial"/>
                    <a:cs typeface="Arial"/>
                    <a:sym typeface="Arial"/>
                  </a:endParaRPr>
                </a:p>
              </p:txBody>
            </p:sp>
            <p:sp>
              <p:nvSpPr>
                <p:cNvPr id="63" name="Medic1">
                  <a:extLst>
                    <a:ext uri="{FF2B5EF4-FFF2-40B4-BE49-F238E27FC236}">
                      <a16:creationId xmlns:a16="http://schemas.microsoft.com/office/drawing/2014/main" id="{05155991-8556-33CD-2E07-533BD1363C1A}"/>
                    </a:ext>
                  </a:extLst>
                </p:cNvPr>
                <p:cNvSpPr/>
                <p:nvPr/>
              </p:nvSpPr>
              <p:spPr>
                <a:xfrm>
                  <a:off x="5691797" y="8518289"/>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Medic 1</a:t>
                  </a:r>
                  <a:endParaRPr sz="1400" b="0" i="0" u="none" strike="noStrike" cap="none">
                    <a:solidFill>
                      <a:srgbClr val="000000"/>
                    </a:solidFill>
                    <a:latin typeface="Arial"/>
                    <a:ea typeface="Arial"/>
                    <a:cs typeface="Arial"/>
                    <a:sym typeface="Arial"/>
                  </a:endParaRPr>
                </a:p>
              </p:txBody>
            </p:sp>
            <p:sp>
              <p:nvSpPr>
                <p:cNvPr id="61" name="EMT1">
                  <a:extLst>
                    <a:ext uri="{FF2B5EF4-FFF2-40B4-BE49-F238E27FC236}">
                      <a16:creationId xmlns:a16="http://schemas.microsoft.com/office/drawing/2014/main" id="{7D8F4E48-61D0-AFDD-EF75-181B77C47BBF}"/>
                    </a:ext>
                  </a:extLst>
                </p:cNvPr>
                <p:cNvSpPr/>
                <p:nvPr/>
              </p:nvSpPr>
              <p:spPr>
                <a:xfrm>
                  <a:off x="6796150" y="8674855"/>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EMT 1</a:t>
                  </a:r>
                  <a:endParaRPr sz="1400" b="0" i="0" u="none" strike="noStrike" cap="none">
                    <a:solidFill>
                      <a:srgbClr val="000000"/>
                    </a:solidFill>
                    <a:latin typeface="Arial"/>
                    <a:ea typeface="Arial"/>
                    <a:cs typeface="Arial"/>
                    <a:sym typeface="Arial"/>
                  </a:endParaRPr>
                </a:p>
              </p:txBody>
            </p:sp>
            <p:sp>
              <p:nvSpPr>
                <p:cNvPr id="59" name="EMS1">
                  <a:extLst>
                    <a:ext uri="{FF2B5EF4-FFF2-40B4-BE49-F238E27FC236}">
                      <a16:creationId xmlns:a16="http://schemas.microsoft.com/office/drawing/2014/main" id="{6FC8081F-82D9-E798-B62E-277446853824}"/>
                    </a:ext>
                  </a:extLst>
                </p:cNvPr>
                <p:cNvSpPr/>
                <p:nvPr/>
              </p:nvSpPr>
              <p:spPr>
                <a:xfrm>
                  <a:off x="3870433" y="8493955"/>
                  <a:ext cx="1757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l" rtl="0">
                    <a:lnSpc>
                      <a:spcPct val="100000"/>
                    </a:lnSpc>
                    <a:spcBef>
                      <a:spcPts val="0"/>
                    </a:spcBef>
                    <a:spcAft>
                      <a:spcPts val="0"/>
                    </a:spcAft>
                    <a:buNone/>
                  </a:pPr>
                  <a:r>
                    <a:rPr lang="en-US"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EMS 1</a:t>
                  </a:r>
                  <a:endParaRPr sz="3600"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endParaRPr>
                </a:p>
              </p:txBody>
            </p:sp>
          </p:grpSp>
        </p:grpSp>
      </p:grpSp>
      <p:grpSp>
        <p:nvGrpSpPr>
          <p:cNvPr id="8" name="JOIN">
            <a:extLst>
              <a:ext uri="{FF2B5EF4-FFF2-40B4-BE49-F238E27FC236}">
                <a16:creationId xmlns:a16="http://schemas.microsoft.com/office/drawing/2014/main" id="{55AF5C20-EF0F-096E-4065-23FBC949A306}"/>
              </a:ext>
            </a:extLst>
          </p:cNvPr>
          <p:cNvGrpSpPr/>
          <p:nvPr/>
        </p:nvGrpSpPr>
        <p:grpSpPr>
          <a:xfrm>
            <a:off x="10650387" y="9451217"/>
            <a:ext cx="3086400" cy="3512075"/>
            <a:chOff x="10650387" y="9656529"/>
            <a:chExt cx="3086400" cy="3512075"/>
          </a:xfrm>
        </p:grpSpPr>
        <p:grpSp>
          <p:nvGrpSpPr>
            <p:cNvPr id="121" name="JOIN">
              <a:extLst>
                <a:ext uri="{FF2B5EF4-FFF2-40B4-BE49-F238E27FC236}">
                  <a16:creationId xmlns:a16="http://schemas.microsoft.com/office/drawing/2014/main" id="{03C69DAC-F3F1-8BD0-5447-F8472B532565}"/>
                </a:ext>
              </a:extLst>
            </p:cNvPr>
            <p:cNvGrpSpPr/>
            <p:nvPr/>
          </p:nvGrpSpPr>
          <p:grpSpPr>
            <a:xfrm>
              <a:off x="10650387" y="9656529"/>
              <a:ext cx="3086400" cy="3512075"/>
              <a:chOff x="8472150" y="10741731"/>
              <a:chExt cx="3086400" cy="3512075"/>
            </a:xfrm>
          </p:grpSpPr>
          <p:sp>
            <p:nvSpPr>
              <p:cNvPr id="5" name="yellow text box JOIN">
                <a:extLst>
                  <a:ext uri="{FF2B5EF4-FFF2-40B4-BE49-F238E27FC236}">
                    <a16:creationId xmlns:a16="http://schemas.microsoft.com/office/drawing/2014/main" id="{FFEB0C6B-D440-A671-F740-2EC0FE0B3D69}"/>
                  </a:ext>
                </a:extLst>
              </p:cNvPr>
              <p:cNvSpPr/>
              <p:nvPr/>
            </p:nvSpPr>
            <p:spPr>
              <a:xfrm>
                <a:off x="8472150" y="11320406"/>
                <a:ext cx="3086400" cy="2933400"/>
              </a:xfrm>
              <a:prstGeom prst="roundRect">
                <a:avLst>
                  <a:gd name="adj" fmla="val 12225"/>
                </a:avLst>
              </a:prstGeom>
              <a:solidFill>
                <a:schemeClr val="lt1"/>
              </a:solidFill>
              <a:ln w="76200" cap="flat" cmpd="sng">
                <a:solidFill>
                  <a:srgbClr val="FFC000"/>
                </a:solidFill>
                <a:prstDash val="solid"/>
                <a:miter lim="800000"/>
                <a:headEnd type="none" w="sm" len="sm"/>
                <a:tailEnd type="none" w="sm" len="sm"/>
              </a:ln>
            </p:spPr>
            <p:txBody>
              <a:bodyPr spcFirstLastPara="1" wrap="square" lIns="0" tIns="45700" rIns="0" bIns="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Arial" panose="020B0604020202020204" pitchFamily="34" charset="0"/>
                    <a:ea typeface="Roboto"/>
                    <a:cs typeface="Arial" panose="020B0604020202020204" pitchFamily="34" charset="0"/>
                    <a:sym typeface="Roboto"/>
                  </a:rPr>
                  <a:t>JOIN</a:t>
                </a:r>
                <a:endParaRPr sz="1400" b="0" i="0" u="none" strike="noStrike" cap="none" dirty="0">
                  <a:solidFill>
                    <a:srgbClr val="000000"/>
                  </a:solidFill>
                  <a:latin typeface="Arial"/>
                  <a:ea typeface="Arial"/>
                  <a:cs typeface="Arial"/>
                  <a:sym typeface="Arial"/>
                </a:endParaRPr>
              </a:p>
              <a:p>
                <a:pPr marL="230188" marR="0" lvl="0" indent="-230188" algn="l" rtl="0">
                  <a:lnSpc>
                    <a:spcPct val="90000"/>
                  </a:lnSpc>
                  <a:spcBef>
                    <a:spcPts val="0"/>
                  </a:spcBef>
                  <a:spcAft>
                    <a:spcPts val="0"/>
                  </a:spcAft>
                  <a:buClr>
                    <a:schemeClr val="dk1"/>
                  </a:buClr>
                  <a:buSzPts val="2400"/>
                  <a:buFont typeface="Arial"/>
                  <a:buChar char="•"/>
                </a:pPr>
                <a:r>
                  <a:rPr lang="en-US" sz="2400" b="1" u="none" strike="noStrike" cap="none" dirty="0">
                    <a:solidFill>
                      <a:schemeClr val="dk1"/>
                    </a:solidFill>
                    <a:latin typeface="Calibri" panose="020F0502020204030204" pitchFamily="34" charset="0"/>
                    <a:ea typeface="Roboto"/>
                    <a:cs typeface="Calibri" panose="020F0502020204030204" pitchFamily="34" charset="0"/>
                    <a:sym typeface="Roboto"/>
                  </a:rPr>
                  <a:t>Add Patients</a:t>
                </a:r>
                <a:endParaRPr sz="2400" b="1" u="none" strike="noStrike" cap="none" dirty="0">
                  <a:solidFill>
                    <a:schemeClr val="dk1"/>
                  </a:solidFill>
                  <a:latin typeface="Calibri" panose="020F0502020204030204" pitchFamily="34" charset="0"/>
                  <a:ea typeface="Roboto"/>
                  <a:cs typeface="Calibri" panose="020F0502020204030204" pitchFamily="34" charset="0"/>
                  <a:sym typeface="Roboto"/>
                </a:endParaRPr>
              </a:p>
              <a:p>
                <a:pPr marL="230188" marR="0" lvl="0" indent="-230188" algn="l" rtl="0">
                  <a:lnSpc>
                    <a:spcPct val="90000"/>
                  </a:lnSpc>
                  <a:spcBef>
                    <a:spcPts val="0"/>
                  </a:spcBef>
                  <a:spcAft>
                    <a:spcPts val="0"/>
                  </a:spcAft>
                  <a:buClr>
                    <a:schemeClr val="dk1"/>
                  </a:buClr>
                  <a:buSzPts val="2400"/>
                  <a:buFont typeface="Arial"/>
                  <a:buChar char="•"/>
                </a:pPr>
                <a:r>
                  <a:rPr lang="en-US" sz="2400" b="1" u="none" strike="noStrike" cap="none" dirty="0">
                    <a:solidFill>
                      <a:schemeClr val="dk1"/>
                    </a:solidFill>
                    <a:latin typeface="Calibri" panose="020F0502020204030204" pitchFamily="34" charset="0"/>
                    <a:ea typeface="Roboto"/>
                    <a:cs typeface="Calibri" panose="020F0502020204030204" pitchFamily="34" charset="0"/>
                    <a:sym typeface="Roboto"/>
                  </a:rPr>
                  <a:t>Participate</a:t>
                </a:r>
                <a:endParaRPr sz="1400" b="1" u="none" strike="noStrike" cap="none" dirty="0">
                  <a:solidFill>
                    <a:srgbClr val="000000"/>
                  </a:solidFill>
                  <a:latin typeface="Calibri" panose="020F0502020204030204" pitchFamily="34" charset="0"/>
                  <a:ea typeface="Arial"/>
                  <a:cs typeface="Calibri" panose="020F0502020204030204" pitchFamily="34" charset="0"/>
                  <a:sym typeface="Arial"/>
                </a:endParaRPr>
              </a:p>
            </p:txBody>
          </p:sp>
          <p:sp>
            <p:nvSpPr>
              <p:cNvPr id="7" name="yellow arrow up">
                <a:extLst>
                  <a:ext uri="{FF2B5EF4-FFF2-40B4-BE49-F238E27FC236}">
                    <a16:creationId xmlns:a16="http://schemas.microsoft.com/office/drawing/2014/main" id="{C5BB07AF-0E58-5CB2-474C-5DCBB291D67E}"/>
                  </a:ext>
                </a:extLst>
              </p:cNvPr>
              <p:cNvSpPr/>
              <p:nvPr/>
            </p:nvSpPr>
            <p:spPr>
              <a:xfrm>
                <a:off x="9789600" y="10741731"/>
                <a:ext cx="403200" cy="600600"/>
              </a:xfrm>
              <a:prstGeom prst="upArrow">
                <a:avLst>
                  <a:gd name="adj1" fmla="val 37636"/>
                  <a:gd name="adj2" fmla="val 77840"/>
                </a:avLst>
              </a:prstGeom>
              <a:solidFill>
                <a:srgbClr val="FFC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pic>
          <p:nvPicPr>
            <p:cNvPr id="4" name="incident action photo">
              <a:extLst>
                <a:ext uri="{FF2B5EF4-FFF2-40B4-BE49-F238E27FC236}">
                  <a16:creationId xmlns:a16="http://schemas.microsoft.com/office/drawing/2014/main" id="{3C526774-AB54-37C7-EB7A-F8D5E6F9B1D5}"/>
                </a:ext>
              </a:extLst>
            </p:cNvPr>
            <p:cNvPicPr preferRelativeResize="0"/>
            <p:nvPr/>
          </p:nvPicPr>
          <p:blipFill rotWithShape="1">
            <a:blip r:embed="rId8">
              <a:alphaModFix/>
            </a:blip>
            <a:srcRect l="17465" t="10395" r="8558" b="43607"/>
            <a:stretch/>
          </p:blipFill>
          <p:spPr>
            <a:xfrm>
              <a:off x="10815987" y="11697700"/>
              <a:ext cx="2755200" cy="1228800"/>
            </a:xfrm>
            <a:prstGeom prst="roundRect">
              <a:avLst>
                <a:gd name="adj" fmla="val 16667"/>
              </a:avLst>
            </a:prstGeom>
            <a:noFill/>
            <a:ln w="1587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grpSp>
      <p:sp>
        <p:nvSpPr>
          <p:cNvPr id="9" name="yellow line body">
            <a:extLst>
              <a:ext uri="{FF2B5EF4-FFF2-40B4-BE49-F238E27FC236}">
                <a16:creationId xmlns:a16="http://schemas.microsoft.com/office/drawing/2014/main" id="{7A62029A-94DF-EA86-7311-936BAFB09325}"/>
              </a:ext>
            </a:extLst>
          </p:cNvPr>
          <p:cNvSpPr/>
          <p:nvPr/>
        </p:nvSpPr>
        <p:spPr>
          <a:xfrm>
            <a:off x="501925" y="1642025"/>
            <a:ext cx="23383200" cy="7772400"/>
          </a:xfrm>
          <a:prstGeom prst="roundRect">
            <a:avLst>
              <a:gd name="adj" fmla="val 6296"/>
            </a:avLst>
          </a:prstGeom>
          <a:noFill/>
          <a:ln w="1143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 name="yellow line header INCIDENT">
            <a:extLst>
              <a:ext uri="{FF2B5EF4-FFF2-40B4-BE49-F238E27FC236}">
                <a16:creationId xmlns:a16="http://schemas.microsoft.com/office/drawing/2014/main" id="{98948175-1127-CC92-D138-7F9B073762A7}"/>
              </a:ext>
            </a:extLst>
          </p:cNvPr>
          <p:cNvSpPr/>
          <p:nvPr/>
        </p:nvSpPr>
        <p:spPr>
          <a:xfrm>
            <a:off x="9579537" y="865801"/>
            <a:ext cx="5228100" cy="1228800"/>
          </a:xfrm>
          <a:prstGeom prst="roundRect">
            <a:avLst>
              <a:gd name="adj" fmla="val 16667"/>
            </a:avLst>
          </a:prstGeom>
          <a:solidFill>
            <a:schemeClr val="lt1"/>
          </a:solidFill>
          <a:ln w="107950" cap="flat" cmpd="sng">
            <a:solidFill>
              <a:srgbClr val="FFC000"/>
            </a:solidFill>
            <a:prstDash val="solid"/>
            <a:round/>
            <a:headEnd type="none" w="sm" len="sm"/>
            <a:tailEnd type="none" w="sm" len="sm"/>
          </a:ln>
        </p:spPr>
        <p:txBody>
          <a:bodyPr spcFirstLastPara="1" wrap="square" lIns="274300" tIns="365750" rIns="274300" bIns="274300" anchor="ctr" anchorCtr="0">
            <a:noAutofit/>
          </a:bodyPr>
          <a:lstStyle/>
          <a:p>
            <a:pPr marL="0" marR="0" lvl="0" indent="0" algn="ctr" rtl="0">
              <a:lnSpc>
                <a:spcPct val="90000"/>
              </a:lnSpc>
              <a:spcBef>
                <a:spcPts val="0"/>
              </a:spcBef>
              <a:spcAft>
                <a:spcPts val="0"/>
              </a:spcAft>
              <a:buClr>
                <a:srgbClr val="C00000"/>
              </a:buClr>
              <a:buSzPts val="7200"/>
              <a:buFont typeface="Arial"/>
              <a:buNone/>
            </a:pPr>
            <a:r>
              <a:rPr lang="en-US" sz="7200" b="1" i="0" u="none" strike="noStrike" cap="none">
                <a:solidFill>
                  <a:srgbClr val="C00000"/>
                </a:solidFill>
                <a:latin typeface="Arial"/>
                <a:ea typeface="Arial"/>
                <a:cs typeface="Arial"/>
                <a:sym typeface="Arial"/>
              </a:rPr>
              <a:t>INCIDENT</a:t>
            </a:r>
            <a:endParaRPr sz="1400" b="0" i="0" u="none" strike="noStrike" cap="none">
              <a:solidFill>
                <a:srgbClr val="000000"/>
              </a:solidFill>
              <a:latin typeface="Arial"/>
              <a:ea typeface="Arial"/>
              <a:cs typeface="Arial"/>
              <a:sym typeface="Arial"/>
            </a:endParaRPr>
          </a:p>
        </p:txBody>
      </p:sp>
      <p:sp>
        <p:nvSpPr>
          <p:cNvPr id="6" name="RED LINE">
            <a:extLst>
              <a:ext uri="{FF2B5EF4-FFF2-40B4-BE49-F238E27FC236}">
                <a16:creationId xmlns:a16="http://schemas.microsoft.com/office/drawing/2014/main" id="{5D35FA98-A8D5-A8AF-5398-4E59D1F9D55C}"/>
              </a:ext>
            </a:extLst>
          </p:cNvPr>
          <p:cNvSpPr/>
          <p:nvPr/>
        </p:nvSpPr>
        <p:spPr>
          <a:xfrm>
            <a:off x="1362871" y="2727865"/>
            <a:ext cx="22195522" cy="1134807"/>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solidFill>
              <a:srgbClr val="9D1C23"/>
            </a:solid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36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sp>
        <p:nvSpPr>
          <p:cNvPr id="12" name="Ellipses">
            <a:extLst>
              <a:ext uri="{FF2B5EF4-FFF2-40B4-BE49-F238E27FC236}">
                <a16:creationId xmlns:a16="http://schemas.microsoft.com/office/drawing/2014/main" id="{371EEACD-24A2-D96E-FAF1-265B46764621}"/>
              </a:ext>
            </a:extLst>
          </p:cNvPr>
          <p:cNvSpPr/>
          <p:nvPr/>
        </p:nvSpPr>
        <p:spPr>
          <a:xfrm>
            <a:off x="21878870" y="3102788"/>
            <a:ext cx="715500" cy="3831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13" name="patient1">
            <a:extLst>
              <a:ext uri="{FF2B5EF4-FFF2-40B4-BE49-F238E27FC236}">
                <a16:creationId xmlns:a16="http://schemas.microsoft.com/office/drawing/2014/main" id="{F7482D33-6775-8A16-9207-14361DD32926}"/>
              </a:ext>
            </a:extLst>
          </p:cNvPr>
          <p:cNvPicPr preferRelativeResize="0"/>
          <p:nvPr/>
        </p:nvPicPr>
        <p:blipFill rotWithShape="1">
          <a:blip r:embed="rId9">
            <a:alphaModFix/>
          </a:blip>
          <a:srcRect/>
          <a:stretch/>
        </p:blipFill>
        <p:spPr>
          <a:xfrm>
            <a:off x="718423" y="2792348"/>
            <a:ext cx="1005840" cy="1005840"/>
          </a:xfrm>
          <a:prstGeom prst="rect">
            <a:avLst/>
          </a:prstGeom>
          <a:noFill/>
          <a:ln>
            <a:noFill/>
          </a:ln>
        </p:spPr>
      </p:pic>
      <p:sp>
        <p:nvSpPr>
          <p:cNvPr id="18" name="PATIENT MOVEMENT">
            <a:extLst>
              <a:ext uri="{FF2B5EF4-FFF2-40B4-BE49-F238E27FC236}">
                <a16:creationId xmlns:a16="http://schemas.microsoft.com/office/drawing/2014/main" id="{457D7D04-1829-A112-418A-67EC313CEDD6}"/>
              </a:ext>
            </a:extLst>
          </p:cNvPr>
          <p:cNvSpPr txBox="1"/>
          <p:nvPr/>
        </p:nvSpPr>
        <p:spPr>
          <a:xfrm>
            <a:off x="1331417" y="3691930"/>
            <a:ext cx="3274450" cy="34105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u="none" strike="noStrike" cap="none" dirty="0">
                <a:solidFill>
                  <a:srgbClr val="262626"/>
                </a:solidFill>
                <a:latin typeface="Myriad Pro" panose="020B0503030403020204" pitchFamily="34" charset="0"/>
                <a:ea typeface="Roboto Medium" panose="02000000000000000000" pitchFamily="2" charset="0"/>
                <a:cs typeface="Calibri" panose="020F0502020204030204" pitchFamily="34" charset="0"/>
                <a:sym typeface="Calibri"/>
              </a:rPr>
              <a:t>PATIENT MOVEMENT EVENT</a:t>
            </a:r>
            <a:endParaRPr sz="1600" dirty="0">
              <a:latin typeface="Myriad Pro" panose="020B0503030403020204" pitchFamily="34" charset="0"/>
              <a:ea typeface="Roboto Medium" panose="02000000000000000000" pitchFamily="2" charset="0"/>
              <a:cs typeface="Calibri" panose="020F0502020204030204" pitchFamily="34" charset="0"/>
            </a:endParaRPr>
          </a:p>
        </p:txBody>
      </p:sp>
      <p:pic>
        <p:nvPicPr>
          <p:cNvPr id="19" name="PULSARA LOGO">
            <a:extLst>
              <a:ext uri="{FF2B5EF4-FFF2-40B4-BE49-F238E27FC236}">
                <a16:creationId xmlns:a16="http://schemas.microsoft.com/office/drawing/2014/main" id="{C5C77F8B-32F4-EC3D-A54C-C80479D3447D}"/>
              </a:ext>
            </a:extLst>
          </p:cNvPr>
          <p:cNvPicPr preferRelativeResize="0"/>
          <p:nvPr/>
        </p:nvPicPr>
        <p:blipFill rotWithShape="1">
          <a:blip r:embed="rId4">
            <a:alphaModFix/>
          </a:blip>
          <a:srcRect r="75831" b="-12587"/>
          <a:stretch/>
        </p:blipFill>
        <p:spPr>
          <a:xfrm>
            <a:off x="1056266" y="3631889"/>
            <a:ext cx="330154" cy="384501"/>
          </a:xfrm>
          <a:prstGeom prst="rect">
            <a:avLst/>
          </a:prstGeom>
          <a:noFill/>
          <a:ln>
            <a:noFill/>
          </a:ln>
        </p:spPr>
      </p:pic>
      <p:sp>
        <p:nvSpPr>
          <p:cNvPr id="20" name="ED Charge">
            <a:extLst>
              <a:ext uri="{FF2B5EF4-FFF2-40B4-BE49-F238E27FC236}">
                <a16:creationId xmlns:a16="http://schemas.microsoft.com/office/drawing/2014/main" id="{83BACE64-2E9C-BAD3-DB0C-420698EF564D}"/>
              </a:ext>
            </a:extLst>
          </p:cNvPr>
          <p:cNvSpPr/>
          <p:nvPr/>
        </p:nvSpPr>
        <p:spPr>
          <a:xfrm>
            <a:off x="16099399" y="3326333"/>
            <a:ext cx="1480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ED Charge</a:t>
            </a:r>
            <a:endParaRPr sz="1400" u="none" strike="noStrike" cap="none">
              <a:solidFill>
                <a:srgbClr val="000000"/>
              </a:solidFill>
              <a:latin typeface="Myriad Pro" panose="020B0503030403020204" pitchFamily="34" charset="0"/>
              <a:ea typeface="Arial"/>
              <a:cs typeface="Arial"/>
              <a:sym typeface="Arial"/>
            </a:endParaRPr>
          </a:p>
        </p:txBody>
      </p:sp>
      <p:sp>
        <p:nvSpPr>
          <p:cNvPr id="21" name="EDMD">
            <a:extLst>
              <a:ext uri="{FF2B5EF4-FFF2-40B4-BE49-F238E27FC236}">
                <a16:creationId xmlns:a16="http://schemas.microsoft.com/office/drawing/2014/main" id="{154F5D58-5548-ACE6-6251-0348F17769AE}"/>
              </a:ext>
            </a:extLst>
          </p:cNvPr>
          <p:cNvSpPr/>
          <p:nvPr/>
        </p:nvSpPr>
        <p:spPr>
          <a:xfrm>
            <a:off x="16111444" y="3019193"/>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latin typeface="Myriad Pro" panose="020B0503030403020204" pitchFamily="34" charset="0"/>
                <a:ea typeface="Arial"/>
                <a:cs typeface="Arial"/>
                <a:sym typeface="Arial"/>
              </a:rPr>
              <a:t>EDMD</a:t>
            </a:r>
            <a:endParaRPr sz="1400" u="none" strike="noStrike" cap="none" dirty="0">
              <a:solidFill>
                <a:srgbClr val="000000"/>
              </a:solidFill>
              <a:latin typeface="Myriad Pro" panose="020B0503030403020204" pitchFamily="34" charset="0"/>
              <a:ea typeface="Arial"/>
              <a:cs typeface="Arial"/>
              <a:sym typeface="Arial"/>
            </a:endParaRPr>
          </a:p>
        </p:txBody>
      </p:sp>
      <p:sp>
        <p:nvSpPr>
          <p:cNvPr id="25" name="Registrar">
            <a:extLst>
              <a:ext uri="{FF2B5EF4-FFF2-40B4-BE49-F238E27FC236}">
                <a16:creationId xmlns:a16="http://schemas.microsoft.com/office/drawing/2014/main" id="{9805A631-B1B0-783C-F3EF-FFAD66D31898}"/>
              </a:ext>
            </a:extLst>
          </p:cNvPr>
          <p:cNvSpPr/>
          <p:nvPr/>
        </p:nvSpPr>
        <p:spPr>
          <a:xfrm>
            <a:off x="17236709" y="3027811"/>
            <a:ext cx="1558497"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latin typeface="Myriad Pro" panose="020B0503030403020204" pitchFamily="34" charset="0"/>
                <a:ea typeface="Arial"/>
                <a:cs typeface="Arial"/>
                <a:sym typeface="Arial"/>
              </a:rPr>
              <a:t>Registration</a:t>
            </a:r>
            <a:endParaRPr sz="1400" u="none" strike="noStrike" cap="none" dirty="0">
              <a:solidFill>
                <a:srgbClr val="000000"/>
              </a:solidFill>
              <a:latin typeface="Myriad Pro" panose="020B0503030403020204" pitchFamily="34" charset="0"/>
              <a:ea typeface="Arial"/>
              <a:cs typeface="Arial"/>
              <a:sym typeface="Arial"/>
            </a:endParaRPr>
          </a:p>
        </p:txBody>
      </p:sp>
      <p:sp>
        <p:nvSpPr>
          <p:cNvPr id="26" name="Pharmacy">
            <a:extLst>
              <a:ext uri="{FF2B5EF4-FFF2-40B4-BE49-F238E27FC236}">
                <a16:creationId xmlns:a16="http://schemas.microsoft.com/office/drawing/2014/main" id="{99460D84-CFF3-544A-B095-1840A6561D10}"/>
              </a:ext>
            </a:extLst>
          </p:cNvPr>
          <p:cNvSpPr/>
          <p:nvPr/>
        </p:nvSpPr>
        <p:spPr>
          <a:xfrm>
            <a:off x="19052554" y="3325887"/>
            <a:ext cx="1480500" cy="2802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Pharmacy</a:t>
            </a:r>
            <a:endParaRPr sz="1400" u="none" strike="noStrike" cap="none">
              <a:solidFill>
                <a:srgbClr val="000000"/>
              </a:solidFill>
              <a:latin typeface="Myriad Pro" panose="020B0503030403020204" pitchFamily="34" charset="0"/>
              <a:ea typeface="Arial"/>
              <a:cs typeface="Arial"/>
              <a:sym typeface="Arial"/>
            </a:endParaRPr>
          </a:p>
        </p:txBody>
      </p:sp>
      <p:sp>
        <p:nvSpPr>
          <p:cNvPr id="27" name="Radiology">
            <a:extLst>
              <a:ext uri="{FF2B5EF4-FFF2-40B4-BE49-F238E27FC236}">
                <a16:creationId xmlns:a16="http://schemas.microsoft.com/office/drawing/2014/main" id="{F161AC4A-48BA-90CF-2B4C-579BAC9E80A1}"/>
              </a:ext>
            </a:extLst>
          </p:cNvPr>
          <p:cNvSpPr/>
          <p:nvPr/>
        </p:nvSpPr>
        <p:spPr>
          <a:xfrm>
            <a:off x="17698516" y="3336714"/>
            <a:ext cx="12897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Radiology</a:t>
            </a:r>
            <a:endParaRPr sz="1400" u="none" strike="noStrike" cap="none">
              <a:solidFill>
                <a:srgbClr val="000000"/>
              </a:solidFill>
              <a:latin typeface="Myriad Pro" panose="020B0503030403020204" pitchFamily="34" charset="0"/>
              <a:ea typeface="Arial"/>
              <a:cs typeface="Arial"/>
              <a:sym typeface="Arial"/>
            </a:endParaRPr>
          </a:p>
        </p:txBody>
      </p:sp>
      <p:sp>
        <p:nvSpPr>
          <p:cNvPr id="29" name="Trauma Surgeon">
            <a:extLst>
              <a:ext uri="{FF2B5EF4-FFF2-40B4-BE49-F238E27FC236}">
                <a16:creationId xmlns:a16="http://schemas.microsoft.com/office/drawing/2014/main" id="{DEEC43F4-6647-36F0-FA30-A2E4E0C6AF03}"/>
              </a:ext>
            </a:extLst>
          </p:cNvPr>
          <p:cNvSpPr/>
          <p:nvPr/>
        </p:nvSpPr>
        <p:spPr>
          <a:xfrm>
            <a:off x="18826660" y="3027811"/>
            <a:ext cx="21528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Trauma Surgeon</a:t>
            </a:r>
            <a:endParaRPr sz="1400" u="none" strike="noStrike" cap="none">
              <a:solidFill>
                <a:srgbClr val="000000"/>
              </a:solidFill>
              <a:latin typeface="Myriad Pro" panose="020B0503030403020204" pitchFamily="34" charset="0"/>
              <a:ea typeface="Arial"/>
              <a:cs typeface="Arial"/>
              <a:sym typeface="Arial"/>
            </a:endParaRPr>
          </a:p>
        </p:txBody>
      </p:sp>
      <p:sp>
        <p:nvSpPr>
          <p:cNvPr id="32" name="HOSP1">
            <a:extLst>
              <a:ext uri="{FF2B5EF4-FFF2-40B4-BE49-F238E27FC236}">
                <a16:creationId xmlns:a16="http://schemas.microsoft.com/office/drawing/2014/main" id="{26C1EB6D-6167-8A1B-17CE-A8A60C87FC0E}"/>
              </a:ext>
            </a:extLst>
          </p:cNvPr>
          <p:cNvSpPr/>
          <p:nvPr/>
        </p:nvSpPr>
        <p:spPr>
          <a:xfrm>
            <a:off x="13854682" y="2989586"/>
            <a:ext cx="2126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ctr"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Myriad Pro Black" panose="020B0503030403020204" pitchFamily="34" charset="0"/>
                <a:ea typeface="Roboto Black"/>
                <a:cs typeface="Arial Black" panose="020B0604020202020204" pitchFamily="34" charset="0"/>
                <a:sym typeface="Roboto Black"/>
              </a:rPr>
              <a:t>HOSP 1</a:t>
            </a:r>
            <a:endParaRPr sz="1100" b="1" u="none" strike="noStrike" cap="none" dirty="0">
              <a:solidFill>
                <a:srgbClr val="000000"/>
              </a:solidFill>
              <a:latin typeface="Myriad Pro Black" panose="020B0503030403020204" pitchFamily="34" charset="0"/>
              <a:ea typeface="Arial"/>
              <a:cs typeface="Arial"/>
              <a:sym typeface="Arial"/>
            </a:endParaRPr>
          </a:p>
        </p:txBody>
      </p:sp>
      <p:sp>
        <p:nvSpPr>
          <p:cNvPr id="34" name="Medic7">
            <a:extLst>
              <a:ext uri="{FF2B5EF4-FFF2-40B4-BE49-F238E27FC236}">
                <a16:creationId xmlns:a16="http://schemas.microsoft.com/office/drawing/2014/main" id="{DE3C1790-37A6-EC0A-62D2-4C53AEA13F7A}"/>
              </a:ext>
            </a:extLst>
          </p:cNvPr>
          <p:cNvSpPr/>
          <p:nvPr/>
        </p:nvSpPr>
        <p:spPr>
          <a:xfrm>
            <a:off x="4367252" y="3327106"/>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Medic 7</a:t>
            </a:r>
            <a:endParaRPr sz="1400" u="none" strike="noStrike" cap="none">
              <a:solidFill>
                <a:srgbClr val="000000"/>
              </a:solidFill>
              <a:latin typeface="Myriad Pro" panose="020B0503030403020204" pitchFamily="34" charset="0"/>
              <a:ea typeface="Arial"/>
              <a:cs typeface="Arial"/>
              <a:sym typeface="Arial"/>
            </a:endParaRPr>
          </a:p>
        </p:txBody>
      </p:sp>
      <p:sp>
        <p:nvSpPr>
          <p:cNvPr id="47" name="FF1">
            <a:extLst>
              <a:ext uri="{FF2B5EF4-FFF2-40B4-BE49-F238E27FC236}">
                <a16:creationId xmlns:a16="http://schemas.microsoft.com/office/drawing/2014/main" id="{FB6F10C9-6291-8F7E-69F6-58C5E87A236F}"/>
              </a:ext>
            </a:extLst>
          </p:cNvPr>
          <p:cNvSpPr/>
          <p:nvPr/>
        </p:nvSpPr>
        <p:spPr>
          <a:xfrm>
            <a:off x="4358996" y="3015388"/>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lt1"/>
                </a:solidFill>
                <a:latin typeface="Myriad Pro" panose="020B0503030403020204" pitchFamily="34" charset="0"/>
                <a:ea typeface="Arial"/>
                <a:cs typeface="Arial"/>
                <a:sym typeface="Arial"/>
              </a:rPr>
              <a:t>FF 1</a:t>
            </a:r>
            <a:endParaRPr sz="1400" u="none" strike="noStrike" cap="none" dirty="0">
              <a:solidFill>
                <a:srgbClr val="000000"/>
              </a:solidFill>
              <a:latin typeface="Myriad Pro" panose="020B0503030403020204" pitchFamily="34" charset="0"/>
              <a:ea typeface="Arial"/>
              <a:cs typeface="Arial"/>
              <a:sym typeface="Arial"/>
            </a:endParaRPr>
          </a:p>
        </p:txBody>
      </p:sp>
      <p:sp>
        <p:nvSpPr>
          <p:cNvPr id="54" name="EMT">
            <a:extLst>
              <a:ext uri="{FF2B5EF4-FFF2-40B4-BE49-F238E27FC236}">
                <a16:creationId xmlns:a16="http://schemas.microsoft.com/office/drawing/2014/main" id="{C0A7A122-FA3B-471C-4303-7CF38EB84651}"/>
              </a:ext>
            </a:extLst>
          </p:cNvPr>
          <p:cNvSpPr/>
          <p:nvPr/>
        </p:nvSpPr>
        <p:spPr>
          <a:xfrm>
            <a:off x="5474431" y="3151711"/>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lt1"/>
                </a:solidFill>
                <a:latin typeface="Myriad Pro" panose="020B0503030403020204" pitchFamily="34" charset="0"/>
                <a:ea typeface="Arial"/>
                <a:cs typeface="Arial"/>
                <a:sym typeface="Arial"/>
              </a:rPr>
              <a:t>EMT 2</a:t>
            </a:r>
            <a:endParaRPr sz="1400" u="none" strike="noStrike" cap="none">
              <a:solidFill>
                <a:srgbClr val="000000"/>
              </a:solidFill>
              <a:latin typeface="Myriad Pro" panose="020B0503030403020204" pitchFamily="34" charset="0"/>
              <a:ea typeface="Arial"/>
              <a:cs typeface="Arial"/>
              <a:sym typeface="Arial"/>
            </a:endParaRPr>
          </a:p>
        </p:txBody>
      </p:sp>
      <p:sp>
        <p:nvSpPr>
          <p:cNvPr id="55" name="FIRE1">
            <a:extLst>
              <a:ext uri="{FF2B5EF4-FFF2-40B4-BE49-F238E27FC236}">
                <a16:creationId xmlns:a16="http://schemas.microsoft.com/office/drawing/2014/main" id="{F075F6BE-0AD3-805C-7750-6C54159BB915}"/>
              </a:ext>
            </a:extLst>
          </p:cNvPr>
          <p:cNvSpPr/>
          <p:nvPr/>
        </p:nvSpPr>
        <p:spPr>
          <a:xfrm>
            <a:off x="2516553" y="2989586"/>
            <a:ext cx="1757100" cy="609600"/>
          </a:xfrm>
          <a:prstGeom prst="rect">
            <a:avLst/>
          </a:prstGeom>
          <a:solidFill>
            <a:srgbClr val="171616">
              <a:alpha val="76470"/>
            </a:srgbClr>
          </a:solidFill>
          <a:ln>
            <a:noFill/>
          </a:ln>
        </p:spPr>
        <p:txBody>
          <a:bodyPr spcFirstLastPara="1" wrap="square" lIns="91425" tIns="45700" rIns="0" bIns="45700" anchor="ctr" anchorCtr="0">
            <a:noAutofit/>
          </a:bodyPr>
          <a:lstStyle/>
          <a:p>
            <a:pPr marL="0" marR="0" lvl="0" indent="0" algn="ctr" rtl="0">
              <a:lnSpc>
                <a:spcPct val="100000"/>
              </a:lnSpc>
              <a:spcBef>
                <a:spcPts val="0"/>
              </a:spcBef>
              <a:spcAft>
                <a:spcPts val="0"/>
              </a:spcAft>
              <a:buClr>
                <a:srgbClr val="FFFFFF"/>
              </a:buClr>
              <a:buSzPts val="4400"/>
              <a:buFont typeface="Roboto Black"/>
              <a:buNone/>
            </a:pPr>
            <a:r>
              <a:rPr lang="en-US" sz="3600" b="1" u="none" strike="noStrike" cap="none" dirty="0">
                <a:solidFill>
                  <a:srgbClr val="FFFFFF"/>
                </a:solidFill>
                <a:latin typeface="Myriad Pro Black" panose="020B0503030403020204" pitchFamily="34" charset="0"/>
                <a:ea typeface="Roboto Black"/>
                <a:cs typeface="Arial Black" panose="020B0604020202020204" pitchFamily="34" charset="0"/>
                <a:sym typeface="Roboto Black"/>
              </a:rPr>
              <a:t>FIRE 1</a:t>
            </a:r>
            <a:endParaRPr sz="1100" b="1" u="none" strike="noStrike" cap="none" dirty="0">
              <a:solidFill>
                <a:srgbClr val="000000"/>
              </a:solidFill>
              <a:latin typeface="Myriad Pro Black" panose="020B0503030403020204" pitchFamily="34" charset="0"/>
              <a:ea typeface="Arial"/>
              <a:cs typeface="Arial"/>
              <a:sym typeface="Arial"/>
            </a:endParaRPr>
          </a:p>
        </p:txBody>
      </p:sp>
      <p:sp>
        <p:nvSpPr>
          <p:cNvPr id="57" name="EMS1">
            <a:extLst>
              <a:ext uri="{FF2B5EF4-FFF2-40B4-BE49-F238E27FC236}">
                <a16:creationId xmlns:a16="http://schemas.microsoft.com/office/drawing/2014/main" id="{44B05E68-6592-71F7-3065-B9BFAD627774}"/>
              </a:ext>
            </a:extLst>
          </p:cNvPr>
          <p:cNvSpPr/>
          <p:nvPr/>
        </p:nvSpPr>
        <p:spPr>
          <a:xfrm>
            <a:off x="8525248" y="2980067"/>
            <a:ext cx="1757100" cy="609600"/>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91425" tIns="45700" rIns="0" bIns="45700" anchor="ctr" anchorCtr="0">
            <a:noAutofit/>
          </a:bodyPr>
          <a:lstStyle/>
          <a:p>
            <a:pPr algn="ctr">
              <a:buClr>
                <a:srgbClr val="FFFFFF"/>
              </a:buClr>
              <a:buSzPts val="4400"/>
            </a:pPr>
            <a:r>
              <a:rPr lang="en-US" sz="3600" b="1" dirty="0">
                <a:solidFill>
                  <a:srgbClr val="FFFFFF"/>
                </a:solidFill>
                <a:latin typeface="Myriad Pro Black" panose="020B0503030403020204" pitchFamily="34" charset="0"/>
                <a:ea typeface="Roboto Black"/>
                <a:cs typeface="Arial Black" panose="020B0604020202020204" pitchFamily="34" charset="0"/>
                <a:sym typeface="Roboto Black"/>
              </a:rPr>
              <a:t>EMS 1</a:t>
            </a:r>
            <a:endParaRPr sz="3600" b="1" dirty="0">
              <a:solidFill>
                <a:srgbClr val="FFFFFF"/>
              </a:solidFill>
              <a:latin typeface="Myriad Pro Black" panose="020B0503030403020204" pitchFamily="34" charset="0"/>
              <a:ea typeface="Roboto Black"/>
              <a:cs typeface="Arial Black" panose="020B0604020202020204" pitchFamily="34" charset="0"/>
            </a:endParaRPr>
          </a:p>
        </p:txBody>
      </p:sp>
      <p:sp>
        <p:nvSpPr>
          <p:cNvPr id="79" name="Medic2">
            <a:extLst>
              <a:ext uri="{FF2B5EF4-FFF2-40B4-BE49-F238E27FC236}">
                <a16:creationId xmlns:a16="http://schemas.microsoft.com/office/drawing/2014/main" id="{ABFBF10C-C0CF-E9C4-9348-1087E608E6AB}"/>
              </a:ext>
            </a:extLst>
          </p:cNvPr>
          <p:cNvSpPr/>
          <p:nvPr/>
        </p:nvSpPr>
        <p:spPr>
          <a:xfrm>
            <a:off x="10346612" y="3317533"/>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none" strike="noStrike" cap="none" dirty="0">
                <a:solidFill>
                  <a:schemeClr val="lt1"/>
                </a:solidFill>
                <a:latin typeface="Myriad Pro" panose="020B0503030403020204" pitchFamily="34" charset="0"/>
                <a:ea typeface="Arial"/>
                <a:cs typeface="Arial"/>
                <a:sym typeface="Arial"/>
              </a:rPr>
              <a:t>Medic 2</a:t>
            </a:r>
            <a:endParaRPr dirty="0">
              <a:latin typeface="Myriad Pro" panose="020B0503030403020204" pitchFamily="34" charset="0"/>
            </a:endParaRPr>
          </a:p>
        </p:txBody>
      </p:sp>
      <p:sp>
        <p:nvSpPr>
          <p:cNvPr id="82" name="Medic1">
            <a:extLst>
              <a:ext uri="{FF2B5EF4-FFF2-40B4-BE49-F238E27FC236}">
                <a16:creationId xmlns:a16="http://schemas.microsoft.com/office/drawing/2014/main" id="{18C77DE3-4397-767E-7C59-A251320F795B}"/>
              </a:ext>
            </a:extLst>
          </p:cNvPr>
          <p:cNvSpPr/>
          <p:nvPr/>
        </p:nvSpPr>
        <p:spPr>
          <a:xfrm>
            <a:off x="10346612" y="3004401"/>
            <a:ext cx="1045500" cy="2556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none" strike="noStrike" cap="none" dirty="0">
                <a:solidFill>
                  <a:schemeClr val="lt1"/>
                </a:solidFill>
                <a:latin typeface="Myriad Pro" panose="020B0503030403020204" pitchFamily="34" charset="0"/>
                <a:ea typeface="Arial"/>
                <a:cs typeface="Arial"/>
                <a:sym typeface="Arial"/>
              </a:rPr>
              <a:t>Medic 1</a:t>
            </a:r>
            <a:endParaRPr dirty="0">
              <a:latin typeface="Myriad Pro" panose="020B0503030403020204" pitchFamily="34" charset="0"/>
            </a:endParaRPr>
          </a:p>
        </p:txBody>
      </p:sp>
      <p:sp>
        <p:nvSpPr>
          <p:cNvPr id="83" name="EMT1">
            <a:extLst>
              <a:ext uri="{FF2B5EF4-FFF2-40B4-BE49-F238E27FC236}">
                <a16:creationId xmlns:a16="http://schemas.microsoft.com/office/drawing/2014/main" id="{AB41BEA6-C1CC-2248-8CFF-0F394A61F1C2}"/>
              </a:ext>
            </a:extLst>
          </p:cNvPr>
          <p:cNvSpPr/>
          <p:nvPr/>
        </p:nvSpPr>
        <p:spPr>
          <a:xfrm>
            <a:off x="11450965" y="3160967"/>
            <a:ext cx="1045500" cy="247800"/>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none" strike="noStrike" cap="none" dirty="0">
                <a:solidFill>
                  <a:schemeClr val="lt1"/>
                </a:solidFill>
                <a:latin typeface="Myriad Pro" panose="020B0503030403020204" pitchFamily="34" charset="0"/>
                <a:ea typeface="Arial"/>
                <a:cs typeface="Arial"/>
                <a:sym typeface="Arial"/>
              </a:rPr>
              <a:t>EMT 1</a:t>
            </a:r>
            <a:endParaRPr dirty="0">
              <a:latin typeface="Myriad Pro" panose="020B0503030403020204" pitchFamily="34" charset="0"/>
            </a:endParaRPr>
          </a:p>
        </p:txBody>
      </p:sp>
    </p:spTree>
    <p:extLst>
      <p:ext uri="{BB962C8B-B14F-4D97-AF65-F5344CB8AC3E}">
        <p14:creationId xmlns:p14="http://schemas.microsoft.com/office/powerpoint/2010/main" val="164632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117E5-07FD-6754-C867-13478BC41D57}"/>
            </a:ext>
          </a:extLst>
        </p:cNvPr>
        <p:cNvGrpSpPr/>
        <p:nvPr/>
      </p:nvGrpSpPr>
      <p:grpSpPr>
        <a:xfrm>
          <a:off x="0" y="0"/>
          <a:ext cx="0" cy="0"/>
          <a:chOff x="0" y="0"/>
          <a:chExt cx="0" cy="0"/>
        </a:xfrm>
      </p:grpSpPr>
      <p:sp>
        <p:nvSpPr>
          <p:cNvPr id="2" name="yellow line body">
            <a:extLst>
              <a:ext uri="{FF2B5EF4-FFF2-40B4-BE49-F238E27FC236}">
                <a16:creationId xmlns:a16="http://schemas.microsoft.com/office/drawing/2014/main" id="{23C530B0-4697-BC2A-E42F-B6AFB145F3D3}"/>
              </a:ext>
            </a:extLst>
          </p:cNvPr>
          <p:cNvSpPr/>
          <p:nvPr/>
        </p:nvSpPr>
        <p:spPr>
          <a:xfrm>
            <a:off x="501925" y="1642025"/>
            <a:ext cx="23383200" cy="7772400"/>
          </a:xfrm>
          <a:prstGeom prst="roundRect">
            <a:avLst>
              <a:gd name="adj" fmla="val 6082"/>
            </a:avLst>
          </a:prstGeom>
          <a:noFill/>
          <a:ln w="1143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 name="yellow line header INCIDENT">
            <a:extLst>
              <a:ext uri="{FF2B5EF4-FFF2-40B4-BE49-F238E27FC236}">
                <a16:creationId xmlns:a16="http://schemas.microsoft.com/office/drawing/2014/main" id="{7F2CDFA3-8652-F573-6886-791A53151BED}"/>
              </a:ext>
            </a:extLst>
          </p:cNvPr>
          <p:cNvSpPr/>
          <p:nvPr/>
        </p:nvSpPr>
        <p:spPr>
          <a:xfrm>
            <a:off x="9579546" y="865801"/>
            <a:ext cx="5228100" cy="1228800"/>
          </a:xfrm>
          <a:prstGeom prst="roundRect">
            <a:avLst>
              <a:gd name="adj" fmla="val 16667"/>
            </a:avLst>
          </a:prstGeom>
          <a:solidFill>
            <a:schemeClr val="lt1"/>
          </a:solidFill>
          <a:ln w="107950" cap="flat" cmpd="sng">
            <a:solidFill>
              <a:srgbClr val="FFC000"/>
            </a:solidFill>
            <a:prstDash val="solid"/>
            <a:round/>
            <a:headEnd type="none" w="sm" len="sm"/>
            <a:tailEnd type="none" w="sm" len="sm"/>
          </a:ln>
        </p:spPr>
        <p:txBody>
          <a:bodyPr spcFirstLastPara="1" wrap="square" lIns="274300" tIns="365750" rIns="274300" bIns="274300" anchor="ctr" anchorCtr="0">
            <a:noAutofit/>
          </a:bodyPr>
          <a:lstStyle/>
          <a:p>
            <a:pPr marL="0" marR="0" lvl="0" indent="0" algn="ctr" rtl="0">
              <a:lnSpc>
                <a:spcPct val="90000"/>
              </a:lnSpc>
              <a:spcBef>
                <a:spcPts val="0"/>
              </a:spcBef>
              <a:spcAft>
                <a:spcPts val="0"/>
              </a:spcAft>
              <a:buClr>
                <a:srgbClr val="C00000"/>
              </a:buClr>
              <a:buSzPts val="7200"/>
              <a:buFont typeface="Arial"/>
              <a:buNone/>
            </a:pPr>
            <a:r>
              <a:rPr lang="en-US" sz="7200" b="1" i="0" u="none" strike="noStrike" cap="none">
                <a:solidFill>
                  <a:srgbClr val="C00000"/>
                </a:solidFill>
                <a:latin typeface="Arial"/>
                <a:ea typeface="Arial"/>
                <a:cs typeface="Arial"/>
                <a:sym typeface="Arial"/>
              </a:rPr>
              <a:t>INCIDENT</a:t>
            </a:r>
            <a:endParaRPr sz="1400" b="0" i="0" u="none" strike="noStrike" cap="none">
              <a:solidFill>
                <a:srgbClr val="000000"/>
              </a:solidFill>
              <a:latin typeface="Arial"/>
              <a:ea typeface="Arial"/>
              <a:cs typeface="Arial"/>
              <a:sym typeface="Arial"/>
            </a:endParaRPr>
          </a:p>
        </p:txBody>
      </p:sp>
      <p:grpSp>
        <p:nvGrpSpPr>
          <p:cNvPr id="29" name="JOIN">
            <a:extLst>
              <a:ext uri="{FF2B5EF4-FFF2-40B4-BE49-F238E27FC236}">
                <a16:creationId xmlns:a16="http://schemas.microsoft.com/office/drawing/2014/main" id="{CBB89F93-9242-C11E-9657-4B0E9A4FBADC}"/>
              </a:ext>
            </a:extLst>
          </p:cNvPr>
          <p:cNvGrpSpPr/>
          <p:nvPr/>
        </p:nvGrpSpPr>
        <p:grpSpPr>
          <a:xfrm>
            <a:off x="10650387" y="9451217"/>
            <a:ext cx="3086400" cy="3512075"/>
            <a:chOff x="10650387" y="9656529"/>
            <a:chExt cx="3086400" cy="3512075"/>
          </a:xfrm>
        </p:grpSpPr>
        <p:grpSp>
          <p:nvGrpSpPr>
            <p:cNvPr id="32" name="JOIN">
              <a:extLst>
                <a:ext uri="{FF2B5EF4-FFF2-40B4-BE49-F238E27FC236}">
                  <a16:creationId xmlns:a16="http://schemas.microsoft.com/office/drawing/2014/main" id="{7242853B-7E48-AFF7-E4FF-C3B9FC23D242}"/>
                </a:ext>
              </a:extLst>
            </p:cNvPr>
            <p:cNvGrpSpPr/>
            <p:nvPr/>
          </p:nvGrpSpPr>
          <p:grpSpPr>
            <a:xfrm>
              <a:off x="10650387" y="9656529"/>
              <a:ext cx="3086400" cy="3512075"/>
              <a:chOff x="8472150" y="10741731"/>
              <a:chExt cx="3086400" cy="3512075"/>
            </a:xfrm>
          </p:grpSpPr>
          <p:sp>
            <p:nvSpPr>
              <p:cNvPr id="47" name="yellow text box JOIN">
                <a:extLst>
                  <a:ext uri="{FF2B5EF4-FFF2-40B4-BE49-F238E27FC236}">
                    <a16:creationId xmlns:a16="http://schemas.microsoft.com/office/drawing/2014/main" id="{5D37538A-C43B-CB2E-67E6-6D8DE6384439}"/>
                  </a:ext>
                </a:extLst>
              </p:cNvPr>
              <p:cNvSpPr/>
              <p:nvPr/>
            </p:nvSpPr>
            <p:spPr>
              <a:xfrm>
                <a:off x="8472150" y="11320406"/>
                <a:ext cx="3086400" cy="2933400"/>
              </a:xfrm>
              <a:prstGeom prst="roundRect">
                <a:avLst>
                  <a:gd name="adj" fmla="val 12225"/>
                </a:avLst>
              </a:prstGeom>
              <a:solidFill>
                <a:schemeClr val="lt1"/>
              </a:solidFill>
              <a:ln w="76200" cap="flat" cmpd="sng">
                <a:solidFill>
                  <a:srgbClr val="FFC000"/>
                </a:solidFill>
                <a:prstDash val="solid"/>
                <a:miter lim="800000"/>
                <a:headEnd type="none" w="sm" len="sm"/>
                <a:tailEnd type="none" w="sm" len="sm"/>
              </a:ln>
            </p:spPr>
            <p:txBody>
              <a:bodyPr spcFirstLastPara="1" wrap="square" lIns="0" tIns="45700" rIns="0" bIns="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Arial" panose="020B0604020202020204" pitchFamily="34" charset="0"/>
                    <a:ea typeface="Roboto"/>
                    <a:cs typeface="Arial" panose="020B0604020202020204" pitchFamily="34" charset="0"/>
                    <a:sym typeface="Roboto"/>
                  </a:rPr>
                  <a:t>JOIN</a:t>
                </a:r>
                <a:endParaRPr sz="1400" b="0" i="0" u="none" strike="noStrike" cap="none" dirty="0">
                  <a:solidFill>
                    <a:srgbClr val="000000"/>
                  </a:solidFill>
                  <a:latin typeface="Arial"/>
                  <a:ea typeface="Arial"/>
                  <a:cs typeface="Arial"/>
                  <a:sym typeface="Arial"/>
                </a:endParaRPr>
              </a:p>
              <a:p>
                <a:pPr marL="230188" marR="0" lvl="0" indent="-230188" algn="l" rtl="0">
                  <a:lnSpc>
                    <a:spcPct val="90000"/>
                  </a:lnSpc>
                  <a:spcBef>
                    <a:spcPts val="0"/>
                  </a:spcBef>
                  <a:spcAft>
                    <a:spcPts val="0"/>
                  </a:spcAft>
                  <a:buClr>
                    <a:schemeClr val="dk1"/>
                  </a:buClr>
                  <a:buSzPts val="2400"/>
                  <a:buFont typeface="Arial"/>
                  <a:buChar char="•"/>
                </a:pPr>
                <a:r>
                  <a:rPr lang="en-US" sz="2400" b="1" u="none" strike="noStrike" cap="none" dirty="0">
                    <a:solidFill>
                      <a:schemeClr val="tx2">
                        <a:lumMod val="90000"/>
                        <a:lumOff val="10000"/>
                      </a:schemeClr>
                    </a:solidFill>
                    <a:latin typeface="Calibri" panose="020F0502020204030204" pitchFamily="34" charset="0"/>
                    <a:ea typeface="Roboto"/>
                    <a:cs typeface="Calibri" panose="020F0502020204030204" pitchFamily="34" charset="0"/>
                    <a:sym typeface="Roboto"/>
                  </a:rPr>
                  <a:t>Add Patients</a:t>
                </a:r>
                <a:endParaRPr sz="2400" b="1" u="none" strike="noStrike" cap="none" dirty="0">
                  <a:solidFill>
                    <a:schemeClr val="tx2">
                      <a:lumMod val="90000"/>
                      <a:lumOff val="10000"/>
                    </a:schemeClr>
                  </a:solidFill>
                  <a:latin typeface="Calibri" panose="020F0502020204030204" pitchFamily="34" charset="0"/>
                  <a:ea typeface="Roboto"/>
                  <a:cs typeface="Calibri" panose="020F0502020204030204" pitchFamily="34" charset="0"/>
                  <a:sym typeface="Roboto"/>
                </a:endParaRPr>
              </a:p>
              <a:p>
                <a:pPr marL="230188" marR="0" lvl="0" indent="-230188" algn="l" rtl="0">
                  <a:lnSpc>
                    <a:spcPct val="90000"/>
                  </a:lnSpc>
                  <a:spcBef>
                    <a:spcPts val="0"/>
                  </a:spcBef>
                  <a:spcAft>
                    <a:spcPts val="0"/>
                  </a:spcAft>
                  <a:buClr>
                    <a:schemeClr val="dk1"/>
                  </a:buClr>
                  <a:buSzPts val="2400"/>
                  <a:buFont typeface="Arial"/>
                  <a:buChar char="•"/>
                </a:pPr>
                <a:r>
                  <a:rPr lang="en-US" sz="2400" b="1" u="none" strike="noStrike" cap="none" dirty="0">
                    <a:solidFill>
                      <a:schemeClr val="tx2">
                        <a:lumMod val="90000"/>
                        <a:lumOff val="10000"/>
                      </a:schemeClr>
                    </a:solidFill>
                    <a:latin typeface="Calibri" panose="020F0502020204030204" pitchFamily="34" charset="0"/>
                    <a:ea typeface="Roboto"/>
                    <a:cs typeface="Calibri" panose="020F0502020204030204" pitchFamily="34" charset="0"/>
                    <a:sym typeface="Roboto"/>
                  </a:rPr>
                  <a:t>Participate</a:t>
                </a:r>
                <a:endParaRPr sz="1400" b="1" u="none" strike="noStrike" cap="none" dirty="0">
                  <a:solidFill>
                    <a:schemeClr val="tx2">
                      <a:lumMod val="90000"/>
                      <a:lumOff val="10000"/>
                    </a:schemeClr>
                  </a:solidFill>
                  <a:latin typeface="Calibri" panose="020F0502020204030204" pitchFamily="34" charset="0"/>
                  <a:ea typeface="Arial"/>
                  <a:cs typeface="Calibri" panose="020F0502020204030204" pitchFamily="34" charset="0"/>
                  <a:sym typeface="Arial"/>
                </a:endParaRPr>
              </a:p>
            </p:txBody>
          </p:sp>
          <p:sp>
            <p:nvSpPr>
              <p:cNvPr id="54" name="yellow arrow up">
                <a:extLst>
                  <a:ext uri="{FF2B5EF4-FFF2-40B4-BE49-F238E27FC236}">
                    <a16:creationId xmlns:a16="http://schemas.microsoft.com/office/drawing/2014/main" id="{67C9619E-626D-C4B4-A86D-98A208149959}"/>
                  </a:ext>
                </a:extLst>
              </p:cNvPr>
              <p:cNvSpPr/>
              <p:nvPr/>
            </p:nvSpPr>
            <p:spPr>
              <a:xfrm>
                <a:off x="9789600" y="10741731"/>
                <a:ext cx="403200" cy="600600"/>
              </a:xfrm>
              <a:prstGeom prst="upArrow">
                <a:avLst>
                  <a:gd name="adj1" fmla="val 37636"/>
                  <a:gd name="adj2" fmla="val 77840"/>
                </a:avLst>
              </a:prstGeom>
              <a:solidFill>
                <a:srgbClr val="FFC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pic>
          <p:nvPicPr>
            <p:cNvPr id="34" name="incident action photo">
              <a:extLst>
                <a:ext uri="{FF2B5EF4-FFF2-40B4-BE49-F238E27FC236}">
                  <a16:creationId xmlns:a16="http://schemas.microsoft.com/office/drawing/2014/main" id="{648ED0A7-B4EB-F3C3-DDD5-C24606F9A459}"/>
                </a:ext>
              </a:extLst>
            </p:cNvPr>
            <p:cNvPicPr preferRelativeResize="0"/>
            <p:nvPr/>
          </p:nvPicPr>
          <p:blipFill rotWithShape="1">
            <a:blip r:embed="rId3">
              <a:alphaModFix/>
            </a:blip>
            <a:srcRect l="17465" t="10395" r="8558" b="43607"/>
            <a:stretch/>
          </p:blipFill>
          <p:spPr>
            <a:xfrm>
              <a:off x="10815987" y="11697700"/>
              <a:ext cx="2755200" cy="1228800"/>
            </a:xfrm>
            <a:prstGeom prst="roundRect">
              <a:avLst>
                <a:gd name="adj" fmla="val 16667"/>
              </a:avLst>
            </a:prstGeom>
            <a:noFill/>
            <a:ln w="1587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grpSp>
      <p:pic>
        <p:nvPicPr>
          <p:cNvPr id="6" name="Incidents Browser View">
            <a:extLst>
              <a:ext uri="{FF2B5EF4-FFF2-40B4-BE49-F238E27FC236}">
                <a16:creationId xmlns:a16="http://schemas.microsoft.com/office/drawing/2014/main" id="{17B52B06-6AE2-F348-F201-982062AA7093}"/>
              </a:ext>
            </a:extLst>
          </p:cNvPr>
          <p:cNvPicPr>
            <a:picLocks noChangeAspect="1"/>
          </p:cNvPicPr>
          <p:nvPr/>
        </p:nvPicPr>
        <p:blipFill>
          <a:blip r:embed="rId4"/>
          <a:srcRect t="1271" b="6176"/>
          <a:stretch/>
        </p:blipFill>
        <p:spPr>
          <a:xfrm>
            <a:off x="9828336" y="2284616"/>
            <a:ext cx="13744574" cy="6759273"/>
          </a:xfrm>
          <a:prstGeom prst="roundRect">
            <a:avLst>
              <a:gd name="adj" fmla="val 8747"/>
            </a:avLst>
          </a:prstGeom>
        </p:spPr>
      </p:pic>
      <p:pic>
        <p:nvPicPr>
          <p:cNvPr id="7" name="Incidents Browser View">
            <a:extLst>
              <a:ext uri="{FF2B5EF4-FFF2-40B4-BE49-F238E27FC236}">
                <a16:creationId xmlns:a16="http://schemas.microsoft.com/office/drawing/2014/main" id="{4F07A1FF-EF7D-331D-3995-06820F82D83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62000"/>
                    </a14:imgEffect>
                    <a14:imgEffect>
                      <a14:brightnessContrast bright="-57000"/>
                    </a14:imgEffect>
                  </a14:imgLayer>
                </a14:imgProps>
              </a:ext>
            </a:extLst>
          </a:blip>
          <a:srcRect t="39922" r="71754" b="12222"/>
          <a:stretch/>
        </p:blipFill>
        <p:spPr>
          <a:xfrm>
            <a:off x="9828336" y="5107355"/>
            <a:ext cx="3882303" cy="3495011"/>
          </a:xfrm>
          <a:prstGeom prst="rect">
            <a:avLst/>
          </a:prstGeom>
        </p:spPr>
      </p:pic>
      <p:grpSp>
        <p:nvGrpSpPr>
          <p:cNvPr id="8" name="PATIENT CHANNEL 1">
            <a:extLst>
              <a:ext uri="{FF2B5EF4-FFF2-40B4-BE49-F238E27FC236}">
                <a16:creationId xmlns:a16="http://schemas.microsoft.com/office/drawing/2014/main" id="{9168B549-9C5B-7F92-8DB3-720B9D1DC3D6}"/>
              </a:ext>
            </a:extLst>
          </p:cNvPr>
          <p:cNvGrpSpPr/>
          <p:nvPr/>
        </p:nvGrpSpPr>
        <p:grpSpPr>
          <a:xfrm>
            <a:off x="718423" y="4654780"/>
            <a:ext cx="12974350" cy="857394"/>
            <a:chOff x="718423" y="4214879"/>
            <a:chExt cx="12033301" cy="795206"/>
          </a:xfrm>
        </p:grpSpPr>
        <p:sp>
          <p:nvSpPr>
            <p:cNvPr id="123" name="RED LINE">
              <a:extLst>
                <a:ext uri="{FF2B5EF4-FFF2-40B4-BE49-F238E27FC236}">
                  <a16:creationId xmlns:a16="http://schemas.microsoft.com/office/drawing/2014/main" id="{74BCE501-4971-0D8B-6A7B-424E0E636123}"/>
                </a:ext>
              </a:extLst>
            </p:cNvPr>
            <p:cNvSpPr/>
            <p:nvPr/>
          </p:nvSpPr>
          <p:spPr>
            <a:xfrm>
              <a:off x="1057952" y="4214879"/>
              <a:ext cx="11693772" cy="76327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sp>
          <p:nvSpPr>
            <p:cNvPr id="126" name="Ellipses">
              <a:extLst>
                <a:ext uri="{FF2B5EF4-FFF2-40B4-BE49-F238E27FC236}">
                  <a16:creationId xmlns:a16="http://schemas.microsoft.com/office/drawing/2014/main" id="{82BB6681-CB1C-0E70-249F-0872A02046EF}"/>
                </a:ext>
              </a:extLst>
            </p:cNvPr>
            <p:cNvSpPr/>
            <p:nvPr/>
          </p:nvSpPr>
          <p:spPr>
            <a:xfrm>
              <a:off x="11866863" y="4478026"/>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b="1" i="0" u="none" strike="noStrike" cap="none">
                  <a:solidFill>
                    <a:schemeClr val="lt1"/>
                  </a:solidFill>
                  <a:latin typeface="Arial"/>
                  <a:ea typeface="Arial"/>
                  <a:cs typeface="Arial"/>
                  <a:sym typeface="Arial"/>
                </a:rPr>
                <a:t>…</a:t>
              </a:r>
              <a:endParaRPr sz="700" b="0" i="0" u="none" strike="noStrike" cap="none">
                <a:solidFill>
                  <a:srgbClr val="000000"/>
                </a:solidFill>
                <a:latin typeface="Arial"/>
                <a:ea typeface="Arial"/>
                <a:cs typeface="Arial"/>
                <a:sym typeface="Arial"/>
              </a:endParaRPr>
            </a:p>
          </p:txBody>
        </p:sp>
        <p:pic>
          <p:nvPicPr>
            <p:cNvPr id="128" name="patient1">
              <a:extLst>
                <a:ext uri="{FF2B5EF4-FFF2-40B4-BE49-F238E27FC236}">
                  <a16:creationId xmlns:a16="http://schemas.microsoft.com/office/drawing/2014/main" id="{7AB86A15-7AB1-6BEE-6EA1-B8D265AA9290}"/>
                </a:ext>
              </a:extLst>
            </p:cNvPr>
            <p:cNvPicPr preferRelativeResize="0"/>
            <p:nvPr/>
          </p:nvPicPr>
          <p:blipFill rotWithShape="1">
            <a:blip r:embed="rId7">
              <a:alphaModFix/>
            </a:blip>
            <a:srcRect/>
            <a:stretch/>
          </p:blipFill>
          <p:spPr>
            <a:xfrm>
              <a:off x="718423" y="4325313"/>
              <a:ext cx="529930" cy="529929"/>
            </a:xfrm>
            <a:prstGeom prst="rect">
              <a:avLst/>
            </a:prstGeom>
            <a:noFill/>
            <a:ln>
              <a:noFill/>
            </a:ln>
          </p:spPr>
        </p:pic>
        <p:sp>
          <p:nvSpPr>
            <p:cNvPr id="129" name="PATIENT MOVEMENT">
              <a:extLst>
                <a:ext uri="{FF2B5EF4-FFF2-40B4-BE49-F238E27FC236}">
                  <a16:creationId xmlns:a16="http://schemas.microsoft.com/office/drawing/2014/main" id="{448EE07E-F620-EA0F-E64B-CB8F2F570C96}"/>
                </a:ext>
              </a:extLst>
            </p:cNvPr>
            <p:cNvSpPr txBox="1"/>
            <p:nvPr/>
          </p:nvSpPr>
          <p:spPr>
            <a:xfrm>
              <a:off x="1041381" y="4793413"/>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pic>
          <p:nvPicPr>
            <p:cNvPr id="134" name="PULSARA LOGO">
              <a:extLst>
                <a:ext uri="{FF2B5EF4-FFF2-40B4-BE49-F238E27FC236}">
                  <a16:creationId xmlns:a16="http://schemas.microsoft.com/office/drawing/2014/main" id="{6E3C2836-1EB0-F701-BF67-C685DCE5A378}"/>
                </a:ext>
              </a:extLst>
            </p:cNvPr>
            <p:cNvPicPr preferRelativeResize="0"/>
            <p:nvPr/>
          </p:nvPicPr>
          <p:blipFill rotWithShape="1">
            <a:blip r:embed="rId8">
              <a:alphaModFix/>
            </a:blip>
            <a:srcRect r="75831" b="-12587"/>
            <a:stretch/>
          </p:blipFill>
          <p:spPr>
            <a:xfrm>
              <a:off x="857466" y="4745741"/>
              <a:ext cx="226982" cy="264344"/>
            </a:xfrm>
            <a:prstGeom prst="rect">
              <a:avLst/>
            </a:prstGeom>
            <a:noFill/>
            <a:ln>
              <a:noFill/>
            </a:ln>
          </p:spPr>
        </p:pic>
        <p:grpSp>
          <p:nvGrpSpPr>
            <p:cNvPr id="139" name="HOSP1">
              <a:extLst>
                <a:ext uri="{FF2B5EF4-FFF2-40B4-BE49-F238E27FC236}">
                  <a16:creationId xmlns:a16="http://schemas.microsoft.com/office/drawing/2014/main" id="{DCBBFD84-A3F8-5F53-7B8D-638495AAF993}"/>
                </a:ext>
              </a:extLst>
            </p:cNvPr>
            <p:cNvGrpSpPr/>
            <p:nvPr/>
          </p:nvGrpSpPr>
          <p:grpSpPr>
            <a:xfrm>
              <a:off x="7239087" y="4396195"/>
              <a:ext cx="4144528" cy="393192"/>
              <a:chOff x="7639297" y="5164064"/>
              <a:chExt cx="4144528" cy="393192"/>
            </a:xfrm>
          </p:grpSpPr>
          <p:sp>
            <p:nvSpPr>
              <p:cNvPr id="167" name="ED Charge">
                <a:extLst>
                  <a:ext uri="{FF2B5EF4-FFF2-40B4-BE49-F238E27FC236}">
                    <a16:creationId xmlns:a16="http://schemas.microsoft.com/office/drawing/2014/main" id="{E91BE90D-949C-1584-5E44-CC8381A78D6A}"/>
                  </a:ext>
                </a:extLst>
              </p:cNvPr>
              <p:cNvSpPr/>
              <p:nvPr/>
            </p:nvSpPr>
            <p:spPr>
              <a:xfrm>
                <a:off x="8821932" y="5371428"/>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 Charge</a:t>
                </a:r>
                <a:endParaRPr sz="900">
                  <a:solidFill>
                    <a:schemeClr val="lt1"/>
                  </a:solidFill>
                  <a:latin typeface="Arial"/>
                  <a:cs typeface="Arial"/>
                  <a:sym typeface="Arial"/>
                </a:endParaRPr>
              </a:p>
            </p:txBody>
          </p:sp>
          <p:sp>
            <p:nvSpPr>
              <p:cNvPr id="168" name="EDMD">
                <a:extLst>
                  <a:ext uri="{FF2B5EF4-FFF2-40B4-BE49-F238E27FC236}">
                    <a16:creationId xmlns:a16="http://schemas.microsoft.com/office/drawing/2014/main" id="{8E83F905-C8C9-E7FA-5BBA-0B359F57FC53}"/>
                  </a:ext>
                </a:extLst>
              </p:cNvPr>
              <p:cNvSpPr/>
              <p:nvPr/>
            </p:nvSpPr>
            <p:spPr>
              <a:xfrm>
                <a:off x="8828278"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EDMD</a:t>
                </a:r>
                <a:endParaRPr sz="900">
                  <a:solidFill>
                    <a:schemeClr val="lt1"/>
                  </a:solidFill>
                  <a:latin typeface="Arial"/>
                  <a:cs typeface="Arial"/>
                  <a:sym typeface="Arial"/>
                </a:endParaRPr>
              </a:p>
            </p:txBody>
          </p:sp>
          <p:sp>
            <p:nvSpPr>
              <p:cNvPr id="169" name="Registrar">
                <a:extLst>
                  <a:ext uri="{FF2B5EF4-FFF2-40B4-BE49-F238E27FC236}">
                    <a16:creationId xmlns:a16="http://schemas.microsoft.com/office/drawing/2014/main" id="{D24B041A-DFDE-3DFB-3F36-020327837B37}"/>
                  </a:ext>
                </a:extLst>
              </p:cNvPr>
              <p:cNvSpPr/>
              <p:nvPr/>
            </p:nvSpPr>
            <p:spPr>
              <a:xfrm>
                <a:off x="9562407" y="5170329"/>
                <a:ext cx="80533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dirty="0">
                    <a:solidFill>
                      <a:schemeClr val="lt1"/>
                    </a:solidFill>
                    <a:latin typeface="Arial"/>
                    <a:cs typeface="Arial"/>
                    <a:sym typeface="Arial"/>
                  </a:rPr>
                  <a:t>Registration</a:t>
                </a:r>
                <a:endParaRPr sz="900" dirty="0">
                  <a:solidFill>
                    <a:schemeClr val="lt1"/>
                  </a:solidFill>
                  <a:latin typeface="Arial"/>
                  <a:cs typeface="Arial"/>
                  <a:sym typeface="Arial"/>
                </a:endParaRPr>
              </a:p>
            </p:txBody>
          </p:sp>
          <p:sp>
            <p:nvSpPr>
              <p:cNvPr id="174" name="Pharmacy">
                <a:extLst>
                  <a:ext uri="{FF2B5EF4-FFF2-40B4-BE49-F238E27FC236}">
                    <a16:creationId xmlns:a16="http://schemas.microsoft.com/office/drawing/2014/main" id="{AF6B2A9C-D5A2-DDCA-D99C-40D10F7A7DCE}"/>
                  </a:ext>
                </a:extLst>
              </p:cNvPr>
              <p:cNvSpPr/>
              <p:nvPr/>
            </p:nvSpPr>
            <p:spPr>
              <a:xfrm>
                <a:off x="10713064" y="5371428"/>
                <a:ext cx="745360"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Pharmacy</a:t>
                </a:r>
                <a:endParaRPr sz="900">
                  <a:solidFill>
                    <a:schemeClr val="lt1"/>
                  </a:solidFill>
                  <a:latin typeface="Arial"/>
                  <a:cs typeface="Arial"/>
                  <a:sym typeface="Arial"/>
                </a:endParaRPr>
              </a:p>
            </p:txBody>
          </p:sp>
          <p:sp>
            <p:nvSpPr>
              <p:cNvPr id="177" name="Radiology">
                <a:extLst>
                  <a:ext uri="{FF2B5EF4-FFF2-40B4-BE49-F238E27FC236}">
                    <a16:creationId xmlns:a16="http://schemas.microsoft.com/office/drawing/2014/main" id="{1299DAFF-19BB-587A-2B28-3AB5182955B4}"/>
                  </a:ext>
                </a:extLst>
              </p:cNvPr>
              <p:cNvSpPr/>
              <p:nvPr/>
            </p:nvSpPr>
            <p:spPr>
              <a:xfrm>
                <a:off x="9823792" y="5371428"/>
                <a:ext cx="80533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Radiology</a:t>
                </a:r>
                <a:endParaRPr sz="900">
                  <a:solidFill>
                    <a:schemeClr val="lt1"/>
                  </a:solidFill>
                  <a:latin typeface="Arial"/>
                  <a:cs typeface="Arial"/>
                  <a:sym typeface="Arial"/>
                </a:endParaRPr>
              </a:p>
            </p:txBody>
          </p:sp>
          <p:sp>
            <p:nvSpPr>
              <p:cNvPr id="178" name="Trauma Surgeon">
                <a:extLst>
                  <a:ext uri="{FF2B5EF4-FFF2-40B4-BE49-F238E27FC236}">
                    <a16:creationId xmlns:a16="http://schemas.microsoft.com/office/drawing/2014/main" id="{0A17256D-CF1A-DD8E-1B98-CB68735CA429}"/>
                  </a:ext>
                </a:extLst>
              </p:cNvPr>
              <p:cNvSpPr/>
              <p:nvPr/>
            </p:nvSpPr>
            <p:spPr>
              <a:xfrm>
                <a:off x="10439546" y="5170329"/>
                <a:ext cx="1344279"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Trauma Surgeon</a:t>
                </a:r>
                <a:endParaRPr sz="900">
                  <a:solidFill>
                    <a:schemeClr val="lt1"/>
                  </a:solidFill>
                  <a:latin typeface="Arial"/>
                  <a:cs typeface="Arial"/>
                  <a:sym typeface="Arial"/>
                </a:endParaRPr>
              </a:p>
            </p:txBody>
          </p:sp>
          <p:sp>
            <p:nvSpPr>
              <p:cNvPr id="179" name="HOSP1">
                <a:extLst>
                  <a:ext uri="{FF2B5EF4-FFF2-40B4-BE49-F238E27FC236}">
                    <a16:creationId xmlns:a16="http://schemas.microsoft.com/office/drawing/2014/main" id="{FFBDEEF6-FDB5-A4FF-2655-FEFED69565AF}"/>
                  </a:ext>
                </a:extLst>
              </p:cNvPr>
              <p:cNvSpPr/>
              <p:nvPr/>
            </p:nvSpPr>
            <p:spPr>
              <a:xfrm>
                <a:off x="7639297" y="5164064"/>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1</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grpSp>
        <p:grpSp>
          <p:nvGrpSpPr>
            <p:cNvPr id="140" name="FIRE1">
              <a:extLst>
                <a:ext uri="{FF2B5EF4-FFF2-40B4-BE49-F238E27FC236}">
                  <a16:creationId xmlns:a16="http://schemas.microsoft.com/office/drawing/2014/main" id="{E04120AA-BD68-54D9-4AE9-4C57F325598B}"/>
                </a:ext>
              </a:extLst>
            </p:cNvPr>
            <p:cNvGrpSpPr/>
            <p:nvPr/>
          </p:nvGrpSpPr>
          <p:grpSpPr>
            <a:xfrm>
              <a:off x="1665774" y="4398264"/>
              <a:ext cx="2274604" cy="388175"/>
              <a:chOff x="1665774" y="5166133"/>
              <a:chExt cx="2274604" cy="388175"/>
            </a:xfrm>
          </p:grpSpPr>
          <p:sp>
            <p:nvSpPr>
              <p:cNvPr id="157" name="Medic7">
                <a:extLst>
                  <a:ext uri="{FF2B5EF4-FFF2-40B4-BE49-F238E27FC236}">
                    <a16:creationId xmlns:a16="http://schemas.microsoft.com/office/drawing/2014/main" id="{253CEC5B-F07A-6E2E-7AA9-11FEF21CCFB6}"/>
                  </a:ext>
                </a:extLst>
              </p:cNvPr>
              <p:cNvSpPr/>
              <p:nvPr/>
            </p:nvSpPr>
            <p:spPr>
              <a:xfrm>
                <a:off x="2618697" y="5371428"/>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Medic 7</a:t>
                </a:r>
                <a:endParaRPr sz="900" b="0" i="0" u="none" strike="noStrike" cap="none">
                  <a:solidFill>
                    <a:srgbClr val="000000"/>
                  </a:solidFill>
                  <a:latin typeface="Arial"/>
                  <a:ea typeface="Arial"/>
                  <a:cs typeface="Arial"/>
                  <a:sym typeface="Arial"/>
                </a:endParaRPr>
              </a:p>
            </p:txBody>
          </p:sp>
          <p:sp>
            <p:nvSpPr>
              <p:cNvPr id="159" name="FF1">
                <a:extLst>
                  <a:ext uri="{FF2B5EF4-FFF2-40B4-BE49-F238E27FC236}">
                    <a16:creationId xmlns:a16="http://schemas.microsoft.com/office/drawing/2014/main" id="{8E598CC7-03B3-3729-4F78-4E7CA7CFA6A8}"/>
                  </a:ext>
                </a:extLst>
              </p:cNvPr>
              <p:cNvSpPr/>
              <p:nvPr/>
            </p:nvSpPr>
            <p:spPr>
              <a:xfrm>
                <a:off x="2614347"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FF1</a:t>
                </a:r>
                <a:endParaRPr sz="900" b="0" i="0" u="none" strike="noStrike" cap="none">
                  <a:solidFill>
                    <a:srgbClr val="000000"/>
                  </a:solidFill>
                  <a:latin typeface="Arial"/>
                  <a:ea typeface="Arial"/>
                  <a:cs typeface="Arial"/>
                  <a:sym typeface="Arial"/>
                </a:endParaRPr>
              </a:p>
            </p:txBody>
          </p:sp>
          <p:sp>
            <p:nvSpPr>
              <p:cNvPr id="161" name="EMT">
                <a:extLst>
                  <a:ext uri="{FF2B5EF4-FFF2-40B4-BE49-F238E27FC236}">
                    <a16:creationId xmlns:a16="http://schemas.microsoft.com/office/drawing/2014/main" id="{F8E2640E-7FCB-83AD-7E9B-DB8FF28DA7DF}"/>
                  </a:ext>
                </a:extLst>
              </p:cNvPr>
              <p:cNvSpPr/>
              <p:nvPr/>
            </p:nvSpPr>
            <p:spPr>
              <a:xfrm>
                <a:off x="3287533" y="5271647"/>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EMT 2</a:t>
                </a:r>
                <a:endParaRPr sz="900" b="0" i="0" u="none" strike="noStrike" cap="none">
                  <a:solidFill>
                    <a:srgbClr val="000000"/>
                  </a:solidFill>
                  <a:latin typeface="Arial"/>
                  <a:ea typeface="Arial"/>
                  <a:cs typeface="Arial"/>
                  <a:sym typeface="Arial"/>
                </a:endParaRPr>
              </a:p>
            </p:txBody>
          </p:sp>
          <p:sp>
            <p:nvSpPr>
              <p:cNvPr id="165" name="FIRE1">
                <a:extLst>
                  <a:ext uri="{FF2B5EF4-FFF2-40B4-BE49-F238E27FC236}">
                    <a16:creationId xmlns:a16="http://schemas.microsoft.com/office/drawing/2014/main" id="{21854AE9-4567-EDEB-463B-016938CFA0F6}"/>
                  </a:ext>
                </a:extLst>
              </p:cNvPr>
              <p:cNvSpPr/>
              <p:nvPr/>
            </p:nvSpPr>
            <p:spPr>
              <a:xfrm>
                <a:off x="1665774" y="5166133"/>
                <a:ext cx="912328" cy="388175"/>
              </a:xfrm>
              <a:prstGeom prst="rect">
                <a:avLst/>
              </a:prstGeom>
              <a:solidFill>
                <a:srgbClr val="171616">
                  <a:alpha val="76470"/>
                </a:srgbClr>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FFFFFF"/>
                  </a:buClr>
                  <a:buSzPts val="4400"/>
                  <a:buFont typeface="Roboto Black"/>
                  <a:buNone/>
                </a:pPr>
                <a:r>
                  <a:rPr lang="en-US"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FIRE 1</a:t>
                </a:r>
                <a:endParaRPr sz="700" b="0" i="0" u="none" strike="noStrike" cap="none" dirty="0">
                  <a:solidFill>
                    <a:srgbClr val="000000"/>
                  </a:solidFill>
                  <a:latin typeface="Arial"/>
                  <a:ea typeface="Arial"/>
                  <a:cs typeface="Arial"/>
                  <a:sym typeface="Arial"/>
                </a:endParaRPr>
              </a:p>
            </p:txBody>
          </p:sp>
        </p:grpSp>
        <p:grpSp>
          <p:nvGrpSpPr>
            <p:cNvPr id="141" name="EMS1">
              <a:extLst>
                <a:ext uri="{FF2B5EF4-FFF2-40B4-BE49-F238E27FC236}">
                  <a16:creationId xmlns:a16="http://schemas.microsoft.com/office/drawing/2014/main" id="{03506B7F-0345-6CB9-82D5-E77C8E4AAA88}"/>
                </a:ext>
              </a:extLst>
            </p:cNvPr>
            <p:cNvGrpSpPr/>
            <p:nvPr/>
          </p:nvGrpSpPr>
          <p:grpSpPr>
            <a:xfrm>
              <a:off x="4440306" y="4396195"/>
              <a:ext cx="2288490" cy="393192"/>
              <a:chOff x="4831470" y="5164064"/>
              <a:chExt cx="2288490" cy="393192"/>
            </a:xfrm>
          </p:grpSpPr>
          <p:sp>
            <p:nvSpPr>
              <p:cNvPr id="142" name="EMS1">
                <a:extLst>
                  <a:ext uri="{FF2B5EF4-FFF2-40B4-BE49-F238E27FC236}">
                    <a16:creationId xmlns:a16="http://schemas.microsoft.com/office/drawing/2014/main" id="{D842D762-9FD0-DBBA-893D-D5E99E3DA8F0}"/>
                  </a:ext>
                </a:extLst>
              </p:cNvPr>
              <p:cNvSpPr/>
              <p:nvPr/>
            </p:nvSpPr>
            <p:spPr>
              <a:xfrm>
                <a:off x="4831470" y="5164064"/>
                <a:ext cx="923544"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1</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145" name="Medic2">
                <a:extLst>
                  <a:ext uri="{FF2B5EF4-FFF2-40B4-BE49-F238E27FC236}">
                    <a16:creationId xmlns:a16="http://schemas.microsoft.com/office/drawing/2014/main" id="{D37419E4-1FE0-F372-436E-24AA913D5CDC}"/>
                  </a:ext>
                </a:extLst>
              </p:cNvPr>
              <p:cNvSpPr/>
              <p:nvPr/>
            </p:nvSpPr>
            <p:spPr>
              <a:xfrm>
                <a:off x="5791060" y="5371428"/>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2</a:t>
                </a:r>
                <a:endParaRPr sz="900">
                  <a:solidFill>
                    <a:schemeClr val="lt1"/>
                  </a:solidFill>
                  <a:latin typeface="Arial"/>
                  <a:cs typeface="Arial"/>
                </a:endParaRPr>
              </a:p>
            </p:txBody>
          </p:sp>
          <p:sp>
            <p:nvSpPr>
              <p:cNvPr id="151" name="Medic1">
                <a:extLst>
                  <a:ext uri="{FF2B5EF4-FFF2-40B4-BE49-F238E27FC236}">
                    <a16:creationId xmlns:a16="http://schemas.microsoft.com/office/drawing/2014/main" id="{E5C017CD-2820-CFFF-EB15-048A0D244FE6}"/>
                  </a:ext>
                </a:extLst>
              </p:cNvPr>
              <p:cNvSpPr/>
              <p:nvPr/>
            </p:nvSpPr>
            <p:spPr>
              <a:xfrm>
                <a:off x="5791060"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dirty="0">
                    <a:solidFill>
                      <a:schemeClr val="lt1"/>
                    </a:solidFill>
                    <a:latin typeface="Arial"/>
                    <a:cs typeface="Arial"/>
                    <a:sym typeface="Arial"/>
                  </a:rPr>
                  <a:t>Medic 1</a:t>
                </a:r>
                <a:endParaRPr sz="900" dirty="0">
                  <a:solidFill>
                    <a:schemeClr val="lt1"/>
                  </a:solidFill>
                  <a:latin typeface="Arial"/>
                  <a:cs typeface="Arial"/>
                </a:endParaRPr>
              </a:p>
            </p:txBody>
          </p:sp>
          <p:sp>
            <p:nvSpPr>
              <p:cNvPr id="152" name="EMT1">
                <a:extLst>
                  <a:ext uri="{FF2B5EF4-FFF2-40B4-BE49-F238E27FC236}">
                    <a16:creationId xmlns:a16="http://schemas.microsoft.com/office/drawing/2014/main" id="{80DDF267-76FD-D534-B1F3-00CDED756D64}"/>
                  </a:ext>
                </a:extLst>
              </p:cNvPr>
              <p:cNvSpPr/>
              <p:nvPr/>
            </p:nvSpPr>
            <p:spPr>
              <a:xfrm>
                <a:off x="6467115" y="5281541"/>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EMT 1</a:t>
                </a:r>
                <a:endParaRPr sz="900">
                  <a:solidFill>
                    <a:schemeClr val="lt1"/>
                  </a:solidFill>
                  <a:latin typeface="Arial"/>
                  <a:cs typeface="Arial"/>
                </a:endParaRPr>
              </a:p>
            </p:txBody>
          </p:sp>
        </p:grpSp>
      </p:grpSp>
      <p:grpSp>
        <p:nvGrpSpPr>
          <p:cNvPr id="9" name="PATIENT CHANNEL 2">
            <a:extLst>
              <a:ext uri="{FF2B5EF4-FFF2-40B4-BE49-F238E27FC236}">
                <a16:creationId xmlns:a16="http://schemas.microsoft.com/office/drawing/2014/main" id="{F75005B6-7A7B-984D-E75D-4552D4736146}"/>
              </a:ext>
            </a:extLst>
          </p:cNvPr>
          <p:cNvGrpSpPr/>
          <p:nvPr/>
        </p:nvGrpSpPr>
        <p:grpSpPr>
          <a:xfrm>
            <a:off x="721682" y="5514461"/>
            <a:ext cx="12971091" cy="865108"/>
            <a:chOff x="721446" y="5082180"/>
            <a:chExt cx="12030278" cy="802360"/>
          </a:xfrm>
        </p:grpSpPr>
        <p:sp>
          <p:nvSpPr>
            <p:cNvPr id="90" name="RED LINE">
              <a:extLst>
                <a:ext uri="{FF2B5EF4-FFF2-40B4-BE49-F238E27FC236}">
                  <a16:creationId xmlns:a16="http://schemas.microsoft.com/office/drawing/2014/main" id="{E8519769-5529-4AE8-509D-B227E30976D7}"/>
                </a:ext>
              </a:extLst>
            </p:cNvPr>
            <p:cNvSpPr/>
            <p:nvPr/>
          </p:nvSpPr>
          <p:spPr>
            <a:xfrm>
              <a:off x="1057952" y="5082180"/>
              <a:ext cx="11693772" cy="763269"/>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91" name="patient2">
              <a:extLst>
                <a:ext uri="{FF2B5EF4-FFF2-40B4-BE49-F238E27FC236}">
                  <a16:creationId xmlns:a16="http://schemas.microsoft.com/office/drawing/2014/main" id="{9B14B7A2-152C-BD79-54BF-4993F6D3C0D5}"/>
                </a:ext>
              </a:extLst>
            </p:cNvPr>
            <p:cNvPicPr preferRelativeResize="0"/>
            <p:nvPr/>
          </p:nvPicPr>
          <p:blipFill rotWithShape="1">
            <a:blip r:embed="rId9">
              <a:alphaModFix/>
            </a:blip>
            <a:srcRect/>
            <a:stretch/>
          </p:blipFill>
          <p:spPr>
            <a:xfrm>
              <a:off x="721446" y="5192613"/>
              <a:ext cx="529930" cy="529929"/>
            </a:xfrm>
            <a:prstGeom prst="rect">
              <a:avLst/>
            </a:prstGeom>
            <a:noFill/>
            <a:ln>
              <a:noFill/>
            </a:ln>
          </p:spPr>
        </p:pic>
        <p:sp>
          <p:nvSpPr>
            <p:cNvPr id="92" name="PATIENT MOVEMENT">
              <a:extLst>
                <a:ext uri="{FF2B5EF4-FFF2-40B4-BE49-F238E27FC236}">
                  <a16:creationId xmlns:a16="http://schemas.microsoft.com/office/drawing/2014/main" id="{C7901017-C635-3C15-E4D2-7D2C515F6B36}"/>
                </a:ext>
              </a:extLst>
            </p:cNvPr>
            <p:cNvSpPr txBox="1"/>
            <p:nvPr/>
          </p:nvSpPr>
          <p:spPr>
            <a:xfrm>
              <a:off x="1041380" y="5665523"/>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sp>
          <p:nvSpPr>
            <p:cNvPr id="101" name="Ellipses">
              <a:extLst>
                <a:ext uri="{FF2B5EF4-FFF2-40B4-BE49-F238E27FC236}">
                  <a16:creationId xmlns:a16="http://schemas.microsoft.com/office/drawing/2014/main" id="{FD87B112-A3C0-D4AC-918A-48FFD6B481B3}"/>
                </a:ext>
              </a:extLst>
            </p:cNvPr>
            <p:cNvSpPr/>
            <p:nvPr/>
          </p:nvSpPr>
          <p:spPr>
            <a:xfrm>
              <a:off x="11866863" y="5349810"/>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b="1" i="0" u="none" strike="noStrike" cap="none">
                  <a:solidFill>
                    <a:schemeClr val="lt1"/>
                  </a:solidFill>
                  <a:latin typeface="Arial"/>
                  <a:ea typeface="Arial"/>
                  <a:cs typeface="Arial"/>
                  <a:sym typeface="Arial"/>
                </a:rPr>
                <a:t>…</a:t>
              </a:r>
              <a:endParaRPr sz="1000" b="0" i="0" u="none" strike="noStrike" cap="none">
                <a:solidFill>
                  <a:srgbClr val="000000"/>
                </a:solidFill>
                <a:latin typeface="Arial"/>
                <a:ea typeface="Arial"/>
                <a:cs typeface="Arial"/>
                <a:sym typeface="Arial"/>
              </a:endParaRPr>
            </a:p>
          </p:txBody>
        </p:sp>
        <p:grpSp>
          <p:nvGrpSpPr>
            <p:cNvPr id="102" name="EMS1">
              <a:extLst>
                <a:ext uri="{FF2B5EF4-FFF2-40B4-BE49-F238E27FC236}">
                  <a16:creationId xmlns:a16="http://schemas.microsoft.com/office/drawing/2014/main" id="{0490B2BD-9683-4F31-D243-DCF54C1B0C7F}"/>
                </a:ext>
              </a:extLst>
            </p:cNvPr>
            <p:cNvGrpSpPr/>
            <p:nvPr/>
          </p:nvGrpSpPr>
          <p:grpSpPr>
            <a:xfrm>
              <a:off x="3189385" y="5263252"/>
              <a:ext cx="2274604" cy="388175"/>
              <a:chOff x="1665774" y="5166133"/>
              <a:chExt cx="2274604" cy="388175"/>
            </a:xfrm>
          </p:grpSpPr>
          <p:sp>
            <p:nvSpPr>
              <p:cNvPr id="119" name="Medic2">
                <a:extLst>
                  <a:ext uri="{FF2B5EF4-FFF2-40B4-BE49-F238E27FC236}">
                    <a16:creationId xmlns:a16="http://schemas.microsoft.com/office/drawing/2014/main" id="{7F1C10C2-65A2-9180-597D-213D8258069E}"/>
                  </a:ext>
                </a:extLst>
              </p:cNvPr>
              <p:cNvSpPr/>
              <p:nvPr/>
            </p:nvSpPr>
            <p:spPr>
              <a:xfrm>
                <a:off x="2618697" y="5371428"/>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Medic 2</a:t>
                </a:r>
                <a:endParaRPr sz="900" b="0" i="0" u="none" strike="noStrike" cap="none">
                  <a:solidFill>
                    <a:srgbClr val="000000"/>
                  </a:solidFill>
                  <a:latin typeface="Arial"/>
                  <a:ea typeface="Arial"/>
                  <a:cs typeface="Arial"/>
                  <a:sym typeface="Arial"/>
                </a:endParaRPr>
              </a:p>
            </p:txBody>
          </p:sp>
          <p:sp>
            <p:nvSpPr>
              <p:cNvPr id="120" name="Medic1">
                <a:extLst>
                  <a:ext uri="{FF2B5EF4-FFF2-40B4-BE49-F238E27FC236}">
                    <a16:creationId xmlns:a16="http://schemas.microsoft.com/office/drawing/2014/main" id="{D3AECDE9-3915-30EE-DDE6-C7CFC906BFA3}"/>
                  </a:ext>
                </a:extLst>
              </p:cNvPr>
              <p:cNvSpPr/>
              <p:nvPr/>
            </p:nvSpPr>
            <p:spPr>
              <a:xfrm>
                <a:off x="2614347"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Medic 1</a:t>
                </a:r>
                <a:endParaRPr sz="900" b="0" i="0" u="none" strike="noStrike" cap="none">
                  <a:solidFill>
                    <a:srgbClr val="000000"/>
                  </a:solidFill>
                  <a:latin typeface="Arial"/>
                  <a:ea typeface="Arial"/>
                  <a:cs typeface="Arial"/>
                  <a:sym typeface="Arial"/>
                </a:endParaRPr>
              </a:p>
            </p:txBody>
          </p:sp>
          <p:sp>
            <p:nvSpPr>
              <p:cNvPr id="121" name="EMT 1">
                <a:extLst>
                  <a:ext uri="{FF2B5EF4-FFF2-40B4-BE49-F238E27FC236}">
                    <a16:creationId xmlns:a16="http://schemas.microsoft.com/office/drawing/2014/main" id="{B200F6EB-CA1C-AB84-706D-AA4AC0B34F07}"/>
                  </a:ext>
                </a:extLst>
              </p:cNvPr>
              <p:cNvSpPr/>
              <p:nvPr/>
            </p:nvSpPr>
            <p:spPr>
              <a:xfrm>
                <a:off x="3287533" y="5271647"/>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EMT 1</a:t>
                </a:r>
                <a:endParaRPr sz="900" b="0" i="0" u="none" strike="noStrike" cap="none">
                  <a:solidFill>
                    <a:srgbClr val="000000"/>
                  </a:solidFill>
                  <a:latin typeface="Arial"/>
                  <a:ea typeface="Arial"/>
                  <a:cs typeface="Arial"/>
                  <a:sym typeface="Arial"/>
                </a:endParaRPr>
              </a:p>
            </p:txBody>
          </p:sp>
          <p:sp>
            <p:nvSpPr>
              <p:cNvPr id="122" name="FIRE1">
                <a:extLst>
                  <a:ext uri="{FF2B5EF4-FFF2-40B4-BE49-F238E27FC236}">
                    <a16:creationId xmlns:a16="http://schemas.microsoft.com/office/drawing/2014/main" id="{4EE79BE6-5E0F-8990-2723-580FD38FD7D3}"/>
                  </a:ext>
                </a:extLst>
              </p:cNvPr>
              <p:cNvSpPr/>
              <p:nvPr/>
            </p:nvSpPr>
            <p:spPr>
              <a:xfrm>
                <a:off x="1665774" y="5166133"/>
                <a:ext cx="912328" cy="388175"/>
              </a:xfrm>
              <a:prstGeom prst="rect">
                <a:avLst/>
              </a:prstGeom>
              <a:solidFill>
                <a:srgbClr val="171616">
                  <a:alpha val="76470"/>
                </a:srgbClr>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FFFFFF"/>
                  </a:buClr>
                  <a:buSzPts val="4400"/>
                  <a:buFont typeface="Roboto Black"/>
                  <a:buNone/>
                </a:pPr>
                <a:r>
                  <a:rPr lang="en-US"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EMS 1</a:t>
                </a:r>
                <a:endParaRPr sz="700" b="0" i="0" u="none" strike="noStrike" cap="none" dirty="0">
                  <a:solidFill>
                    <a:srgbClr val="000000"/>
                  </a:solidFill>
                  <a:latin typeface="Arial"/>
                  <a:ea typeface="Arial"/>
                  <a:cs typeface="Arial"/>
                  <a:sym typeface="Arial"/>
                </a:endParaRPr>
              </a:p>
            </p:txBody>
          </p:sp>
        </p:grpSp>
        <p:grpSp>
          <p:nvGrpSpPr>
            <p:cNvPr id="103" name="HOSP3">
              <a:extLst>
                <a:ext uri="{FF2B5EF4-FFF2-40B4-BE49-F238E27FC236}">
                  <a16:creationId xmlns:a16="http://schemas.microsoft.com/office/drawing/2014/main" id="{DEC83350-11D0-82EC-4C74-01A80E37DC9D}"/>
                </a:ext>
              </a:extLst>
            </p:cNvPr>
            <p:cNvGrpSpPr/>
            <p:nvPr/>
          </p:nvGrpSpPr>
          <p:grpSpPr>
            <a:xfrm>
              <a:off x="6038186" y="5263252"/>
              <a:ext cx="1756424" cy="388175"/>
              <a:chOff x="1665774" y="5166133"/>
              <a:chExt cx="1756424" cy="388175"/>
            </a:xfrm>
          </p:grpSpPr>
          <p:sp>
            <p:nvSpPr>
              <p:cNvPr id="116" name="ED Charge">
                <a:extLst>
                  <a:ext uri="{FF2B5EF4-FFF2-40B4-BE49-F238E27FC236}">
                    <a16:creationId xmlns:a16="http://schemas.microsoft.com/office/drawing/2014/main" id="{6D431F28-817F-8599-186F-568426DECB95}"/>
                  </a:ext>
                </a:extLst>
              </p:cNvPr>
              <p:cNvSpPr/>
              <p:nvPr/>
            </p:nvSpPr>
            <p:spPr>
              <a:xfrm>
                <a:off x="2618697" y="5371428"/>
                <a:ext cx="80350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ED Charge</a:t>
                </a:r>
                <a:endParaRPr sz="900" b="0" i="0" u="none" strike="noStrike" cap="none">
                  <a:solidFill>
                    <a:srgbClr val="000000"/>
                  </a:solidFill>
                  <a:latin typeface="Arial"/>
                  <a:ea typeface="Arial"/>
                  <a:cs typeface="Arial"/>
                  <a:sym typeface="Arial"/>
                </a:endParaRPr>
              </a:p>
            </p:txBody>
          </p:sp>
          <p:sp>
            <p:nvSpPr>
              <p:cNvPr id="117" name="EDMD">
                <a:extLst>
                  <a:ext uri="{FF2B5EF4-FFF2-40B4-BE49-F238E27FC236}">
                    <a16:creationId xmlns:a16="http://schemas.microsoft.com/office/drawing/2014/main" id="{CBE16CF6-7E38-313D-1198-4F513012257A}"/>
                  </a:ext>
                </a:extLst>
              </p:cNvPr>
              <p:cNvSpPr/>
              <p:nvPr/>
            </p:nvSpPr>
            <p:spPr>
              <a:xfrm>
                <a:off x="2614347"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EDMD</a:t>
                </a:r>
                <a:endParaRPr sz="900" b="0" i="0" u="none" strike="noStrike" cap="none">
                  <a:solidFill>
                    <a:srgbClr val="000000"/>
                  </a:solidFill>
                  <a:latin typeface="Arial"/>
                  <a:ea typeface="Arial"/>
                  <a:cs typeface="Arial"/>
                  <a:sym typeface="Arial"/>
                </a:endParaRPr>
              </a:p>
            </p:txBody>
          </p:sp>
          <p:sp>
            <p:nvSpPr>
              <p:cNvPr id="118" name="HOSP 3">
                <a:extLst>
                  <a:ext uri="{FF2B5EF4-FFF2-40B4-BE49-F238E27FC236}">
                    <a16:creationId xmlns:a16="http://schemas.microsoft.com/office/drawing/2014/main" id="{1751A00F-61B2-C284-1D5D-09FE4210CCE2}"/>
                  </a:ext>
                </a:extLst>
              </p:cNvPr>
              <p:cNvSpPr/>
              <p:nvPr/>
            </p:nvSpPr>
            <p:spPr>
              <a:xfrm>
                <a:off x="1665774" y="5166133"/>
                <a:ext cx="912328" cy="388175"/>
              </a:xfrm>
              <a:prstGeom prst="rect">
                <a:avLst/>
              </a:prstGeom>
              <a:solidFill>
                <a:srgbClr val="171616">
                  <a:alpha val="76470"/>
                </a:srgbClr>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FFFFFF"/>
                  </a:buClr>
                  <a:buSzPts val="4400"/>
                  <a:buFont typeface="Roboto Black"/>
                  <a:buNone/>
                </a:pPr>
                <a:r>
                  <a:rPr lang="en-US"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HOSP 3</a:t>
                </a:r>
                <a:endParaRPr sz="700" b="0" i="0" u="none" strike="noStrike" cap="none" dirty="0">
                  <a:solidFill>
                    <a:srgbClr val="000000"/>
                  </a:solidFill>
                  <a:latin typeface="Arial"/>
                  <a:ea typeface="Arial"/>
                  <a:cs typeface="Arial"/>
                  <a:sym typeface="Arial"/>
                </a:endParaRPr>
              </a:p>
            </p:txBody>
          </p:sp>
        </p:grpSp>
        <p:pic>
          <p:nvPicPr>
            <p:cNvPr id="114" name="PULSARA LOGO">
              <a:extLst>
                <a:ext uri="{FF2B5EF4-FFF2-40B4-BE49-F238E27FC236}">
                  <a16:creationId xmlns:a16="http://schemas.microsoft.com/office/drawing/2014/main" id="{97F69C54-1238-C012-184D-F859F0D2B94A}"/>
                </a:ext>
              </a:extLst>
            </p:cNvPr>
            <p:cNvPicPr preferRelativeResize="0"/>
            <p:nvPr/>
          </p:nvPicPr>
          <p:blipFill rotWithShape="1">
            <a:blip r:embed="rId8">
              <a:alphaModFix/>
            </a:blip>
            <a:srcRect r="75831" b="-12587"/>
            <a:stretch/>
          </p:blipFill>
          <p:spPr>
            <a:xfrm>
              <a:off x="857466" y="5620196"/>
              <a:ext cx="226982" cy="264344"/>
            </a:xfrm>
            <a:prstGeom prst="rect">
              <a:avLst/>
            </a:prstGeom>
            <a:noFill/>
            <a:ln>
              <a:noFill/>
            </a:ln>
          </p:spPr>
        </p:pic>
      </p:grpSp>
      <p:grpSp>
        <p:nvGrpSpPr>
          <p:cNvPr id="10" name="PATIENT CHANNEL 3">
            <a:extLst>
              <a:ext uri="{FF2B5EF4-FFF2-40B4-BE49-F238E27FC236}">
                <a16:creationId xmlns:a16="http://schemas.microsoft.com/office/drawing/2014/main" id="{939EB584-D9B1-EBB6-F1F5-F06730022D48}"/>
              </a:ext>
            </a:extLst>
          </p:cNvPr>
          <p:cNvGrpSpPr/>
          <p:nvPr/>
        </p:nvGrpSpPr>
        <p:grpSpPr>
          <a:xfrm>
            <a:off x="721682" y="6381853"/>
            <a:ext cx="12971091" cy="872802"/>
            <a:chOff x="721446" y="6027604"/>
            <a:chExt cx="12030278" cy="809496"/>
          </a:xfrm>
        </p:grpSpPr>
        <p:sp>
          <p:nvSpPr>
            <p:cNvPr id="62" name="RED LINE">
              <a:extLst>
                <a:ext uri="{FF2B5EF4-FFF2-40B4-BE49-F238E27FC236}">
                  <a16:creationId xmlns:a16="http://schemas.microsoft.com/office/drawing/2014/main" id="{403B3E85-2AFF-01AE-5E33-3774384ED19B}"/>
                </a:ext>
              </a:extLst>
            </p:cNvPr>
            <p:cNvSpPr/>
            <p:nvPr/>
          </p:nvSpPr>
          <p:spPr>
            <a:xfrm>
              <a:off x="1057952" y="6027604"/>
              <a:ext cx="11693772" cy="763269"/>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63" name="patient3">
              <a:extLst>
                <a:ext uri="{FF2B5EF4-FFF2-40B4-BE49-F238E27FC236}">
                  <a16:creationId xmlns:a16="http://schemas.microsoft.com/office/drawing/2014/main" id="{578650AB-296D-CB22-F969-AC054FB7D4D7}"/>
                </a:ext>
              </a:extLst>
            </p:cNvPr>
            <p:cNvPicPr preferRelativeResize="0"/>
            <p:nvPr/>
          </p:nvPicPr>
          <p:blipFill rotWithShape="1">
            <a:blip r:embed="rId10">
              <a:alphaModFix/>
            </a:blip>
            <a:srcRect/>
            <a:stretch/>
          </p:blipFill>
          <p:spPr>
            <a:xfrm>
              <a:off x="721446" y="6138036"/>
              <a:ext cx="529930" cy="529930"/>
            </a:xfrm>
            <a:prstGeom prst="rect">
              <a:avLst/>
            </a:prstGeom>
            <a:noFill/>
            <a:ln>
              <a:noFill/>
            </a:ln>
          </p:spPr>
        </p:pic>
        <p:sp>
          <p:nvSpPr>
            <p:cNvPr id="68" name="PATIENT MOVEMENT">
              <a:extLst>
                <a:ext uri="{FF2B5EF4-FFF2-40B4-BE49-F238E27FC236}">
                  <a16:creationId xmlns:a16="http://schemas.microsoft.com/office/drawing/2014/main" id="{4F315A74-D8F1-A3B0-FAE2-B4A08139C655}"/>
                </a:ext>
              </a:extLst>
            </p:cNvPr>
            <p:cNvSpPr txBox="1"/>
            <p:nvPr/>
          </p:nvSpPr>
          <p:spPr>
            <a:xfrm>
              <a:off x="1041380" y="6606977"/>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sp>
          <p:nvSpPr>
            <p:cNvPr id="69" name="Ellipses">
              <a:extLst>
                <a:ext uri="{FF2B5EF4-FFF2-40B4-BE49-F238E27FC236}">
                  <a16:creationId xmlns:a16="http://schemas.microsoft.com/office/drawing/2014/main" id="{4E059272-5A2B-6617-EB85-A75CBB155ED6}"/>
                </a:ext>
              </a:extLst>
            </p:cNvPr>
            <p:cNvSpPr/>
            <p:nvPr/>
          </p:nvSpPr>
          <p:spPr>
            <a:xfrm>
              <a:off x="11866863" y="6308320"/>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b="1" i="0" u="none" strike="noStrike" cap="none" dirty="0">
                  <a:solidFill>
                    <a:schemeClr val="lt1"/>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p:txBody>
        </p:sp>
        <p:grpSp>
          <p:nvGrpSpPr>
            <p:cNvPr id="70" name="EMS1">
              <a:extLst>
                <a:ext uri="{FF2B5EF4-FFF2-40B4-BE49-F238E27FC236}">
                  <a16:creationId xmlns:a16="http://schemas.microsoft.com/office/drawing/2014/main" id="{598DD25F-5785-F47A-526D-2D8FC94B9A6D}"/>
                </a:ext>
              </a:extLst>
            </p:cNvPr>
            <p:cNvGrpSpPr/>
            <p:nvPr/>
          </p:nvGrpSpPr>
          <p:grpSpPr>
            <a:xfrm>
              <a:off x="1976887" y="6207349"/>
              <a:ext cx="1612435" cy="393192"/>
              <a:chOff x="4831470" y="5164064"/>
              <a:chExt cx="1612435" cy="393192"/>
            </a:xfrm>
          </p:grpSpPr>
          <p:sp>
            <p:nvSpPr>
              <p:cNvPr id="85" name="EMS1">
                <a:extLst>
                  <a:ext uri="{FF2B5EF4-FFF2-40B4-BE49-F238E27FC236}">
                    <a16:creationId xmlns:a16="http://schemas.microsoft.com/office/drawing/2014/main" id="{7EDB9972-FF0C-37EB-776D-5024263C8D47}"/>
                  </a:ext>
                </a:extLst>
              </p:cNvPr>
              <p:cNvSpPr/>
              <p:nvPr/>
            </p:nvSpPr>
            <p:spPr>
              <a:xfrm>
                <a:off x="4831470" y="5164064"/>
                <a:ext cx="923544"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7</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87" name="Medic2">
                <a:extLst>
                  <a:ext uri="{FF2B5EF4-FFF2-40B4-BE49-F238E27FC236}">
                    <a16:creationId xmlns:a16="http://schemas.microsoft.com/office/drawing/2014/main" id="{F51429A1-8C57-10D2-0B1B-2E74A9ED34DA}"/>
                  </a:ext>
                </a:extLst>
              </p:cNvPr>
              <p:cNvSpPr/>
              <p:nvPr/>
            </p:nvSpPr>
            <p:spPr>
              <a:xfrm>
                <a:off x="5791060" y="5371428"/>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6</a:t>
                </a:r>
                <a:endParaRPr sz="900">
                  <a:solidFill>
                    <a:schemeClr val="lt1"/>
                  </a:solidFill>
                  <a:latin typeface="Arial"/>
                  <a:cs typeface="Arial"/>
                </a:endParaRPr>
              </a:p>
            </p:txBody>
          </p:sp>
          <p:sp>
            <p:nvSpPr>
              <p:cNvPr id="89" name="Medic1">
                <a:extLst>
                  <a:ext uri="{FF2B5EF4-FFF2-40B4-BE49-F238E27FC236}">
                    <a16:creationId xmlns:a16="http://schemas.microsoft.com/office/drawing/2014/main" id="{BED97CE0-8655-09D7-C4E1-87125D39DC70}"/>
                  </a:ext>
                </a:extLst>
              </p:cNvPr>
              <p:cNvSpPr/>
              <p:nvPr/>
            </p:nvSpPr>
            <p:spPr>
              <a:xfrm>
                <a:off x="5791060"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5</a:t>
                </a:r>
                <a:endParaRPr sz="900">
                  <a:solidFill>
                    <a:schemeClr val="lt1"/>
                  </a:solidFill>
                  <a:latin typeface="Arial"/>
                  <a:cs typeface="Arial"/>
                </a:endParaRPr>
              </a:p>
            </p:txBody>
          </p:sp>
        </p:grpSp>
        <p:grpSp>
          <p:nvGrpSpPr>
            <p:cNvPr id="71" name="HOSP2">
              <a:extLst>
                <a:ext uri="{FF2B5EF4-FFF2-40B4-BE49-F238E27FC236}">
                  <a16:creationId xmlns:a16="http://schemas.microsoft.com/office/drawing/2014/main" id="{F9E19745-8BC0-C14E-FDBD-B6D13FD1A747}"/>
                </a:ext>
              </a:extLst>
            </p:cNvPr>
            <p:cNvGrpSpPr/>
            <p:nvPr/>
          </p:nvGrpSpPr>
          <p:grpSpPr>
            <a:xfrm>
              <a:off x="4235610" y="6206405"/>
              <a:ext cx="2808793" cy="393192"/>
              <a:chOff x="7639297" y="5164064"/>
              <a:chExt cx="2808793" cy="393192"/>
            </a:xfrm>
          </p:grpSpPr>
          <p:sp>
            <p:nvSpPr>
              <p:cNvPr id="73" name="ED Charge">
                <a:extLst>
                  <a:ext uri="{FF2B5EF4-FFF2-40B4-BE49-F238E27FC236}">
                    <a16:creationId xmlns:a16="http://schemas.microsoft.com/office/drawing/2014/main" id="{A878E5D6-E19D-7479-E490-6CC498F0E010}"/>
                  </a:ext>
                </a:extLst>
              </p:cNvPr>
              <p:cNvSpPr/>
              <p:nvPr/>
            </p:nvSpPr>
            <p:spPr>
              <a:xfrm>
                <a:off x="8821932" y="5371428"/>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 Charge</a:t>
                </a:r>
                <a:endParaRPr sz="900">
                  <a:solidFill>
                    <a:schemeClr val="lt1"/>
                  </a:solidFill>
                  <a:latin typeface="Arial"/>
                  <a:cs typeface="Arial"/>
                  <a:sym typeface="Arial"/>
                </a:endParaRPr>
              </a:p>
            </p:txBody>
          </p:sp>
          <p:sp>
            <p:nvSpPr>
              <p:cNvPr id="74" name="EDMD">
                <a:extLst>
                  <a:ext uri="{FF2B5EF4-FFF2-40B4-BE49-F238E27FC236}">
                    <a16:creationId xmlns:a16="http://schemas.microsoft.com/office/drawing/2014/main" id="{AD3CF895-B40B-DD2E-DF2F-D94E386C3873}"/>
                  </a:ext>
                </a:extLst>
              </p:cNvPr>
              <p:cNvSpPr/>
              <p:nvPr/>
            </p:nvSpPr>
            <p:spPr>
              <a:xfrm>
                <a:off x="8828278"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EDMD</a:t>
                </a:r>
                <a:endParaRPr sz="900">
                  <a:solidFill>
                    <a:schemeClr val="lt1"/>
                  </a:solidFill>
                  <a:latin typeface="Arial"/>
                  <a:cs typeface="Arial"/>
                  <a:sym typeface="Arial"/>
                </a:endParaRPr>
              </a:p>
            </p:txBody>
          </p:sp>
          <p:sp>
            <p:nvSpPr>
              <p:cNvPr id="76" name="HOSP2">
                <a:extLst>
                  <a:ext uri="{FF2B5EF4-FFF2-40B4-BE49-F238E27FC236}">
                    <a16:creationId xmlns:a16="http://schemas.microsoft.com/office/drawing/2014/main" id="{B891CF79-5FBC-809B-46F8-F3BB8A678F2A}"/>
                  </a:ext>
                </a:extLst>
              </p:cNvPr>
              <p:cNvSpPr/>
              <p:nvPr/>
            </p:nvSpPr>
            <p:spPr>
              <a:xfrm>
                <a:off x="7639297" y="5164064"/>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2</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sp>
            <p:nvSpPr>
              <p:cNvPr id="83" name="Supervisor">
                <a:extLst>
                  <a:ext uri="{FF2B5EF4-FFF2-40B4-BE49-F238E27FC236}">
                    <a16:creationId xmlns:a16="http://schemas.microsoft.com/office/drawing/2014/main" id="{889DE240-6654-81B3-10C3-9FE0859A09B6}"/>
                  </a:ext>
                </a:extLst>
              </p:cNvPr>
              <p:cNvSpPr/>
              <p:nvPr/>
            </p:nvSpPr>
            <p:spPr>
              <a:xfrm>
                <a:off x="9523618" y="5170329"/>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Supervisor</a:t>
                </a:r>
                <a:endParaRPr sz="900">
                  <a:solidFill>
                    <a:schemeClr val="lt1"/>
                  </a:solidFill>
                  <a:latin typeface="Arial"/>
                  <a:cs typeface="Arial"/>
                  <a:sym typeface="Arial"/>
                </a:endParaRPr>
              </a:p>
            </p:txBody>
          </p:sp>
        </p:grpSp>
        <p:pic>
          <p:nvPicPr>
            <p:cNvPr id="72" name="PULSARA LOGO">
              <a:extLst>
                <a:ext uri="{FF2B5EF4-FFF2-40B4-BE49-F238E27FC236}">
                  <a16:creationId xmlns:a16="http://schemas.microsoft.com/office/drawing/2014/main" id="{DC5DF588-1800-8E4F-801E-56B203169BF9}"/>
                </a:ext>
              </a:extLst>
            </p:cNvPr>
            <p:cNvPicPr preferRelativeResize="0"/>
            <p:nvPr/>
          </p:nvPicPr>
          <p:blipFill rotWithShape="1">
            <a:blip r:embed="rId8">
              <a:alphaModFix/>
            </a:blip>
            <a:srcRect r="75831" b="-12587"/>
            <a:stretch/>
          </p:blipFill>
          <p:spPr>
            <a:xfrm>
              <a:off x="857466" y="6572756"/>
              <a:ext cx="226982" cy="264344"/>
            </a:xfrm>
            <a:prstGeom prst="rect">
              <a:avLst/>
            </a:prstGeom>
            <a:noFill/>
            <a:ln>
              <a:noFill/>
            </a:ln>
          </p:spPr>
        </p:pic>
      </p:grpSp>
      <p:grpSp>
        <p:nvGrpSpPr>
          <p:cNvPr id="12" name="PATIENT CHANNEL 4">
            <a:extLst>
              <a:ext uri="{FF2B5EF4-FFF2-40B4-BE49-F238E27FC236}">
                <a16:creationId xmlns:a16="http://schemas.microsoft.com/office/drawing/2014/main" id="{563D3E06-DF77-605E-8C82-F18B4E585E0E}"/>
              </a:ext>
            </a:extLst>
          </p:cNvPr>
          <p:cNvGrpSpPr/>
          <p:nvPr/>
        </p:nvGrpSpPr>
        <p:grpSpPr>
          <a:xfrm>
            <a:off x="721682" y="7241444"/>
            <a:ext cx="12971091" cy="869504"/>
            <a:chOff x="721446" y="7080407"/>
            <a:chExt cx="12030278" cy="806437"/>
          </a:xfrm>
        </p:grpSpPr>
        <p:sp>
          <p:nvSpPr>
            <p:cNvPr id="26" name="RED LINE">
              <a:extLst>
                <a:ext uri="{FF2B5EF4-FFF2-40B4-BE49-F238E27FC236}">
                  <a16:creationId xmlns:a16="http://schemas.microsoft.com/office/drawing/2014/main" id="{9089B2ED-B313-A7AF-08AA-6A536517E6FD}"/>
                </a:ext>
              </a:extLst>
            </p:cNvPr>
            <p:cNvSpPr/>
            <p:nvPr/>
          </p:nvSpPr>
          <p:spPr>
            <a:xfrm>
              <a:off x="1057952" y="7080407"/>
              <a:ext cx="11693772" cy="763269"/>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sp>
          <p:nvSpPr>
            <p:cNvPr id="27" name="PATIENT MOVEMENT">
              <a:extLst>
                <a:ext uri="{FF2B5EF4-FFF2-40B4-BE49-F238E27FC236}">
                  <a16:creationId xmlns:a16="http://schemas.microsoft.com/office/drawing/2014/main" id="{57308BD9-44F0-0ADA-9475-D55270EA0E57}"/>
                </a:ext>
              </a:extLst>
            </p:cNvPr>
            <p:cNvSpPr txBox="1"/>
            <p:nvPr/>
          </p:nvSpPr>
          <p:spPr>
            <a:xfrm>
              <a:off x="1041380" y="7676557"/>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pic>
          <p:nvPicPr>
            <p:cNvPr id="30" name="Patient 4">
              <a:extLst>
                <a:ext uri="{FF2B5EF4-FFF2-40B4-BE49-F238E27FC236}">
                  <a16:creationId xmlns:a16="http://schemas.microsoft.com/office/drawing/2014/main" id="{8B339986-2724-92CD-8251-5FFDD161981C}"/>
                </a:ext>
              </a:extLst>
            </p:cNvPr>
            <p:cNvPicPr preferRelativeResize="0"/>
            <p:nvPr/>
          </p:nvPicPr>
          <p:blipFill rotWithShape="1">
            <a:blip r:embed="rId11">
              <a:alphaModFix/>
            </a:blip>
            <a:srcRect/>
            <a:stretch/>
          </p:blipFill>
          <p:spPr>
            <a:xfrm>
              <a:off x="721446" y="7205214"/>
              <a:ext cx="529929" cy="529929"/>
            </a:xfrm>
            <a:prstGeom prst="rect">
              <a:avLst/>
            </a:prstGeom>
            <a:noFill/>
            <a:ln>
              <a:noFill/>
            </a:ln>
          </p:spPr>
        </p:pic>
        <p:sp>
          <p:nvSpPr>
            <p:cNvPr id="31" name="Ellipses">
              <a:extLst>
                <a:ext uri="{FF2B5EF4-FFF2-40B4-BE49-F238E27FC236}">
                  <a16:creationId xmlns:a16="http://schemas.microsoft.com/office/drawing/2014/main" id="{272F449E-76F0-8C0F-9ADB-2052ECB6AF03}"/>
                </a:ext>
              </a:extLst>
            </p:cNvPr>
            <p:cNvSpPr/>
            <p:nvPr/>
          </p:nvSpPr>
          <p:spPr>
            <a:xfrm>
              <a:off x="11866863" y="7361124"/>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algn="ctr">
                <a:buClr>
                  <a:srgbClr val="000000"/>
                </a:buClr>
                <a:buSzPts val="3200"/>
              </a:pPr>
              <a:r>
                <a:rPr lang="en-US" b="1" i="0" u="none" strike="noStrike" cap="none">
                  <a:solidFill>
                    <a:schemeClr val="lt1"/>
                  </a:solidFill>
                  <a:latin typeface="Arial"/>
                  <a:ea typeface="Arial"/>
                  <a:cs typeface="Arial"/>
                  <a:sym typeface="Arial"/>
                </a:rPr>
                <a:t>…</a:t>
              </a:r>
              <a:endParaRPr lang="en-US" sz="1050" b="0" i="0" u="none" strike="noStrike" cap="none">
                <a:solidFill>
                  <a:srgbClr val="000000"/>
                </a:solidFill>
                <a:latin typeface="Arial"/>
                <a:ea typeface="Arial"/>
                <a:cs typeface="Arial"/>
                <a:sym typeface="Arial"/>
              </a:endParaRPr>
            </a:p>
          </p:txBody>
        </p:sp>
        <p:grpSp>
          <p:nvGrpSpPr>
            <p:cNvPr id="33" name="EMS2">
              <a:extLst>
                <a:ext uri="{FF2B5EF4-FFF2-40B4-BE49-F238E27FC236}">
                  <a16:creationId xmlns:a16="http://schemas.microsoft.com/office/drawing/2014/main" id="{48DAE8E8-3409-6D81-906C-1DB382010C65}"/>
                </a:ext>
              </a:extLst>
            </p:cNvPr>
            <p:cNvGrpSpPr/>
            <p:nvPr/>
          </p:nvGrpSpPr>
          <p:grpSpPr>
            <a:xfrm>
              <a:off x="1387395" y="7273582"/>
              <a:ext cx="2385076" cy="393192"/>
              <a:chOff x="4831470" y="5164064"/>
              <a:chExt cx="2385076" cy="393192"/>
            </a:xfrm>
          </p:grpSpPr>
          <p:sp>
            <p:nvSpPr>
              <p:cNvPr id="58" name="EMS1">
                <a:extLst>
                  <a:ext uri="{FF2B5EF4-FFF2-40B4-BE49-F238E27FC236}">
                    <a16:creationId xmlns:a16="http://schemas.microsoft.com/office/drawing/2014/main" id="{6F0B69B2-6266-E306-0B90-52EC683F2159}"/>
                  </a:ext>
                </a:extLst>
              </p:cNvPr>
              <p:cNvSpPr/>
              <p:nvPr/>
            </p:nvSpPr>
            <p:spPr>
              <a:xfrm>
                <a:off x="4831470" y="5164064"/>
                <a:ext cx="923544"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2</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59" name="Medic2">
                <a:extLst>
                  <a:ext uri="{FF2B5EF4-FFF2-40B4-BE49-F238E27FC236}">
                    <a16:creationId xmlns:a16="http://schemas.microsoft.com/office/drawing/2014/main" id="{215CFB01-06B0-190A-6D84-250CD41FFC24}"/>
                  </a:ext>
                </a:extLst>
              </p:cNvPr>
              <p:cNvSpPr/>
              <p:nvPr/>
            </p:nvSpPr>
            <p:spPr>
              <a:xfrm>
                <a:off x="5791060" y="5371428"/>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4</a:t>
                </a:r>
                <a:endParaRPr sz="900">
                  <a:solidFill>
                    <a:schemeClr val="lt1"/>
                  </a:solidFill>
                  <a:latin typeface="Arial"/>
                  <a:cs typeface="Arial"/>
                </a:endParaRPr>
              </a:p>
            </p:txBody>
          </p:sp>
          <p:sp>
            <p:nvSpPr>
              <p:cNvPr id="60" name="Medic1">
                <a:extLst>
                  <a:ext uri="{FF2B5EF4-FFF2-40B4-BE49-F238E27FC236}">
                    <a16:creationId xmlns:a16="http://schemas.microsoft.com/office/drawing/2014/main" id="{4A430C80-7B14-EC3A-FBE4-C0819DA3E47E}"/>
                  </a:ext>
                </a:extLst>
              </p:cNvPr>
              <p:cNvSpPr/>
              <p:nvPr/>
            </p:nvSpPr>
            <p:spPr>
              <a:xfrm>
                <a:off x="5791060"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1</a:t>
                </a:r>
                <a:endParaRPr sz="900">
                  <a:solidFill>
                    <a:schemeClr val="lt1"/>
                  </a:solidFill>
                  <a:latin typeface="Arial"/>
                  <a:cs typeface="Arial"/>
                </a:endParaRPr>
              </a:p>
            </p:txBody>
          </p:sp>
          <p:sp>
            <p:nvSpPr>
              <p:cNvPr id="61" name="EMT1">
                <a:extLst>
                  <a:ext uri="{FF2B5EF4-FFF2-40B4-BE49-F238E27FC236}">
                    <a16:creationId xmlns:a16="http://schemas.microsoft.com/office/drawing/2014/main" id="{B5B17B78-46C2-A31F-046D-A9DFD78E67EE}"/>
                  </a:ext>
                </a:extLst>
              </p:cNvPr>
              <p:cNvSpPr/>
              <p:nvPr/>
            </p:nvSpPr>
            <p:spPr>
              <a:xfrm>
                <a:off x="6467115" y="5281540"/>
                <a:ext cx="749431" cy="231441"/>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8</a:t>
                </a:r>
                <a:endParaRPr sz="900">
                  <a:solidFill>
                    <a:schemeClr val="lt1"/>
                  </a:solidFill>
                  <a:latin typeface="Arial"/>
                  <a:cs typeface="Arial"/>
                </a:endParaRPr>
              </a:p>
            </p:txBody>
          </p:sp>
        </p:grpSp>
        <p:pic>
          <p:nvPicPr>
            <p:cNvPr id="35" name="PULSARA LOGO">
              <a:extLst>
                <a:ext uri="{FF2B5EF4-FFF2-40B4-BE49-F238E27FC236}">
                  <a16:creationId xmlns:a16="http://schemas.microsoft.com/office/drawing/2014/main" id="{DA75B740-7F40-E56E-90B2-C67E9E2C128C}"/>
                </a:ext>
              </a:extLst>
            </p:cNvPr>
            <p:cNvPicPr preferRelativeResize="0"/>
            <p:nvPr/>
          </p:nvPicPr>
          <p:blipFill rotWithShape="1">
            <a:blip r:embed="rId8">
              <a:alphaModFix/>
            </a:blip>
            <a:srcRect r="75831" b="-12587"/>
            <a:stretch/>
          </p:blipFill>
          <p:spPr>
            <a:xfrm>
              <a:off x="857466" y="7622500"/>
              <a:ext cx="226982" cy="264344"/>
            </a:xfrm>
            <a:prstGeom prst="rect">
              <a:avLst/>
            </a:prstGeom>
            <a:noFill/>
            <a:ln>
              <a:noFill/>
            </a:ln>
          </p:spPr>
        </p:pic>
        <p:grpSp>
          <p:nvGrpSpPr>
            <p:cNvPr id="36" name="HOSP 1">
              <a:extLst>
                <a:ext uri="{FF2B5EF4-FFF2-40B4-BE49-F238E27FC236}">
                  <a16:creationId xmlns:a16="http://schemas.microsoft.com/office/drawing/2014/main" id="{9B0FBF4E-9C6F-AAAD-FFEC-E9423A7D3F1E}"/>
                </a:ext>
              </a:extLst>
            </p:cNvPr>
            <p:cNvGrpSpPr/>
            <p:nvPr/>
          </p:nvGrpSpPr>
          <p:grpSpPr>
            <a:xfrm>
              <a:off x="3868628" y="7273582"/>
              <a:ext cx="2976933" cy="393192"/>
              <a:chOff x="7639297" y="5164064"/>
              <a:chExt cx="2976933" cy="393192"/>
            </a:xfrm>
          </p:grpSpPr>
          <p:sp>
            <p:nvSpPr>
              <p:cNvPr id="52" name="ED Charge">
                <a:extLst>
                  <a:ext uri="{FF2B5EF4-FFF2-40B4-BE49-F238E27FC236}">
                    <a16:creationId xmlns:a16="http://schemas.microsoft.com/office/drawing/2014/main" id="{4C8131A6-0BBC-F982-A471-500D1140CA3D}"/>
                  </a:ext>
                </a:extLst>
              </p:cNvPr>
              <p:cNvSpPr/>
              <p:nvPr/>
            </p:nvSpPr>
            <p:spPr>
              <a:xfrm>
                <a:off x="8821932" y="5371428"/>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 Charge</a:t>
                </a:r>
                <a:endParaRPr sz="900">
                  <a:solidFill>
                    <a:schemeClr val="lt1"/>
                  </a:solidFill>
                  <a:latin typeface="Arial"/>
                  <a:cs typeface="Arial"/>
                  <a:sym typeface="Arial"/>
                </a:endParaRPr>
              </a:p>
            </p:txBody>
          </p:sp>
          <p:sp>
            <p:nvSpPr>
              <p:cNvPr id="53" name="EDMD">
                <a:extLst>
                  <a:ext uri="{FF2B5EF4-FFF2-40B4-BE49-F238E27FC236}">
                    <a16:creationId xmlns:a16="http://schemas.microsoft.com/office/drawing/2014/main" id="{3A0C9669-0D5D-47D0-E20C-BBB39E8144FE}"/>
                  </a:ext>
                </a:extLst>
              </p:cNvPr>
              <p:cNvSpPr/>
              <p:nvPr/>
            </p:nvSpPr>
            <p:spPr>
              <a:xfrm>
                <a:off x="8828278" y="5170328"/>
                <a:ext cx="60024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EDMD</a:t>
                </a:r>
                <a:endParaRPr sz="900">
                  <a:solidFill>
                    <a:schemeClr val="lt1"/>
                  </a:solidFill>
                  <a:latin typeface="Arial"/>
                  <a:cs typeface="Arial"/>
                  <a:sym typeface="Arial"/>
                </a:endParaRPr>
              </a:p>
            </p:txBody>
          </p:sp>
          <p:sp>
            <p:nvSpPr>
              <p:cNvPr id="55" name="Registrar">
                <a:extLst>
                  <a:ext uri="{FF2B5EF4-FFF2-40B4-BE49-F238E27FC236}">
                    <a16:creationId xmlns:a16="http://schemas.microsoft.com/office/drawing/2014/main" id="{BC9E235F-4686-0906-0C30-F51FC16D75F4}"/>
                  </a:ext>
                </a:extLst>
              </p:cNvPr>
              <p:cNvSpPr/>
              <p:nvPr/>
            </p:nvSpPr>
            <p:spPr>
              <a:xfrm>
                <a:off x="9562407" y="5170329"/>
                <a:ext cx="1053823"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b="0" i="0" u="none" strike="noStrike" cap="none" dirty="0">
                    <a:solidFill>
                      <a:schemeClr val="lt1"/>
                    </a:solidFill>
                    <a:latin typeface="Arial"/>
                    <a:ea typeface="Arial"/>
                    <a:cs typeface="Arial"/>
                    <a:sym typeface="Arial"/>
                  </a:rPr>
                  <a:t>Registration</a:t>
                </a:r>
                <a:endParaRPr sz="900" dirty="0">
                  <a:solidFill>
                    <a:schemeClr val="lt1"/>
                  </a:solidFill>
                  <a:latin typeface="Arial"/>
                  <a:cs typeface="Arial"/>
                  <a:sym typeface="Arial"/>
                </a:endParaRPr>
              </a:p>
            </p:txBody>
          </p:sp>
          <p:sp>
            <p:nvSpPr>
              <p:cNvPr id="56" name="Radiology">
                <a:extLst>
                  <a:ext uri="{FF2B5EF4-FFF2-40B4-BE49-F238E27FC236}">
                    <a16:creationId xmlns:a16="http://schemas.microsoft.com/office/drawing/2014/main" id="{6615E4CB-C839-8BCB-008D-528946B473EA}"/>
                  </a:ext>
                </a:extLst>
              </p:cNvPr>
              <p:cNvSpPr/>
              <p:nvPr/>
            </p:nvSpPr>
            <p:spPr>
              <a:xfrm>
                <a:off x="9823792" y="5371428"/>
                <a:ext cx="709627" cy="176337"/>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Radiology</a:t>
                </a:r>
                <a:endParaRPr sz="900">
                  <a:solidFill>
                    <a:schemeClr val="lt1"/>
                  </a:solidFill>
                  <a:latin typeface="Arial"/>
                  <a:cs typeface="Arial"/>
                  <a:sym typeface="Arial"/>
                </a:endParaRPr>
              </a:p>
            </p:txBody>
          </p:sp>
          <p:sp>
            <p:nvSpPr>
              <p:cNvPr id="57" name="HOSP1">
                <a:extLst>
                  <a:ext uri="{FF2B5EF4-FFF2-40B4-BE49-F238E27FC236}">
                    <a16:creationId xmlns:a16="http://schemas.microsoft.com/office/drawing/2014/main" id="{E1F1C225-53F9-11FA-CA43-02B38DBFBD74}"/>
                  </a:ext>
                </a:extLst>
              </p:cNvPr>
              <p:cNvSpPr/>
              <p:nvPr/>
            </p:nvSpPr>
            <p:spPr>
              <a:xfrm>
                <a:off x="7639297" y="5164064"/>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1</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grpSp>
        <p:grpSp>
          <p:nvGrpSpPr>
            <p:cNvPr id="37" name="EMS 3">
              <a:extLst>
                <a:ext uri="{FF2B5EF4-FFF2-40B4-BE49-F238E27FC236}">
                  <a16:creationId xmlns:a16="http://schemas.microsoft.com/office/drawing/2014/main" id="{16D54718-DDC0-5664-CFF9-D862802FD36D}"/>
                </a:ext>
              </a:extLst>
            </p:cNvPr>
            <p:cNvGrpSpPr/>
            <p:nvPr/>
          </p:nvGrpSpPr>
          <p:grpSpPr>
            <a:xfrm>
              <a:off x="6899838" y="7273582"/>
              <a:ext cx="1489521" cy="393192"/>
              <a:chOff x="4831470" y="5164064"/>
              <a:chExt cx="1489521" cy="393192"/>
            </a:xfrm>
          </p:grpSpPr>
          <p:sp>
            <p:nvSpPr>
              <p:cNvPr id="49" name="EMS1">
                <a:extLst>
                  <a:ext uri="{FF2B5EF4-FFF2-40B4-BE49-F238E27FC236}">
                    <a16:creationId xmlns:a16="http://schemas.microsoft.com/office/drawing/2014/main" id="{7C111EE3-B8DA-82AF-D18B-A0C4DE84B560}"/>
                  </a:ext>
                </a:extLst>
              </p:cNvPr>
              <p:cNvSpPr/>
              <p:nvPr/>
            </p:nvSpPr>
            <p:spPr>
              <a:xfrm>
                <a:off x="4831470" y="5164064"/>
                <a:ext cx="923544"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3</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50" name="Medic2">
                <a:extLst>
                  <a:ext uri="{FF2B5EF4-FFF2-40B4-BE49-F238E27FC236}">
                    <a16:creationId xmlns:a16="http://schemas.microsoft.com/office/drawing/2014/main" id="{F24A457C-26FC-7E9C-E9C4-75D5BEC56C36}"/>
                  </a:ext>
                </a:extLst>
              </p:cNvPr>
              <p:cNvSpPr/>
              <p:nvPr/>
            </p:nvSpPr>
            <p:spPr>
              <a:xfrm>
                <a:off x="5791061" y="5371428"/>
                <a:ext cx="529930"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0" tIns="45700" rIns="0" bIns="45700" anchor="ctr" anchorCtr="0">
                <a:noAutofit/>
              </a:bodyPr>
              <a:lstStyle/>
              <a:p>
                <a:pPr algn="ctr">
                  <a:buClr>
                    <a:srgbClr val="000000"/>
                  </a:buClr>
                  <a:buSzPts val="1800"/>
                </a:pPr>
                <a:r>
                  <a:rPr lang="en-US" sz="900">
                    <a:solidFill>
                      <a:schemeClr val="lt1"/>
                    </a:solidFill>
                    <a:latin typeface="Arial"/>
                    <a:cs typeface="Arial"/>
                    <a:sym typeface="Arial"/>
                  </a:rPr>
                  <a:t>EMT 1</a:t>
                </a:r>
                <a:endParaRPr sz="900">
                  <a:solidFill>
                    <a:schemeClr val="lt1"/>
                  </a:solidFill>
                  <a:latin typeface="Arial"/>
                  <a:cs typeface="Arial"/>
                </a:endParaRPr>
              </a:p>
            </p:txBody>
          </p:sp>
          <p:sp>
            <p:nvSpPr>
              <p:cNvPr id="51" name="Medic1">
                <a:extLst>
                  <a:ext uri="{FF2B5EF4-FFF2-40B4-BE49-F238E27FC236}">
                    <a16:creationId xmlns:a16="http://schemas.microsoft.com/office/drawing/2014/main" id="{ACB0699D-403C-7CC0-3378-0D108A03CF5A}"/>
                  </a:ext>
                </a:extLst>
              </p:cNvPr>
              <p:cNvSpPr/>
              <p:nvPr/>
            </p:nvSpPr>
            <p:spPr>
              <a:xfrm>
                <a:off x="5791061" y="5170329"/>
                <a:ext cx="529930"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0" tIns="45700" rIns="0" bIns="45700" anchor="ctr" anchorCtr="0">
                <a:noAutofit/>
              </a:bodyPr>
              <a:lstStyle/>
              <a:p>
                <a:pPr algn="ctr">
                  <a:buClr>
                    <a:srgbClr val="000000"/>
                  </a:buClr>
                  <a:buSzPts val="1800"/>
                </a:pPr>
                <a:r>
                  <a:rPr lang="en-US" sz="900">
                    <a:solidFill>
                      <a:schemeClr val="lt1"/>
                    </a:solidFill>
                    <a:latin typeface="Arial"/>
                    <a:cs typeface="Arial"/>
                    <a:sym typeface="Arial"/>
                  </a:rPr>
                  <a:t>Medic 1</a:t>
                </a:r>
                <a:endParaRPr sz="900">
                  <a:solidFill>
                    <a:schemeClr val="lt1"/>
                  </a:solidFill>
                  <a:latin typeface="Arial"/>
                  <a:cs typeface="Arial"/>
                </a:endParaRPr>
              </a:p>
            </p:txBody>
          </p:sp>
        </p:grpSp>
        <p:grpSp>
          <p:nvGrpSpPr>
            <p:cNvPr id="39" name="HOSP 7">
              <a:extLst>
                <a:ext uri="{FF2B5EF4-FFF2-40B4-BE49-F238E27FC236}">
                  <a16:creationId xmlns:a16="http://schemas.microsoft.com/office/drawing/2014/main" id="{B20934EB-57A2-0FDB-A9CA-B204B1E76708}"/>
                </a:ext>
              </a:extLst>
            </p:cNvPr>
            <p:cNvGrpSpPr/>
            <p:nvPr/>
          </p:nvGrpSpPr>
          <p:grpSpPr>
            <a:xfrm>
              <a:off x="8498702" y="7273582"/>
              <a:ext cx="3004647" cy="393192"/>
              <a:chOff x="7639297" y="5164064"/>
              <a:chExt cx="3004647" cy="393192"/>
            </a:xfrm>
          </p:grpSpPr>
          <p:sp>
            <p:nvSpPr>
              <p:cNvPr id="40" name="Registrar">
                <a:extLst>
                  <a:ext uri="{FF2B5EF4-FFF2-40B4-BE49-F238E27FC236}">
                    <a16:creationId xmlns:a16="http://schemas.microsoft.com/office/drawing/2014/main" id="{F1628E97-4879-B168-9549-2228953F9925}"/>
                  </a:ext>
                </a:extLst>
              </p:cNvPr>
              <p:cNvSpPr/>
              <p:nvPr/>
            </p:nvSpPr>
            <p:spPr>
              <a:xfrm>
                <a:off x="8813859" y="5170329"/>
                <a:ext cx="80533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dirty="0">
                    <a:solidFill>
                      <a:schemeClr val="lt1"/>
                    </a:solidFill>
                    <a:latin typeface="Arial"/>
                    <a:cs typeface="Arial"/>
                    <a:sym typeface="Arial"/>
                  </a:rPr>
                  <a:t>Registration</a:t>
                </a:r>
                <a:endParaRPr sz="900" dirty="0">
                  <a:solidFill>
                    <a:schemeClr val="lt1"/>
                  </a:solidFill>
                  <a:latin typeface="Arial"/>
                  <a:cs typeface="Arial"/>
                  <a:sym typeface="Arial"/>
                </a:endParaRPr>
              </a:p>
            </p:txBody>
          </p:sp>
          <p:sp>
            <p:nvSpPr>
              <p:cNvPr id="41" name="Pharmacy">
                <a:extLst>
                  <a:ext uri="{FF2B5EF4-FFF2-40B4-BE49-F238E27FC236}">
                    <a16:creationId xmlns:a16="http://schemas.microsoft.com/office/drawing/2014/main" id="{B3EE4FF4-50B0-6DBF-BE16-9C04DF424896}"/>
                  </a:ext>
                </a:extLst>
              </p:cNvPr>
              <p:cNvSpPr/>
              <p:nvPr/>
            </p:nvSpPr>
            <p:spPr>
              <a:xfrm>
                <a:off x="9531483" y="5371428"/>
                <a:ext cx="745360"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Pharmacy</a:t>
                </a:r>
                <a:endParaRPr sz="900">
                  <a:solidFill>
                    <a:schemeClr val="lt1"/>
                  </a:solidFill>
                  <a:latin typeface="Arial"/>
                  <a:cs typeface="Arial"/>
                  <a:sym typeface="Arial"/>
                </a:endParaRPr>
              </a:p>
            </p:txBody>
          </p:sp>
          <p:sp>
            <p:nvSpPr>
              <p:cNvPr id="42" name="Radiology">
                <a:extLst>
                  <a:ext uri="{FF2B5EF4-FFF2-40B4-BE49-F238E27FC236}">
                    <a16:creationId xmlns:a16="http://schemas.microsoft.com/office/drawing/2014/main" id="{ADB8C781-1591-AEA4-B070-264DAA2C67A6}"/>
                  </a:ext>
                </a:extLst>
              </p:cNvPr>
              <p:cNvSpPr/>
              <p:nvPr/>
            </p:nvSpPr>
            <p:spPr>
              <a:xfrm>
                <a:off x="8803935" y="5371428"/>
                <a:ext cx="700280"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0" tIns="45700" rIns="0" bIns="45700" anchor="ctr" anchorCtr="0">
                <a:noAutofit/>
              </a:bodyPr>
              <a:lstStyle/>
              <a:p>
                <a:pPr algn="ctr">
                  <a:buClr>
                    <a:srgbClr val="000000"/>
                  </a:buClr>
                  <a:buSzPts val="1800"/>
                </a:pPr>
                <a:r>
                  <a:rPr lang="en-US" sz="900">
                    <a:solidFill>
                      <a:schemeClr val="lt1"/>
                    </a:solidFill>
                    <a:latin typeface="Arial"/>
                    <a:cs typeface="Arial"/>
                    <a:sym typeface="Arial"/>
                  </a:rPr>
                  <a:t>Radiology</a:t>
                </a:r>
                <a:endParaRPr sz="900">
                  <a:solidFill>
                    <a:schemeClr val="lt1"/>
                  </a:solidFill>
                  <a:latin typeface="Arial"/>
                  <a:cs typeface="Arial"/>
                  <a:sym typeface="Arial"/>
                </a:endParaRPr>
              </a:p>
            </p:txBody>
          </p:sp>
          <p:sp>
            <p:nvSpPr>
              <p:cNvPr id="46" name="Trauma Surgeon">
                <a:extLst>
                  <a:ext uri="{FF2B5EF4-FFF2-40B4-BE49-F238E27FC236}">
                    <a16:creationId xmlns:a16="http://schemas.microsoft.com/office/drawing/2014/main" id="{D70A018B-4637-B8C3-239E-EE396392F1A9}"/>
                  </a:ext>
                </a:extLst>
              </p:cNvPr>
              <p:cNvSpPr/>
              <p:nvPr/>
            </p:nvSpPr>
            <p:spPr>
              <a:xfrm>
                <a:off x="9654837" y="5170329"/>
                <a:ext cx="989107"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0" tIns="45700" rIns="0" bIns="45700" anchor="ctr" anchorCtr="0">
                <a:noAutofit/>
              </a:bodyPr>
              <a:lstStyle/>
              <a:p>
                <a:pPr algn="ctr">
                  <a:buClr>
                    <a:srgbClr val="000000"/>
                  </a:buClr>
                  <a:buSzPts val="1800"/>
                </a:pPr>
                <a:r>
                  <a:rPr lang="en-US" sz="900">
                    <a:solidFill>
                      <a:schemeClr val="lt1"/>
                    </a:solidFill>
                    <a:latin typeface="Arial"/>
                    <a:cs typeface="Arial"/>
                    <a:sym typeface="Arial"/>
                  </a:rPr>
                  <a:t>Trauma Surgeon</a:t>
                </a:r>
                <a:endParaRPr sz="900">
                  <a:solidFill>
                    <a:schemeClr val="lt1"/>
                  </a:solidFill>
                  <a:latin typeface="Arial"/>
                  <a:cs typeface="Arial"/>
                  <a:sym typeface="Arial"/>
                </a:endParaRPr>
              </a:p>
            </p:txBody>
          </p:sp>
          <p:sp>
            <p:nvSpPr>
              <p:cNvPr id="48" name="HOSP7 ">
                <a:extLst>
                  <a:ext uri="{FF2B5EF4-FFF2-40B4-BE49-F238E27FC236}">
                    <a16:creationId xmlns:a16="http://schemas.microsoft.com/office/drawing/2014/main" id="{A69F8710-690D-4D47-C981-9D3CA94E8104}"/>
                  </a:ext>
                </a:extLst>
              </p:cNvPr>
              <p:cNvSpPr/>
              <p:nvPr/>
            </p:nvSpPr>
            <p:spPr>
              <a:xfrm>
                <a:off x="7639297" y="5164064"/>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7</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grpSp>
      </p:grpSp>
      <p:grpSp>
        <p:nvGrpSpPr>
          <p:cNvPr id="14" name="PATIENT CHANNEL 5">
            <a:extLst>
              <a:ext uri="{FF2B5EF4-FFF2-40B4-BE49-F238E27FC236}">
                <a16:creationId xmlns:a16="http://schemas.microsoft.com/office/drawing/2014/main" id="{90AA47AB-1A95-93C4-CD24-B2AE66EC7953}"/>
              </a:ext>
            </a:extLst>
          </p:cNvPr>
          <p:cNvGrpSpPr/>
          <p:nvPr/>
        </p:nvGrpSpPr>
        <p:grpSpPr>
          <a:xfrm>
            <a:off x="721682" y="8082075"/>
            <a:ext cx="12971091" cy="902566"/>
            <a:chOff x="721446" y="8222566"/>
            <a:chExt cx="12030278" cy="837100"/>
          </a:xfrm>
        </p:grpSpPr>
        <p:sp>
          <p:nvSpPr>
            <p:cNvPr id="15" name="RED LINE">
              <a:extLst>
                <a:ext uri="{FF2B5EF4-FFF2-40B4-BE49-F238E27FC236}">
                  <a16:creationId xmlns:a16="http://schemas.microsoft.com/office/drawing/2014/main" id="{6E3EBC7A-0289-0828-090D-F9DBDDCAEE4C}"/>
                </a:ext>
              </a:extLst>
            </p:cNvPr>
            <p:cNvSpPr/>
            <p:nvPr/>
          </p:nvSpPr>
          <p:spPr>
            <a:xfrm>
              <a:off x="1057952" y="8222566"/>
              <a:ext cx="11693772" cy="763269"/>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16" name="Google Shape;1088;p40">
              <a:extLst>
                <a:ext uri="{FF2B5EF4-FFF2-40B4-BE49-F238E27FC236}">
                  <a16:creationId xmlns:a16="http://schemas.microsoft.com/office/drawing/2014/main" id="{84A5F069-2671-739B-016A-C9802BFCFE66}"/>
                </a:ext>
              </a:extLst>
            </p:cNvPr>
            <p:cNvPicPr preferRelativeResize="0"/>
            <p:nvPr/>
          </p:nvPicPr>
          <p:blipFill>
            <a:blip r:embed="rId12"/>
            <a:srcRect/>
            <a:stretch/>
          </p:blipFill>
          <p:spPr>
            <a:xfrm>
              <a:off x="721446" y="8342635"/>
              <a:ext cx="529929" cy="529928"/>
            </a:xfrm>
            <a:prstGeom prst="rect">
              <a:avLst/>
            </a:prstGeom>
            <a:noFill/>
            <a:ln>
              <a:noFill/>
            </a:ln>
          </p:spPr>
        </p:pic>
        <p:sp>
          <p:nvSpPr>
            <p:cNvPr id="17" name="PATIENT MOVEMENT">
              <a:extLst>
                <a:ext uri="{FF2B5EF4-FFF2-40B4-BE49-F238E27FC236}">
                  <a16:creationId xmlns:a16="http://schemas.microsoft.com/office/drawing/2014/main" id="{988B5243-783B-CB63-C791-1F3E32A9F21D}"/>
                </a:ext>
              </a:extLst>
            </p:cNvPr>
            <p:cNvSpPr txBox="1"/>
            <p:nvPr/>
          </p:nvSpPr>
          <p:spPr>
            <a:xfrm>
              <a:off x="1041380" y="8808961"/>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sp>
          <p:nvSpPr>
            <p:cNvPr id="19" name="Ellipses">
              <a:extLst>
                <a:ext uri="{FF2B5EF4-FFF2-40B4-BE49-F238E27FC236}">
                  <a16:creationId xmlns:a16="http://schemas.microsoft.com/office/drawing/2014/main" id="{E27CC0AC-6C72-0CF1-1240-29826A781056}"/>
                </a:ext>
              </a:extLst>
            </p:cNvPr>
            <p:cNvSpPr/>
            <p:nvPr/>
          </p:nvSpPr>
          <p:spPr>
            <a:xfrm>
              <a:off x="11866863" y="8503281"/>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b="1" i="0" u="none" strike="noStrike" cap="none">
                  <a:solidFill>
                    <a:schemeClr val="lt1"/>
                  </a:solidFill>
                  <a:latin typeface="Arial"/>
                  <a:ea typeface="Arial"/>
                  <a:cs typeface="Arial"/>
                  <a:sym typeface="Arial"/>
                </a:rPr>
                <a:t>…</a:t>
              </a:r>
              <a:endParaRPr sz="1000" b="0" i="0" u="none" strike="noStrike" cap="none">
                <a:solidFill>
                  <a:srgbClr val="000000"/>
                </a:solidFill>
                <a:latin typeface="Arial"/>
                <a:ea typeface="Arial"/>
                <a:cs typeface="Arial"/>
                <a:sym typeface="Arial"/>
              </a:endParaRPr>
            </a:p>
          </p:txBody>
        </p:sp>
        <p:grpSp>
          <p:nvGrpSpPr>
            <p:cNvPr id="20" name="HOSP 1">
              <a:extLst>
                <a:ext uri="{FF2B5EF4-FFF2-40B4-BE49-F238E27FC236}">
                  <a16:creationId xmlns:a16="http://schemas.microsoft.com/office/drawing/2014/main" id="{7A9E7F26-9F02-A34B-B81B-80E5DFB8E642}"/>
                </a:ext>
              </a:extLst>
            </p:cNvPr>
            <p:cNvGrpSpPr/>
            <p:nvPr/>
          </p:nvGrpSpPr>
          <p:grpSpPr>
            <a:xfrm>
              <a:off x="2112998" y="8414718"/>
              <a:ext cx="2728441" cy="393192"/>
              <a:chOff x="7639297" y="5148150"/>
              <a:chExt cx="2728441" cy="393192"/>
            </a:xfrm>
          </p:grpSpPr>
          <p:sp>
            <p:nvSpPr>
              <p:cNvPr id="22" name="ED Charge">
                <a:extLst>
                  <a:ext uri="{FF2B5EF4-FFF2-40B4-BE49-F238E27FC236}">
                    <a16:creationId xmlns:a16="http://schemas.microsoft.com/office/drawing/2014/main" id="{E9757D4F-4C5A-25E0-8DFA-2038EB35CD8B}"/>
                  </a:ext>
                </a:extLst>
              </p:cNvPr>
              <p:cNvSpPr/>
              <p:nvPr/>
            </p:nvSpPr>
            <p:spPr>
              <a:xfrm>
                <a:off x="8821932" y="5355513"/>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 Charge</a:t>
                </a:r>
                <a:endParaRPr sz="900">
                  <a:solidFill>
                    <a:schemeClr val="lt1"/>
                  </a:solidFill>
                  <a:latin typeface="Arial"/>
                  <a:cs typeface="Arial"/>
                  <a:sym typeface="Arial"/>
                </a:endParaRPr>
              </a:p>
            </p:txBody>
          </p:sp>
          <p:sp>
            <p:nvSpPr>
              <p:cNvPr id="23" name="EDMD">
                <a:extLst>
                  <a:ext uri="{FF2B5EF4-FFF2-40B4-BE49-F238E27FC236}">
                    <a16:creationId xmlns:a16="http://schemas.microsoft.com/office/drawing/2014/main" id="{976C385F-88E0-F56D-BF87-55C1CCA5314D}"/>
                  </a:ext>
                </a:extLst>
              </p:cNvPr>
              <p:cNvSpPr/>
              <p:nvPr/>
            </p:nvSpPr>
            <p:spPr>
              <a:xfrm>
                <a:off x="8828278" y="5154413"/>
                <a:ext cx="60024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EDMD</a:t>
                </a:r>
                <a:endParaRPr sz="900">
                  <a:solidFill>
                    <a:schemeClr val="lt1"/>
                  </a:solidFill>
                  <a:latin typeface="Arial"/>
                  <a:cs typeface="Arial"/>
                  <a:sym typeface="Arial"/>
                </a:endParaRPr>
              </a:p>
            </p:txBody>
          </p:sp>
          <p:sp>
            <p:nvSpPr>
              <p:cNvPr id="24" name="Registrar">
                <a:extLst>
                  <a:ext uri="{FF2B5EF4-FFF2-40B4-BE49-F238E27FC236}">
                    <a16:creationId xmlns:a16="http://schemas.microsoft.com/office/drawing/2014/main" id="{28334A6B-C704-C66F-EB81-3005D15B32BD}"/>
                  </a:ext>
                </a:extLst>
              </p:cNvPr>
              <p:cNvSpPr/>
              <p:nvPr/>
            </p:nvSpPr>
            <p:spPr>
              <a:xfrm>
                <a:off x="9562407" y="5154414"/>
                <a:ext cx="80533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27432" rIns="91425" bIns="45700" anchor="ctr" anchorCtr="0">
                <a:noAutofit/>
              </a:bodyPr>
              <a:lstStyle/>
              <a:p>
                <a:pPr algn="ctr">
                  <a:buClr>
                    <a:srgbClr val="000000"/>
                  </a:buClr>
                  <a:buSzPts val="1800"/>
                </a:pPr>
                <a:r>
                  <a:rPr lang="en-US" sz="900" b="0" i="0" u="none" strike="noStrike" cap="none" dirty="0">
                    <a:solidFill>
                      <a:schemeClr val="lt1"/>
                    </a:solidFill>
                    <a:latin typeface="Arial"/>
                    <a:ea typeface="Arial"/>
                    <a:cs typeface="Arial"/>
                    <a:sym typeface="Arial"/>
                  </a:rPr>
                  <a:t>Registration</a:t>
                </a:r>
                <a:endParaRPr sz="900" dirty="0">
                  <a:solidFill>
                    <a:schemeClr val="lt1"/>
                  </a:solidFill>
                  <a:latin typeface="Arial"/>
                  <a:cs typeface="Arial"/>
                  <a:sym typeface="Arial"/>
                </a:endParaRPr>
              </a:p>
            </p:txBody>
          </p:sp>
          <p:sp>
            <p:nvSpPr>
              <p:cNvPr id="25" name="HOSP1">
                <a:extLst>
                  <a:ext uri="{FF2B5EF4-FFF2-40B4-BE49-F238E27FC236}">
                    <a16:creationId xmlns:a16="http://schemas.microsoft.com/office/drawing/2014/main" id="{B7471204-BF4C-6A4D-F3C5-A945FD58EB76}"/>
                  </a:ext>
                </a:extLst>
              </p:cNvPr>
              <p:cNvSpPr/>
              <p:nvPr/>
            </p:nvSpPr>
            <p:spPr>
              <a:xfrm>
                <a:off x="7639297" y="5148150"/>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1</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grpSp>
        <p:pic>
          <p:nvPicPr>
            <p:cNvPr id="21" name="PULSARA LOGO">
              <a:extLst>
                <a:ext uri="{FF2B5EF4-FFF2-40B4-BE49-F238E27FC236}">
                  <a16:creationId xmlns:a16="http://schemas.microsoft.com/office/drawing/2014/main" id="{2C7B3D7A-FDF5-4703-7B36-EC3DFBC806D7}"/>
                </a:ext>
              </a:extLst>
            </p:cNvPr>
            <p:cNvPicPr preferRelativeResize="0"/>
            <p:nvPr/>
          </p:nvPicPr>
          <p:blipFill rotWithShape="1">
            <a:blip r:embed="rId8">
              <a:alphaModFix/>
            </a:blip>
            <a:srcRect r="75831" b="-12587"/>
            <a:stretch/>
          </p:blipFill>
          <p:spPr>
            <a:xfrm>
              <a:off x="857466" y="8795322"/>
              <a:ext cx="226982" cy="264344"/>
            </a:xfrm>
            <a:prstGeom prst="rect">
              <a:avLst/>
            </a:prstGeom>
            <a:noFill/>
            <a:ln>
              <a:noFill/>
            </a:ln>
          </p:spPr>
        </p:pic>
      </p:grpSp>
    </p:spTree>
    <p:extLst>
      <p:ext uri="{BB962C8B-B14F-4D97-AF65-F5344CB8AC3E}">
        <p14:creationId xmlns:p14="http://schemas.microsoft.com/office/powerpoint/2010/main" val="377075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EC9AB-D351-65BC-662D-0E4F8740F28F}"/>
            </a:ext>
          </a:extLst>
        </p:cNvPr>
        <p:cNvGrpSpPr/>
        <p:nvPr/>
      </p:nvGrpSpPr>
      <p:grpSpPr>
        <a:xfrm>
          <a:off x="0" y="0"/>
          <a:ext cx="0" cy="0"/>
          <a:chOff x="0" y="0"/>
          <a:chExt cx="0" cy="0"/>
        </a:xfrm>
      </p:grpSpPr>
      <p:sp>
        <p:nvSpPr>
          <p:cNvPr id="29" name="yellow line body">
            <a:extLst>
              <a:ext uri="{FF2B5EF4-FFF2-40B4-BE49-F238E27FC236}">
                <a16:creationId xmlns:a16="http://schemas.microsoft.com/office/drawing/2014/main" id="{12B1B1F8-5CDC-8521-F7D3-A63938A4D48F}"/>
              </a:ext>
            </a:extLst>
          </p:cNvPr>
          <p:cNvSpPr/>
          <p:nvPr/>
        </p:nvSpPr>
        <p:spPr>
          <a:xfrm>
            <a:off x="501925" y="1642025"/>
            <a:ext cx="23383200" cy="7772400"/>
          </a:xfrm>
          <a:prstGeom prst="roundRect">
            <a:avLst>
              <a:gd name="adj" fmla="val 6082"/>
            </a:avLst>
          </a:prstGeom>
          <a:noFill/>
          <a:ln w="1143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 name="yellow line header INCIDENT">
            <a:extLst>
              <a:ext uri="{FF2B5EF4-FFF2-40B4-BE49-F238E27FC236}">
                <a16:creationId xmlns:a16="http://schemas.microsoft.com/office/drawing/2014/main" id="{6FA25DC7-DF94-EC9E-A434-9F1068E1027A}"/>
              </a:ext>
            </a:extLst>
          </p:cNvPr>
          <p:cNvSpPr/>
          <p:nvPr/>
        </p:nvSpPr>
        <p:spPr>
          <a:xfrm>
            <a:off x="9579546" y="865801"/>
            <a:ext cx="5228100" cy="1228800"/>
          </a:xfrm>
          <a:prstGeom prst="roundRect">
            <a:avLst>
              <a:gd name="adj" fmla="val 16667"/>
            </a:avLst>
          </a:prstGeom>
          <a:solidFill>
            <a:schemeClr val="lt1"/>
          </a:solidFill>
          <a:ln w="107950" cap="flat" cmpd="sng">
            <a:solidFill>
              <a:srgbClr val="FFC000"/>
            </a:solidFill>
            <a:prstDash val="solid"/>
            <a:round/>
            <a:headEnd type="none" w="sm" len="sm"/>
            <a:tailEnd type="none" w="sm" len="sm"/>
          </a:ln>
        </p:spPr>
        <p:txBody>
          <a:bodyPr spcFirstLastPara="1" wrap="square" lIns="274300" tIns="365750" rIns="274300" bIns="274300" anchor="ctr" anchorCtr="0">
            <a:noAutofit/>
          </a:bodyPr>
          <a:lstStyle/>
          <a:p>
            <a:pPr marL="0" marR="0" lvl="0" indent="0" algn="ctr" rtl="0">
              <a:lnSpc>
                <a:spcPct val="90000"/>
              </a:lnSpc>
              <a:spcBef>
                <a:spcPts val="0"/>
              </a:spcBef>
              <a:spcAft>
                <a:spcPts val="0"/>
              </a:spcAft>
              <a:buClr>
                <a:srgbClr val="C00000"/>
              </a:buClr>
              <a:buSzPts val="7200"/>
              <a:buFont typeface="Arial"/>
              <a:buNone/>
            </a:pPr>
            <a:r>
              <a:rPr lang="en-US" sz="7200" b="1" i="0" u="none" strike="noStrike" cap="none">
                <a:solidFill>
                  <a:srgbClr val="C00000"/>
                </a:solidFill>
                <a:latin typeface="Arial"/>
                <a:ea typeface="Arial"/>
                <a:cs typeface="Arial"/>
                <a:sym typeface="Arial"/>
              </a:rPr>
              <a:t>INCIDENT</a:t>
            </a:r>
            <a:endParaRPr sz="1400" b="0" i="0" u="none" strike="noStrike" cap="none">
              <a:solidFill>
                <a:srgbClr val="000000"/>
              </a:solidFill>
              <a:latin typeface="Arial"/>
              <a:ea typeface="Arial"/>
              <a:cs typeface="Arial"/>
              <a:sym typeface="Arial"/>
            </a:endParaRPr>
          </a:p>
        </p:txBody>
      </p:sp>
      <p:grpSp>
        <p:nvGrpSpPr>
          <p:cNvPr id="145" name="ENTITIES">
            <a:extLst>
              <a:ext uri="{FF2B5EF4-FFF2-40B4-BE49-F238E27FC236}">
                <a16:creationId xmlns:a16="http://schemas.microsoft.com/office/drawing/2014/main" id="{CDA74FF3-853C-36CB-ADB1-02D8CC8E3E10}"/>
              </a:ext>
            </a:extLst>
          </p:cNvPr>
          <p:cNvGrpSpPr/>
          <p:nvPr/>
        </p:nvGrpSpPr>
        <p:grpSpPr>
          <a:xfrm>
            <a:off x="1918355" y="1961535"/>
            <a:ext cx="20550465" cy="8613059"/>
            <a:chOff x="1367676" y="2386665"/>
            <a:chExt cx="21781182" cy="9128874"/>
          </a:xfrm>
        </p:grpSpPr>
        <p:grpSp>
          <p:nvGrpSpPr>
            <p:cNvPr id="4" name="FIRE3">
              <a:extLst>
                <a:ext uri="{FF2B5EF4-FFF2-40B4-BE49-F238E27FC236}">
                  <a16:creationId xmlns:a16="http://schemas.microsoft.com/office/drawing/2014/main" id="{4E55E64F-A752-3503-0B9F-08AF93BE94A2}"/>
                </a:ext>
              </a:extLst>
            </p:cNvPr>
            <p:cNvGrpSpPr/>
            <p:nvPr/>
          </p:nvGrpSpPr>
          <p:grpSpPr>
            <a:xfrm>
              <a:off x="16824363" y="2747330"/>
              <a:ext cx="2108557" cy="1895280"/>
              <a:chOff x="16824363" y="2747330"/>
              <a:chExt cx="2108557" cy="1895280"/>
            </a:xfrm>
          </p:grpSpPr>
          <p:sp>
            <p:nvSpPr>
              <p:cNvPr id="5" name="STAFF FIRE3" hidden="1">
                <a:extLst>
                  <a:ext uri="{FF2B5EF4-FFF2-40B4-BE49-F238E27FC236}">
                    <a16:creationId xmlns:a16="http://schemas.microsoft.com/office/drawing/2014/main" id="{C5D6A09F-9325-C6E1-C31F-87281FDA5761}"/>
                  </a:ext>
                </a:extLst>
              </p:cNvPr>
              <p:cNvSpPr/>
              <p:nvPr/>
            </p:nvSpPr>
            <p:spPr>
              <a:xfrm>
                <a:off x="17025479" y="3818540"/>
                <a:ext cx="1718655" cy="718551"/>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640080" tIns="182880" rIns="91425" bIns="45700" anchor="t" anchorCtr="0">
                <a:noAutofit/>
              </a:bodyPr>
              <a:lstStyle/>
              <a:p>
                <a:pPr>
                  <a:lnSpc>
                    <a:spcPct val="90000"/>
                  </a:lnSpc>
                </a:pPr>
                <a:r>
                  <a:rPr lang="en-US" sz="1100" dirty="0">
                    <a:solidFill>
                      <a:schemeClr val="dk1"/>
                    </a:solidFill>
                    <a:latin typeface="Arial" panose="020B0604020202020204" pitchFamily="34" charset="0"/>
                    <a:ea typeface="Roboto"/>
                    <a:cs typeface="Arial" panose="020B0604020202020204" pitchFamily="34" charset="0"/>
                    <a:sym typeface="Roboto"/>
                  </a:rPr>
                  <a:t>Engine 1</a:t>
                </a:r>
                <a:endParaRPr sz="11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100" dirty="0">
                    <a:solidFill>
                      <a:schemeClr val="dk1"/>
                    </a:solidFill>
                    <a:latin typeface="Arial" panose="020B0604020202020204" pitchFamily="34" charset="0"/>
                    <a:ea typeface="Roboto"/>
                    <a:cs typeface="Arial" panose="020B0604020202020204" pitchFamily="34" charset="0"/>
                    <a:sym typeface="Roboto"/>
                  </a:rPr>
                  <a:t>Engine 2</a:t>
                </a:r>
                <a:endParaRPr sz="11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100" dirty="0">
                    <a:solidFill>
                      <a:schemeClr val="dk1"/>
                    </a:solidFill>
                    <a:latin typeface="Arial" panose="020B0604020202020204" pitchFamily="34" charset="0"/>
                    <a:ea typeface="Roboto"/>
                    <a:cs typeface="Arial" panose="020B0604020202020204" pitchFamily="34" charset="0"/>
                    <a:sym typeface="Roboto"/>
                  </a:rPr>
                  <a:t>Engine 3…</a:t>
                </a:r>
                <a:endParaRPr sz="1100" dirty="0">
                  <a:solidFill>
                    <a:schemeClr val="dk1"/>
                  </a:solidFill>
                  <a:latin typeface="Arial" panose="020B0604020202020204" pitchFamily="34" charset="0"/>
                  <a:ea typeface="Roboto"/>
                  <a:cs typeface="Arial" panose="020B0604020202020204" pitchFamily="34" charset="0"/>
                </a:endParaRPr>
              </a:p>
            </p:txBody>
          </p:sp>
          <p:pic>
            <p:nvPicPr>
              <p:cNvPr id="6" name="FIRE3">
                <a:extLst>
                  <a:ext uri="{FF2B5EF4-FFF2-40B4-BE49-F238E27FC236}">
                    <a16:creationId xmlns:a16="http://schemas.microsoft.com/office/drawing/2014/main" id="{FA6E5D34-13CC-A811-EB1A-6CBB9AA088C2}"/>
                  </a:ext>
                </a:extLst>
              </p:cNvPr>
              <p:cNvPicPr>
                <a:picLocks noChangeAspect="1"/>
              </p:cNvPicPr>
              <p:nvPr/>
            </p:nvPicPr>
            <p:blipFill>
              <a:blip r:embed="rId3">
                <a:alphaModFix/>
              </a:blip>
              <a:stretch>
                <a:fillRect/>
              </a:stretch>
            </p:blipFill>
            <p:spPr>
              <a:xfrm>
                <a:off x="16988627" y="2747330"/>
                <a:ext cx="1797691" cy="1209617"/>
              </a:xfrm>
              <a:prstGeom prst="rect">
                <a:avLst/>
              </a:prstGeom>
            </p:spPr>
          </p:pic>
          <p:pic>
            <p:nvPicPr>
              <p:cNvPr id="7" name="marker FIRE3">
                <a:extLst>
                  <a:ext uri="{FF2B5EF4-FFF2-40B4-BE49-F238E27FC236}">
                    <a16:creationId xmlns:a16="http://schemas.microsoft.com/office/drawing/2014/main" id="{8C7388B9-47B0-5377-3EC5-AFCA69C6323D}"/>
                  </a:ext>
                </a:extLst>
              </p:cNvPr>
              <p:cNvPicPr>
                <a:picLocks noChangeAspect="1"/>
              </p:cNvPicPr>
              <p:nvPr/>
            </p:nvPicPr>
            <p:blipFill>
              <a:blip r:embed="rId4"/>
              <a:stretch>
                <a:fillRect/>
              </a:stretch>
            </p:blipFill>
            <p:spPr>
              <a:xfrm>
                <a:off x="18441695" y="3335184"/>
                <a:ext cx="344624" cy="492320"/>
              </a:xfrm>
              <a:prstGeom prst="rect">
                <a:avLst/>
              </a:prstGeom>
            </p:spPr>
          </p:pic>
          <p:sp>
            <p:nvSpPr>
              <p:cNvPr id="8" name="WHITE FADE">
                <a:extLst>
                  <a:ext uri="{FF2B5EF4-FFF2-40B4-BE49-F238E27FC236}">
                    <a16:creationId xmlns:a16="http://schemas.microsoft.com/office/drawing/2014/main" id="{9FFF3932-AB2C-8543-77A5-BCA2C6F4E7BF}"/>
                  </a:ext>
                </a:extLst>
              </p:cNvPr>
              <p:cNvSpPr/>
              <p:nvPr/>
            </p:nvSpPr>
            <p:spPr>
              <a:xfrm>
                <a:off x="16824363" y="2818556"/>
                <a:ext cx="2108557" cy="1824054"/>
              </a:xfrm>
              <a:prstGeom prst="rect">
                <a:avLst/>
              </a:prstGeom>
              <a:solidFill>
                <a:schemeClr val="bg1">
                  <a:alpha val="298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grpSp>
        <p:grpSp>
          <p:nvGrpSpPr>
            <p:cNvPr id="9" name="FIRE2">
              <a:extLst>
                <a:ext uri="{FF2B5EF4-FFF2-40B4-BE49-F238E27FC236}">
                  <a16:creationId xmlns:a16="http://schemas.microsoft.com/office/drawing/2014/main" id="{7284D2B7-4384-1A1B-838F-97BA0DF0AEA3}"/>
                </a:ext>
              </a:extLst>
            </p:cNvPr>
            <p:cNvGrpSpPr/>
            <p:nvPr/>
          </p:nvGrpSpPr>
          <p:grpSpPr>
            <a:xfrm>
              <a:off x="7453517" y="5074838"/>
              <a:ext cx="3133295" cy="2963316"/>
              <a:chOff x="7453517" y="5074838"/>
              <a:chExt cx="3133295" cy="2963316"/>
            </a:xfrm>
          </p:grpSpPr>
          <p:sp>
            <p:nvSpPr>
              <p:cNvPr id="10" name="STAFF FIRE2" hidden="1">
                <a:extLst>
                  <a:ext uri="{FF2B5EF4-FFF2-40B4-BE49-F238E27FC236}">
                    <a16:creationId xmlns:a16="http://schemas.microsoft.com/office/drawing/2014/main" id="{9E4177A6-4879-2633-2EBE-105E8C341D6A}"/>
                  </a:ext>
                </a:extLst>
              </p:cNvPr>
              <p:cNvSpPr/>
              <p:nvPr/>
            </p:nvSpPr>
            <p:spPr>
              <a:xfrm>
                <a:off x="7587032" y="6831716"/>
                <a:ext cx="2844575" cy="1057833"/>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097280" tIns="182880" rIns="91425" bIns="45700" anchor="t" anchorCtr="0">
                <a:noAutofit/>
              </a:bodyPr>
              <a:lstStyle/>
              <a:p>
                <a:pPr>
                  <a:lnSpc>
                    <a:spcPct val="90000"/>
                  </a:lnSpc>
                </a:pPr>
                <a:r>
                  <a:rPr lang="en-US" dirty="0">
                    <a:solidFill>
                      <a:schemeClr val="dk1"/>
                    </a:solidFill>
                    <a:latin typeface="Arial" panose="020B0604020202020204" pitchFamily="34" charset="0"/>
                    <a:ea typeface="Roboto"/>
                    <a:cs typeface="Arial" panose="020B0604020202020204" pitchFamily="34" charset="0"/>
                    <a:sym typeface="Roboto"/>
                  </a:rPr>
                  <a:t>Engine 1</a:t>
                </a:r>
                <a:endParaRPr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dirty="0">
                    <a:solidFill>
                      <a:schemeClr val="dk1"/>
                    </a:solidFill>
                    <a:latin typeface="Arial" panose="020B0604020202020204" pitchFamily="34" charset="0"/>
                    <a:ea typeface="Roboto"/>
                    <a:cs typeface="Arial" panose="020B0604020202020204" pitchFamily="34" charset="0"/>
                    <a:sym typeface="Roboto"/>
                  </a:rPr>
                  <a:t>Engine 2</a:t>
                </a:r>
                <a:endParaRPr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dirty="0">
                    <a:solidFill>
                      <a:schemeClr val="dk1"/>
                    </a:solidFill>
                    <a:latin typeface="Arial" panose="020B0604020202020204" pitchFamily="34" charset="0"/>
                    <a:ea typeface="Roboto"/>
                    <a:cs typeface="Arial" panose="020B0604020202020204" pitchFamily="34" charset="0"/>
                    <a:sym typeface="Roboto"/>
                  </a:rPr>
                  <a:t>Engine 3…</a:t>
                </a:r>
                <a:endParaRPr dirty="0">
                  <a:solidFill>
                    <a:schemeClr val="dk1"/>
                  </a:solidFill>
                  <a:latin typeface="Arial" panose="020B0604020202020204" pitchFamily="34" charset="0"/>
                  <a:ea typeface="Roboto"/>
                  <a:cs typeface="Arial" panose="020B0604020202020204" pitchFamily="34" charset="0"/>
                </a:endParaRPr>
              </a:p>
            </p:txBody>
          </p:sp>
          <p:pic>
            <p:nvPicPr>
              <p:cNvPr id="12" name="FIRE2">
                <a:extLst>
                  <a:ext uri="{FF2B5EF4-FFF2-40B4-BE49-F238E27FC236}">
                    <a16:creationId xmlns:a16="http://schemas.microsoft.com/office/drawing/2014/main" id="{E974530A-ABF7-DEC3-4A72-D083BDF6FB86}"/>
                  </a:ext>
                </a:extLst>
              </p:cNvPr>
              <p:cNvPicPr>
                <a:picLocks noChangeAspect="1"/>
              </p:cNvPicPr>
              <p:nvPr/>
            </p:nvPicPr>
            <p:blipFill>
              <a:blip r:embed="rId3"/>
              <a:stretch>
                <a:fillRect/>
              </a:stretch>
            </p:blipFill>
            <p:spPr>
              <a:xfrm>
                <a:off x="7558709" y="5074838"/>
                <a:ext cx="2907794" cy="1956573"/>
              </a:xfrm>
              <a:prstGeom prst="rect">
                <a:avLst/>
              </a:prstGeom>
            </p:spPr>
          </p:pic>
          <p:pic>
            <p:nvPicPr>
              <p:cNvPr id="19" name="marker FIRE2">
                <a:extLst>
                  <a:ext uri="{FF2B5EF4-FFF2-40B4-BE49-F238E27FC236}">
                    <a16:creationId xmlns:a16="http://schemas.microsoft.com/office/drawing/2014/main" id="{5B22B87A-C5EA-258A-2CCE-78523D57C9CE}"/>
                  </a:ext>
                </a:extLst>
              </p:cNvPr>
              <p:cNvPicPr>
                <a:picLocks noChangeAspect="1"/>
              </p:cNvPicPr>
              <p:nvPr/>
            </p:nvPicPr>
            <p:blipFill>
              <a:blip r:embed="rId5"/>
              <a:stretch>
                <a:fillRect/>
              </a:stretch>
            </p:blipFill>
            <p:spPr>
              <a:xfrm>
                <a:off x="9991510" y="6060887"/>
                <a:ext cx="557979" cy="797113"/>
              </a:xfrm>
              <a:prstGeom prst="rect">
                <a:avLst/>
              </a:prstGeom>
            </p:spPr>
          </p:pic>
          <p:sp>
            <p:nvSpPr>
              <p:cNvPr id="20" name="WHITE FADE">
                <a:extLst>
                  <a:ext uri="{FF2B5EF4-FFF2-40B4-BE49-F238E27FC236}">
                    <a16:creationId xmlns:a16="http://schemas.microsoft.com/office/drawing/2014/main" id="{2869C3A2-8E73-0AB9-BA48-D231E224A2AF}"/>
                  </a:ext>
                </a:extLst>
              </p:cNvPr>
              <p:cNvSpPr/>
              <p:nvPr/>
            </p:nvSpPr>
            <p:spPr>
              <a:xfrm>
                <a:off x="7453517" y="5137573"/>
                <a:ext cx="3133295" cy="2900581"/>
              </a:xfrm>
              <a:prstGeom prst="rect">
                <a:avLst/>
              </a:prstGeom>
              <a:solidFill>
                <a:schemeClr val="bg1">
                  <a:alpha val="1791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endParaRPr>
              </a:p>
            </p:txBody>
          </p:sp>
        </p:grpSp>
        <p:grpSp>
          <p:nvGrpSpPr>
            <p:cNvPr id="21" name="FIRE1">
              <a:extLst>
                <a:ext uri="{FF2B5EF4-FFF2-40B4-BE49-F238E27FC236}">
                  <a16:creationId xmlns:a16="http://schemas.microsoft.com/office/drawing/2014/main" id="{46DBB06F-8C05-3983-C1DC-7AE3A0B28A46}"/>
                </a:ext>
              </a:extLst>
            </p:cNvPr>
            <p:cNvGrpSpPr/>
            <p:nvPr/>
          </p:nvGrpSpPr>
          <p:grpSpPr>
            <a:xfrm>
              <a:off x="18120326" y="7093560"/>
              <a:ext cx="4636505" cy="4421979"/>
              <a:chOff x="18120326" y="7093560"/>
              <a:chExt cx="4636505" cy="4421979"/>
            </a:xfrm>
          </p:grpSpPr>
          <p:sp>
            <p:nvSpPr>
              <p:cNvPr id="25" name="STAFF FIRE1" hidden="1">
                <a:extLst>
                  <a:ext uri="{FF2B5EF4-FFF2-40B4-BE49-F238E27FC236}">
                    <a16:creationId xmlns:a16="http://schemas.microsoft.com/office/drawing/2014/main" id="{B1FFA6F8-B199-2B34-F3EA-DAF7A90AC378}"/>
                  </a:ext>
                </a:extLst>
              </p:cNvPr>
              <p:cNvSpPr/>
              <p:nvPr/>
            </p:nvSpPr>
            <p:spPr>
              <a:xfrm>
                <a:off x="18177918" y="9767182"/>
                <a:ext cx="4414676" cy="1748357"/>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645920" tIns="457200" rIns="91425" bIns="45700" anchor="t" anchorCtr="0">
                <a:noAutofit/>
              </a:bodyPr>
              <a:lstStyle/>
              <a:p>
                <a:pPr>
                  <a:lnSpc>
                    <a:spcPct val="90000"/>
                  </a:lnSpc>
                </a:pPr>
                <a:r>
                  <a:rPr lang="en-US" sz="2400" dirty="0">
                    <a:solidFill>
                      <a:schemeClr val="dk1"/>
                    </a:solidFill>
                    <a:latin typeface="Arial" panose="020B0604020202020204" pitchFamily="34" charset="0"/>
                    <a:ea typeface="Roboto"/>
                    <a:cs typeface="Arial" panose="020B0604020202020204" pitchFamily="34" charset="0"/>
                    <a:sym typeface="Roboto"/>
                  </a:rPr>
                  <a:t>Engine 1</a:t>
                </a:r>
                <a:endParaRPr sz="24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2400" dirty="0">
                    <a:solidFill>
                      <a:schemeClr val="dk1"/>
                    </a:solidFill>
                    <a:latin typeface="Arial" panose="020B0604020202020204" pitchFamily="34" charset="0"/>
                    <a:ea typeface="Roboto"/>
                    <a:cs typeface="Arial" panose="020B0604020202020204" pitchFamily="34" charset="0"/>
                    <a:sym typeface="Roboto"/>
                  </a:rPr>
                  <a:t>Engine 2</a:t>
                </a:r>
                <a:endParaRPr sz="24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2400" dirty="0">
                    <a:solidFill>
                      <a:schemeClr val="dk1"/>
                    </a:solidFill>
                    <a:latin typeface="Arial" panose="020B0604020202020204" pitchFamily="34" charset="0"/>
                    <a:ea typeface="Roboto"/>
                    <a:cs typeface="Arial" panose="020B0604020202020204" pitchFamily="34" charset="0"/>
                    <a:sym typeface="Roboto"/>
                  </a:rPr>
                  <a:t>Engine 3…</a:t>
                </a:r>
                <a:endParaRPr sz="2400" dirty="0">
                  <a:solidFill>
                    <a:schemeClr val="dk1"/>
                  </a:solidFill>
                  <a:latin typeface="Arial" panose="020B0604020202020204" pitchFamily="34" charset="0"/>
                  <a:ea typeface="Roboto"/>
                  <a:cs typeface="Arial" panose="020B0604020202020204" pitchFamily="34" charset="0"/>
                </a:endParaRPr>
              </a:p>
            </p:txBody>
          </p:sp>
          <p:pic>
            <p:nvPicPr>
              <p:cNvPr id="26" name="FIRE1">
                <a:extLst>
                  <a:ext uri="{FF2B5EF4-FFF2-40B4-BE49-F238E27FC236}">
                    <a16:creationId xmlns:a16="http://schemas.microsoft.com/office/drawing/2014/main" id="{D24EBF20-FC2E-4860-7DCE-6203C500DEFA}"/>
                  </a:ext>
                </a:extLst>
              </p:cNvPr>
              <p:cNvPicPr>
                <a:picLocks noChangeAspect="1"/>
              </p:cNvPicPr>
              <p:nvPr/>
            </p:nvPicPr>
            <p:blipFill>
              <a:blip r:embed="rId3"/>
              <a:stretch>
                <a:fillRect/>
              </a:stretch>
            </p:blipFill>
            <p:spPr>
              <a:xfrm>
                <a:off x="18120326" y="7093560"/>
                <a:ext cx="4529861" cy="3048018"/>
              </a:xfrm>
              <a:prstGeom prst="rect">
                <a:avLst/>
              </a:prstGeom>
            </p:spPr>
          </p:pic>
          <p:pic>
            <p:nvPicPr>
              <p:cNvPr id="27" name="marker FIRE 1">
                <a:extLst>
                  <a:ext uri="{FF2B5EF4-FFF2-40B4-BE49-F238E27FC236}">
                    <a16:creationId xmlns:a16="http://schemas.microsoft.com/office/drawing/2014/main" id="{367FEBAA-A9CF-FE14-F85D-108944B4DBE3}"/>
                  </a:ext>
                </a:extLst>
              </p:cNvPr>
              <p:cNvPicPr>
                <a:picLocks noChangeAspect="1"/>
              </p:cNvPicPr>
              <p:nvPr/>
            </p:nvPicPr>
            <p:blipFill>
              <a:blip r:embed="rId6"/>
              <a:stretch>
                <a:fillRect/>
              </a:stretch>
            </p:blipFill>
            <p:spPr>
              <a:xfrm>
                <a:off x="21913730" y="8668871"/>
                <a:ext cx="843101" cy="1204431"/>
              </a:xfrm>
              <a:prstGeom prst="rect">
                <a:avLst/>
              </a:prstGeom>
            </p:spPr>
          </p:pic>
        </p:grpSp>
        <p:grpSp>
          <p:nvGrpSpPr>
            <p:cNvPr id="55" name="HOSP4">
              <a:extLst>
                <a:ext uri="{FF2B5EF4-FFF2-40B4-BE49-F238E27FC236}">
                  <a16:creationId xmlns:a16="http://schemas.microsoft.com/office/drawing/2014/main" id="{CBAB8A41-1650-F07F-7CEA-160953F2FB67}"/>
                </a:ext>
              </a:extLst>
            </p:cNvPr>
            <p:cNvGrpSpPr/>
            <p:nvPr/>
          </p:nvGrpSpPr>
          <p:grpSpPr>
            <a:xfrm>
              <a:off x="21882911" y="2501168"/>
              <a:ext cx="1265947" cy="1379190"/>
              <a:chOff x="21882911" y="2501168"/>
              <a:chExt cx="1265947" cy="1379190"/>
            </a:xfrm>
          </p:grpSpPr>
          <p:sp>
            <p:nvSpPr>
              <p:cNvPr id="57" name="STAFF HOSP4" hidden="1">
                <a:extLst>
                  <a:ext uri="{FF2B5EF4-FFF2-40B4-BE49-F238E27FC236}">
                    <a16:creationId xmlns:a16="http://schemas.microsoft.com/office/drawing/2014/main" id="{2D3AE2BF-25EB-E9F4-1984-94329EE560EC}"/>
                  </a:ext>
                </a:extLst>
              </p:cNvPr>
              <p:cNvSpPr/>
              <p:nvPr/>
            </p:nvSpPr>
            <p:spPr>
              <a:xfrm>
                <a:off x="21963873" y="3160087"/>
                <a:ext cx="1043457" cy="656864"/>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13842"/>
                  </a:prstClr>
                </a:outerShdw>
              </a:effectLst>
            </p:spPr>
            <p:txBody>
              <a:bodyPr spcFirstLastPara="1" wrap="square" lIns="91440" tIns="91440" rIns="91425" bIns="45700" anchor="t" anchorCtr="0">
                <a:noAutofit/>
              </a:bodyPr>
              <a:lstStyle/>
              <a:p>
                <a:pPr marL="0" marR="0" lvl="0" indent="0" algn="ctr" rtl="0">
                  <a:lnSpc>
                    <a:spcPct val="90000"/>
                  </a:lnSpc>
                  <a:spcBef>
                    <a:spcPts val="0"/>
                  </a:spcBef>
                  <a:spcAft>
                    <a:spcPts val="0"/>
                  </a:spcAft>
                  <a:buNone/>
                </a:pPr>
                <a:r>
                  <a:rPr lang="en-US" sz="600" dirty="0">
                    <a:solidFill>
                      <a:schemeClr val="dk1"/>
                    </a:solidFill>
                    <a:latin typeface="Arial" panose="020B0604020202020204" pitchFamily="34" charset="0"/>
                    <a:ea typeface="Roboto"/>
                    <a:cs typeface="Arial" panose="020B0604020202020204" pitchFamily="34" charset="0"/>
                    <a:sym typeface="Roboto"/>
                  </a:rPr>
                  <a:t>ED • Radiology • Lab • Respiratory •  Trauma Surgeon  Ortho • CT Surgery • Pediatrics • Critical Care …</a:t>
                </a:r>
                <a:endParaRPr sz="100" dirty="0">
                  <a:latin typeface="Arial" panose="020B0604020202020204" pitchFamily="34" charset="0"/>
                </a:endParaRPr>
              </a:p>
            </p:txBody>
          </p:sp>
          <p:pic>
            <p:nvPicPr>
              <p:cNvPr id="83" name="HOSP4">
                <a:extLst>
                  <a:ext uri="{FF2B5EF4-FFF2-40B4-BE49-F238E27FC236}">
                    <a16:creationId xmlns:a16="http://schemas.microsoft.com/office/drawing/2014/main" id="{8281E5D8-4B67-14E7-5E76-0118B48A7D88}"/>
                  </a:ext>
                </a:extLst>
              </p:cNvPr>
              <p:cNvPicPr>
                <a:picLocks noChangeAspect="1"/>
              </p:cNvPicPr>
              <p:nvPr/>
            </p:nvPicPr>
            <p:blipFill>
              <a:blip r:embed="rId7">
                <a:alphaModFix/>
              </a:blip>
              <a:stretch>
                <a:fillRect/>
              </a:stretch>
            </p:blipFill>
            <p:spPr>
              <a:xfrm>
                <a:off x="21949775" y="2561287"/>
                <a:ext cx="1075649" cy="656863"/>
              </a:xfrm>
              <a:prstGeom prst="rect">
                <a:avLst/>
              </a:prstGeom>
            </p:spPr>
          </p:pic>
          <p:pic>
            <p:nvPicPr>
              <p:cNvPr id="85" name="marker HOSP4">
                <a:extLst>
                  <a:ext uri="{FF2B5EF4-FFF2-40B4-BE49-F238E27FC236}">
                    <a16:creationId xmlns:a16="http://schemas.microsoft.com/office/drawing/2014/main" id="{6D9CFDF0-DD13-D19E-61E7-BE5EAF2C1A7A}"/>
                  </a:ext>
                </a:extLst>
              </p:cNvPr>
              <p:cNvPicPr>
                <a:picLocks noChangeAspect="1"/>
              </p:cNvPicPr>
              <p:nvPr/>
            </p:nvPicPr>
            <p:blipFill>
              <a:blip r:embed="rId8"/>
              <a:stretch>
                <a:fillRect/>
              </a:stretch>
            </p:blipFill>
            <p:spPr>
              <a:xfrm>
                <a:off x="22801657" y="2841812"/>
                <a:ext cx="235588" cy="317614"/>
              </a:xfrm>
              <a:prstGeom prst="rect">
                <a:avLst/>
              </a:prstGeom>
            </p:spPr>
          </p:pic>
          <p:sp>
            <p:nvSpPr>
              <p:cNvPr id="89" name="WHITE FADE">
                <a:extLst>
                  <a:ext uri="{FF2B5EF4-FFF2-40B4-BE49-F238E27FC236}">
                    <a16:creationId xmlns:a16="http://schemas.microsoft.com/office/drawing/2014/main" id="{EB1E1264-81FD-4133-56BF-163B41FC96F8}"/>
                  </a:ext>
                </a:extLst>
              </p:cNvPr>
              <p:cNvSpPr/>
              <p:nvPr/>
            </p:nvSpPr>
            <p:spPr>
              <a:xfrm>
                <a:off x="21882911" y="2501168"/>
                <a:ext cx="1265947" cy="1379190"/>
              </a:xfrm>
              <a:prstGeom prst="rect">
                <a:avLst/>
              </a:prstGeom>
              <a:solidFill>
                <a:schemeClr val="bg1">
                  <a:alpha val="436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latin typeface="Arial" panose="020B0604020202020204" pitchFamily="34" charset="0"/>
                </a:endParaRPr>
              </a:p>
            </p:txBody>
          </p:sp>
        </p:grpSp>
        <p:grpSp>
          <p:nvGrpSpPr>
            <p:cNvPr id="91" name="HOSP3">
              <a:extLst>
                <a:ext uri="{FF2B5EF4-FFF2-40B4-BE49-F238E27FC236}">
                  <a16:creationId xmlns:a16="http://schemas.microsoft.com/office/drawing/2014/main" id="{F72D58B9-815F-BE32-6835-1A47160F2E3D}"/>
                </a:ext>
              </a:extLst>
            </p:cNvPr>
            <p:cNvGrpSpPr/>
            <p:nvPr/>
          </p:nvGrpSpPr>
          <p:grpSpPr>
            <a:xfrm>
              <a:off x="4052863" y="3369867"/>
              <a:ext cx="2873833" cy="2900581"/>
              <a:chOff x="4052863" y="3369867"/>
              <a:chExt cx="2873833" cy="2900581"/>
            </a:xfrm>
          </p:grpSpPr>
          <p:sp>
            <p:nvSpPr>
              <p:cNvPr id="92" name="STAFF HOSP3" hidden="1">
                <a:extLst>
                  <a:ext uri="{FF2B5EF4-FFF2-40B4-BE49-F238E27FC236}">
                    <a16:creationId xmlns:a16="http://schemas.microsoft.com/office/drawing/2014/main" id="{3566AD27-31C4-64F0-6F7C-45D0B92FA8B0}"/>
                  </a:ext>
                </a:extLst>
              </p:cNvPr>
              <p:cNvSpPr/>
              <p:nvPr/>
            </p:nvSpPr>
            <p:spPr>
              <a:xfrm>
                <a:off x="4236653" y="4918281"/>
                <a:ext cx="2368757" cy="1202474"/>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 tIns="274320" rIns="91425" bIns="45700" anchor="t" anchorCtr="0">
                <a:noAutofit/>
              </a:bodyPr>
              <a:lstStyle/>
              <a:p>
                <a:pPr marL="0" marR="0" lvl="0" indent="0" algn="ctr" rtl="0">
                  <a:lnSpc>
                    <a:spcPct val="90000"/>
                  </a:lnSpc>
                  <a:spcBef>
                    <a:spcPts val="0"/>
                  </a:spcBef>
                  <a:spcAft>
                    <a:spcPts val="0"/>
                  </a:spcAft>
                  <a:buNone/>
                </a:pPr>
                <a:r>
                  <a:rPr lang="en-US" sz="1200" dirty="0">
                    <a:solidFill>
                      <a:schemeClr val="dk1"/>
                    </a:solidFill>
                    <a:latin typeface="Arial" panose="020B0604020202020204" pitchFamily="34" charset="0"/>
                    <a:ea typeface="Roboto"/>
                    <a:cs typeface="Arial" panose="020B0604020202020204" pitchFamily="34" charset="0"/>
                    <a:sym typeface="Roboto"/>
                  </a:rPr>
                  <a:t>ED • Radiology • Lab • Respiratory •  Trauma Surgeon  Ortho • CT Surgery • Pediatrics • Critical Care …</a:t>
                </a:r>
                <a:endParaRPr sz="600" dirty="0">
                  <a:latin typeface="Arial" panose="020B0604020202020204" pitchFamily="34" charset="0"/>
                </a:endParaRPr>
              </a:p>
            </p:txBody>
          </p:sp>
          <p:pic>
            <p:nvPicPr>
              <p:cNvPr id="93" name="HOSP3">
                <a:extLst>
                  <a:ext uri="{FF2B5EF4-FFF2-40B4-BE49-F238E27FC236}">
                    <a16:creationId xmlns:a16="http://schemas.microsoft.com/office/drawing/2014/main" id="{AF002A3A-6A85-1D00-B606-79F287041FFE}"/>
                  </a:ext>
                </a:extLst>
              </p:cNvPr>
              <p:cNvPicPr>
                <a:picLocks noChangeAspect="1"/>
              </p:cNvPicPr>
              <p:nvPr/>
            </p:nvPicPr>
            <p:blipFill>
              <a:blip r:embed="rId7">
                <a:alphaModFix/>
              </a:blip>
              <a:stretch>
                <a:fillRect/>
              </a:stretch>
            </p:blipFill>
            <p:spPr>
              <a:xfrm>
                <a:off x="4204651" y="3647451"/>
                <a:ext cx="2441837" cy="1491149"/>
              </a:xfrm>
              <a:prstGeom prst="rect">
                <a:avLst/>
              </a:prstGeom>
            </p:spPr>
          </p:pic>
          <p:pic>
            <p:nvPicPr>
              <p:cNvPr id="94" name="marker HOSP3">
                <a:extLst>
                  <a:ext uri="{FF2B5EF4-FFF2-40B4-BE49-F238E27FC236}">
                    <a16:creationId xmlns:a16="http://schemas.microsoft.com/office/drawing/2014/main" id="{46968A81-5FDD-CE39-C3F1-5F64CEAE6EE1}"/>
                  </a:ext>
                </a:extLst>
              </p:cNvPr>
              <p:cNvPicPr>
                <a:picLocks noChangeAspect="1"/>
              </p:cNvPicPr>
              <p:nvPr/>
            </p:nvPicPr>
            <p:blipFill>
              <a:blip r:embed="rId4"/>
              <a:stretch>
                <a:fillRect/>
              </a:stretch>
            </p:blipFill>
            <p:spPr>
              <a:xfrm>
                <a:off x="6215558" y="4321938"/>
                <a:ext cx="478005" cy="682864"/>
              </a:xfrm>
              <a:prstGeom prst="rect">
                <a:avLst/>
              </a:prstGeom>
            </p:spPr>
          </p:pic>
          <p:sp>
            <p:nvSpPr>
              <p:cNvPr id="95" name="WHITE FADE">
                <a:extLst>
                  <a:ext uri="{FF2B5EF4-FFF2-40B4-BE49-F238E27FC236}">
                    <a16:creationId xmlns:a16="http://schemas.microsoft.com/office/drawing/2014/main" id="{F1DCCC53-6E56-9482-D935-AF708A17A64E}"/>
                  </a:ext>
                </a:extLst>
              </p:cNvPr>
              <p:cNvSpPr/>
              <p:nvPr/>
            </p:nvSpPr>
            <p:spPr>
              <a:xfrm>
                <a:off x="4052863" y="3369867"/>
                <a:ext cx="2873833" cy="2900581"/>
              </a:xfrm>
              <a:prstGeom prst="rect">
                <a:avLst/>
              </a:prstGeom>
              <a:solidFill>
                <a:schemeClr val="bg1">
                  <a:alpha val="436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endParaRPr>
              </a:p>
            </p:txBody>
          </p:sp>
        </p:grpSp>
        <p:grpSp>
          <p:nvGrpSpPr>
            <p:cNvPr id="96" name="HOSP2">
              <a:extLst>
                <a:ext uri="{FF2B5EF4-FFF2-40B4-BE49-F238E27FC236}">
                  <a16:creationId xmlns:a16="http://schemas.microsoft.com/office/drawing/2014/main" id="{97087DB8-4C3D-B2F8-F8CC-AD8B2D0828AB}"/>
                </a:ext>
              </a:extLst>
            </p:cNvPr>
            <p:cNvGrpSpPr/>
            <p:nvPr/>
          </p:nvGrpSpPr>
          <p:grpSpPr>
            <a:xfrm>
              <a:off x="14377916" y="5437389"/>
              <a:ext cx="3399369" cy="3127691"/>
              <a:chOff x="14377916" y="5437389"/>
              <a:chExt cx="3399369" cy="3127691"/>
            </a:xfrm>
          </p:grpSpPr>
          <p:sp>
            <p:nvSpPr>
              <p:cNvPr id="97" name="STAFF HOSP2" hidden="1">
                <a:extLst>
                  <a:ext uri="{FF2B5EF4-FFF2-40B4-BE49-F238E27FC236}">
                    <a16:creationId xmlns:a16="http://schemas.microsoft.com/office/drawing/2014/main" id="{D2516ADA-36D9-040F-0324-EEEADC680BFC}"/>
                  </a:ext>
                </a:extLst>
              </p:cNvPr>
              <p:cNvSpPr/>
              <p:nvPr/>
            </p:nvSpPr>
            <p:spPr>
              <a:xfrm>
                <a:off x="14654569" y="7030129"/>
                <a:ext cx="2857643" cy="1412868"/>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 tIns="274320" rIns="91425" bIns="45700" anchor="t" anchorCtr="0">
                <a:noAutofit/>
              </a:bodyPr>
              <a:lstStyle/>
              <a:p>
                <a:pPr marL="0" marR="0" lvl="0" indent="0" algn="ctr" rtl="0">
                  <a:lnSpc>
                    <a:spcPct val="90000"/>
                  </a:lnSpc>
                  <a:spcBef>
                    <a:spcPts val="0"/>
                  </a:spcBef>
                  <a:spcAft>
                    <a:spcPts val="0"/>
                  </a:spcAft>
                  <a:buNone/>
                </a:pPr>
                <a:r>
                  <a:rPr lang="en-US" sz="1600" dirty="0">
                    <a:solidFill>
                      <a:schemeClr val="dk1"/>
                    </a:solidFill>
                    <a:latin typeface="Arial" panose="020B0604020202020204" pitchFamily="34" charset="0"/>
                    <a:ea typeface="Roboto"/>
                    <a:cs typeface="Arial" panose="020B0604020202020204" pitchFamily="34" charset="0"/>
                    <a:sym typeface="Roboto"/>
                  </a:rPr>
                  <a:t>ED • Radiology • Lab • Respiratory •  Trauma Surgeon  Ortho • CT Surgery • Pediatrics • Critical Care …</a:t>
                </a:r>
                <a:endParaRPr sz="800" dirty="0">
                  <a:latin typeface="Arial" panose="020B0604020202020204" pitchFamily="34" charset="0"/>
                </a:endParaRPr>
              </a:p>
            </p:txBody>
          </p:sp>
          <p:pic>
            <p:nvPicPr>
              <p:cNvPr id="98" name="HOSP2">
                <a:extLst>
                  <a:ext uri="{FF2B5EF4-FFF2-40B4-BE49-F238E27FC236}">
                    <a16:creationId xmlns:a16="http://schemas.microsoft.com/office/drawing/2014/main" id="{20A841FD-E438-1240-6649-42C9986D9C80}"/>
                  </a:ext>
                </a:extLst>
              </p:cNvPr>
              <p:cNvPicPr>
                <a:picLocks noChangeAspect="1"/>
              </p:cNvPicPr>
              <p:nvPr/>
            </p:nvPicPr>
            <p:blipFill>
              <a:blip r:embed="rId7"/>
              <a:stretch>
                <a:fillRect/>
              </a:stretch>
            </p:blipFill>
            <p:spPr>
              <a:xfrm>
                <a:off x="14630738" y="5490024"/>
                <a:ext cx="2918581" cy="1782280"/>
              </a:xfrm>
              <a:prstGeom prst="rect">
                <a:avLst/>
              </a:prstGeom>
            </p:spPr>
          </p:pic>
          <p:pic>
            <p:nvPicPr>
              <p:cNvPr id="99" name="marker HOSP2">
                <a:extLst>
                  <a:ext uri="{FF2B5EF4-FFF2-40B4-BE49-F238E27FC236}">
                    <a16:creationId xmlns:a16="http://schemas.microsoft.com/office/drawing/2014/main" id="{34D5FCE0-CB90-4DFB-BEE9-4954A4BEE56D}"/>
                  </a:ext>
                </a:extLst>
              </p:cNvPr>
              <p:cNvPicPr>
                <a:picLocks noChangeAspect="1"/>
              </p:cNvPicPr>
              <p:nvPr/>
            </p:nvPicPr>
            <p:blipFill>
              <a:blip r:embed="rId5"/>
              <a:stretch>
                <a:fillRect/>
              </a:stretch>
            </p:blipFill>
            <p:spPr>
              <a:xfrm>
                <a:off x="16988628" y="6292570"/>
                <a:ext cx="560692" cy="800989"/>
              </a:xfrm>
              <a:prstGeom prst="rect">
                <a:avLst/>
              </a:prstGeom>
            </p:spPr>
          </p:pic>
          <p:sp>
            <p:nvSpPr>
              <p:cNvPr id="109" name="WHITE FADE">
                <a:extLst>
                  <a:ext uri="{FF2B5EF4-FFF2-40B4-BE49-F238E27FC236}">
                    <a16:creationId xmlns:a16="http://schemas.microsoft.com/office/drawing/2014/main" id="{6FB6FD82-8F2A-8B27-3B18-5CCC039D6FE9}"/>
                  </a:ext>
                </a:extLst>
              </p:cNvPr>
              <p:cNvSpPr/>
              <p:nvPr/>
            </p:nvSpPr>
            <p:spPr>
              <a:xfrm>
                <a:off x="14377916" y="5437389"/>
                <a:ext cx="3399369" cy="3127691"/>
              </a:xfrm>
              <a:prstGeom prst="rect">
                <a:avLst/>
              </a:prstGeom>
              <a:solidFill>
                <a:schemeClr val="bg1">
                  <a:alpha val="201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endParaRPr>
              </a:p>
            </p:txBody>
          </p:sp>
        </p:grpSp>
        <p:grpSp>
          <p:nvGrpSpPr>
            <p:cNvPr id="115" name="HOSP1">
              <a:extLst>
                <a:ext uri="{FF2B5EF4-FFF2-40B4-BE49-F238E27FC236}">
                  <a16:creationId xmlns:a16="http://schemas.microsoft.com/office/drawing/2014/main" id="{0BFA11EA-A7DC-2B30-70B7-19364D0EA4FE}"/>
                </a:ext>
              </a:extLst>
            </p:cNvPr>
            <p:cNvGrpSpPr/>
            <p:nvPr/>
          </p:nvGrpSpPr>
          <p:grpSpPr>
            <a:xfrm>
              <a:off x="1736988" y="6858000"/>
              <a:ext cx="4755252" cy="4571391"/>
              <a:chOff x="1736988" y="6858000"/>
              <a:chExt cx="4755252" cy="4571391"/>
            </a:xfrm>
          </p:grpSpPr>
          <p:sp>
            <p:nvSpPr>
              <p:cNvPr id="121" name="STAFF HOSP1" hidden="1">
                <a:extLst>
                  <a:ext uri="{FF2B5EF4-FFF2-40B4-BE49-F238E27FC236}">
                    <a16:creationId xmlns:a16="http://schemas.microsoft.com/office/drawing/2014/main" id="{D2098D8C-0A77-B96F-7DD6-A5A28B195D01}"/>
                  </a:ext>
                </a:extLst>
              </p:cNvPr>
              <p:cNvSpPr/>
              <p:nvPr/>
            </p:nvSpPr>
            <p:spPr>
              <a:xfrm>
                <a:off x="1796085" y="9293415"/>
                <a:ext cx="4530071" cy="2135976"/>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 tIns="457200" rIns="91425" bIns="45700" anchor="t" anchorCtr="0">
                <a:noAutofit/>
              </a:bodyPr>
              <a:lstStyle/>
              <a:p>
                <a:pPr marL="0" marR="0" lvl="0" indent="0" algn="ctr" rtl="0">
                  <a:lnSpc>
                    <a:spcPct val="90000"/>
                  </a:lnSpc>
                  <a:spcBef>
                    <a:spcPts val="0"/>
                  </a:spcBef>
                  <a:spcAft>
                    <a:spcPts val="0"/>
                  </a:spcAft>
                  <a:buNone/>
                </a:pPr>
                <a:r>
                  <a:rPr lang="en-US" sz="2400" dirty="0">
                    <a:solidFill>
                      <a:schemeClr val="dk1"/>
                    </a:solidFill>
                    <a:latin typeface="Arial" panose="020B0604020202020204" pitchFamily="34" charset="0"/>
                    <a:ea typeface="Roboto"/>
                    <a:cs typeface="Arial" panose="020B0604020202020204" pitchFamily="34" charset="0"/>
                    <a:sym typeface="Roboto"/>
                  </a:rPr>
                  <a:t>ED • Radiology • Lab • Respiratory •  Trauma Surgeon  Ortho • CT Surgery • Pediatrics • Critical Care …</a:t>
                </a:r>
                <a:endParaRPr sz="1050" dirty="0">
                  <a:latin typeface="Arial" panose="020B0604020202020204" pitchFamily="34" charset="0"/>
                </a:endParaRPr>
              </a:p>
            </p:txBody>
          </p:sp>
          <p:pic>
            <p:nvPicPr>
              <p:cNvPr id="123" name="HOSP1">
                <a:extLst>
                  <a:ext uri="{FF2B5EF4-FFF2-40B4-BE49-F238E27FC236}">
                    <a16:creationId xmlns:a16="http://schemas.microsoft.com/office/drawing/2014/main" id="{F77AD91F-3AC8-4980-9D17-289A46C33BA1}"/>
                  </a:ext>
                </a:extLst>
              </p:cNvPr>
              <p:cNvPicPr>
                <a:picLocks noChangeAspect="1"/>
              </p:cNvPicPr>
              <p:nvPr/>
            </p:nvPicPr>
            <p:blipFill>
              <a:blip r:embed="rId7"/>
              <a:stretch>
                <a:fillRect/>
              </a:stretch>
            </p:blipFill>
            <p:spPr>
              <a:xfrm>
                <a:off x="1736988" y="6858000"/>
                <a:ext cx="4648266" cy="2838542"/>
              </a:xfrm>
              <a:prstGeom prst="rect">
                <a:avLst/>
              </a:prstGeom>
            </p:spPr>
          </p:pic>
          <p:pic>
            <p:nvPicPr>
              <p:cNvPr id="124" name="marker HOSP1">
                <a:extLst>
                  <a:ext uri="{FF2B5EF4-FFF2-40B4-BE49-F238E27FC236}">
                    <a16:creationId xmlns:a16="http://schemas.microsoft.com/office/drawing/2014/main" id="{15073A0E-570F-5497-025E-47B626A86825}"/>
                  </a:ext>
                </a:extLst>
              </p:cNvPr>
              <p:cNvPicPr>
                <a:picLocks noChangeAspect="1"/>
              </p:cNvPicPr>
              <p:nvPr/>
            </p:nvPicPr>
            <p:blipFill>
              <a:blip r:embed="rId6"/>
              <a:stretch>
                <a:fillRect/>
              </a:stretch>
            </p:blipFill>
            <p:spPr>
              <a:xfrm>
                <a:off x="5579421" y="8084820"/>
                <a:ext cx="912819" cy="1304028"/>
              </a:xfrm>
              <a:prstGeom prst="rect">
                <a:avLst/>
              </a:prstGeom>
            </p:spPr>
          </p:pic>
        </p:grpSp>
        <p:grpSp>
          <p:nvGrpSpPr>
            <p:cNvPr id="125" name="EMS4">
              <a:extLst>
                <a:ext uri="{FF2B5EF4-FFF2-40B4-BE49-F238E27FC236}">
                  <a16:creationId xmlns:a16="http://schemas.microsoft.com/office/drawing/2014/main" id="{388F8937-3626-56AC-DB80-C10C49D8DA45}"/>
                </a:ext>
              </a:extLst>
            </p:cNvPr>
            <p:cNvGrpSpPr/>
            <p:nvPr/>
          </p:nvGrpSpPr>
          <p:grpSpPr>
            <a:xfrm>
              <a:off x="1367676" y="2386665"/>
              <a:ext cx="1898919" cy="1926765"/>
              <a:chOff x="1367676" y="2386665"/>
              <a:chExt cx="1898919" cy="1926765"/>
            </a:xfrm>
          </p:grpSpPr>
          <p:sp>
            <p:nvSpPr>
              <p:cNvPr id="126" name="STAFF EMS4" hidden="1">
                <a:extLst>
                  <a:ext uri="{FF2B5EF4-FFF2-40B4-BE49-F238E27FC236}">
                    <a16:creationId xmlns:a16="http://schemas.microsoft.com/office/drawing/2014/main" id="{60411275-B1D8-FDA0-6204-CD9ED6257E9B}"/>
                  </a:ext>
                </a:extLst>
              </p:cNvPr>
              <p:cNvSpPr/>
              <p:nvPr/>
            </p:nvSpPr>
            <p:spPr>
              <a:xfrm>
                <a:off x="1546363" y="3368729"/>
                <a:ext cx="1588298" cy="739502"/>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640080" tIns="182880" rIns="91425" bIns="45700" anchor="t" anchorCtr="0">
                <a:noAutofit/>
              </a:bodyPr>
              <a:lstStyle/>
              <a:p>
                <a:pPr>
                  <a:lnSpc>
                    <a:spcPct val="90000"/>
                  </a:lnSpc>
                </a:pPr>
                <a:r>
                  <a:rPr lang="en-US" sz="1050" dirty="0">
                    <a:solidFill>
                      <a:schemeClr val="dk1"/>
                    </a:solidFill>
                    <a:latin typeface="Arial" panose="020B0604020202020204" pitchFamily="34" charset="0"/>
                    <a:ea typeface="Roboto"/>
                    <a:cs typeface="Arial" panose="020B0604020202020204" pitchFamily="34" charset="0"/>
                    <a:sym typeface="Roboto"/>
                  </a:rPr>
                  <a:t>Unit 1</a:t>
                </a:r>
                <a:endParaRPr sz="105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050" dirty="0">
                    <a:solidFill>
                      <a:schemeClr val="dk1"/>
                    </a:solidFill>
                    <a:latin typeface="Arial" panose="020B0604020202020204" pitchFamily="34" charset="0"/>
                    <a:ea typeface="Roboto"/>
                    <a:cs typeface="Arial" panose="020B0604020202020204" pitchFamily="34" charset="0"/>
                    <a:sym typeface="Roboto"/>
                  </a:rPr>
                  <a:t>Unit 2</a:t>
                </a:r>
                <a:endParaRPr sz="105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050" dirty="0">
                    <a:solidFill>
                      <a:schemeClr val="dk1"/>
                    </a:solidFill>
                    <a:latin typeface="Arial" panose="020B0604020202020204" pitchFamily="34" charset="0"/>
                    <a:ea typeface="Roboto"/>
                    <a:cs typeface="Arial" panose="020B0604020202020204" pitchFamily="34" charset="0"/>
                    <a:sym typeface="Roboto"/>
                  </a:rPr>
                  <a:t>Unit 3…</a:t>
                </a:r>
                <a:endParaRPr sz="1050" dirty="0">
                  <a:solidFill>
                    <a:schemeClr val="dk1"/>
                  </a:solidFill>
                  <a:latin typeface="Arial" panose="020B0604020202020204" pitchFamily="34" charset="0"/>
                  <a:ea typeface="Roboto"/>
                  <a:cs typeface="Arial" panose="020B0604020202020204" pitchFamily="34" charset="0"/>
                </a:endParaRPr>
              </a:p>
            </p:txBody>
          </p:sp>
          <p:pic>
            <p:nvPicPr>
              <p:cNvPr id="127" name="EMS4">
                <a:extLst>
                  <a:ext uri="{FF2B5EF4-FFF2-40B4-BE49-F238E27FC236}">
                    <a16:creationId xmlns:a16="http://schemas.microsoft.com/office/drawing/2014/main" id="{62B84C2A-EF30-A2A7-366D-976C0B5B867E}"/>
                  </a:ext>
                </a:extLst>
              </p:cNvPr>
              <p:cNvPicPr>
                <a:picLocks noChangeAspect="1"/>
              </p:cNvPicPr>
              <p:nvPr/>
            </p:nvPicPr>
            <p:blipFill>
              <a:blip r:embed="rId9"/>
              <a:stretch>
                <a:fillRect/>
              </a:stretch>
            </p:blipFill>
            <p:spPr>
              <a:xfrm>
                <a:off x="1520444" y="2477997"/>
                <a:ext cx="1641121" cy="1008242"/>
              </a:xfrm>
              <a:prstGeom prst="rect">
                <a:avLst/>
              </a:prstGeom>
            </p:spPr>
          </p:pic>
          <p:pic>
            <p:nvPicPr>
              <p:cNvPr id="128" name="marker EMS4">
                <a:extLst>
                  <a:ext uri="{FF2B5EF4-FFF2-40B4-BE49-F238E27FC236}">
                    <a16:creationId xmlns:a16="http://schemas.microsoft.com/office/drawing/2014/main" id="{9013CC97-AEEA-7AA2-1696-EDE7EB7AAC2F}"/>
                  </a:ext>
                </a:extLst>
              </p:cNvPr>
              <p:cNvPicPr>
                <a:picLocks noChangeAspect="1"/>
              </p:cNvPicPr>
              <p:nvPr/>
            </p:nvPicPr>
            <p:blipFill>
              <a:blip r:embed="rId8"/>
              <a:stretch>
                <a:fillRect/>
              </a:stretch>
            </p:blipFill>
            <p:spPr>
              <a:xfrm>
                <a:off x="2880916" y="2985804"/>
                <a:ext cx="283567" cy="405096"/>
              </a:xfrm>
              <a:prstGeom prst="rect">
                <a:avLst/>
              </a:prstGeom>
            </p:spPr>
          </p:pic>
          <p:sp>
            <p:nvSpPr>
              <p:cNvPr id="129" name="WHITE FADE">
                <a:extLst>
                  <a:ext uri="{FF2B5EF4-FFF2-40B4-BE49-F238E27FC236}">
                    <a16:creationId xmlns:a16="http://schemas.microsoft.com/office/drawing/2014/main" id="{1A2E914F-EAE7-D6CC-2609-CABFF0876401}"/>
                  </a:ext>
                </a:extLst>
              </p:cNvPr>
              <p:cNvSpPr/>
              <p:nvPr/>
            </p:nvSpPr>
            <p:spPr>
              <a:xfrm>
                <a:off x="1367676" y="2386665"/>
                <a:ext cx="1898919" cy="1926765"/>
              </a:xfrm>
              <a:prstGeom prst="rect">
                <a:avLst/>
              </a:prstGeom>
              <a:solidFill>
                <a:schemeClr val="bg1">
                  <a:alpha val="619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grpSp>
        <p:grpSp>
          <p:nvGrpSpPr>
            <p:cNvPr id="130" name="EMS3">
              <a:extLst>
                <a:ext uri="{FF2B5EF4-FFF2-40B4-BE49-F238E27FC236}">
                  <a16:creationId xmlns:a16="http://schemas.microsoft.com/office/drawing/2014/main" id="{1BFEB8D8-39BA-F0E4-9412-510E72CBA51D}"/>
                </a:ext>
              </a:extLst>
            </p:cNvPr>
            <p:cNvGrpSpPr/>
            <p:nvPr/>
          </p:nvGrpSpPr>
          <p:grpSpPr>
            <a:xfrm>
              <a:off x="11176161" y="3403584"/>
              <a:ext cx="2624203" cy="2239156"/>
              <a:chOff x="11176161" y="3403584"/>
              <a:chExt cx="2624203" cy="2239156"/>
            </a:xfrm>
          </p:grpSpPr>
          <p:sp>
            <p:nvSpPr>
              <p:cNvPr id="131" name="STAFF EMS3" hidden="1">
                <a:extLst>
                  <a:ext uri="{FF2B5EF4-FFF2-40B4-BE49-F238E27FC236}">
                    <a16:creationId xmlns:a16="http://schemas.microsoft.com/office/drawing/2014/main" id="{B48569AF-04C7-A281-82C3-461186A18AA0}"/>
                  </a:ext>
                </a:extLst>
              </p:cNvPr>
              <p:cNvSpPr/>
              <p:nvPr/>
            </p:nvSpPr>
            <p:spPr>
              <a:xfrm>
                <a:off x="11423097" y="4760743"/>
                <a:ext cx="2194943" cy="806466"/>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400" tIns="182880" rIns="91425" bIns="45700" anchor="t" anchorCtr="0">
                <a:noAutofit/>
              </a:bodyPr>
              <a:lstStyle/>
              <a:p>
                <a:pPr>
                  <a:lnSpc>
                    <a:spcPct val="90000"/>
                  </a:lnSpc>
                </a:pPr>
                <a:r>
                  <a:rPr lang="en-US" sz="1100" dirty="0">
                    <a:solidFill>
                      <a:schemeClr val="dk1"/>
                    </a:solidFill>
                    <a:latin typeface="Arial" panose="020B0604020202020204" pitchFamily="34" charset="0"/>
                    <a:ea typeface="Roboto"/>
                    <a:cs typeface="Arial" panose="020B0604020202020204" pitchFamily="34" charset="0"/>
                    <a:sym typeface="Roboto"/>
                  </a:rPr>
                  <a:t>Unit 1</a:t>
                </a:r>
                <a:endParaRPr sz="11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100" dirty="0">
                    <a:solidFill>
                      <a:schemeClr val="dk1"/>
                    </a:solidFill>
                    <a:latin typeface="Arial" panose="020B0604020202020204" pitchFamily="34" charset="0"/>
                    <a:ea typeface="Roboto"/>
                    <a:cs typeface="Arial" panose="020B0604020202020204" pitchFamily="34" charset="0"/>
                    <a:sym typeface="Roboto"/>
                  </a:rPr>
                  <a:t>Unit 2</a:t>
                </a:r>
                <a:endParaRPr sz="11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100" dirty="0">
                    <a:solidFill>
                      <a:schemeClr val="dk1"/>
                    </a:solidFill>
                    <a:latin typeface="Arial" panose="020B0604020202020204" pitchFamily="34" charset="0"/>
                    <a:ea typeface="Roboto"/>
                    <a:cs typeface="Arial" panose="020B0604020202020204" pitchFamily="34" charset="0"/>
                    <a:sym typeface="Roboto"/>
                  </a:rPr>
                  <a:t>Unit 3…</a:t>
                </a:r>
                <a:endParaRPr sz="1100" dirty="0">
                  <a:solidFill>
                    <a:schemeClr val="dk1"/>
                  </a:solidFill>
                  <a:latin typeface="Arial" panose="020B0604020202020204" pitchFamily="34" charset="0"/>
                  <a:ea typeface="Roboto"/>
                  <a:cs typeface="Arial" panose="020B0604020202020204" pitchFamily="34" charset="0"/>
                </a:endParaRPr>
              </a:p>
            </p:txBody>
          </p:sp>
          <p:pic>
            <p:nvPicPr>
              <p:cNvPr id="132" name="EMS3">
                <a:extLst>
                  <a:ext uri="{FF2B5EF4-FFF2-40B4-BE49-F238E27FC236}">
                    <a16:creationId xmlns:a16="http://schemas.microsoft.com/office/drawing/2014/main" id="{06CA0C82-924D-F941-D58C-3B06E97588BC}"/>
                  </a:ext>
                </a:extLst>
              </p:cNvPr>
              <p:cNvPicPr>
                <a:picLocks noChangeAspect="1"/>
              </p:cNvPicPr>
              <p:nvPr/>
            </p:nvPicPr>
            <p:blipFill>
              <a:blip r:embed="rId9"/>
              <a:stretch>
                <a:fillRect/>
              </a:stretch>
            </p:blipFill>
            <p:spPr>
              <a:xfrm>
                <a:off x="11387278" y="3529799"/>
                <a:ext cx="2267940" cy="1393335"/>
              </a:xfrm>
              <a:prstGeom prst="rect">
                <a:avLst/>
              </a:prstGeom>
            </p:spPr>
          </p:pic>
          <p:pic>
            <p:nvPicPr>
              <p:cNvPr id="133" name="marker EMS3">
                <a:extLst>
                  <a:ext uri="{FF2B5EF4-FFF2-40B4-BE49-F238E27FC236}">
                    <a16:creationId xmlns:a16="http://schemas.microsoft.com/office/drawing/2014/main" id="{3517EFCA-8B13-CE79-5BE3-82FA0AE11935}"/>
                  </a:ext>
                </a:extLst>
              </p:cNvPr>
              <p:cNvPicPr>
                <a:picLocks noChangeAspect="1"/>
              </p:cNvPicPr>
              <p:nvPr/>
            </p:nvPicPr>
            <p:blipFill>
              <a:blip r:embed="rId4"/>
              <a:stretch>
                <a:fillRect/>
              </a:stretch>
            </p:blipFill>
            <p:spPr>
              <a:xfrm>
                <a:off x="13254193" y="4106743"/>
                <a:ext cx="478005" cy="682864"/>
              </a:xfrm>
              <a:prstGeom prst="rect">
                <a:avLst/>
              </a:prstGeom>
            </p:spPr>
          </p:pic>
          <p:sp>
            <p:nvSpPr>
              <p:cNvPr id="134" name="WHITE FADE">
                <a:extLst>
                  <a:ext uri="{FF2B5EF4-FFF2-40B4-BE49-F238E27FC236}">
                    <a16:creationId xmlns:a16="http://schemas.microsoft.com/office/drawing/2014/main" id="{06F3D34C-EAD0-6F58-0697-8AF5210C3929}"/>
                  </a:ext>
                </a:extLst>
              </p:cNvPr>
              <p:cNvSpPr/>
              <p:nvPr/>
            </p:nvSpPr>
            <p:spPr>
              <a:xfrm>
                <a:off x="11176161" y="3403584"/>
                <a:ext cx="2624203" cy="2239156"/>
              </a:xfrm>
              <a:prstGeom prst="rect">
                <a:avLst/>
              </a:prstGeom>
              <a:solidFill>
                <a:schemeClr val="bg1">
                  <a:alpha val="298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grpSp>
        <p:grpSp>
          <p:nvGrpSpPr>
            <p:cNvPr id="136" name="EMS2">
              <a:extLst>
                <a:ext uri="{FF2B5EF4-FFF2-40B4-BE49-F238E27FC236}">
                  <a16:creationId xmlns:a16="http://schemas.microsoft.com/office/drawing/2014/main" id="{48207D03-E7A8-5DC7-2960-B25347C1FB24}"/>
                </a:ext>
              </a:extLst>
            </p:cNvPr>
            <p:cNvGrpSpPr/>
            <p:nvPr/>
          </p:nvGrpSpPr>
          <p:grpSpPr>
            <a:xfrm>
              <a:off x="19116516" y="4029480"/>
              <a:ext cx="3399369" cy="2900582"/>
              <a:chOff x="19116516" y="4029480"/>
              <a:chExt cx="3399369" cy="2900582"/>
            </a:xfrm>
          </p:grpSpPr>
          <p:sp>
            <p:nvSpPr>
              <p:cNvPr id="137" name="STAFF EMS2" hidden="1">
                <a:extLst>
                  <a:ext uri="{FF2B5EF4-FFF2-40B4-BE49-F238E27FC236}">
                    <a16:creationId xmlns:a16="http://schemas.microsoft.com/office/drawing/2014/main" id="{3F622340-1FE3-6292-A942-BC63F59662C8}"/>
                  </a:ext>
                </a:extLst>
              </p:cNvPr>
              <p:cNvSpPr/>
              <p:nvPr/>
            </p:nvSpPr>
            <p:spPr>
              <a:xfrm>
                <a:off x="19427183" y="5791920"/>
                <a:ext cx="2863494" cy="1044689"/>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188720" tIns="274320" rIns="91425" bIns="45700" anchor="t" anchorCtr="0">
                <a:noAutofit/>
              </a:bodyPr>
              <a:lstStyle/>
              <a:p>
                <a:pPr>
                  <a:lnSpc>
                    <a:spcPct val="90000"/>
                  </a:lnSpc>
                </a:pPr>
                <a:r>
                  <a:rPr lang="en-US" sz="1600" dirty="0">
                    <a:solidFill>
                      <a:schemeClr val="dk1"/>
                    </a:solidFill>
                    <a:latin typeface="Arial" panose="020B0604020202020204" pitchFamily="34" charset="0"/>
                    <a:ea typeface="Roboto"/>
                    <a:cs typeface="Arial" panose="020B0604020202020204" pitchFamily="34" charset="0"/>
                    <a:sym typeface="Roboto"/>
                  </a:rPr>
                  <a:t>Unit 1</a:t>
                </a:r>
                <a:endParaRPr sz="16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600" dirty="0">
                    <a:solidFill>
                      <a:schemeClr val="dk1"/>
                    </a:solidFill>
                    <a:latin typeface="Arial" panose="020B0604020202020204" pitchFamily="34" charset="0"/>
                    <a:ea typeface="Roboto"/>
                    <a:cs typeface="Arial" panose="020B0604020202020204" pitchFamily="34" charset="0"/>
                    <a:sym typeface="Roboto"/>
                  </a:rPr>
                  <a:t>Unit 2</a:t>
                </a:r>
                <a:endParaRPr sz="16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1600" dirty="0">
                    <a:solidFill>
                      <a:schemeClr val="dk1"/>
                    </a:solidFill>
                    <a:latin typeface="Arial" panose="020B0604020202020204" pitchFamily="34" charset="0"/>
                    <a:ea typeface="Roboto"/>
                    <a:cs typeface="Arial" panose="020B0604020202020204" pitchFamily="34" charset="0"/>
                    <a:sym typeface="Roboto"/>
                  </a:rPr>
                  <a:t>Unit 3…</a:t>
                </a:r>
                <a:endParaRPr sz="1600" dirty="0">
                  <a:solidFill>
                    <a:schemeClr val="dk1"/>
                  </a:solidFill>
                  <a:latin typeface="Arial" panose="020B0604020202020204" pitchFamily="34" charset="0"/>
                  <a:ea typeface="Roboto"/>
                  <a:cs typeface="Arial" panose="020B0604020202020204" pitchFamily="34" charset="0"/>
                </a:endParaRPr>
              </a:p>
            </p:txBody>
          </p:sp>
          <p:pic>
            <p:nvPicPr>
              <p:cNvPr id="138" name="EMS2">
                <a:extLst>
                  <a:ext uri="{FF2B5EF4-FFF2-40B4-BE49-F238E27FC236}">
                    <a16:creationId xmlns:a16="http://schemas.microsoft.com/office/drawing/2014/main" id="{3578B156-C5AD-EBBD-AA75-3E12D1B7B0DF}"/>
                  </a:ext>
                </a:extLst>
              </p:cNvPr>
              <p:cNvPicPr>
                <a:picLocks noChangeAspect="1"/>
              </p:cNvPicPr>
              <p:nvPr/>
            </p:nvPicPr>
            <p:blipFill>
              <a:blip r:embed="rId9"/>
              <a:stretch>
                <a:fillRect/>
              </a:stretch>
            </p:blipFill>
            <p:spPr>
              <a:xfrm>
                <a:off x="19389996" y="4192978"/>
                <a:ext cx="2937868" cy="1804914"/>
              </a:xfrm>
              <a:prstGeom prst="rect">
                <a:avLst/>
              </a:prstGeom>
            </p:spPr>
          </p:pic>
          <p:pic>
            <p:nvPicPr>
              <p:cNvPr id="139" name="marker EMS2">
                <a:extLst>
                  <a:ext uri="{FF2B5EF4-FFF2-40B4-BE49-F238E27FC236}">
                    <a16:creationId xmlns:a16="http://schemas.microsoft.com/office/drawing/2014/main" id="{38FD7559-D819-D750-0345-320BF52DF5D8}"/>
                  </a:ext>
                </a:extLst>
              </p:cNvPr>
              <p:cNvPicPr>
                <a:picLocks noChangeAspect="1"/>
              </p:cNvPicPr>
              <p:nvPr/>
            </p:nvPicPr>
            <p:blipFill>
              <a:blip r:embed="rId5"/>
              <a:stretch>
                <a:fillRect/>
              </a:stretch>
            </p:blipFill>
            <p:spPr>
              <a:xfrm>
                <a:off x="21857704" y="5072773"/>
                <a:ext cx="510521" cy="729316"/>
              </a:xfrm>
              <a:prstGeom prst="rect">
                <a:avLst/>
              </a:prstGeom>
            </p:spPr>
          </p:pic>
          <p:sp>
            <p:nvSpPr>
              <p:cNvPr id="140" name="WHITE FADE">
                <a:extLst>
                  <a:ext uri="{FF2B5EF4-FFF2-40B4-BE49-F238E27FC236}">
                    <a16:creationId xmlns:a16="http://schemas.microsoft.com/office/drawing/2014/main" id="{4C86866E-8707-FAD6-E704-C725FE546621}"/>
                  </a:ext>
                </a:extLst>
              </p:cNvPr>
              <p:cNvSpPr/>
              <p:nvPr/>
            </p:nvSpPr>
            <p:spPr>
              <a:xfrm>
                <a:off x="19116516" y="4029480"/>
                <a:ext cx="3399369" cy="2900582"/>
              </a:xfrm>
              <a:prstGeom prst="rect">
                <a:avLst/>
              </a:prstGeom>
              <a:solidFill>
                <a:schemeClr val="bg1">
                  <a:alpha val="2983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endParaRPr>
              </a:p>
            </p:txBody>
          </p:sp>
        </p:grpSp>
        <p:grpSp>
          <p:nvGrpSpPr>
            <p:cNvPr id="141" name="EMS1">
              <a:extLst>
                <a:ext uri="{FF2B5EF4-FFF2-40B4-BE49-F238E27FC236}">
                  <a16:creationId xmlns:a16="http://schemas.microsoft.com/office/drawing/2014/main" id="{BF152AD2-A997-5E63-E2D3-BBE0B66AA3C7}"/>
                </a:ext>
              </a:extLst>
            </p:cNvPr>
            <p:cNvGrpSpPr/>
            <p:nvPr/>
          </p:nvGrpSpPr>
          <p:grpSpPr>
            <a:xfrm>
              <a:off x="10272430" y="7030129"/>
              <a:ext cx="4105486" cy="3982602"/>
              <a:chOff x="10272430" y="7030129"/>
              <a:chExt cx="4105486" cy="3982602"/>
            </a:xfrm>
          </p:grpSpPr>
          <p:sp>
            <p:nvSpPr>
              <p:cNvPr id="142" name="STAFF EMS1" hidden="1">
                <a:extLst>
                  <a:ext uri="{FF2B5EF4-FFF2-40B4-BE49-F238E27FC236}">
                    <a16:creationId xmlns:a16="http://schemas.microsoft.com/office/drawing/2014/main" id="{7E40FD7C-1547-2112-D8DB-E85076C5907D}"/>
                  </a:ext>
                </a:extLst>
              </p:cNvPr>
              <p:cNvSpPr/>
              <p:nvPr/>
            </p:nvSpPr>
            <p:spPr>
              <a:xfrm>
                <a:off x="10323223" y="9191145"/>
                <a:ext cx="3911194" cy="1821586"/>
              </a:xfrm>
              <a:prstGeom prst="can">
                <a:avLst>
                  <a:gd name="adj" fmla="val 7252"/>
                </a:avLst>
              </a:prstGeom>
              <a:solidFill>
                <a:schemeClr val="lt1"/>
              </a:solidFill>
              <a:ln w="22225" cap="flat" cmpd="sng">
                <a:solidFill>
                  <a:srgbClr val="9D1C2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1554480" tIns="457200" rIns="91425" bIns="45700" anchor="t" anchorCtr="0">
                <a:noAutofit/>
              </a:bodyPr>
              <a:lstStyle/>
              <a:p>
                <a:pPr>
                  <a:lnSpc>
                    <a:spcPct val="90000"/>
                  </a:lnSpc>
                </a:pPr>
                <a:r>
                  <a:rPr lang="en-US" sz="2400" dirty="0">
                    <a:solidFill>
                      <a:schemeClr val="dk1"/>
                    </a:solidFill>
                    <a:latin typeface="Arial" panose="020B0604020202020204" pitchFamily="34" charset="0"/>
                    <a:ea typeface="Roboto"/>
                    <a:cs typeface="Arial" panose="020B0604020202020204" pitchFamily="34" charset="0"/>
                    <a:sym typeface="Roboto"/>
                  </a:rPr>
                  <a:t>Unit 1</a:t>
                </a:r>
                <a:endParaRPr sz="24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2400" dirty="0">
                    <a:solidFill>
                      <a:schemeClr val="dk1"/>
                    </a:solidFill>
                    <a:latin typeface="Arial" panose="020B0604020202020204" pitchFamily="34" charset="0"/>
                    <a:ea typeface="Roboto"/>
                    <a:cs typeface="Arial" panose="020B0604020202020204" pitchFamily="34" charset="0"/>
                    <a:sym typeface="Roboto"/>
                  </a:rPr>
                  <a:t>Unit 2</a:t>
                </a:r>
                <a:endParaRPr sz="2400" dirty="0">
                  <a:solidFill>
                    <a:schemeClr val="dk1"/>
                  </a:solidFill>
                  <a:latin typeface="Arial" panose="020B0604020202020204" pitchFamily="34" charset="0"/>
                  <a:ea typeface="Roboto"/>
                  <a:cs typeface="Arial" panose="020B0604020202020204" pitchFamily="34" charset="0"/>
                </a:endParaRPr>
              </a:p>
              <a:p>
                <a:pPr>
                  <a:lnSpc>
                    <a:spcPct val="90000"/>
                  </a:lnSpc>
                </a:pPr>
                <a:r>
                  <a:rPr lang="en-US" sz="2400" dirty="0">
                    <a:solidFill>
                      <a:schemeClr val="dk1"/>
                    </a:solidFill>
                    <a:latin typeface="Arial" panose="020B0604020202020204" pitchFamily="34" charset="0"/>
                    <a:ea typeface="Roboto"/>
                    <a:cs typeface="Arial" panose="020B0604020202020204" pitchFamily="34" charset="0"/>
                    <a:sym typeface="Roboto"/>
                  </a:rPr>
                  <a:t>Unit 3…</a:t>
                </a:r>
                <a:endParaRPr sz="2400" dirty="0">
                  <a:solidFill>
                    <a:schemeClr val="dk1"/>
                  </a:solidFill>
                  <a:latin typeface="Arial" panose="020B0604020202020204" pitchFamily="34" charset="0"/>
                  <a:ea typeface="Roboto"/>
                  <a:cs typeface="Arial" panose="020B0604020202020204" pitchFamily="34" charset="0"/>
                </a:endParaRPr>
              </a:p>
            </p:txBody>
          </p:sp>
          <p:pic>
            <p:nvPicPr>
              <p:cNvPr id="143" name="EMS1">
                <a:extLst>
                  <a:ext uri="{FF2B5EF4-FFF2-40B4-BE49-F238E27FC236}">
                    <a16:creationId xmlns:a16="http://schemas.microsoft.com/office/drawing/2014/main" id="{E72335B5-70D2-E92B-6048-F7775BA91E57}"/>
                  </a:ext>
                </a:extLst>
              </p:cNvPr>
              <p:cNvPicPr>
                <a:picLocks noChangeAspect="1"/>
              </p:cNvPicPr>
              <p:nvPr/>
            </p:nvPicPr>
            <p:blipFill>
              <a:blip r:embed="rId9"/>
              <a:stretch>
                <a:fillRect/>
              </a:stretch>
            </p:blipFill>
            <p:spPr>
              <a:xfrm>
                <a:off x="10272430" y="7030129"/>
                <a:ext cx="4012780" cy="2465298"/>
              </a:xfrm>
              <a:prstGeom prst="rect">
                <a:avLst/>
              </a:prstGeom>
            </p:spPr>
          </p:pic>
          <p:pic>
            <p:nvPicPr>
              <p:cNvPr id="144" name="marker EMS1">
                <a:extLst>
                  <a:ext uri="{FF2B5EF4-FFF2-40B4-BE49-F238E27FC236}">
                    <a16:creationId xmlns:a16="http://schemas.microsoft.com/office/drawing/2014/main" id="{86F9D879-4BFA-D3A4-6CB2-9EA5EC05C5DA}"/>
                  </a:ext>
                </a:extLst>
              </p:cNvPr>
              <p:cNvPicPr>
                <a:picLocks noChangeAspect="1"/>
              </p:cNvPicPr>
              <p:nvPr/>
            </p:nvPicPr>
            <p:blipFill>
              <a:blip r:embed="rId6"/>
              <a:stretch>
                <a:fillRect/>
              </a:stretch>
            </p:blipFill>
            <p:spPr>
              <a:xfrm>
                <a:off x="13602563" y="8161580"/>
                <a:ext cx="775353" cy="1107648"/>
              </a:xfrm>
              <a:prstGeom prst="rect">
                <a:avLst/>
              </a:prstGeom>
            </p:spPr>
          </p:pic>
        </p:grpSp>
      </p:grpSp>
      <p:grpSp>
        <p:nvGrpSpPr>
          <p:cNvPr id="38" name="Alerts">
            <a:extLst>
              <a:ext uri="{FF2B5EF4-FFF2-40B4-BE49-F238E27FC236}">
                <a16:creationId xmlns:a16="http://schemas.microsoft.com/office/drawing/2014/main" id="{9010CE4C-EA60-AA2E-BAB2-6B0B3B6521D4}"/>
              </a:ext>
            </a:extLst>
          </p:cNvPr>
          <p:cNvGrpSpPr/>
          <p:nvPr/>
        </p:nvGrpSpPr>
        <p:grpSpPr>
          <a:xfrm>
            <a:off x="696985" y="1878647"/>
            <a:ext cx="20398148" cy="5702564"/>
            <a:chOff x="696985" y="1878647"/>
            <a:chExt cx="20398148" cy="5702564"/>
          </a:xfrm>
        </p:grpSpPr>
        <p:pic>
          <p:nvPicPr>
            <p:cNvPr id="18" name="alert">
              <a:extLst>
                <a:ext uri="{FF2B5EF4-FFF2-40B4-BE49-F238E27FC236}">
                  <a16:creationId xmlns:a16="http://schemas.microsoft.com/office/drawing/2014/main" id="{100EBA53-4169-1988-B999-BAFE20E09CA0}"/>
                </a:ext>
              </a:extLst>
            </p:cNvPr>
            <p:cNvPicPr>
              <a:picLocks noChangeAspect="1"/>
            </p:cNvPicPr>
            <p:nvPr/>
          </p:nvPicPr>
          <p:blipFill>
            <a:blip r:embed="rId10">
              <a:alphaModFix amt="49000"/>
            </a:blip>
            <a:stretch>
              <a:fillRect/>
            </a:stretch>
          </p:blipFill>
          <p:spPr>
            <a:xfrm>
              <a:off x="3765865" y="1878647"/>
              <a:ext cx="1855079" cy="542202"/>
            </a:xfrm>
            <a:prstGeom prst="rect">
              <a:avLst/>
            </a:prstGeom>
          </p:spPr>
        </p:pic>
        <p:pic>
          <p:nvPicPr>
            <p:cNvPr id="22" name="alert">
              <a:extLst>
                <a:ext uri="{FF2B5EF4-FFF2-40B4-BE49-F238E27FC236}">
                  <a16:creationId xmlns:a16="http://schemas.microsoft.com/office/drawing/2014/main" id="{A00CA1D2-A127-9E4C-822B-B41E3995AFB0}"/>
                </a:ext>
              </a:extLst>
            </p:cNvPr>
            <p:cNvPicPr>
              <a:picLocks noChangeAspect="1"/>
            </p:cNvPicPr>
            <p:nvPr/>
          </p:nvPicPr>
          <p:blipFill>
            <a:blip r:embed="rId10">
              <a:alphaModFix amt="49000"/>
            </a:blip>
            <a:stretch>
              <a:fillRect/>
            </a:stretch>
          </p:blipFill>
          <p:spPr>
            <a:xfrm>
              <a:off x="6460569" y="3054703"/>
              <a:ext cx="1855079" cy="542202"/>
            </a:xfrm>
            <a:prstGeom prst="rect">
              <a:avLst/>
            </a:prstGeom>
          </p:spPr>
        </p:pic>
        <p:pic>
          <p:nvPicPr>
            <p:cNvPr id="23" name="alert">
              <a:extLst>
                <a:ext uri="{FF2B5EF4-FFF2-40B4-BE49-F238E27FC236}">
                  <a16:creationId xmlns:a16="http://schemas.microsoft.com/office/drawing/2014/main" id="{1127AA0F-86AA-83AF-7C14-791C5F9D74A2}"/>
                </a:ext>
              </a:extLst>
            </p:cNvPr>
            <p:cNvPicPr>
              <a:picLocks noChangeAspect="1"/>
            </p:cNvPicPr>
            <p:nvPr/>
          </p:nvPicPr>
          <p:blipFill>
            <a:blip r:embed="rId10">
              <a:alphaModFix amt="49000"/>
            </a:blip>
            <a:stretch>
              <a:fillRect/>
            </a:stretch>
          </p:blipFill>
          <p:spPr>
            <a:xfrm>
              <a:off x="696985" y="6248214"/>
              <a:ext cx="2700330" cy="789252"/>
            </a:xfrm>
            <a:prstGeom prst="rect">
              <a:avLst/>
            </a:prstGeom>
          </p:spPr>
        </p:pic>
        <p:pic>
          <p:nvPicPr>
            <p:cNvPr id="24" name="alert">
              <a:extLst>
                <a:ext uri="{FF2B5EF4-FFF2-40B4-BE49-F238E27FC236}">
                  <a16:creationId xmlns:a16="http://schemas.microsoft.com/office/drawing/2014/main" id="{A8465AE2-903D-F752-BDD8-00824CF53AD6}"/>
                </a:ext>
              </a:extLst>
            </p:cNvPr>
            <p:cNvPicPr>
              <a:picLocks noChangeAspect="1"/>
            </p:cNvPicPr>
            <p:nvPr/>
          </p:nvPicPr>
          <p:blipFill>
            <a:blip r:embed="rId10">
              <a:alphaModFix amt="49000"/>
            </a:blip>
            <a:stretch>
              <a:fillRect/>
            </a:stretch>
          </p:blipFill>
          <p:spPr>
            <a:xfrm>
              <a:off x="14302607" y="6791959"/>
              <a:ext cx="2700330" cy="789252"/>
            </a:xfrm>
            <a:prstGeom prst="rect">
              <a:avLst/>
            </a:prstGeom>
          </p:spPr>
        </p:pic>
        <p:pic>
          <p:nvPicPr>
            <p:cNvPr id="28" name="alert">
              <a:extLst>
                <a:ext uri="{FF2B5EF4-FFF2-40B4-BE49-F238E27FC236}">
                  <a16:creationId xmlns:a16="http://schemas.microsoft.com/office/drawing/2014/main" id="{8838728B-532C-CABA-561E-CA8FCAFA1621}"/>
                </a:ext>
              </a:extLst>
            </p:cNvPr>
            <p:cNvPicPr>
              <a:picLocks noChangeAspect="1"/>
            </p:cNvPicPr>
            <p:nvPr/>
          </p:nvPicPr>
          <p:blipFill>
            <a:blip r:embed="rId10">
              <a:alphaModFix amt="49000"/>
            </a:blip>
            <a:stretch>
              <a:fillRect/>
            </a:stretch>
          </p:blipFill>
          <p:spPr>
            <a:xfrm>
              <a:off x="10056363" y="4525532"/>
              <a:ext cx="2700330" cy="789252"/>
            </a:xfrm>
            <a:prstGeom prst="rect">
              <a:avLst/>
            </a:prstGeom>
          </p:spPr>
        </p:pic>
        <p:pic>
          <p:nvPicPr>
            <p:cNvPr id="30" name="alert">
              <a:extLst>
                <a:ext uri="{FF2B5EF4-FFF2-40B4-BE49-F238E27FC236}">
                  <a16:creationId xmlns:a16="http://schemas.microsoft.com/office/drawing/2014/main" id="{859F768C-BCD1-835E-F246-117E26B2417B}"/>
                </a:ext>
              </a:extLst>
            </p:cNvPr>
            <p:cNvPicPr>
              <a:picLocks noChangeAspect="1"/>
            </p:cNvPicPr>
            <p:nvPr/>
          </p:nvPicPr>
          <p:blipFill>
            <a:blip r:embed="rId10">
              <a:alphaModFix amt="49000"/>
            </a:blip>
            <a:stretch>
              <a:fillRect/>
            </a:stretch>
          </p:blipFill>
          <p:spPr>
            <a:xfrm>
              <a:off x="13103606" y="2304890"/>
              <a:ext cx="2700330" cy="789252"/>
            </a:xfrm>
            <a:prstGeom prst="rect">
              <a:avLst/>
            </a:prstGeom>
          </p:spPr>
        </p:pic>
        <p:pic>
          <p:nvPicPr>
            <p:cNvPr id="31" name="alert">
              <a:extLst>
                <a:ext uri="{FF2B5EF4-FFF2-40B4-BE49-F238E27FC236}">
                  <a16:creationId xmlns:a16="http://schemas.microsoft.com/office/drawing/2014/main" id="{44683837-E2F1-4418-949C-B973975FDC79}"/>
                </a:ext>
              </a:extLst>
            </p:cNvPr>
            <p:cNvPicPr>
              <a:picLocks noChangeAspect="1"/>
            </p:cNvPicPr>
            <p:nvPr/>
          </p:nvPicPr>
          <p:blipFill>
            <a:blip r:embed="rId10">
              <a:alphaModFix amt="49000"/>
            </a:blip>
            <a:stretch>
              <a:fillRect/>
            </a:stretch>
          </p:blipFill>
          <p:spPr>
            <a:xfrm>
              <a:off x="18394803" y="1974396"/>
              <a:ext cx="2700330" cy="789252"/>
            </a:xfrm>
            <a:prstGeom prst="rect">
              <a:avLst/>
            </a:prstGeom>
          </p:spPr>
        </p:pic>
        <p:pic>
          <p:nvPicPr>
            <p:cNvPr id="16" name="alert">
              <a:extLst>
                <a:ext uri="{FF2B5EF4-FFF2-40B4-BE49-F238E27FC236}">
                  <a16:creationId xmlns:a16="http://schemas.microsoft.com/office/drawing/2014/main" id="{195667C0-1B29-A8FE-0A59-81D0C32B391A}"/>
                </a:ext>
              </a:extLst>
            </p:cNvPr>
            <p:cNvPicPr>
              <a:picLocks noChangeAspect="1"/>
            </p:cNvPicPr>
            <p:nvPr/>
          </p:nvPicPr>
          <p:blipFill>
            <a:blip r:embed="rId10"/>
            <a:stretch>
              <a:fillRect/>
            </a:stretch>
          </p:blipFill>
          <p:spPr>
            <a:xfrm>
              <a:off x="7484774" y="3738192"/>
              <a:ext cx="10077816" cy="2945538"/>
            </a:xfrm>
            <a:prstGeom prst="rect">
              <a:avLst/>
            </a:prstGeom>
          </p:spPr>
        </p:pic>
        <p:sp>
          <p:nvSpPr>
            <p:cNvPr id="35" name="TextBox 34">
              <a:extLst>
                <a:ext uri="{FF2B5EF4-FFF2-40B4-BE49-F238E27FC236}">
                  <a16:creationId xmlns:a16="http://schemas.microsoft.com/office/drawing/2014/main" id="{CBAA73AA-E108-A123-508D-A63E481AB114}"/>
                </a:ext>
              </a:extLst>
            </p:cNvPr>
            <p:cNvSpPr txBox="1"/>
            <p:nvPr/>
          </p:nvSpPr>
          <p:spPr>
            <a:xfrm>
              <a:off x="9100349" y="5033810"/>
              <a:ext cx="7512357" cy="1200329"/>
            </a:xfrm>
            <a:prstGeom prst="rect">
              <a:avLst/>
            </a:prstGeom>
            <a:noFill/>
          </p:spPr>
          <p:txBody>
            <a:bodyPr wrap="square" rtlCol="0">
              <a:spAutoFit/>
            </a:bodyPr>
            <a:lstStyle/>
            <a:p>
              <a:r>
                <a:rPr lang="en-US" sz="3600" dirty="0">
                  <a:solidFill>
                    <a:schemeClr val="bg1">
                      <a:lumMod val="95000"/>
                    </a:schemeClr>
                  </a:solidFill>
                </a:rPr>
                <a:t>Grace Memorial added to </a:t>
              </a:r>
            </a:p>
            <a:p>
              <a:r>
                <a:rPr lang="en-US" sz="3600" dirty="0">
                  <a:solidFill>
                    <a:schemeClr val="bg1">
                      <a:lumMod val="95000"/>
                    </a:schemeClr>
                  </a:solidFill>
                </a:rPr>
                <a:t>INCIDENT: Active shooter at club</a:t>
              </a:r>
            </a:p>
          </p:txBody>
        </p:sp>
        <p:sp>
          <p:nvSpPr>
            <p:cNvPr id="11" name="TextBox 10">
              <a:extLst>
                <a:ext uri="{FF2B5EF4-FFF2-40B4-BE49-F238E27FC236}">
                  <a16:creationId xmlns:a16="http://schemas.microsoft.com/office/drawing/2014/main" id="{309BA74A-C605-F41F-27E3-E550C21E7298}"/>
                </a:ext>
              </a:extLst>
            </p:cNvPr>
            <p:cNvSpPr txBox="1"/>
            <p:nvPr/>
          </p:nvSpPr>
          <p:spPr>
            <a:xfrm>
              <a:off x="1056055" y="6571118"/>
              <a:ext cx="2133382" cy="369332"/>
            </a:xfrm>
            <a:prstGeom prst="rect">
              <a:avLst/>
            </a:prstGeom>
            <a:noFill/>
          </p:spPr>
          <p:txBody>
            <a:bodyPr wrap="square" rtlCol="0">
              <a:spAutoFit/>
            </a:bodyPr>
            <a:lstStyle/>
            <a:p>
              <a:r>
                <a:rPr lang="en-US" sz="900" dirty="0">
                  <a:solidFill>
                    <a:schemeClr val="bg1">
                      <a:lumMod val="95000"/>
                    </a:schemeClr>
                  </a:solidFill>
                </a:rPr>
                <a:t>Grace Memorial added to </a:t>
              </a:r>
            </a:p>
            <a:p>
              <a:r>
                <a:rPr lang="en-US" sz="900" dirty="0">
                  <a:solidFill>
                    <a:schemeClr val="bg1">
                      <a:lumMod val="95000"/>
                    </a:schemeClr>
                  </a:solidFill>
                </a:rPr>
                <a:t>INCIDENT: Active shooter at club</a:t>
              </a:r>
            </a:p>
          </p:txBody>
        </p:sp>
        <p:sp>
          <p:nvSpPr>
            <p:cNvPr id="14" name="TextBox 13">
              <a:extLst>
                <a:ext uri="{FF2B5EF4-FFF2-40B4-BE49-F238E27FC236}">
                  <a16:creationId xmlns:a16="http://schemas.microsoft.com/office/drawing/2014/main" id="{CD2BED30-7FAC-CD29-3BBD-A3DC75C72392}"/>
                </a:ext>
              </a:extLst>
            </p:cNvPr>
            <p:cNvSpPr txBox="1"/>
            <p:nvPr/>
          </p:nvSpPr>
          <p:spPr>
            <a:xfrm>
              <a:off x="6693611" y="3256217"/>
              <a:ext cx="1537014" cy="307777"/>
            </a:xfrm>
            <a:prstGeom prst="rect">
              <a:avLst/>
            </a:prstGeom>
            <a:noFill/>
          </p:spPr>
          <p:txBody>
            <a:bodyPr wrap="square" rtlCol="0">
              <a:spAutoFit/>
            </a:bodyPr>
            <a:lstStyle/>
            <a:p>
              <a:r>
                <a:rPr lang="en-US" sz="700" dirty="0">
                  <a:solidFill>
                    <a:schemeClr val="bg1">
                      <a:lumMod val="95000"/>
                    </a:schemeClr>
                  </a:solidFill>
                </a:rPr>
                <a:t>Grace Memorial added to </a:t>
              </a:r>
            </a:p>
            <a:p>
              <a:r>
                <a:rPr lang="en-US" sz="700" dirty="0">
                  <a:solidFill>
                    <a:schemeClr val="bg1">
                      <a:lumMod val="95000"/>
                    </a:schemeClr>
                  </a:solidFill>
                </a:rPr>
                <a:t>INCIDENT: Active shooter at club</a:t>
              </a:r>
            </a:p>
          </p:txBody>
        </p:sp>
        <p:sp>
          <p:nvSpPr>
            <p:cNvPr id="15" name="TextBox 14">
              <a:extLst>
                <a:ext uri="{FF2B5EF4-FFF2-40B4-BE49-F238E27FC236}">
                  <a16:creationId xmlns:a16="http://schemas.microsoft.com/office/drawing/2014/main" id="{B977EB96-F040-DF8F-9841-86EE7F526055}"/>
                </a:ext>
              </a:extLst>
            </p:cNvPr>
            <p:cNvSpPr txBox="1"/>
            <p:nvPr/>
          </p:nvSpPr>
          <p:spPr>
            <a:xfrm>
              <a:off x="3998087" y="2069568"/>
              <a:ext cx="1537014" cy="307777"/>
            </a:xfrm>
            <a:prstGeom prst="rect">
              <a:avLst/>
            </a:prstGeom>
            <a:noFill/>
          </p:spPr>
          <p:txBody>
            <a:bodyPr wrap="square" rtlCol="0">
              <a:spAutoFit/>
            </a:bodyPr>
            <a:lstStyle/>
            <a:p>
              <a:r>
                <a:rPr lang="en-US" sz="700" dirty="0">
                  <a:solidFill>
                    <a:schemeClr val="bg1">
                      <a:lumMod val="95000"/>
                    </a:schemeClr>
                  </a:solidFill>
                </a:rPr>
                <a:t>Grace Memorial added to </a:t>
              </a:r>
            </a:p>
            <a:p>
              <a:r>
                <a:rPr lang="en-US" sz="700" dirty="0">
                  <a:solidFill>
                    <a:schemeClr val="bg1">
                      <a:lumMod val="95000"/>
                    </a:schemeClr>
                  </a:solidFill>
                </a:rPr>
                <a:t>INCIDENT: Active shooter at club</a:t>
              </a:r>
            </a:p>
          </p:txBody>
        </p:sp>
        <p:sp>
          <p:nvSpPr>
            <p:cNvPr id="17" name="TextBox 16">
              <a:extLst>
                <a:ext uri="{FF2B5EF4-FFF2-40B4-BE49-F238E27FC236}">
                  <a16:creationId xmlns:a16="http://schemas.microsoft.com/office/drawing/2014/main" id="{03D682F0-C599-7D8C-F1E4-474D9D54A33A}"/>
                </a:ext>
              </a:extLst>
            </p:cNvPr>
            <p:cNvSpPr txBox="1"/>
            <p:nvPr/>
          </p:nvSpPr>
          <p:spPr>
            <a:xfrm>
              <a:off x="13490308" y="2640505"/>
              <a:ext cx="2133382" cy="369332"/>
            </a:xfrm>
            <a:prstGeom prst="rect">
              <a:avLst/>
            </a:prstGeom>
            <a:noFill/>
          </p:spPr>
          <p:txBody>
            <a:bodyPr wrap="square" rtlCol="0">
              <a:spAutoFit/>
            </a:bodyPr>
            <a:lstStyle/>
            <a:p>
              <a:r>
                <a:rPr lang="en-US" sz="900" dirty="0">
                  <a:solidFill>
                    <a:schemeClr val="bg1">
                      <a:lumMod val="95000"/>
                    </a:schemeClr>
                  </a:solidFill>
                </a:rPr>
                <a:t>Grace Memorial added to </a:t>
              </a:r>
            </a:p>
            <a:p>
              <a:r>
                <a:rPr lang="en-US" sz="900" dirty="0">
                  <a:solidFill>
                    <a:schemeClr val="bg1">
                      <a:lumMod val="95000"/>
                    </a:schemeClr>
                  </a:solidFill>
                </a:rPr>
                <a:t>INCIDENT: Active shooter at club</a:t>
              </a:r>
            </a:p>
          </p:txBody>
        </p:sp>
        <p:sp>
          <p:nvSpPr>
            <p:cNvPr id="36" name="TextBox 35">
              <a:extLst>
                <a:ext uri="{FF2B5EF4-FFF2-40B4-BE49-F238E27FC236}">
                  <a16:creationId xmlns:a16="http://schemas.microsoft.com/office/drawing/2014/main" id="{F77EB04D-7D10-F93E-8A9C-5F6BE164E820}"/>
                </a:ext>
              </a:extLst>
            </p:cNvPr>
            <p:cNvSpPr txBox="1"/>
            <p:nvPr/>
          </p:nvSpPr>
          <p:spPr>
            <a:xfrm>
              <a:off x="14730424" y="7115780"/>
              <a:ext cx="2133382" cy="369332"/>
            </a:xfrm>
            <a:prstGeom prst="rect">
              <a:avLst/>
            </a:prstGeom>
            <a:noFill/>
          </p:spPr>
          <p:txBody>
            <a:bodyPr wrap="square" rtlCol="0">
              <a:spAutoFit/>
            </a:bodyPr>
            <a:lstStyle/>
            <a:p>
              <a:r>
                <a:rPr lang="en-US" sz="900" dirty="0">
                  <a:solidFill>
                    <a:schemeClr val="bg1">
                      <a:lumMod val="95000"/>
                    </a:schemeClr>
                  </a:solidFill>
                </a:rPr>
                <a:t>Grace Memorial added to </a:t>
              </a:r>
            </a:p>
            <a:p>
              <a:r>
                <a:rPr lang="en-US" sz="900" dirty="0">
                  <a:solidFill>
                    <a:schemeClr val="bg1">
                      <a:lumMod val="95000"/>
                    </a:schemeClr>
                  </a:solidFill>
                </a:rPr>
                <a:t>INCIDENT: Active shooter at club</a:t>
              </a:r>
            </a:p>
          </p:txBody>
        </p:sp>
        <p:sp>
          <p:nvSpPr>
            <p:cNvPr id="37" name="TextBox 36">
              <a:extLst>
                <a:ext uri="{FF2B5EF4-FFF2-40B4-BE49-F238E27FC236}">
                  <a16:creationId xmlns:a16="http://schemas.microsoft.com/office/drawing/2014/main" id="{AA35CE1D-377C-60B2-57C9-15470EB00C1C}"/>
                </a:ext>
              </a:extLst>
            </p:cNvPr>
            <p:cNvSpPr txBox="1"/>
            <p:nvPr/>
          </p:nvSpPr>
          <p:spPr>
            <a:xfrm>
              <a:off x="18766884" y="2301821"/>
              <a:ext cx="2133382" cy="369332"/>
            </a:xfrm>
            <a:prstGeom prst="rect">
              <a:avLst/>
            </a:prstGeom>
            <a:noFill/>
          </p:spPr>
          <p:txBody>
            <a:bodyPr wrap="square" rtlCol="0">
              <a:spAutoFit/>
            </a:bodyPr>
            <a:lstStyle/>
            <a:p>
              <a:r>
                <a:rPr lang="en-US" sz="900" dirty="0">
                  <a:solidFill>
                    <a:schemeClr val="bg1">
                      <a:lumMod val="95000"/>
                    </a:schemeClr>
                  </a:solidFill>
                </a:rPr>
                <a:t>Grace Memorial added to </a:t>
              </a:r>
            </a:p>
            <a:p>
              <a:r>
                <a:rPr lang="en-US" sz="900" dirty="0">
                  <a:solidFill>
                    <a:schemeClr val="bg1">
                      <a:lumMod val="95000"/>
                    </a:schemeClr>
                  </a:solidFill>
                </a:rPr>
                <a:t>INCIDENT: Active shooter at club</a:t>
              </a:r>
            </a:p>
          </p:txBody>
        </p:sp>
      </p:grpSp>
      <p:pic>
        <p:nvPicPr>
          <p:cNvPr id="13" name="command">
            <a:extLst>
              <a:ext uri="{FF2B5EF4-FFF2-40B4-BE49-F238E27FC236}">
                <a16:creationId xmlns:a16="http://schemas.microsoft.com/office/drawing/2014/main" id="{A5EE33D1-5742-FF07-BAFE-FB8C7C75AAD9}"/>
              </a:ext>
            </a:extLst>
          </p:cNvPr>
          <p:cNvPicPr>
            <a:picLocks noChangeAspect="1"/>
          </p:cNvPicPr>
          <p:nvPr/>
        </p:nvPicPr>
        <p:blipFill>
          <a:blip r:embed="rId11"/>
          <a:srcRect l="-6060" t="1931" r="14339" b="38967"/>
          <a:stretch/>
        </p:blipFill>
        <p:spPr>
          <a:xfrm>
            <a:off x="14590716" y="1"/>
            <a:ext cx="9791463" cy="13716000"/>
          </a:xfrm>
          <a:prstGeom prst="rect">
            <a:avLst/>
          </a:prstGeom>
        </p:spPr>
      </p:pic>
      <p:grpSp>
        <p:nvGrpSpPr>
          <p:cNvPr id="33" name="JOIN">
            <a:extLst>
              <a:ext uri="{FF2B5EF4-FFF2-40B4-BE49-F238E27FC236}">
                <a16:creationId xmlns:a16="http://schemas.microsoft.com/office/drawing/2014/main" id="{2C5FB83C-4A86-68BE-B73D-29CC57713FE1}"/>
              </a:ext>
            </a:extLst>
          </p:cNvPr>
          <p:cNvGrpSpPr/>
          <p:nvPr/>
        </p:nvGrpSpPr>
        <p:grpSpPr>
          <a:xfrm>
            <a:off x="8541368" y="9451217"/>
            <a:ext cx="3086400" cy="3512075"/>
            <a:chOff x="10650387" y="9656529"/>
            <a:chExt cx="3086400" cy="3512075"/>
          </a:xfrm>
        </p:grpSpPr>
        <p:grpSp>
          <p:nvGrpSpPr>
            <p:cNvPr id="39" name="JOIN">
              <a:extLst>
                <a:ext uri="{FF2B5EF4-FFF2-40B4-BE49-F238E27FC236}">
                  <a16:creationId xmlns:a16="http://schemas.microsoft.com/office/drawing/2014/main" id="{1E16DB5C-98B6-080F-005B-9280EAB5DD87}"/>
                </a:ext>
              </a:extLst>
            </p:cNvPr>
            <p:cNvGrpSpPr/>
            <p:nvPr/>
          </p:nvGrpSpPr>
          <p:grpSpPr>
            <a:xfrm>
              <a:off x="10650387" y="9656529"/>
              <a:ext cx="3086400" cy="3512075"/>
              <a:chOff x="8472150" y="10741731"/>
              <a:chExt cx="3086400" cy="3512075"/>
            </a:xfrm>
          </p:grpSpPr>
          <p:sp>
            <p:nvSpPr>
              <p:cNvPr id="41" name="yellow text box JOIN">
                <a:extLst>
                  <a:ext uri="{FF2B5EF4-FFF2-40B4-BE49-F238E27FC236}">
                    <a16:creationId xmlns:a16="http://schemas.microsoft.com/office/drawing/2014/main" id="{53DC0A25-87D0-3EE7-B07A-497D3E386353}"/>
                  </a:ext>
                </a:extLst>
              </p:cNvPr>
              <p:cNvSpPr/>
              <p:nvPr/>
            </p:nvSpPr>
            <p:spPr>
              <a:xfrm>
                <a:off x="8472150" y="11320406"/>
                <a:ext cx="3086400" cy="2933400"/>
              </a:xfrm>
              <a:prstGeom prst="roundRect">
                <a:avLst>
                  <a:gd name="adj" fmla="val 12225"/>
                </a:avLst>
              </a:prstGeom>
              <a:solidFill>
                <a:schemeClr val="lt1"/>
              </a:solidFill>
              <a:ln w="76200" cap="flat" cmpd="sng">
                <a:solidFill>
                  <a:srgbClr val="FFC000"/>
                </a:solidFill>
                <a:prstDash val="solid"/>
                <a:miter lim="800000"/>
                <a:headEnd type="none" w="sm" len="sm"/>
                <a:tailEnd type="none" w="sm" len="sm"/>
              </a:ln>
            </p:spPr>
            <p:txBody>
              <a:bodyPr spcFirstLastPara="1" wrap="square" lIns="182880" tIns="45700" rIns="0" bIns="0" anchor="t" anchorCtr="0">
                <a:noAutofit/>
              </a:bodyPr>
              <a:lstStyle/>
              <a:p>
                <a:pPr marL="0" marR="0" lvl="0" indent="0"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Arial" panose="020B0604020202020204" pitchFamily="34" charset="0"/>
                    <a:ea typeface="Roboto"/>
                    <a:cs typeface="Arial" panose="020B0604020202020204" pitchFamily="34" charset="0"/>
                    <a:sym typeface="Roboto"/>
                  </a:rPr>
                  <a:t>    JOIN</a:t>
                </a:r>
                <a:endParaRPr sz="1400" b="0" i="0" u="none" strike="noStrike" cap="none" dirty="0">
                  <a:solidFill>
                    <a:srgbClr val="000000"/>
                  </a:solidFill>
                  <a:latin typeface="Arial"/>
                  <a:ea typeface="Arial"/>
                  <a:cs typeface="Arial"/>
                  <a:sym typeface="Arial"/>
                </a:endParaRPr>
              </a:p>
              <a:p>
                <a:pPr marL="230188" marR="0" lvl="0" indent="-230188" algn="l" rtl="0">
                  <a:lnSpc>
                    <a:spcPct val="90000"/>
                  </a:lnSpc>
                  <a:spcBef>
                    <a:spcPts val="0"/>
                  </a:spcBef>
                  <a:spcAft>
                    <a:spcPts val="0"/>
                  </a:spcAft>
                  <a:buClr>
                    <a:schemeClr val="dk1"/>
                  </a:buClr>
                  <a:buSzPts val="2400"/>
                  <a:buFont typeface="Arial"/>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Add Patients</a:t>
                </a:r>
                <a:endParaRPr sz="2400" u="none" strike="noStrike" cap="none" dirty="0">
                  <a:solidFill>
                    <a:schemeClr val="dk1"/>
                  </a:solidFill>
                  <a:latin typeface="Calibri Light" panose="020F0302020204030204" pitchFamily="34" charset="0"/>
                  <a:ea typeface="Roboto"/>
                  <a:cs typeface="Calibri Light" panose="020F0302020204030204" pitchFamily="34" charset="0"/>
                  <a:sym typeface="Roboto"/>
                </a:endParaRPr>
              </a:p>
              <a:p>
                <a:pPr marL="230188" marR="0" lvl="0" indent="-230188" algn="l" rtl="0">
                  <a:lnSpc>
                    <a:spcPct val="90000"/>
                  </a:lnSpc>
                  <a:spcBef>
                    <a:spcPts val="0"/>
                  </a:spcBef>
                  <a:spcAft>
                    <a:spcPts val="0"/>
                  </a:spcAft>
                  <a:buClr>
                    <a:schemeClr val="dk1"/>
                  </a:buClr>
                  <a:buSzPts val="2400"/>
                  <a:buFont typeface="Arial"/>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Participate</a:t>
                </a:r>
                <a:endParaRPr sz="1400" u="none" strike="noStrike" cap="none" dirty="0">
                  <a:solidFill>
                    <a:srgbClr val="000000"/>
                  </a:solidFill>
                  <a:latin typeface="Calibri Light" panose="020F0302020204030204" pitchFamily="34" charset="0"/>
                  <a:ea typeface="Arial"/>
                  <a:cs typeface="Calibri Light" panose="020F0302020204030204" pitchFamily="34" charset="0"/>
                  <a:sym typeface="Arial"/>
                </a:endParaRPr>
              </a:p>
            </p:txBody>
          </p:sp>
          <p:sp>
            <p:nvSpPr>
              <p:cNvPr id="42" name="yellow arrow up">
                <a:extLst>
                  <a:ext uri="{FF2B5EF4-FFF2-40B4-BE49-F238E27FC236}">
                    <a16:creationId xmlns:a16="http://schemas.microsoft.com/office/drawing/2014/main" id="{AFD91954-4844-2A06-575C-31441F1A2E3A}"/>
                  </a:ext>
                </a:extLst>
              </p:cNvPr>
              <p:cNvSpPr/>
              <p:nvPr/>
            </p:nvSpPr>
            <p:spPr>
              <a:xfrm>
                <a:off x="9789600" y="10741731"/>
                <a:ext cx="403200" cy="600600"/>
              </a:xfrm>
              <a:prstGeom prst="upArrow">
                <a:avLst>
                  <a:gd name="adj1" fmla="val 37636"/>
                  <a:gd name="adj2" fmla="val 77840"/>
                </a:avLst>
              </a:prstGeom>
              <a:solidFill>
                <a:srgbClr val="FFC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pic>
          <p:nvPicPr>
            <p:cNvPr id="40" name="incident action photo">
              <a:extLst>
                <a:ext uri="{FF2B5EF4-FFF2-40B4-BE49-F238E27FC236}">
                  <a16:creationId xmlns:a16="http://schemas.microsoft.com/office/drawing/2014/main" id="{8B098012-B59A-8093-DBB9-3F072DE55EC2}"/>
                </a:ext>
              </a:extLst>
            </p:cNvPr>
            <p:cNvPicPr preferRelativeResize="0"/>
            <p:nvPr/>
          </p:nvPicPr>
          <p:blipFill rotWithShape="1">
            <a:blip r:embed="rId12">
              <a:alphaModFix/>
            </a:blip>
            <a:srcRect l="17465" t="10395" r="8558" b="43607"/>
            <a:stretch/>
          </p:blipFill>
          <p:spPr>
            <a:xfrm>
              <a:off x="10815987" y="11697700"/>
              <a:ext cx="2755200" cy="1228800"/>
            </a:xfrm>
            <a:prstGeom prst="roundRect">
              <a:avLst>
                <a:gd name="adj" fmla="val 16667"/>
              </a:avLst>
            </a:prstGeom>
            <a:noFill/>
            <a:ln w="1587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grpSp>
      <p:grpSp>
        <p:nvGrpSpPr>
          <p:cNvPr id="43" name="INVITE">
            <a:extLst>
              <a:ext uri="{FF2B5EF4-FFF2-40B4-BE49-F238E27FC236}">
                <a16:creationId xmlns:a16="http://schemas.microsoft.com/office/drawing/2014/main" id="{A725FCAE-DA0C-9DDB-236A-5538E17A537E}"/>
              </a:ext>
            </a:extLst>
          </p:cNvPr>
          <p:cNvGrpSpPr/>
          <p:nvPr/>
        </p:nvGrpSpPr>
        <p:grpSpPr>
          <a:xfrm>
            <a:off x="12759407" y="9451217"/>
            <a:ext cx="3086400" cy="3512075"/>
            <a:chOff x="8472150" y="10741731"/>
            <a:chExt cx="3086400" cy="3512075"/>
          </a:xfrm>
        </p:grpSpPr>
        <p:sp>
          <p:nvSpPr>
            <p:cNvPr id="44" name="yellow text box JOIN">
              <a:extLst>
                <a:ext uri="{FF2B5EF4-FFF2-40B4-BE49-F238E27FC236}">
                  <a16:creationId xmlns:a16="http://schemas.microsoft.com/office/drawing/2014/main" id="{37ED7519-8AF7-D306-DE24-1A99EAC77383}"/>
                </a:ext>
              </a:extLst>
            </p:cNvPr>
            <p:cNvSpPr/>
            <p:nvPr/>
          </p:nvSpPr>
          <p:spPr>
            <a:xfrm>
              <a:off x="8472150" y="11320406"/>
              <a:ext cx="3086400" cy="2933400"/>
            </a:xfrm>
            <a:prstGeom prst="roundRect">
              <a:avLst>
                <a:gd name="adj" fmla="val 12225"/>
              </a:avLst>
            </a:prstGeom>
            <a:solidFill>
              <a:schemeClr val="lt1"/>
            </a:solidFill>
            <a:ln w="76200" cap="flat" cmpd="sng">
              <a:solidFill>
                <a:srgbClr val="FFC000"/>
              </a:solidFill>
              <a:prstDash val="solid"/>
              <a:miter lim="800000"/>
              <a:headEnd type="none" w="sm" len="sm"/>
              <a:tailEnd type="none" w="sm" len="sm"/>
            </a:ln>
          </p:spPr>
          <p:txBody>
            <a:bodyPr spcFirstLastPara="1" wrap="square" lIns="182880" tIns="45700" rIns="0" bIns="0" anchor="t" anchorCtr="0">
              <a:noAutofit/>
            </a:bodyPr>
            <a:lstStyle/>
            <a:p>
              <a:pPr marL="0" marR="0" lvl="0" indent="0"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Arial" panose="020B0604020202020204" pitchFamily="34" charset="0"/>
                  <a:ea typeface="Roboto"/>
                  <a:cs typeface="Arial" panose="020B0604020202020204" pitchFamily="34" charset="0"/>
                  <a:sym typeface="Roboto"/>
                </a:rPr>
                <a:t>    INVITE</a:t>
              </a:r>
              <a:endParaRPr sz="1400" b="0" i="0" u="none" strike="noStrike" cap="none" dirty="0">
                <a:solidFill>
                  <a:srgbClr val="000000"/>
                </a:solidFill>
                <a:latin typeface="Arial"/>
                <a:ea typeface="Arial"/>
                <a:cs typeface="Arial"/>
                <a:sym typeface="Arial"/>
              </a:endParaRPr>
            </a:p>
            <a:p>
              <a:pPr marL="230188" marR="0" lvl="0" indent="-230188" algn="l" rtl="0">
                <a:lnSpc>
                  <a:spcPct val="90000"/>
                </a:lnSpc>
                <a:spcBef>
                  <a:spcPts val="0"/>
                </a:spcBef>
                <a:spcAft>
                  <a:spcPts val="0"/>
                </a:spcAft>
                <a:buClr>
                  <a:schemeClr val="dk1"/>
                </a:buClr>
                <a:buSzPts val="2400"/>
                <a:buFont typeface="Arial"/>
                <a:buChar char="•"/>
              </a:pPr>
              <a:r>
                <a:rPr lang="en-US" sz="2400" b="1" u="none" strike="noStrike" cap="none" dirty="0">
                  <a:solidFill>
                    <a:srgbClr val="C00000"/>
                  </a:solidFill>
                  <a:latin typeface="Calibri" panose="020F0502020204030204" pitchFamily="34" charset="0"/>
                  <a:ea typeface="Roboto"/>
                  <a:cs typeface="Calibri" panose="020F0502020204030204" pitchFamily="34" charset="0"/>
                  <a:sym typeface="Roboto"/>
                </a:rPr>
                <a:t>Alerting</a:t>
              </a:r>
            </a:p>
          </p:txBody>
        </p:sp>
        <p:sp>
          <p:nvSpPr>
            <p:cNvPr id="45" name="yellow arrow up">
              <a:extLst>
                <a:ext uri="{FF2B5EF4-FFF2-40B4-BE49-F238E27FC236}">
                  <a16:creationId xmlns:a16="http://schemas.microsoft.com/office/drawing/2014/main" id="{B2B906D6-C19E-7867-CA24-B09A97ACC44D}"/>
                </a:ext>
              </a:extLst>
            </p:cNvPr>
            <p:cNvSpPr/>
            <p:nvPr/>
          </p:nvSpPr>
          <p:spPr>
            <a:xfrm>
              <a:off x="9789600" y="10741731"/>
              <a:ext cx="403200" cy="600600"/>
            </a:xfrm>
            <a:prstGeom prst="upArrow">
              <a:avLst>
                <a:gd name="adj1" fmla="val 37636"/>
                <a:gd name="adj2" fmla="val 77840"/>
              </a:avLst>
            </a:prstGeom>
            <a:solidFill>
              <a:srgbClr val="FFC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19025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8B4A2-BEF4-673A-9B5A-54E6D13469E4}"/>
            </a:ext>
          </a:extLst>
        </p:cNvPr>
        <p:cNvGrpSpPr/>
        <p:nvPr/>
      </p:nvGrpSpPr>
      <p:grpSpPr>
        <a:xfrm>
          <a:off x="0" y="0"/>
          <a:ext cx="0" cy="0"/>
          <a:chOff x="0" y="0"/>
          <a:chExt cx="0" cy="0"/>
        </a:xfrm>
      </p:grpSpPr>
      <p:sp>
        <p:nvSpPr>
          <p:cNvPr id="6" name="yellow line body">
            <a:extLst>
              <a:ext uri="{FF2B5EF4-FFF2-40B4-BE49-F238E27FC236}">
                <a16:creationId xmlns:a16="http://schemas.microsoft.com/office/drawing/2014/main" id="{1CD70782-CF18-99F8-A5FE-0F6692E2E904}"/>
              </a:ext>
            </a:extLst>
          </p:cNvPr>
          <p:cNvSpPr/>
          <p:nvPr/>
        </p:nvSpPr>
        <p:spPr>
          <a:xfrm>
            <a:off x="501925" y="1642025"/>
            <a:ext cx="23383200" cy="7772400"/>
          </a:xfrm>
          <a:prstGeom prst="roundRect">
            <a:avLst>
              <a:gd name="adj" fmla="val 6082"/>
            </a:avLst>
          </a:prstGeom>
          <a:noFill/>
          <a:ln w="1143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 name="yellow line header INCIDENT">
            <a:extLst>
              <a:ext uri="{FF2B5EF4-FFF2-40B4-BE49-F238E27FC236}">
                <a16:creationId xmlns:a16="http://schemas.microsoft.com/office/drawing/2014/main" id="{04365D00-8D55-5364-98F9-35E79D611DDD}"/>
              </a:ext>
            </a:extLst>
          </p:cNvPr>
          <p:cNvSpPr/>
          <p:nvPr/>
        </p:nvSpPr>
        <p:spPr>
          <a:xfrm>
            <a:off x="9579546" y="865801"/>
            <a:ext cx="5228100" cy="1228800"/>
          </a:xfrm>
          <a:prstGeom prst="roundRect">
            <a:avLst>
              <a:gd name="adj" fmla="val 16667"/>
            </a:avLst>
          </a:prstGeom>
          <a:solidFill>
            <a:schemeClr val="lt1"/>
          </a:solidFill>
          <a:ln w="107950" cap="flat" cmpd="sng">
            <a:solidFill>
              <a:srgbClr val="FFC000"/>
            </a:solidFill>
            <a:prstDash val="solid"/>
            <a:round/>
            <a:headEnd type="none" w="sm" len="sm"/>
            <a:tailEnd type="none" w="sm" len="sm"/>
          </a:ln>
        </p:spPr>
        <p:txBody>
          <a:bodyPr spcFirstLastPara="1" wrap="square" lIns="274300" tIns="365750" rIns="274300" bIns="274300" anchor="ctr" anchorCtr="0">
            <a:noAutofit/>
          </a:bodyPr>
          <a:lstStyle/>
          <a:p>
            <a:pPr marL="0" marR="0" lvl="0" indent="0" algn="ctr" rtl="0">
              <a:lnSpc>
                <a:spcPct val="90000"/>
              </a:lnSpc>
              <a:spcBef>
                <a:spcPts val="0"/>
              </a:spcBef>
              <a:spcAft>
                <a:spcPts val="0"/>
              </a:spcAft>
              <a:buClr>
                <a:srgbClr val="C00000"/>
              </a:buClr>
              <a:buSzPts val="7200"/>
              <a:buFont typeface="Arial"/>
              <a:buNone/>
            </a:pPr>
            <a:r>
              <a:rPr lang="en-US" sz="7200" b="1" i="0" u="none" strike="noStrike" cap="none">
                <a:solidFill>
                  <a:srgbClr val="C00000"/>
                </a:solidFill>
                <a:latin typeface="Arial"/>
                <a:ea typeface="Arial"/>
                <a:cs typeface="Arial"/>
                <a:sym typeface="Arial"/>
              </a:rPr>
              <a:t>INCIDENT</a:t>
            </a:r>
            <a:endParaRPr sz="1400" b="0" i="0" u="none" strike="noStrike" cap="none">
              <a:solidFill>
                <a:srgbClr val="000000"/>
              </a:solidFill>
              <a:latin typeface="Arial"/>
              <a:ea typeface="Arial"/>
              <a:cs typeface="Arial"/>
              <a:sym typeface="Arial"/>
            </a:endParaRPr>
          </a:p>
        </p:txBody>
      </p:sp>
      <p:grpSp>
        <p:nvGrpSpPr>
          <p:cNvPr id="315" name="JOIN">
            <a:extLst>
              <a:ext uri="{FF2B5EF4-FFF2-40B4-BE49-F238E27FC236}">
                <a16:creationId xmlns:a16="http://schemas.microsoft.com/office/drawing/2014/main" id="{66FAA5EE-8D3B-0B4A-62D9-E9377EC91843}"/>
              </a:ext>
            </a:extLst>
          </p:cNvPr>
          <p:cNvGrpSpPr/>
          <p:nvPr/>
        </p:nvGrpSpPr>
        <p:grpSpPr>
          <a:xfrm>
            <a:off x="8541368" y="9451217"/>
            <a:ext cx="3086400" cy="3512075"/>
            <a:chOff x="10650387" y="9656529"/>
            <a:chExt cx="3086400" cy="3512075"/>
          </a:xfrm>
        </p:grpSpPr>
        <p:grpSp>
          <p:nvGrpSpPr>
            <p:cNvPr id="316" name="JOIN">
              <a:extLst>
                <a:ext uri="{FF2B5EF4-FFF2-40B4-BE49-F238E27FC236}">
                  <a16:creationId xmlns:a16="http://schemas.microsoft.com/office/drawing/2014/main" id="{810A6054-E78D-103B-7814-2BBCE354E3B3}"/>
                </a:ext>
              </a:extLst>
            </p:cNvPr>
            <p:cNvGrpSpPr/>
            <p:nvPr/>
          </p:nvGrpSpPr>
          <p:grpSpPr>
            <a:xfrm>
              <a:off x="10650387" y="9656529"/>
              <a:ext cx="3086400" cy="3512075"/>
              <a:chOff x="8472150" y="10741731"/>
              <a:chExt cx="3086400" cy="3512075"/>
            </a:xfrm>
          </p:grpSpPr>
          <p:sp>
            <p:nvSpPr>
              <p:cNvPr id="318" name="yellow text box JOIN">
                <a:extLst>
                  <a:ext uri="{FF2B5EF4-FFF2-40B4-BE49-F238E27FC236}">
                    <a16:creationId xmlns:a16="http://schemas.microsoft.com/office/drawing/2014/main" id="{B9A41BBE-AE2E-976C-2DC1-D7DF5D67FE85}"/>
                  </a:ext>
                </a:extLst>
              </p:cNvPr>
              <p:cNvSpPr/>
              <p:nvPr/>
            </p:nvSpPr>
            <p:spPr>
              <a:xfrm>
                <a:off x="8472150" y="11320406"/>
                <a:ext cx="3086400" cy="2933400"/>
              </a:xfrm>
              <a:prstGeom prst="roundRect">
                <a:avLst>
                  <a:gd name="adj" fmla="val 12225"/>
                </a:avLst>
              </a:prstGeom>
              <a:solidFill>
                <a:schemeClr val="lt1"/>
              </a:solidFill>
              <a:ln w="76200" cap="flat" cmpd="sng">
                <a:solidFill>
                  <a:srgbClr val="FFC000"/>
                </a:solidFill>
                <a:prstDash val="solid"/>
                <a:miter lim="800000"/>
                <a:headEnd type="none" w="sm" len="sm"/>
                <a:tailEnd type="none" w="sm" len="sm"/>
              </a:ln>
            </p:spPr>
            <p:txBody>
              <a:bodyPr spcFirstLastPara="1" wrap="square" lIns="182880" tIns="45700" rIns="0" bIns="0" anchor="t" anchorCtr="0">
                <a:noAutofit/>
              </a:bodyPr>
              <a:lstStyle/>
              <a:p>
                <a:pPr marL="0" marR="0" lvl="0" indent="0"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Arial" panose="020B0604020202020204" pitchFamily="34" charset="0"/>
                    <a:ea typeface="Roboto"/>
                    <a:cs typeface="Arial" panose="020B0604020202020204" pitchFamily="34" charset="0"/>
                    <a:sym typeface="Roboto"/>
                  </a:rPr>
                  <a:t>    JOIN</a:t>
                </a:r>
                <a:endParaRPr sz="1400" b="0" i="0" u="none" strike="noStrike" cap="none" dirty="0">
                  <a:solidFill>
                    <a:srgbClr val="000000"/>
                  </a:solidFill>
                  <a:latin typeface="Arial"/>
                  <a:ea typeface="Arial"/>
                  <a:cs typeface="Arial"/>
                  <a:sym typeface="Arial"/>
                </a:endParaRPr>
              </a:p>
              <a:p>
                <a:pPr marL="230188" marR="0" lvl="0" indent="-230188" algn="l" rtl="0">
                  <a:lnSpc>
                    <a:spcPct val="90000"/>
                  </a:lnSpc>
                  <a:spcBef>
                    <a:spcPts val="0"/>
                  </a:spcBef>
                  <a:spcAft>
                    <a:spcPts val="0"/>
                  </a:spcAft>
                  <a:buClr>
                    <a:schemeClr val="dk1"/>
                  </a:buClr>
                  <a:buSzPts val="2400"/>
                  <a:buFont typeface="Arial"/>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Add Patients</a:t>
                </a:r>
                <a:endParaRPr sz="2400" u="none" strike="noStrike" cap="none" dirty="0">
                  <a:solidFill>
                    <a:schemeClr val="dk1"/>
                  </a:solidFill>
                  <a:latin typeface="Calibri Light" panose="020F0302020204030204" pitchFamily="34" charset="0"/>
                  <a:ea typeface="Roboto"/>
                  <a:cs typeface="Calibri Light" panose="020F0302020204030204" pitchFamily="34" charset="0"/>
                  <a:sym typeface="Roboto"/>
                </a:endParaRPr>
              </a:p>
              <a:p>
                <a:pPr marL="230188" marR="0" lvl="0" indent="-230188" algn="l" rtl="0">
                  <a:lnSpc>
                    <a:spcPct val="90000"/>
                  </a:lnSpc>
                  <a:spcBef>
                    <a:spcPts val="0"/>
                  </a:spcBef>
                  <a:spcAft>
                    <a:spcPts val="0"/>
                  </a:spcAft>
                  <a:buClr>
                    <a:schemeClr val="dk1"/>
                  </a:buClr>
                  <a:buSzPts val="2400"/>
                  <a:buFont typeface="Arial"/>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Participate</a:t>
                </a:r>
                <a:endParaRPr sz="1400" u="none" strike="noStrike" cap="none" dirty="0">
                  <a:solidFill>
                    <a:srgbClr val="000000"/>
                  </a:solidFill>
                  <a:latin typeface="Calibri Light" panose="020F0302020204030204" pitchFamily="34" charset="0"/>
                  <a:ea typeface="Arial"/>
                  <a:cs typeface="Calibri Light" panose="020F0302020204030204" pitchFamily="34" charset="0"/>
                  <a:sym typeface="Arial"/>
                </a:endParaRPr>
              </a:p>
            </p:txBody>
          </p:sp>
          <p:sp>
            <p:nvSpPr>
              <p:cNvPr id="319" name="yellow arrow up">
                <a:extLst>
                  <a:ext uri="{FF2B5EF4-FFF2-40B4-BE49-F238E27FC236}">
                    <a16:creationId xmlns:a16="http://schemas.microsoft.com/office/drawing/2014/main" id="{757B8CFB-1470-C10D-D17A-921D06B3BB8A}"/>
                  </a:ext>
                </a:extLst>
              </p:cNvPr>
              <p:cNvSpPr/>
              <p:nvPr/>
            </p:nvSpPr>
            <p:spPr>
              <a:xfrm>
                <a:off x="9789600" y="10741731"/>
                <a:ext cx="403200" cy="600600"/>
              </a:xfrm>
              <a:prstGeom prst="upArrow">
                <a:avLst>
                  <a:gd name="adj1" fmla="val 37636"/>
                  <a:gd name="adj2" fmla="val 77840"/>
                </a:avLst>
              </a:prstGeom>
              <a:solidFill>
                <a:srgbClr val="FFC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pic>
          <p:nvPicPr>
            <p:cNvPr id="317" name="incident action photo">
              <a:extLst>
                <a:ext uri="{FF2B5EF4-FFF2-40B4-BE49-F238E27FC236}">
                  <a16:creationId xmlns:a16="http://schemas.microsoft.com/office/drawing/2014/main" id="{E7E8AEB2-9CAA-625C-5031-9CB41DB9AFFB}"/>
                </a:ext>
              </a:extLst>
            </p:cNvPr>
            <p:cNvPicPr preferRelativeResize="0"/>
            <p:nvPr/>
          </p:nvPicPr>
          <p:blipFill rotWithShape="1">
            <a:blip r:embed="rId3">
              <a:alphaModFix/>
            </a:blip>
            <a:srcRect l="17465" t="10395" r="8558" b="43607"/>
            <a:stretch/>
          </p:blipFill>
          <p:spPr>
            <a:xfrm>
              <a:off x="10815987" y="11697700"/>
              <a:ext cx="2755200" cy="1228800"/>
            </a:xfrm>
            <a:prstGeom prst="roundRect">
              <a:avLst>
                <a:gd name="adj" fmla="val 16667"/>
              </a:avLst>
            </a:prstGeom>
            <a:noFill/>
            <a:ln w="1587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grpSp>
      <p:grpSp>
        <p:nvGrpSpPr>
          <p:cNvPr id="320" name="INVITE">
            <a:extLst>
              <a:ext uri="{FF2B5EF4-FFF2-40B4-BE49-F238E27FC236}">
                <a16:creationId xmlns:a16="http://schemas.microsoft.com/office/drawing/2014/main" id="{FCF473A5-E388-7E83-9904-00F6845E4562}"/>
              </a:ext>
            </a:extLst>
          </p:cNvPr>
          <p:cNvGrpSpPr/>
          <p:nvPr/>
        </p:nvGrpSpPr>
        <p:grpSpPr>
          <a:xfrm>
            <a:off x="12759407" y="9451217"/>
            <a:ext cx="3086400" cy="3512075"/>
            <a:chOff x="8472150" y="10741731"/>
            <a:chExt cx="3086400" cy="3512075"/>
          </a:xfrm>
        </p:grpSpPr>
        <p:sp>
          <p:nvSpPr>
            <p:cNvPr id="321" name="yellow text box JOIN">
              <a:extLst>
                <a:ext uri="{FF2B5EF4-FFF2-40B4-BE49-F238E27FC236}">
                  <a16:creationId xmlns:a16="http://schemas.microsoft.com/office/drawing/2014/main" id="{C68F61C8-1EE4-F923-A4B5-3CA384A5E181}"/>
                </a:ext>
              </a:extLst>
            </p:cNvPr>
            <p:cNvSpPr/>
            <p:nvPr/>
          </p:nvSpPr>
          <p:spPr>
            <a:xfrm>
              <a:off x="8472150" y="11320406"/>
              <a:ext cx="3086400" cy="2933400"/>
            </a:xfrm>
            <a:prstGeom prst="roundRect">
              <a:avLst>
                <a:gd name="adj" fmla="val 12225"/>
              </a:avLst>
            </a:prstGeom>
            <a:solidFill>
              <a:schemeClr val="lt1"/>
            </a:solidFill>
            <a:ln w="76200" cap="flat" cmpd="sng">
              <a:solidFill>
                <a:srgbClr val="FFC000"/>
              </a:solidFill>
              <a:prstDash val="solid"/>
              <a:miter lim="800000"/>
              <a:headEnd type="none" w="sm" len="sm"/>
              <a:tailEnd type="none" w="sm" len="sm"/>
            </a:ln>
          </p:spPr>
          <p:txBody>
            <a:bodyPr spcFirstLastPara="1" wrap="square" lIns="182880" tIns="45700" rIns="0" bIns="0" anchor="t" anchorCtr="0">
              <a:noAutofit/>
            </a:bodyPr>
            <a:lstStyle/>
            <a:p>
              <a:pPr marL="0" marR="0" lvl="0" indent="0"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Arial" panose="020B0604020202020204" pitchFamily="34" charset="0"/>
                  <a:ea typeface="Roboto"/>
                  <a:cs typeface="Arial" panose="020B0604020202020204" pitchFamily="34" charset="0"/>
                  <a:sym typeface="Roboto"/>
                </a:rPr>
                <a:t>    INVITE</a:t>
              </a:r>
              <a:endParaRPr sz="1400" b="0" i="0" u="none" strike="noStrike" cap="none" dirty="0">
                <a:solidFill>
                  <a:srgbClr val="000000"/>
                </a:solidFill>
                <a:latin typeface="Arial"/>
                <a:ea typeface="Arial"/>
                <a:cs typeface="Arial"/>
                <a:sym typeface="Arial"/>
              </a:endParaRPr>
            </a:p>
            <a:p>
              <a:pPr marL="230188" marR="0" lvl="0" indent="-230188" algn="l" rtl="0">
                <a:lnSpc>
                  <a:spcPct val="90000"/>
                </a:lnSpc>
                <a:spcBef>
                  <a:spcPts val="0"/>
                </a:spcBef>
                <a:spcAft>
                  <a:spcPts val="0"/>
                </a:spcAft>
                <a:buClr>
                  <a:schemeClr val="dk1"/>
                </a:buClr>
                <a:buSzPts val="2400"/>
                <a:buFont typeface="Arial"/>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Alerting</a:t>
              </a:r>
            </a:p>
            <a:p>
              <a:pPr marL="230188" marR="0" lvl="0" indent="-230188" algn="l" rtl="0">
                <a:lnSpc>
                  <a:spcPct val="90000"/>
                </a:lnSpc>
                <a:spcBef>
                  <a:spcPts val="0"/>
                </a:spcBef>
                <a:spcAft>
                  <a:spcPts val="0"/>
                </a:spcAft>
                <a:buClr>
                  <a:schemeClr val="dk1"/>
                </a:buClr>
                <a:buSzPts val="2400"/>
                <a:buFont typeface="Arial"/>
                <a:buChar char="•"/>
              </a:pPr>
              <a:r>
                <a:rPr lang="en-US" sz="2400" b="1" dirty="0">
                  <a:solidFill>
                    <a:schemeClr val="dk1"/>
                  </a:solidFill>
                  <a:latin typeface="Calibri" panose="020F0502020204030204" pitchFamily="34" charset="0"/>
                  <a:ea typeface="Roboto"/>
                  <a:cs typeface="Calibri" panose="020F0502020204030204" pitchFamily="34" charset="0"/>
                  <a:sym typeface="Roboto"/>
                </a:rPr>
                <a:t>Privileges</a:t>
              </a:r>
            </a:p>
            <a:p>
              <a:pPr marL="800100" lvl="1" indent="-342900">
                <a:lnSpc>
                  <a:spcPct val="90000"/>
                </a:lnSpc>
                <a:buClr>
                  <a:schemeClr val="dk1"/>
                </a:buClr>
                <a:buSzPts val="2400"/>
                <a:buFont typeface="System Font Regular"/>
                <a:buChar char="-"/>
              </a:pPr>
              <a:r>
                <a:rPr lang="en-US" sz="2400" b="1" u="none" strike="noStrike" cap="none" dirty="0">
                  <a:solidFill>
                    <a:srgbClr val="C00000"/>
                  </a:solidFill>
                  <a:latin typeface="Calibri" panose="020F0502020204030204" pitchFamily="34" charset="0"/>
                  <a:ea typeface="Roboto"/>
                  <a:cs typeface="Calibri" panose="020F0502020204030204" pitchFamily="34" charset="0"/>
                  <a:sym typeface="Roboto"/>
                </a:rPr>
                <a:t>All Details</a:t>
              </a:r>
            </a:p>
          </p:txBody>
        </p:sp>
        <p:sp>
          <p:nvSpPr>
            <p:cNvPr id="322" name="yellow arrow up">
              <a:extLst>
                <a:ext uri="{FF2B5EF4-FFF2-40B4-BE49-F238E27FC236}">
                  <a16:creationId xmlns:a16="http://schemas.microsoft.com/office/drawing/2014/main" id="{A5B36E0C-8617-BF4D-16BB-FA594012E438}"/>
                </a:ext>
              </a:extLst>
            </p:cNvPr>
            <p:cNvSpPr/>
            <p:nvPr/>
          </p:nvSpPr>
          <p:spPr>
            <a:xfrm>
              <a:off x="9789600" y="10741731"/>
              <a:ext cx="403200" cy="600600"/>
            </a:xfrm>
            <a:prstGeom prst="upArrow">
              <a:avLst>
                <a:gd name="adj1" fmla="val 37636"/>
                <a:gd name="adj2" fmla="val 77840"/>
              </a:avLst>
            </a:prstGeom>
            <a:solidFill>
              <a:srgbClr val="FFC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pic>
        <p:nvPicPr>
          <p:cNvPr id="314" name="Incidents Browser View">
            <a:extLst>
              <a:ext uri="{FF2B5EF4-FFF2-40B4-BE49-F238E27FC236}">
                <a16:creationId xmlns:a16="http://schemas.microsoft.com/office/drawing/2014/main" id="{2875B343-7929-9F74-869D-1716530691B2}"/>
              </a:ext>
            </a:extLst>
          </p:cNvPr>
          <p:cNvPicPr>
            <a:picLocks noChangeAspect="1"/>
          </p:cNvPicPr>
          <p:nvPr/>
        </p:nvPicPr>
        <p:blipFill>
          <a:blip r:embed="rId4"/>
          <a:srcRect t="1271" b="6176"/>
          <a:stretch/>
        </p:blipFill>
        <p:spPr>
          <a:xfrm>
            <a:off x="9828336" y="2284616"/>
            <a:ext cx="13744574" cy="6759273"/>
          </a:xfrm>
          <a:prstGeom prst="roundRect">
            <a:avLst>
              <a:gd name="adj" fmla="val 8747"/>
            </a:avLst>
          </a:prstGeom>
        </p:spPr>
      </p:pic>
      <p:pic>
        <p:nvPicPr>
          <p:cNvPr id="4" name="Incidents Browser View">
            <a:extLst>
              <a:ext uri="{FF2B5EF4-FFF2-40B4-BE49-F238E27FC236}">
                <a16:creationId xmlns:a16="http://schemas.microsoft.com/office/drawing/2014/main" id="{54417FE2-3BDC-8D4B-33F5-FF083AE1231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62000"/>
                    </a14:imgEffect>
                    <a14:imgEffect>
                      <a14:brightnessContrast bright="-57000"/>
                    </a14:imgEffect>
                  </a14:imgLayer>
                </a14:imgProps>
              </a:ext>
            </a:extLst>
          </a:blip>
          <a:srcRect t="39922" r="71754" b="12222"/>
          <a:stretch/>
        </p:blipFill>
        <p:spPr>
          <a:xfrm>
            <a:off x="9828336" y="5107355"/>
            <a:ext cx="3882303" cy="3495011"/>
          </a:xfrm>
          <a:prstGeom prst="rect">
            <a:avLst/>
          </a:prstGeom>
        </p:spPr>
      </p:pic>
      <p:grpSp>
        <p:nvGrpSpPr>
          <p:cNvPr id="325" name="PATIENT CHANNEL 1">
            <a:extLst>
              <a:ext uri="{FF2B5EF4-FFF2-40B4-BE49-F238E27FC236}">
                <a16:creationId xmlns:a16="http://schemas.microsoft.com/office/drawing/2014/main" id="{59CE4929-4156-6B90-0226-67EB378C2A0F}"/>
              </a:ext>
            </a:extLst>
          </p:cNvPr>
          <p:cNvGrpSpPr/>
          <p:nvPr/>
        </p:nvGrpSpPr>
        <p:grpSpPr>
          <a:xfrm>
            <a:off x="718423" y="4654780"/>
            <a:ext cx="12974350" cy="857394"/>
            <a:chOff x="718423" y="4214879"/>
            <a:chExt cx="12033301" cy="795206"/>
          </a:xfrm>
        </p:grpSpPr>
        <p:sp>
          <p:nvSpPr>
            <p:cNvPr id="394" name="RED LINE">
              <a:extLst>
                <a:ext uri="{FF2B5EF4-FFF2-40B4-BE49-F238E27FC236}">
                  <a16:creationId xmlns:a16="http://schemas.microsoft.com/office/drawing/2014/main" id="{6B6CFEAC-280A-293B-D5DE-A3201E93BEA5}"/>
                </a:ext>
              </a:extLst>
            </p:cNvPr>
            <p:cNvSpPr/>
            <p:nvPr/>
          </p:nvSpPr>
          <p:spPr>
            <a:xfrm>
              <a:off x="1057952" y="4214879"/>
              <a:ext cx="11693772" cy="76327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sp>
          <p:nvSpPr>
            <p:cNvPr id="395" name="Ellipses">
              <a:extLst>
                <a:ext uri="{FF2B5EF4-FFF2-40B4-BE49-F238E27FC236}">
                  <a16:creationId xmlns:a16="http://schemas.microsoft.com/office/drawing/2014/main" id="{C1AFAE44-3407-4652-1F9A-71DA110DF921}"/>
                </a:ext>
              </a:extLst>
            </p:cNvPr>
            <p:cNvSpPr/>
            <p:nvPr/>
          </p:nvSpPr>
          <p:spPr>
            <a:xfrm>
              <a:off x="11866863" y="4478026"/>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b="1" i="0" u="none" strike="noStrike" cap="none">
                  <a:solidFill>
                    <a:schemeClr val="lt1"/>
                  </a:solidFill>
                  <a:latin typeface="Arial"/>
                  <a:ea typeface="Arial"/>
                  <a:cs typeface="Arial"/>
                  <a:sym typeface="Arial"/>
                </a:rPr>
                <a:t>…</a:t>
              </a:r>
              <a:endParaRPr sz="700" b="0" i="0" u="none" strike="noStrike" cap="none">
                <a:solidFill>
                  <a:srgbClr val="000000"/>
                </a:solidFill>
                <a:latin typeface="Arial"/>
                <a:ea typeface="Arial"/>
                <a:cs typeface="Arial"/>
                <a:sym typeface="Arial"/>
              </a:endParaRPr>
            </a:p>
          </p:txBody>
        </p:sp>
        <p:pic>
          <p:nvPicPr>
            <p:cNvPr id="396" name="patient1">
              <a:extLst>
                <a:ext uri="{FF2B5EF4-FFF2-40B4-BE49-F238E27FC236}">
                  <a16:creationId xmlns:a16="http://schemas.microsoft.com/office/drawing/2014/main" id="{F87053CA-AF97-BBFD-C0A8-5ABB8555E9A4}"/>
                </a:ext>
              </a:extLst>
            </p:cNvPr>
            <p:cNvPicPr preferRelativeResize="0"/>
            <p:nvPr/>
          </p:nvPicPr>
          <p:blipFill rotWithShape="1">
            <a:blip r:embed="rId7">
              <a:alphaModFix/>
            </a:blip>
            <a:srcRect/>
            <a:stretch/>
          </p:blipFill>
          <p:spPr>
            <a:xfrm>
              <a:off x="718423" y="4325313"/>
              <a:ext cx="529930" cy="529929"/>
            </a:xfrm>
            <a:prstGeom prst="rect">
              <a:avLst/>
            </a:prstGeom>
            <a:noFill/>
            <a:ln>
              <a:noFill/>
            </a:ln>
          </p:spPr>
        </p:pic>
        <p:sp>
          <p:nvSpPr>
            <p:cNvPr id="397" name="PATIENT MOVEMENT">
              <a:extLst>
                <a:ext uri="{FF2B5EF4-FFF2-40B4-BE49-F238E27FC236}">
                  <a16:creationId xmlns:a16="http://schemas.microsoft.com/office/drawing/2014/main" id="{1FB924D5-AD66-B6FC-A7FD-BDF037DEA101}"/>
                </a:ext>
              </a:extLst>
            </p:cNvPr>
            <p:cNvSpPr txBox="1"/>
            <p:nvPr/>
          </p:nvSpPr>
          <p:spPr>
            <a:xfrm>
              <a:off x="1041381" y="4793413"/>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pic>
          <p:nvPicPr>
            <p:cNvPr id="398" name="PULSARA LOGO">
              <a:extLst>
                <a:ext uri="{FF2B5EF4-FFF2-40B4-BE49-F238E27FC236}">
                  <a16:creationId xmlns:a16="http://schemas.microsoft.com/office/drawing/2014/main" id="{41DB6336-B11B-A446-F543-01AE2BBD50A0}"/>
                </a:ext>
              </a:extLst>
            </p:cNvPr>
            <p:cNvPicPr preferRelativeResize="0"/>
            <p:nvPr/>
          </p:nvPicPr>
          <p:blipFill rotWithShape="1">
            <a:blip r:embed="rId8">
              <a:alphaModFix/>
            </a:blip>
            <a:srcRect r="75831" b="-12587"/>
            <a:stretch/>
          </p:blipFill>
          <p:spPr>
            <a:xfrm>
              <a:off x="857466" y="4745741"/>
              <a:ext cx="226982" cy="264344"/>
            </a:xfrm>
            <a:prstGeom prst="rect">
              <a:avLst/>
            </a:prstGeom>
            <a:noFill/>
            <a:ln>
              <a:noFill/>
            </a:ln>
          </p:spPr>
        </p:pic>
        <p:grpSp>
          <p:nvGrpSpPr>
            <p:cNvPr id="399" name="HOSP1">
              <a:extLst>
                <a:ext uri="{FF2B5EF4-FFF2-40B4-BE49-F238E27FC236}">
                  <a16:creationId xmlns:a16="http://schemas.microsoft.com/office/drawing/2014/main" id="{ACDAAA89-F98A-C724-89B1-6B844373143C}"/>
                </a:ext>
              </a:extLst>
            </p:cNvPr>
            <p:cNvGrpSpPr/>
            <p:nvPr/>
          </p:nvGrpSpPr>
          <p:grpSpPr>
            <a:xfrm>
              <a:off x="7239087" y="4396195"/>
              <a:ext cx="4144528" cy="393192"/>
              <a:chOff x="7639297" y="5164064"/>
              <a:chExt cx="4144528" cy="393192"/>
            </a:xfrm>
          </p:grpSpPr>
          <p:sp>
            <p:nvSpPr>
              <p:cNvPr id="410" name="ED Charge">
                <a:extLst>
                  <a:ext uri="{FF2B5EF4-FFF2-40B4-BE49-F238E27FC236}">
                    <a16:creationId xmlns:a16="http://schemas.microsoft.com/office/drawing/2014/main" id="{0BED134A-C978-4DE8-71D0-27B8E7C6DCE2}"/>
                  </a:ext>
                </a:extLst>
              </p:cNvPr>
              <p:cNvSpPr/>
              <p:nvPr/>
            </p:nvSpPr>
            <p:spPr>
              <a:xfrm>
                <a:off x="8821932" y="5371428"/>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 Charge</a:t>
                </a:r>
                <a:endParaRPr sz="900">
                  <a:solidFill>
                    <a:schemeClr val="lt1"/>
                  </a:solidFill>
                  <a:latin typeface="Arial"/>
                  <a:cs typeface="Arial"/>
                  <a:sym typeface="Arial"/>
                </a:endParaRPr>
              </a:p>
            </p:txBody>
          </p:sp>
          <p:sp>
            <p:nvSpPr>
              <p:cNvPr id="411" name="EDMD">
                <a:extLst>
                  <a:ext uri="{FF2B5EF4-FFF2-40B4-BE49-F238E27FC236}">
                    <a16:creationId xmlns:a16="http://schemas.microsoft.com/office/drawing/2014/main" id="{D2F64945-44F3-7ED6-EED0-E3723199C455}"/>
                  </a:ext>
                </a:extLst>
              </p:cNvPr>
              <p:cNvSpPr/>
              <p:nvPr/>
            </p:nvSpPr>
            <p:spPr>
              <a:xfrm>
                <a:off x="8828278"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EDMD</a:t>
                </a:r>
                <a:endParaRPr sz="900">
                  <a:solidFill>
                    <a:schemeClr val="lt1"/>
                  </a:solidFill>
                  <a:latin typeface="Arial"/>
                  <a:cs typeface="Arial"/>
                  <a:sym typeface="Arial"/>
                </a:endParaRPr>
              </a:p>
            </p:txBody>
          </p:sp>
          <p:sp>
            <p:nvSpPr>
              <p:cNvPr id="412" name="Registrar">
                <a:extLst>
                  <a:ext uri="{FF2B5EF4-FFF2-40B4-BE49-F238E27FC236}">
                    <a16:creationId xmlns:a16="http://schemas.microsoft.com/office/drawing/2014/main" id="{6FA5A48E-73FE-0C75-A3CD-FF563374E829}"/>
                  </a:ext>
                </a:extLst>
              </p:cNvPr>
              <p:cNvSpPr/>
              <p:nvPr/>
            </p:nvSpPr>
            <p:spPr>
              <a:xfrm>
                <a:off x="9562407" y="5170329"/>
                <a:ext cx="80533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dirty="0">
                    <a:solidFill>
                      <a:schemeClr val="lt1"/>
                    </a:solidFill>
                    <a:latin typeface="Arial"/>
                    <a:cs typeface="Arial"/>
                    <a:sym typeface="Arial"/>
                  </a:rPr>
                  <a:t>Registration</a:t>
                </a:r>
                <a:endParaRPr sz="900" dirty="0">
                  <a:solidFill>
                    <a:schemeClr val="lt1"/>
                  </a:solidFill>
                  <a:latin typeface="Arial"/>
                  <a:cs typeface="Arial"/>
                  <a:sym typeface="Arial"/>
                </a:endParaRPr>
              </a:p>
            </p:txBody>
          </p:sp>
          <p:sp>
            <p:nvSpPr>
              <p:cNvPr id="413" name="Pharmacy">
                <a:extLst>
                  <a:ext uri="{FF2B5EF4-FFF2-40B4-BE49-F238E27FC236}">
                    <a16:creationId xmlns:a16="http://schemas.microsoft.com/office/drawing/2014/main" id="{480A8AF3-03BA-1F48-9C73-33D4BE503C84}"/>
                  </a:ext>
                </a:extLst>
              </p:cNvPr>
              <p:cNvSpPr/>
              <p:nvPr/>
            </p:nvSpPr>
            <p:spPr>
              <a:xfrm>
                <a:off x="10713064" y="5371428"/>
                <a:ext cx="745360"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Pharmacy</a:t>
                </a:r>
                <a:endParaRPr sz="900">
                  <a:solidFill>
                    <a:schemeClr val="lt1"/>
                  </a:solidFill>
                  <a:latin typeface="Arial"/>
                  <a:cs typeface="Arial"/>
                  <a:sym typeface="Arial"/>
                </a:endParaRPr>
              </a:p>
            </p:txBody>
          </p:sp>
          <p:sp>
            <p:nvSpPr>
              <p:cNvPr id="414" name="Radiology">
                <a:extLst>
                  <a:ext uri="{FF2B5EF4-FFF2-40B4-BE49-F238E27FC236}">
                    <a16:creationId xmlns:a16="http://schemas.microsoft.com/office/drawing/2014/main" id="{8ACC8CCE-CFEE-7BDB-8016-93083F79D321}"/>
                  </a:ext>
                </a:extLst>
              </p:cNvPr>
              <p:cNvSpPr/>
              <p:nvPr/>
            </p:nvSpPr>
            <p:spPr>
              <a:xfrm>
                <a:off x="9823792" y="5371428"/>
                <a:ext cx="80533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Radiology</a:t>
                </a:r>
                <a:endParaRPr sz="900">
                  <a:solidFill>
                    <a:schemeClr val="lt1"/>
                  </a:solidFill>
                  <a:latin typeface="Arial"/>
                  <a:cs typeface="Arial"/>
                  <a:sym typeface="Arial"/>
                </a:endParaRPr>
              </a:p>
            </p:txBody>
          </p:sp>
          <p:sp>
            <p:nvSpPr>
              <p:cNvPr id="415" name="Trauma Surgeon">
                <a:extLst>
                  <a:ext uri="{FF2B5EF4-FFF2-40B4-BE49-F238E27FC236}">
                    <a16:creationId xmlns:a16="http://schemas.microsoft.com/office/drawing/2014/main" id="{E25D37C6-BC40-67EF-7028-50FC7B5EBC7E}"/>
                  </a:ext>
                </a:extLst>
              </p:cNvPr>
              <p:cNvSpPr/>
              <p:nvPr/>
            </p:nvSpPr>
            <p:spPr>
              <a:xfrm>
                <a:off x="10439546" y="5170329"/>
                <a:ext cx="1344279"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Trauma Surgeon</a:t>
                </a:r>
                <a:endParaRPr sz="900">
                  <a:solidFill>
                    <a:schemeClr val="lt1"/>
                  </a:solidFill>
                  <a:latin typeface="Arial"/>
                  <a:cs typeface="Arial"/>
                  <a:sym typeface="Arial"/>
                </a:endParaRPr>
              </a:p>
            </p:txBody>
          </p:sp>
          <p:sp>
            <p:nvSpPr>
              <p:cNvPr id="416" name="HOSP1">
                <a:extLst>
                  <a:ext uri="{FF2B5EF4-FFF2-40B4-BE49-F238E27FC236}">
                    <a16:creationId xmlns:a16="http://schemas.microsoft.com/office/drawing/2014/main" id="{A09D8A36-92FD-BD03-09FD-01190C2C7BC4}"/>
                  </a:ext>
                </a:extLst>
              </p:cNvPr>
              <p:cNvSpPr/>
              <p:nvPr/>
            </p:nvSpPr>
            <p:spPr>
              <a:xfrm>
                <a:off x="7639297" y="5164064"/>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1</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grpSp>
        <p:grpSp>
          <p:nvGrpSpPr>
            <p:cNvPr id="400" name="FIRE1">
              <a:extLst>
                <a:ext uri="{FF2B5EF4-FFF2-40B4-BE49-F238E27FC236}">
                  <a16:creationId xmlns:a16="http://schemas.microsoft.com/office/drawing/2014/main" id="{FEFA602B-4F91-8588-9B9F-15EEAA9E003D}"/>
                </a:ext>
              </a:extLst>
            </p:cNvPr>
            <p:cNvGrpSpPr/>
            <p:nvPr/>
          </p:nvGrpSpPr>
          <p:grpSpPr>
            <a:xfrm>
              <a:off x="1665774" y="4398264"/>
              <a:ext cx="2274604" cy="388175"/>
              <a:chOff x="1665774" y="5166133"/>
              <a:chExt cx="2274604" cy="388175"/>
            </a:xfrm>
          </p:grpSpPr>
          <p:sp>
            <p:nvSpPr>
              <p:cNvPr id="406" name="Medic7">
                <a:extLst>
                  <a:ext uri="{FF2B5EF4-FFF2-40B4-BE49-F238E27FC236}">
                    <a16:creationId xmlns:a16="http://schemas.microsoft.com/office/drawing/2014/main" id="{DF81B24B-C825-F250-3AAE-A6433B2142FB}"/>
                  </a:ext>
                </a:extLst>
              </p:cNvPr>
              <p:cNvSpPr/>
              <p:nvPr/>
            </p:nvSpPr>
            <p:spPr>
              <a:xfrm>
                <a:off x="2618697" y="5371428"/>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Medic 7</a:t>
                </a:r>
                <a:endParaRPr sz="900" b="0" i="0" u="none" strike="noStrike" cap="none">
                  <a:solidFill>
                    <a:srgbClr val="000000"/>
                  </a:solidFill>
                  <a:latin typeface="Arial"/>
                  <a:ea typeface="Arial"/>
                  <a:cs typeface="Arial"/>
                  <a:sym typeface="Arial"/>
                </a:endParaRPr>
              </a:p>
            </p:txBody>
          </p:sp>
          <p:sp>
            <p:nvSpPr>
              <p:cNvPr id="407" name="FF1">
                <a:extLst>
                  <a:ext uri="{FF2B5EF4-FFF2-40B4-BE49-F238E27FC236}">
                    <a16:creationId xmlns:a16="http://schemas.microsoft.com/office/drawing/2014/main" id="{AD1BB246-DCC7-63CD-08EA-2D6F48BDF5C0}"/>
                  </a:ext>
                </a:extLst>
              </p:cNvPr>
              <p:cNvSpPr/>
              <p:nvPr/>
            </p:nvSpPr>
            <p:spPr>
              <a:xfrm>
                <a:off x="2614347"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FF1</a:t>
                </a:r>
                <a:endParaRPr sz="900" b="0" i="0" u="none" strike="noStrike" cap="none">
                  <a:solidFill>
                    <a:srgbClr val="000000"/>
                  </a:solidFill>
                  <a:latin typeface="Arial"/>
                  <a:ea typeface="Arial"/>
                  <a:cs typeface="Arial"/>
                  <a:sym typeface="Arial"/>
                </a:endParaRPr>
              </a:p>
            </p:txBody>
          </p:sp>
          <p:sp>
            <p:nvSpPr>
              <p:cNvPr id="408" name="EMT">
                <a:extLst>
                  <a:ext uri="{FF2B5EF4-FFF2-40B4-BE49-F238E27FC236}">
                    <a16:creationId xmlns:a16="http://schemas.microsoft.com/office/drawing/2014/main" id="{7EEBD8F5-016C-4AC1-6A2C-24B0F296102E}"/>
                  </a:ext>
                </a:extLst>
              </p:cNvPr>
              <p:cNvSpPr/>
              <p:nvPr/>
            </p:nvSpPr>
            <p:spPr>
              <a:xfrm>
                <a:off x="3287533" y="5271647"/>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EMT 2</a:t>
                </a:r>
                <a:endParaRPr sz="900" b="0" i="0" u="none" strike="noStrike" cap="none">
                  <a:solidFill>
                    <a:srgbClr val="000000"/>
                  </a:solidFill>
                  <a:latin typeface="Arial"/>
                  <a:ea typeface="Arial"/>
                  <a:cs typeface="Arial"/>
                  <a:sym typeface="Arial"/>
                </a:endParaRPr>
              </a:p>
            </p:txBody>
          </p:sp>
          <p:sp>
            <p:nvSpPr>
              <p:cNvPr id="409" name="FIRE1">
                <a:extLst>
                  <a:ext uri="{FF2B5EF4-FFF2-40B4-BE49-F238E27FC236}">
                    <a16:creationId xmlns:a16="http://schemas.microsoft.com/office/drawing/2014/main" id="{A61EF620-13D2-CBFB-2275-FCB06DE21CDF}"/>
                  </a:ext>
                </a:extLst>
              </p:cNvPr>
              <p:cNvSpPr/>
              <p:nvPr/>
            </p:nvSpPr>
            <p:spPr>
              <a:xfrm>
                <a:off x="1665774" y="5166133"/>
                <a:ext cx="912328" cy="388175"/>
              </a:xfrm>
              <a:prstGeom prst="rect">
                <a:avLst/>
              </a:prstGeom>
              <a:solidFill>
                <a:srgbClr val="171616">
                  <a:alpha val="76470"/>
                </a:srgbClr>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FFFFFF"/>
                  </a:buClr>
                  <a:buSzPts val="4400"/>
                  <a:buFont typeface="Roboto Black"/>
                  <a:buNone/>
                </a:pPr>
                <a:r>
                  <a:rPr lang="en-US"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FIRE 1</a:t>
                </a:r>
                <a:endParaRPr sz="700" b="0" i="0" u="none" strike="noStrike" cap="none" dirty="0">
                  <a:solidFill>
                    <a:srgbClr val="000000"/>
                  </a:solidFill>
                  <a:latin typeface="Arial"/>
                  <a:ea typeface="Arial"/>
                  <a:cs typeface="Arial"/>
                  <a:sym typeface="Arial"/>
                </a:endParaRPr>
              </a:p>
            </p:txBody>
          </p:sp>
        </p:grpSp>
        <p:grpSp>
          <p:nvGrpSpPr>
            <p:cNvPr id="401" name="EMS1">
              <a:extLst>
                <a:ext uri="{FF2B5EF4-FFF2-40B4-BE49-F238E27FC236}">
                  <a16:creationId xmlns:a16="http://schemas.microsoft.com/office/drawing/2014/main" id="{5F8F99FE-52F0-C29C-201E-E24083E55BA5}"/>
                </a:ext>
              </a:extLst>
            </p:cNvPr>
            <p:cNvGrpSpPr/>
            <p:nvPr/>
          </p:nvGrpSpPr>
          <p:grpSpPr>
            <a:xfrm>
              <a:off x="4440306" y="4396195"/>
              <a:ext cx="2288490" cy="393192"/>
              <a:chOff x="4831470" y="5164064"/>
              <a:chExt cx="2288490" cy="393192"/>
            </a:xfrm>
          </p:grpSpPr>
          <p:sp>
            <p:nvSpPr>
              <p:cNvPr id="402" name="EMS1">
                <a:extLst>
                  <a:ext uri="{FF2B5EF4-FFF2-40B4-BE49-F238E27FC236}">
                    <a16:creationId xmlns:a16="http://schemas.microsoft.com/office/drawing/2014/main" id="{C60794D2-3F89-336C-8DBC-12206BBB4A56}"/>
                  </a:ext>
                </a:extLst>
              </p:cNvPr>
              <p:cNvSpPr/>
              <p:nvPr/>
            </p:nvSpPr>
            <p:spPr>
              <a:xfrm>
                <a:off x="4831470" y="5164064"/>
                <a:ext cx="923544"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1</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403" name="Medic2">
                <a:extLst>
                  <a:ext uri="{FF2B5EF4-FFF2-40B4-BE49-F238E27FC236}">
                    <a16:creationId xmlns:a16="http://schemas.microsoft.com/office/drawing/2014/main" id="{58802F07-B453-AF60-C336-5B19BB6E89A4}"/>
                  </a:ext>
                </a:extLst>
              </p:cNvPr>
              <p:cNvSpPr/>
              <p:nvPr/>
            </p:nvSpPr>
            <p:spPr>
              <a:xfrm>
                <a:off x="5791060" y="5371428"/>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2</a:t>
                </a:r>
                <a:endParaRPr sz="900">
                  <a:solidFill>
                    <a:schemeClr val="lt1"/>
                  </a:solidFill>
                  <a:latin typeface="Arial"/>
                  <a:cs typeface="Arial"/>
                </a:endParaRPr>
              </a:p>
            </p:txBody>
          </p:sp>
          <p:sp>
            <p:nvSpPr>
              <p:cNvPr id="404" name="Medic1">
                <a:extLst>
                  <a:ext uri="{FF2B5EF4-FFF2-40B4-BE49-F238E27FC236}">
                    <a16:creationId xmlns:a16="http://schemas.microsoft.com/office/drawing/2014/main" id="{348FC7AC-9054-4413-4B92-C4F9CEE51295}"/>
                  </a:ext>
                </a:extLst>
              </p:cNvPr>
              <p:cNvSpPr/>
              <p:nvPr/>
            </p:nvSpPr>
            <p:spPr>
              <a:xfrm>
                <a:off x="5791060"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1</a:t>
                </a:r>
                <a:endParaRPr sz="900">
                  <a:solidFill>
                    <a:schemeClr val="lt1"/>
                  </a:solidFill>
                  <a:latin typeface="Arial"/>
                  <a:cs typeface="Arial"/>
                </a:endParaRPr>
              </a:p>
            </p:txBody>
          </p:sp>
          <p:sp>
            <p:nvSpPr>
              <p:cNvPr id="405" name="EMT1">
                <a:extLst>
                  <a:ext uri="{FF2B5EF4-FFF2-40B4-BE49-F238E27FC236}">
                    <a16:creationId xmlns:a16="http://schemas.microsoft.com/office/drawing/2014/main" id="{F1305469-FB30-0265-484F-95D75241D94F}"/>
                  </a:ext>
                </a:extLst>
              </p:cNvPr>
              <p:cNvSpPr/>
              <p:nvPr/>
            </p:nvSpPr>
            <p:spPr>
              <a:xfrm>
                <a:off x="6467115" y="5281541"/>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EMT 1</a:t>
                </a:r>
                <a:endParaRPr sz="900">
                  <a:solidFill>
                    <a:schemeClr val="lt1"/>
                  </a:solidFill>
                  <a:latin typeface="Arial"/>
                  <a:cs typeface="Arial"/>
                </a:endParaRPr>
              </a:p>
            </p:txBody>
          </p:sp>
        </p:grpSp>
      </p:grpSp>
      <p:grpSp>
        <p:nvGrpSpPr>
          <p:cNvPr id="326" name="PATIENT CHANNEL 2">
            <a:extLst>
              <a:ext uri="{FF2B5EF4-FFF2-40B4-BE49-F238E27FC236}">
                <a16:creationId xmlns:a16="http://schemas.microsoft.com/office/drawing/2014/main" id="{7E3A58C9-B75A-66F1-28D3-AC84B3915066}"/>
              </a:ext>
            </a:extLst>
          </p:cNvPr>
          <p:cNvGrpSpPr/>
          <p:nvPr/>
        </p:nvGrpSpPr>
        <p:grpSpPr>
          <a:xfrm>
            <a:off x="721682" y="5514461"/>
            <a:ext cx="12971091" cy="865108"/>
            <a:chOff x="721446" y="5082180"/>
            <a:chExt cx="12030278" cy="802360"/>
          </a:xfrm>
        </p:grpSpPr>
        <p:sp>
          <p:nvSpPr>
            <p:cNvPr id="380" name="RED LINE">
              <a:extLst>
                <a:ext uri="{FF2B5EF4-FFF2-40B4-BE49-F238E27FC236}">
                  <a16:creationId xmlns:a16="http://schemas.microsoft.com/office/drawing/2014/main" id="{DCCDB496-E0B1-D9F6-FD3F-78A5B122E4FD}"/>
                </a:ext>
              </a:extLst>
            </p:cNvPr>
            <p:cNvSpPr/>
            <p:nvPr/>
          </p:nvSpPr>
          <p:spPr>
            <a:xfrm>
              <a:off x="1057952" y="5082180"/>
              <a:ext cx="11693772" cy="763269"/>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381" name="patient2">
              <a:extLst>
                <a:ext uri="{FF2B5EF4-FFF2-40B4-BE49-F238E27FC236}">
                  <a16:creationId xmlns:a16="http://schemas.microsoft.com/office/drawing/2014/main" id="{96BE941C-D040-B592-7CEA-583ED8A6AC2C}"/>
                </a:ext>
              </a:extLst>
            </p:cNvPr>
            <p:cNvPicPr preferRelativeResize="0"/>
            <p:nvPr/>
          </p:nvPicPr>
          <p:blipFill rotWithShape="1">
            <a:blip r:embed="rId9">
              <a:alphaModFix/>
            </a:blip>
            <a:srcRect/>
            <a:stretch/>
          </p:blipFill>
          <p:spPr>
            <a:xfrm>
              <a:off x="721446" y="5192613"/>
              <a:ext cx="529930" cy="529929"/>
            </a:xfrm>
            <a:prstGeom prst="rect">
              <a:avLst/>
            </a:prstGeom>
            <a:noFill/>
            <a:ln>
              <a:noFill/>
            </a:ln>
          </p:spPr>
        </p:pic>
        <p:sp>
          <p:nvSpPr>
            <p:cNvPr id="382" name="PATIENT MOVEMENT">
              <a:extLst>
                <a:ext uri="{FF2B5EF4-FFF2-40B4-BE49-F238E27FC236}">
                  <a16:creationId xmlns:a16="http://schemas.microsoft.com/office/drawing/2014/main" id="{7E8D5CC2-63B5-9467-2E49-682491354F99}"/>
                </a:ext>
              </a:extLst>
            </p:cNvPr>
            <p:cNvSpPr txBox="1"/>
            <p:nvPr/>
          </p:nvSpPr>
          <p:spPr>
            <a:xfrm>
              <a:off x="1041380" y="5665523"/>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sp>
          <p:nvSpPr>
            <p:cNvPr id="383" name="Ellipses">
              <a:extLst>
                <a:ext uri="{FF2B5EF4-FFF2-40B4-BE49-F238E27FC236}">
                  <a16:creationId xmlns:a16="http://schemas.microsoft.com/office/drawing/2014/main" id="{561997B2-429F-4468-05DF-52C1E8DA03E6}"/>
                </a:ext>
              </a:extLst>
            </p:cNvPr>
            <p:cNvSpPr/>
            <p:nvPr/>
          </p:nvSpPr>
          <p:spPr>
            <a:xfrm>
              <a:off x="11866863" y="5349810"/>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b="1" i="0" u="none" strike="noStrike" cap="none">
                  <a:solidFill>
                    <a:schemeClr val="lt1"/>
                  </a:solidFill>
                  <a:latin typeface="Arial"/>
                  <a:ea typeface="Arial"/>
                  <a:cs typeface="Arial"/>
                  <a:sym typeface="Arial"/>
                </a:rPr>
                <a:t>…</a:t>
              </a:r>
              <a:endParaRPr sz="1000" b="0" i="0" u="none" strike="noStrike" cap="none">
                <a:solidFill>
                  <a:srgbClr val="000000"/>
                </a:solidFill>
                <a:latin typeface="Arial"/>
                <a:ea typeface="Arial"/>
                <a:cs typeface="Arial"/>
                <a:sym typeface="Arial"/>
              </a:endParaRPr>
            </a:p>
          </p:txBody>
        </p:sp>
        <p:grpSp>
          <p:nvGrpSpPr>
            <p:cNvPr id="384" name="EMS1">
              <a:extLst>
                <a:ext uri="{FF2B5EF4-FFF2-40B4-BE49-F238E27FC236}">
                  <a16:creationId xmlns:a16="http://schemas.microsoft.com/office/drawing/2014/main" id="{CADFBD9A-8E68-3EA4-4D0B-DF20D4803EC0}"/>
                </a:ext>
              </a:extLst>
            </p:cNvPr>
            <p:cNvGrpSpPr/>
            <p:nvPr/>
          </p:nvGrpSpPr>
          <p:grpSpPr>
            <a:xfrm>
              <a:off x="3189385" y="5263252"/>
              <a:ext cx="2274604" cy="388175"/>
              <a:chOff x="1665774" y="5166133"/>
              <a:chExt cx="2274604" cy="388175"/>
            </a:xfrm>
          </p:grpSpPr>
          <p:sp>
            <p:nvSpPr>
              <p:cNvPr id="390" name="Medic2">
                <a:extLst>
                  <a:ext uri="{FF2B5EF4-FFF2-40B4-BE49-F238E27FC236}">
                    <a16:creationId xmlns:a16="http://schemas.microsoft.com/office/drawing/2014/main" id="{16E7D48D-1A3B-E9CD-3902-8F6763D234F5}"/>
                  </a:ext>
                </a:extLst>
              </p:cNvPr>
              <p:cNvSpPr/>
              <p:nvPr/>
            </p:nvSpPr>
            <p:spPr>
              <a:xfrm>
                <a:off x="2618697" y="5371428"/>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Medic 2</a:t>
                </a:r>
                <a:endParaRPr sz="900" b="0" i="0" u="none" strike="noStrike" cap="none">
                  <a:solidFill>
                    <a:srgbClr val="000000"/>
                  </a:solidFill>
                  <a:latin typeface="Arial"/>
                  <a:ea typeface="Arial"/>
                  <a:cs typeface="Arial"/>
                  <a:sym typeface="Arial"/>
                </a:endParaRPr>
              </a:p>
            </p:txBody>
          </p:sp>
          <p:sp>
            <p:nvSpPr>
              <p:cNvPr id="391" name="Medic1">
                <a:extLst>
                  <a:ext uri="{FF2B5EF4-FFF2-40B4-BE49-F238E27FC236}">
                    <a16:creationId xmlns:a16="http://schemas.microsoft.com/office/drawing/2014/main" id="{76EFB274-10FF-E4C2-F5EB-65CAE53D0FFB}"/>
                  </a:ext>
                </a:extLst>
              </p:cNvPr>
              <p:cNvSpPr/>
              <p:nvPr/>
            </p:nvSpPr>
            <p:spPr>
              <a:xfrm>
                <a:off x="2614347"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Medic 1</a:t>
                </a:r>
                <a:endParaRPr sz="900" b="0" i="0" u="none" strike="noStrike" cap="none">
                  <a:solidFill>
                    <a:srgbClr val="000000"/>
                  </a:solidFill>
                  <a:latin typeface="Arial"/>
                  <a:ea typeface="Arial"/>
                  <a:cs typeface="Arial"/>
                  <a:sym typeface="Arial"/>
                </a:endParaRPr>
              </a:p>
            </p:txBody>
          </p:sp>
          <p:sp>
            <p:nvSpPr>
              <p:cNvPr id="392" name="EMT 1">
                <a:extLst>
                  <a:ext uri="{FF2B5EF4-FFF2-40B4-BE49-F238E27FC236}">
                    <a16:creationId xmlns:a16="http://schemas.microsoft.com/office/drawing/2014/main" id="{D6A38E1A-65ED-9640-A182-4CECAE52DA0F}"/>
                  </a:ext>
                </a:extLst>
              </p:cNvPr>
              <p:cNvSpPr/>
              <p:nvPr/>
            </p:nvSpPr>
            <p:spPr>
              <a:xfrm>
                <a:off x="3287533" y="5271647"/>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EMT 1</a:t>
                </a:r>
                <a:endParaRPr sz="900" b="0" i="0" u="none" strike="noStrike" cap="none">
                  <a:solidFill>
                    <a:srgbClr val="000000"/>
                  </a:solidFill>
                  <a:latin typeface="Arial"/>
                  <a:ea typeface="Arial"/>
                  <a:cs typeface="Arial"/>
                  <a:sym typeface="Arial"/>
                </a:endParaRPr>
              </a:p>
            </p:txBody>
          </p:sp>
          <p:sp>
            <p:nvSpPr>
              <p:cNvPr id="393" name="FIRE1">
                <a:extLst>
                  <a:ext uri="{FF2B5EF4-FFF2-40B4-BE49-F238E27FC236}">
                    <a16:creationId xmlns:a16="http://schemas.microsoft.com/office/drawing/2014/main" id="{793AB5DC-F944-5045-9073-F4CFC9B65041}"/>
                  </a:ext>
                </a:extLst>
              </p:cNvPr>
              <p:cNvSpPr/>
              <p:nvPr/>
            </p:nvSpPr>
            <p:spPr>
              <a:xfrm>
                <a:off x="1665774" y="5166133"/>
                <a:ext cx="912328" cy="388175"/>
              </a:xfrm>
              <a:prstGeom prst="rect">
                <a:avLst/>
              </a:prstGeom>
              <a:solidFill>
                <a:srgbClr val="171616">
                  <a:alpha val="76470"/>
                </a:srgbClr>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FFFFFF"/>
                  </a:buClr>
                  <a:buSzPts val="4400"/>
                  <a:buFont typeface="Roboto Black"/>
                  <a:buNone/>
                </a:pPr>
                <a:r>
                  <a:rPr lang="en-US"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EMS 1</a:t>
                </a:r>
                <a:endParaRPr sz="700" b="0" i="0" u="none" strike="noStrike" cap="none" dirty="0">
                  <a:solidFill>
                    <a:srgbClr val="000000"/>
                  </a:solidFill>
                  <a:latin typeface="Arial"/>
                  <a:ea typeface="Arial"/>
                  <a:cs typeface="Arial"/>
                  <a:sym typeface="Arial"/>
                </a:endParaRPr>
              </a:p>
            </p:txBody>
          </p:sp>
        </p:grpSp>
        <p:grpSp>
          <p:nvGrpSpPr>
            <p:cNvPr id="385" name="HOSP3">
              <a:extLst>
                <a:ext uri="{FF2B5EF4-FFF2-40B4-BE49-F238E27FC236}">
                  <a16:creationId xmlns:a16="http://schemas.microsoft.com/office/drawing/2014/main" id="{C157592D-6536-E6E7-849D-B0A12CFB4E3F}"/>
                </a:ext>
              </a:extLst>
            </p:cNvPr>
            <p:cNvGrpSpPr/>
            <p:nvPr/>
          </p:nvGrpSpPr>
          <p:grpSpPr>
            <a:xfrm>
              <a:off x="6038186" y="5263252"/>
              <a:ext cx="1756424" cy="388175"/>
              <a:chOff x="1665774" y="5166133"/>
              <a:chExt cx="1756424" cy="388175"/>
            </a:xfrm>
          </p:grpSpPr>
          <p:sp>
            <p:nvSpPr>
              <p:cNvPr id="387" name="ED Charge">
                <a:extLst>
                  <a:ext uri="{FF2B5EF4-FFF2-40B4-BE49-F238E27FC236}">
                    <a16:creationId xmlns:a16="http://schemas.microsoft.com/office/drawing/2014/main" id="{81262049-59CB-C760-BD3B-8916C101B19C}"/>
                  </a:ext>
                </a:extLst>
              </p:cNvPr>
              <p:cNvSpPr/>
              <p:nvPr/>
            </p:nvSpPr>
            <p:spPr>
              <a:xfrm>
                <a:off x="2618697" y="5371428"/>
                <a:ext cx="80350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ED Charge</a:t>
                </a:r>
                <a:endParaRPr sz="900" b="0" i="0" u="none" strike="noStrike" cap="none">
                  <a:solidFill>
                    <a:srgbClr val="000000"/>
                  </a:solidFill>
                  <a:latin typeface="Arial"/>
                  <a:ea typeface="Arial"/>
                  <a:cs typeface="Arial"/>
                  <a:sym typeface="Arial"/>
                </a:endParaRPr>
              </a:p>
            </p:txBody>
          </p:sp>
          <p:sp>
            <p:nvSpPr>
              <p:cNvPr id="388" name="EDMD">
                <a:extLst>
                  <a:ext uri="{FF2B5EF4-FFF2-40B4-BE49-F238E27FC236}">
                    <a16:creationId xmlns:a16="http://schemas.microsoft.com/office/drawing/2014/main" id="{B7EAC46C-B5E1-63AA-F704-1C5412D5B3D2}"/>
                  </a:ext>
                </a:extLst>
              </p:cNvPr>
              <p:cNvSpPr/>
              <p:nvPr/>
            </p:nvSpPr>
            <p:spPr>
              <a:xfrm>
                <a:off x="2614347"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EDMD</a:t>
                </a:r>
                <a:endParaRPr sz="900" b="0" i="0" u="none" strike="noStrike" cap="none">
                  <a:solidFill>
                    <a:srgbClr val="000000"/>
                  </a:solidFill>
                  <a:latin typeface="Arial"/>
                  <a:ea typeface="Arial"/>
                  <a:cs typeface="Arial"/>
                  <a:sym typeface="Arial"/>
                </a:endParaRPr>
              </a:p>
            </p:txBody>
          </p:sp>
          <p:sp>
            <p:nvSpPr>
              <p:cNvPr id="389" name="HOSP 3">
                <a:extLst>
                  <a:ext uri="{FF2B5EF4-FFF2-40B4-BE49-F238E27FC236}">
                    <a16:creationId xmlns:a16="http://schemas.microsoft.com/office/drawing/2014/main" id="{D49A7202-AB9B-2069-0FF4-7FA2B22DC966}"/>
                  </a:ext>
                </a:extLst>
              </p:cNvPr>
              <p:cNvSpPr/>
              <p:nvPr/>
            </p:nvSpPr>
            <p:spPr>
              <a:xfrm>
                <a:off x="1665774" y="5166133"/>
                <a:ext cx="912328" cy="388175"/>
              </a:xfrm>
              <a:prstGeom prst="rect">
                <a:avLst/>
              </a:prstGeom>
              <a:solidFill>
                <a:srgbClr val="171616">
                  <a:alpha val="76470"/>
                </a:srgbClr>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FFFFFF"/>
                  </a:buClr>
                  <a:buSzPts val="4400"/>
                  <a:buFont typeface="Roboto Black"/>
                  <a:buNone/>
                </a:pPr>
                <a:r>
                  <a:rPr lang="en-US"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HOSP 3</a:t>
                </a:r>
                <a:endParaRPr sz="700" b="0" i="0" u="none" strike="noStrike" cap="none" dirty="0">
                  <a:solidFill>
                    <a:srgbClr val="000000"/>
                  </a:solidFill>
                  <a:latin typeface="Arial"/>
                  <a:ea typeface="Arial"/>
                  <a:cs typeface="Arial"/>
                  <a:sym typeface="Arial"/>
                </a:endParaRPr>
              </a:p>
            </p:txBody>
          </p:sp>
        </p:grpSp>
        <p:pic>
          <p:nvPicPr>
            <p:cNvPr id="386" name="PULSARA LOGO">
              <a:extLst>
                <a:ext uri="{FF2B5EF4-FFF2-40B4-BE49-F238E27FC236}">
                  <a16:creationId xmlns:a16="http://schemas.microsoft.com/office/drawing/2014/main" id="{2BF346FA-0ECE-7803-881C-7FA9EFB88DCD}"/>
                </a:ext>
              </a:extLst>
            </p:cNvPr>
            <p:cNvPicPr preferRelativeResize="0"/>
            <p:nvPr/>
          </p:nvPicPr>
          <p:blipFill rotWithShape="1">
            <a:blip r:embed="rId8">
              <a:alphaModFix/>
            </a:blip>
            <a:srcRect r="75831" b="-12587"/>
            <a:stretch/>
          </p:blipFill>
          <p:spPr>
            <a:xfrm>
              <a:off x="857466" y="5620196"/>
              <a:ext cx="226982" cy="264344"/>
            </a:xfrm>
            <a:prstGeom prst="rect">
              <a:avLst/>
            </a:prstGeom>
            <a:noFill/>
            <a:ln>
              <a:noFill/>
            </a:ln>
          </p:spPr>
        </p:pic>
      </p:grpSp>
      <p:grpSp>
        <p:nvGrpSpPr>
          <p:cNvPr id="327" name="PATIENT CHANNEL 3">
            <a:extLst>
              <a:ext uri="{FF2B5EF4-FFF2-40B4-BE49-F238E27FC236}">
                <a16:creationId xmlns:a16="http://schemas.microsoft.com/office/drawing/2014/main" id="{5379C3C3-51DE-1A11-459C-DA0D75423FBA}"/>
              </a:ext>
            </a:extLst>
          </p:cNvPr>
          <p:cNvGrpSpPr/>
          <p:nvPr/>
        </p:nvGrpSpPr>
        <p:grpSpPr>
          <a:xfrm>
            <a:off x="721682" y="6381853"/>
            <a:ext cx="12971091" cy="872802"/>
            <a:chOff x="721446" y="6027604"/>
            <a:chExt cx="12030278" cy="809496"/>
          </a:xfrm>
        </p:grpSpPr>
        <p:sp>
          <p:nvSpPr>
            <p:cNvPr id="366" name="RED LINE">
              <a:extLst>
                <a:ext uri="{FF2B5EF4-FFF2-40B4-BE49-F238E27FC236}">
                  <a16:creationId xmlns:a16="http://schemas.microsoft.com/office/drawing/2014/main" id="{BB43415F-77FB-68E9-4C89-9A0FC54B1697}"/>
                </a:ext>
              </a:extLst>
            </p:cNvPr>
            <p:cNvSpPr/>
            <p:nvPr/>
          </p:nvSpPr>
          <p:spPr>
            <a:xfrm>
              <a:off x="1057952" y="6027604"/>
              <a:ext cx="11693772" cy="763269"/>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367" name="patient3">
              <a:extLst>
                <a:ext uri="{FF2B5EF4-FFF2-40B4-BE49-F238E27FC236}">
                  <a16:creationId xmlns:a16="http://schemas.microsoft.com/office/drawing/2014/main" id="{A51C6D47-B2D6-812C-A54D-B2360162865E}"/>
                </a:ext>
              </a:extLst>
            </p:cNvPr>
            <p:cNvPicPr preferRelativeResize="0"/>
            <p:nvPr/>
          </p:nvPicPr>
          <p:blipFill rotWithShape="1">
            <a:blip r:embed="rId10">
              <a:alphaModFix/>
            </a:blip>
            <a:srcRect/>
            <a:stretch/>
          </p:blipFill>
          <p:spPr>
            <a:xfrm>
              <a:off x="721446" y="6138036"/>
              <a:ext cx="529930" cy="529930"/>
            </a:xfrm>
            <a:prstGeom prst="rect">
              <a:avLst/>
            </a:prstGeom>
            <a:noFill/>
            <a:ln>
              <a:noFill/>
            </a:ln>
          </p:spPr>
        </p:pic>
        <p:sp>
          <p:nvSpPr>
            <p:cNvPr id="368" name="PATIENT MOVEMENT">
              <a:extLst>
                <a:ext uri="{FF2B5EF4-FFF2-40B4-BE49-F238E27FC236}">
                  <a16:creationId xmlns:a16="http://schemas.microsoft.com/office/drawing/2014/main" id="{1BD5DBCA-A2A5-A224-2C88-8980318A95AA}"/>
                </a:ext>
              </a:extLst>
            </p:cNvPr>
            <p:cNvSpPr txBox="1"/>
            <p:nvPr/>
          </p:nvSpPr>
          <p:spPr>
            <a:xfrm>
              <a:off x="1041380" y="6606977"/>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sp>
          <p:nvSpPr>
            <p:cNvPr id="369" name="Ellipses">
              <a:extLst>
                <a:ext uri="{FF2B5EF4-FFF2-40B4-BE49-F238E27FC236}">
                  <a16:creationId xmlns:a16="http://schemas.microsoft.com/office/drawing/2014/main" id="{63ACF5B2-D3E0-37CA-9DAC-EE9815DA1F0B}"/>
                </a:ext>
              </a:extLst>
            </p:cNvPr>
            <p:cNvSpPr/>
            <p:nvPr/>
          </p:nvSpPr>
          <p:spPr>
            <a:xfrm>
              <a:off x="11866863" y="6311868"/>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b="1" i="0" u="none" strike="noStrike" cap="none">
                  <a:solidFill>
                    <a:schemeClr val="lt1"/>
                  </a:solidFill>
                  <a:latin typeface="Arial"/>
                  <a:ea typeface="Arial"/>
                  <a:cs typeface="Arial"/>
                  <a:sym typeface="Arial"/>
                </a:rPr>
                <a:t>…</a:t>
              </a:r>
              <a:endParaRPr sz="1000" b="0" i="0" u="none" strike="noStrike" cap="none">
                <a:solidFill>
                  <a:srgbClr val="000000"/>
                </a:solidFill>
                <a:latin typeface="Arial"/>
                <a:ea typeface="Arial"/>
                <a:cs typeface="Arial"/>
                <a:sym typeface="Arial"/>
              </a:endParaRPr>
            </a:p>
          </p:txBody>
        </p:sp>
        <p:grpSp>
          <p:nvGrpSpPr>
            <p:cNvPr id="370" name="EMS1">
              <a:extLst>
                <a:ext uri="{FF2B5EF4-FFF2-40B4-BE49-F238E27FC236}">
                  <a16:creationId xmlns:a16="http://schemas.microsoft.com/office/drawing/2014/main" id="{2BD633B4-A222-83C3-20D8-9B93F5280E06}"/>
                </a:ext>
              </a:extLst>
            </p:cNvPr>
            <p:cNvGrpSpPr/>
            <p:nvPr/>
          </p:nvGrpSpPr>
          <p:grpSpPr>
            <a:xfrm>
              <a:off x="1976887" y="6207349"/>
              <a:ext cx="1612435" cy="393192"/>
              <a:chOff x="4831470" y="5164064"/>
              <a:chExt cx="1612435" cy="393192"/>
            </a:xfrm>
          </p:grpSpPr>
          <p:sp>
            <p:nvSpPr>
              <p:cNvPr id="377" name="EMS1">
                <a:extLst>
                  <a:ext uri="{FF2B5EF4-FFF2-40B4-BE49-F238E27FC236}">
                    <a16:creationId xmlns:a16="http://schemas.microsoft.com/office/drawing/2014/main" id="{DE09A64F-F7DF-B667-186C-88912D744344}"/>
                  </a:ext>
                </a:extLst>
              </p:cNvPr>
              <p:cNvSpPr/>
              <p:nvPr/>
            </p:nvSpPr>
            <p:spPr>
              <a:xfrm>
                <a:off x="4831470" y="5164064"/>
                <a:ext cx="923544"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7</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378" name="Medic2">
                <a:extLst>
                  <a:ext uri="{FF2B5EF4-FFF2-40B4-BE49-F238E27FC236}">
                    <a16:creationId xmlns:a16="http://schemas.microsoft.com/office/drawing/2014/main" id="{B606A237-2580-AE24-0B04-54C846DD4D58}"/>
                  </a:ext>
                </a:extLst>
              </p:cNvPr>
              <p:cNvSpPr/>
              <p:nvPr/>
            </p:nvSpPr>
            <p:spPr>
              <a:xfrm>
                <a:off x="5791060" y="5371428"/>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6</a:t>
                </a:r>
                <a:endParaRPr sz="900">
                  <a:solidFill>
                    <a:schemeClr val="lt1"/>
                  </a:solidFill>
                  <a:latin typeface="Arial"/>
                  <a:cs typeface="Arial"/>
                </a:endParaRPr>
              </a:p>
            </p:txBody>
          </p:sp>
          <p:sp>
            <p:nvSpPr>
              <p:cNvPr id="379" name="Medic1">
                <a:extLst>
                  <a:ext uri="{FF2B5EF4-FFF2-40B4-BE49-F238E27FC236}">
                    <a16:creationId xmlns:a16="http://schemas.microsoft.com/office/drawing/2014/main" id="{2F8C7B19-B3D3-C738-60C7-0D73AE09088C}"/>
                  </a:ext>
                </a:extLst>
              </p:cNvPr>
              <p:cNvSpPr/>
              <p:nvPr/>
            </p:nvSpPr>
            <p:spPr>
              <a:xfrm>
                <a:off x="5791060"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5</a:t>
                </a:r>
                <a:endParaRPr sz="900">
                  <a:solidFill>
                    <a:schemeClr val="lt1"/>
                  </a:solidFill>
                  <a:latin typeface="Arial"/>
                  <a:cs typeface="Arial"/>
                </a:endParaRPr>
              </a:p>
            </p:txBody>
          </p:sp>
        </p:grpSp>
        <p:grpSp>
          <p:nvGrpSpPr>
            <p:cNvPr id="371" name="HOSP2">
              <a:extLst>
                <a:ext uri="{FF2B5EF4-FFF2-40B4-BE49-F238E27FC236}">
                  <a16:creationId xmlns:a16="http://schemas.microsoft.com/office/drawing/2014/main" id="{E11EA3F0-AD3C-A0E5-553C-6D8A6054C416}"/>
                </a:ext>
              </a:extLst>
            </p:cNvPr>
            <p:cNvGrpSpPr/>
            <p:nvPr/>
          </p:nvGrpSpPr>
          <p:grpSpPr>
            <a:xfrm>
              <a:off x="4235610" y="6206405"/>
              <a:ext cx="2808793" cy="393192"/>
              <a:chOff x="7639297" y="5164064"/>
              <a:chExt cx="2808793" cy="393192"/>
            </a:xfrm>
          </p:grpSpPr>
          <p:sp>
            <p:nvSpPr>
              <p:cNvPr id="373" name="ED Charge">
                <a:extLst>
                  <a:ext uri="{FF2B5EF4-FFF2-40B4-BE49-F238E27FC236}">
                    <a16:creationId xmlns:a16="http://schemas.microsoft.com/office/drawing/2014/main" id="{2D60E96C-A77B-5B51-8F62-D91807DA48A6}"/>
                  </a:ext>
                </a:extLst>
              </p:cNvPr>
              <p:cNvSpPr/>
              <p:nvPr/>
            </p:nvSpPr>
            <p:spPr>
              <a:xfrm>
                <a:off x="8821932" y="5371428"/>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 Charge</a:t>
                </a:r>
                <a:endParaRPr sz="900">
                  <a:solidFill>
                    <a:schemeClr val="lt1"/>
                  </a:solidFill>
                  <a:latin typeface="Arial"/>
                  <a:cs typeface="Arial"/>
                  <a:sym typeface="Arial"/>
                </a:endParaRPr>
              </a:p>
            </p:txBody>
          </p:sp>
          <p:sp>
            <p:nvSpPr>
              <p:cNvPr id="374" name="EDMD">
                <a:extLst>
                  <a:ext uri="{FF2B5EF4-FFF2-40B4-BE49-F238E27FC236}">
                    <a16:creationId xmlns:a16="http://schemas.microsoft.com/office/drawing/2014/main" id="{A515B18B-3B6B-9F1D-7B7B-07917AD2045C}"/>
                  </a:ext>
                </a:extLst>
              </p:cNvPr>
              <p:cNvSpPr/>
              <p:nvPr/>
            </p:nvSpPr>
            <p:spPr>
              <a:xfrm>
                <a:off x="8828278"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EDMD</a:t>
                </a:r>
                <a:endParaRPr sz="900">
                  <a:solidFill>
                    <a:schemeClr val="lt1"/>
                  </a:solidFill>
                  <a:latin typeface="Arial"/>
                  <a:cs typeface="Arial"/>
                  <a:sym typeface="Arial"/>
                </a:endParaRPr>
              </a:p>
            </p:txBody>
          </p:sp>
          <p:sp>
            <p:nvSpPr>
              <p:cNvPr id="375" name="HOSP2">
                <a:extLst>
                  <a:ext uri="{FF2B5EF4-FFF2-40B4-BE49-F238E27FC236}">
                    <a16:creationId xmlns:a16="http://schemas.microsoft.com/office/drawing/2014/main" id="{05CAC7D9-3972-8952-8759-7D388FDC6557}"/>
                  </a:ext>
                </a:extLst>
              </p:cNvPr>
              <p:cNvSpPr/>
              <p:nvPr/>
            </p:nvSpPr>
            <p:spPr>
              <a:xfrm>
                <a:off x="7639297" y="5164064"/>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2</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sp>
            <p:nvSpPr>
              <p:cNvPr id="376" name="Supervisor">
                <a:extLst>
                  <a:ext uri="{FF2B5EF4-FFF2-40B4-BE49-F238E27FC236}">
                    <a16:creationId xmlns:a16="http://schemas.microsoft.com/office/drawing/2014/main" id="{45E2538E-F947-4DC1-6F3D-F3E8DC683F17}"/>
                  </a:ext>
                </a:extLst>
              </p:cNvPr>
              <p:cNvSpPr/>
              <p:nvPr/>
            </p:nvSpPr>
            <p:spPr>
              <a:xfrm>
                <a:off x="9523618" y="5170329"/>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Supervisor</a:t>
                </a:r>
                <a:endParaRPr sz="900">
                  <a:solidFill>
                    <a:schemeClr val="lt1"/>
                  </a:solidFill>
                  <a:latin typeface="Arial"/>
                  <a:cs typeface="Arial"/>
                  <a:sym typeface="Arial"/>
                </a:endParaRPr>
              </a:p>
            </p:txBody>
          </p:sp>
        </p:grpSp>
        <p:pic>
          <p:nvPicPr>
            <p:cNvPr id="372" name="PULSARA LOGO">
              <a:extLst>
                <a:ext uri="{FF2B5EF4-FFF2-40B4-BE49-F238E27FC236}">
                  <a16:creationId xmlns:a16="http://schemas.microsoft.com/office/drawing/2014/main" id="{805B3252-97A4-2420-6653-120B95D3E2AC}"/>
                </a:ext>
              </a:extLst>
            </p:cNvPr>
            <p:cNvPicPr preferRelativeResize="0"/>
            <p:nvPr/>
          </p:nvPicPr>
          <p:blipFill rotWithShape="1">
            <a:blip r:embed="rId8">
              <a:alphaModFix/>
            </a:blip>
            <a:srcRect r="75831" b="-12587"/>
            <a:stretch/>
          </p:blipFill>
          <p:spPr>
            <a:xfrm>
              <a:off x="857466" y="6572756"/>
              <a:ext cx="226982" cy="264344"/>
            </a:xfrm>
            <a:prstGeom prst="rect">
              <a:avLst/>
            </a:prstGeom>
            <a:noFill/>
            <a:ln>
              <a:noFill/>
            </a:ln>
          </p:spPr>
        </p:pic>
      </p:grpSp>
      <p:grpSp>
        <p:nvGrpSpPr>
          <p:cNvPr id="328" name="PATIENT CHANNEL 4">
            <a:extLst>
              <a:ext uri="{FF2B5EF4-FFF2-40B4-BE49-F238E27FC236}">
                <a16:creationId xmlns:a16="http://schemas.microsoft.com/office/drawing/2014/main" id="{7FD20B80-9B0A-41D3-EF9E-BE3065A9DDEB}"/>
              </a:ext>
            </a:extLst>
          </p:cNvPr>
          <p:cNvGrpSpPr/>
          <p:nvPr/>
        </p:nvGrpSpPr>
        <p:grpSpPr>
          <a:xfrm>
            <a:off x="721682" y="7241444"/>
            <a:ext cx="12971091" cy="869504"/>
            <a:chOff x="721446" y="7080407"/>
            <a:chExt cx="12030278" cy="806437"/>
          </a:xfrm>
        </p:grpSpPr>
        <p:sp>
          <p:nvSpPr>
            <p:cNvPr id="340" name="RED LINE">
              <a:extLst>
                <a:ext uri="{FF2B5EF4-FFF2-40B4-BE49-F238E27FC236}">
                  <a16:creationId xmlns:a16="http://schemas.microsoft.com/office/drawing/2014/main" id="{7A0B84D1-41BF-D2A0-F418-38E1DE0E02FF}"/>
                </a:ext>
              </a:extLst>
            </p:cNvPr>
            <p:cNvSpPr/>
            <p:nvPr/>
          </p:nvSpPr>
          <p:spPr>
            <a:xfrm>
              <a:off x="1057952" y="7080407"/>
              <a:ext cx="11693772" cy="763269"/>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sp>
          <p:nvSpPr>
            <p:cNvPr id="341" name="PATIENT MOVEMENT">
              <a:extLst>
                <a:ext uri="{FF2B5EF4-FFF2-40B4-BE49-F238E27FC236}">
                  <a16:creationId xmlns:a16="http://schemas.microsoft.com/office/drawing/2014/main" id="{09ABF0E7-EA76-84D2-34A7-0AA4FFCA65A7}"/>
                </a:ext>
              </a:extLst>
            </p:cNvPr>
            <p:cNvSpPr txBox="1"/>
            <p:nvPr/>
          </p:nvSpPr>
          <p:spPr>
            <a:xfrm>
              <a:off x="1041380" y="7676557"/>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pic>
          <p:nvPicPr>
            <p:cNvPr id="342" name="Patient 4">
              <a:extLst>
                <a:ext uri="{FF2B5EF4-FFF2-40B4-BE49-F238E27FC236}">
                  <a16:creationId xmlns:a16="http://schemas.microsoft.com/office/drawing/2014/main" id="{48F68F1E-2ADD-8371-B020-A4BF72F6223B}"/>
                </a:ext>
              </a:extLst>
            </p:cNvPr>
            <p:cNvPicPr preferRelativeResize="0"/>
            <p:nvPr/>
          </p:nvPicPr>
          <p:blipFill rotWithShape="1">
            <a:blip r:embed="rId11">
              <a:alphaModFix/>
            </a:blip>
            <a:srcRect/>
            <a:stretch/>
          </p:blipFill>
          <p:spPr>
            <a:xfrm>
              <a:off x="721446" y="7205214"/>
              <a:ext cx="529929" cy="529929"/>
            </a:xfrm>
            <a:prstGeom prst="rect">
              <a:avLst/>
            </a:prstGeom>
            <a:noFill/>
            <a:ln>
              <a:noFill/>
            </a:ln>
          </p:spPr>
        </p:pic>
        <p:sp>
          <p:nvSpPr>
            <p:cNvPr id="343" name="Ellipses">
              <a:extLst>
                <a:ext uri="{FF2B5EF4-FFF2-40B4-BE49-F238E27FC236}">
                  <a16:creationId xmlns:a16="http://schemas.microsoft.com/office/drawing/2014/main" id="{5E02B413-8C0B-6CB2-DAC4-BDDCE49FB6FA}"/>
                </a:ext>
              </a:extLst>
            </p:cNvPr>
            <p:cNvSpPr/>
            <p:nvPr/>
          </p:nvSpPr>
          <p:spPr>
            <a:xfrm>
              <a:off x="11866863" y="7301949"/>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algn="ctr">
                <a:buClr>
                  <a:srgbClr val="000000"/>
                </a:buClr>
                <a:buSzPts val="3200"/>
              </a:pPr>
              <a:r>
                <a:rPr lang="en-US" b="1" i="0" u="none" strike="noStrike" cap="none">
                  <a:solidFill>
                    <a:schemeClr val="lt1"/>
                  </a:solidFill>
                  <a:latin typeface="Arial"/>
                  <a:ea typeface="Arial"/>
                  <a:cs typeface="Arial"/>
                  <a:sym typeface="Arial"/>
                </a:rPr>
                <a:t>…</a:t>
              </a:r>
              <a:endParaRPr lang="en-US" sz="1050" b="0" i="0" u="none" strike="noStrike" cap="none">
                <a:solidFill>
                  <a:srgbClr val="000000"/>
                </a:solidFill>
                <a:latin typeface="Arial"/>
                <a:ea typeface="Arial"/>
                <a:cs typeface="Arial"/>
                <a:sym typeface="Arial"/>
              </a:endParaRPr>
            </a:p>
          </p:txBody>
        </p:sp>
        <p:grpSp>
          <p:nvGrpSpPr>
            <p:cNvPr id="344" name="EMS2">
              <a:extLst>
                <a:ext uri="{FF2B5EF4-FFF2-40B4-BE49-F238E27FC236}">
                  <a16:creationId xmlns:a16="http://schemas.microsoft.com/office/drawing/2014/main" id="{10641ADD-E797-4F22-87E7-943CE1802E40}"/>
                </a:ext>
              </a:extLst>
            </p:cNvPr>
            <p:cNvGrpSpPr/>
            <p:nvPr/>
          </p:nvGrpSpPr>
          <p:grpSpPr>
            <a:xfrm>
              <a:off x="1387395" y="7273582"/>
              <a:ext cx="2385076" cy="393192"/>
              <a:chOff x="4831470" y="5164064"/>
              <a:chExt cx="2385076" cy="393192"/>
            </a:xfrm>
          </p:grpSpPr>
          <p:sp>
            <p:nvSpPr>
              <p:cNvPr id="362" name="EMS1">
                <a:extLst>
                  <a:ext uri="{FF2B5EF4-FFF2-40B4-BE49-F238E27FC236}">
                    <a16:creationId xmlns:a16="http://schemas.microsoft.com/office/drawing/2014/main" id="{2A7FCB78-D7A2-E3FA-3952-D1347958D822}"/>
                  </a:ext>
                </a:extLst>
              </p:cNvPr>
              <p:cNvSpPr/>
              <p:nvPr/>
            </p:nvSpPr>
            <p:spPr>
              <a:xfrm>
                <a:off x="4831470" y="5164064"/>
                <a:ext cx="923544"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2</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363" name="Medic2">
                <a:extLst>
                  <a:ext uri="{FF2B5EF4-FFF2-40B4-BE49-F238E27FC236}">
                    <a16:creationId xmlns:a16="http://schemas.microsoft.com/office/drawing/2014/main" id="{49C096F4-256A-1059-64DC-910D1AC195D0}"/>
                  </a:ext>
                </a:extLst>
              </p:cNvPr>
              <p:cNvSpPr/>
              <p:nvPr/>
            </p:nvSpPr>
            <p:spPr>
              <a:xfrm>
                <a:off x="5791060" y="5371428"/>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4</a:t>
                </a:r>
                <a:endParaRPr sz="900">
                  <a:solidFill>
                    <a:schemeClr val="lt1"/>
                  </a:solidFill>
                  <a:latin typeface="Arial"/>
                  <a:cs typeface="Arial"/>
                </a:endParaRPr>
              </a:p>
            </p:txBody>
          </p:sp>
          <p:sp>
            <p:nvSpPr>
              <p:cNvPr id="364" name="Medic1">
                <a:extLst>
                  <a:ext uri="{FF2B5EF4-FFF2-40B4-BE49-F238E27FC236}">
                    <a16:creationId xmlns:a16="http://schemas.microsoft.com/office/drawing/2014/main" id="{5897E983-8084-1917-4B72-42C0C944CB3F}"/>
                  </a:ext>
                </a:extLst>
              </p:cNvPr>
              <p:cNvSpPr/>
              <p:nvPr/>
            </p:nvSpPr>
            <p:spPr>
              <a:xfrm>
                <a:off x="5791060"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1</a:t>
                </a:r>
                <a:endParaRPr sz="900">
                  <a:solidFill>
                    <a:schemeClr val="lt1"/>
                  </a:solidFill>
                  <a:latin typeface="Arial"/>
                  <a:cs typeface="Arial"/>
                </a:endParaRPr>
              </a:p>
            </p:txBody>
          </p:sp>
          <p:sp>
            <p:nvSpPr>
              <p:cNvPr id="365" name="EMT1">
                <a:extLst>
                  <a:ext uri="{FF2B5EF4-FFF2-40B4-BE49-F238E27FC236}">
                    <a16:creationId xmlns:a16="http://schemas.microsoft.com/office/drawing/2014/main" id="{6C628DC4-C517-B94B-7931-4475C6F61ABC}"/>
                  </a:ext>
                </a:extLst>
              </p:cNvPr>
              <p:cNvSpPr/>
              <p:nvPr/>
            </p:nvSpPr>
            <p:spPr>
              <a:xfrm>
                <a:off x="6467115" y="5281540"/>
                <a:ext cx="749431" cy="231441"/>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8</a:t>
                </a:r>
                <a:endParaRPr sz="900">
                  <a:solidFill>
                    <a:schemeClr val="lt1"/>
                  </a:solidFill>
                  <a:latin typeface="Arial"/>
                  <a:cs typeface="Arial"/>
                </a:endParaRPr>
              </a:p>
            </p:txBody>
          </p:sp>
        </p:grpSp>
        <p:pic>
          <p:nvPicPr>
            <p:cNvPr id="345" name="PULSARA LOGO">
              <a:extLst>
                <a:ext uri="{FF2B5EF4-FFF2-40B4-BE49-F238E27FC236}">
                  <a16:creationId xmlns:a16="http://schemas.microsoft.com/office/drawing/2014/main" id="{F3510FC5-6A49-CA61-B861-9FC01CE3981E}"/>
                </a:ext>
              </a:extLst>
            </p:cNvPr>
            <p:cNvPicPr preferRelativeResize="0"/>
            <p:nvPr/>
          </p:nvPicPr>
          <p:blipFill rotWithShape="1">
            <a:blip r:embed="rId8">
              <a:alphaModFix/>
            </a:blip>
            <a:srcRect r="75831" b="-12587"/>
            <a:stretch/>
          </p:blipFill>
          <p:spPr>
            <a:xfrm>
              <a:off x="857466" y="7622500"/>
              <a:ext cx="226982" cy="264344"/>
            </a:xfrm>
            <a:prstGeom prst="rect">
              <a:avLst/>
            </a:prstGeom>
            <a:noFill/>
            <a:ln>
              <a:noFill/>
            </a:ln>
          </p:spPr>
        </p:pic>
        <p:grpSp>
          <p:nvGrpSpPr>
            <p:cNvPr id="346" name="HOSP 1">
              <a:extLst>
                <a:ext uri="{FF2B5EF4-FFF2-40B4-BE49-F238E27FC236}">
                  <a16:creationId xmlns:a16="http://schemas.microsoft.com/office/drawing/2014/main" id="{1B877583-8478-5781-58F2-89E03DC19229}"/>
                </a:ext>
              </a:extLst>
            </p:cNvPr>
            <p:cNvGrpSpPr/>
            <p:nvPr/>
          </p:nvGrpSpPr>
          <p:grpSpPr>
            <a:xfrm>
              <a:off x="3868628" y="7273582"/>
              <a:ext cx="2894122" cy="393192"/>
              <a:chOff x="7639297" y="5164064"/>
              <a:chExt cx="2894122" cy="393192"/>
            </a:xfrm>
          </p:grpSpPr>
          <p:sp>
            <p:nvSpPr>
              <p:cNvPr id="357" name="ED Charge">
                <a:extLst>
                  <a:ext uri="{FF2B5EF4-FFF2-40B4-BE49-F238E27FC236}">
                    <a16:creationId xmlns:a16="http://schemas.microsoft.com/office/drawing/2014/main" id="{605EB5C8-56B0-3AC4-BC18-19E9C620A220}"/>
                  </a:ext>
                </a:extLst>
              </p:cNvPr>
              <p:cNvSpPr/>
              <p:nvPr/>
            </p:nvSpPr>
            <p:spPr>
              <a:xfrm>
                <a:off x="8821932" y="5371428"/>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 Charge</a:t>
                </a:r>
                <a:endParaRPr sz="900">
                  <a:solidFill>
                    <a:schemeClr val="lt1"/>
                  </a:solidFill>
                  <a:latin typeface="Arial"/>
                  <a:cs typeface="Arial"/>
                  <a:sym typeface="Arial"/>
                </a:endParaRPr>
              </a:p>
            </p:txBody>
          </p:sp>
          <p:sp>
            <p:nvSpPr>
              <p:cNvPr id="358" name="EDMD">
                <a:extLst>
                  <a:ext uri="{FF2B5EF4-FFF2-40B4-BE49-F238E27FC236}">
                    <a16:creationId xmlns:a16="http://schemas.microsoft.com/office/drawing/2014/main" id="{46BD78F1-DFF3-6EC3-479D-4FD648AAD5F2}"/>
                  </a:ext>
                </a:extLst>
              </p:cNvPr>
              <p:cNvSpPr/>
              <p:nvPr/>
            </p:nvSpPr>
            <p:spPr>
              <a:xfrm>
                <a:off x="8828278" y="5170328"/>
                <a:ext cx="60024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EDMD</a:t>
                </a:r>
                <a:endParaRPr sz="900">
                  <a:solidFill>
                    <a:schemeClr val="lt1"/>
                  </a:solidFill>
                  <a:latin typeface="Arial"/>
                  <a:cs typeface="Arial"/>
                  <a:sym typeface="Arial"/>
                </a:endParaRPr>
              </a:p>
            </p:txBody>
          </p:sp>
          <p:sp>
            <p:nvSpPr>
              <p:cNvPr id="359" name="Registrar">
                <a:extLst>
                  <a:ext uri="{FF2B5EF4-FFF2-40B4-BE49-F238E27FC236}">
                    <a16:creationId xmlns:a16="http://schemas.microsoft.com/office/drawing/2014/main" id="{AC87B64A-1A94-7A4B-4F26-E62E001949F0}"/>
                  </a:ext>
                </a:extLst>
              </p:cNvPr>
              <p:cNvSpPr/>
              <p:nvPr/>
            </p:nvSpPr>
            <p:spPr>
              <a:xfrm>
                <a:off x="9562407" y="5170329"/>
                <a:ext cx="80533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dirty="0">
                    <a:solidFill>
                      <a:schemeClr val="lt1"/>
                    </a:solidFill>
                    <a:latin typeface="Arial"/>
                    <a:cs typeface="Arial"/>
                    <a:sym typeface="Arial"/>
                  </a:rPr>
                  <a:t>Registration</a:t>
                </a:r>
                <a:endParaRPr sz="900" dirty="0">
                  <a:solidFill>
                    <a:schemeClr val="lt1"/>
                  </a:solidFill>
                  <a:latin typeface="Arial"/>
                  <a:cs typeface="Arial"/>
                  <a:sym typeface="Arial"/>
                </a:endParaRPr>
              </a:p>
            </p:txBody>
          </p:sp>
          <p:sp>
            <p:nvSpPr>
              <p:cNvPr id="360" name="Radiology">
                <a:extLst>
                  <a:ext uri="{FF2B5EF4-FFF2-40B4-BE49-F238E27FC236}">
                    <a16:creationId xmlns:a16="http://schemas.microsoft.com/office/drawing/2014/main" id="{72A9B0D1-54DE-7A0A-4F27-34CE5915AEC5}"/>
                  </a:ext>
                </a:extLst>
              </p:cNvPr>
              <p:cNvSpPr/>
              <p:nvPr/>
            </p:nvSpPr>
            <p:spPr>
              <a:xfrm>
                <a:off x="9823792" y="5371428"/>
                <a:ext cx="709627" cy="176337"/>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Radiology</a:t>
                </a:r>
                <a:endParaRPr sz="900">
                  <a:solidFill>
                    <a:schemeClr val="lt1"/>
                  </a:solidFill>
                  <a:latin typeface="Arial"/>
                  <a:cs typeface="Arial"/>
                  <a:sym typeface="Arial"/>
                </a:endParaRPr>
              </a:p>
            </p:txBody>
          </p:sp>
          <p:sp>
            <p:nvSpPr>
              <p:cNvPr id="361" name="HOSP1">
                <a:extLst>
                  <a:ext uri="{FF2B5EF4-FFF2-40B4-BE49-F238E27FC236}">
                    <a16:creationId xmlns:a16="http://schemas.microsoft.com/office/drawing/2014/main" id="{B2AA774B-418E-751C-DE55-81E0F6BAD962}"/>
                  </a:ext>
                </a:extLst>
              </p:cNvPr>
              <p:cNvSpPr/>
              <p:nvPr/>
            </p:nvSpPr>
            <p:spPr>
              <a:xfrm>
                <a:off x="7639297" y="5164064"/>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1</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grpSp>
        <p:grpSp>
          <p:nvGrpSpPr>
            <p:cNvPr id="347" name="EMS 3">
              <a:extLst>
                <a:ext uri="{FF2B5EF4-FFF2-40B4-BE49-F238E27FC236}">
                  <a16:creationId xmlns:a16="http://schemas.microsoft.com/office/drawing/2014/main" id="{6AB4AC88-DDCF-6726-5636-6BD295778A97}"/>
                </a:ext>
              </a:extLst>
            </p:cNvPr>
            <p:cNvGrpSpPr/>
            <p:nvPr/>
          </p:nvGrpSpPr>
          <p:grpSpPr>
            <a:xfrm>
              <a:off x="6899838" y="7273582"/>
              <a:ext cx="1489521" cy="393192"/>
              <a:chOff x="4831470" y="5164064"/>
              <a:chExt cx="1489521" cy="393192"/>
            </a:xfrm>
          </p:grpSpPr>
          <p:sp>
            <p:nvSpPr>
              <p:cNvPr id="354" name="EMS1">
                <a:extLst>
                  <a:ext uri="{FF2B5EF4-FFF2-40B4-BE49-F238E27FC236}">
                    <a16:creationId xmlns:a16="http://schemas.microsoft.com/office/drawing/2014/main" id="{63C1F521-37C0-3572-4BD5-A4EA79A61340}"/>
                  </a:ext>
                </a:extLst>
              </p:cNvPr>
              <p:cNvSpPr/>
              <p:nvPr/>
            </p:nvSpPr>
            <p:spPr>
              <a:xfrm>
                <a:off x="4831470" y="5164064"/>
                <a:ext cx="923544"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3</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355" name="Medic2">
                <a:extLst>
                  <a:ext uri="{FF2B5EF4-FFF2-40B4-BE49-F238E27FC236}">
                    <a16:creationId xmlns:a16="http://schemas.microsoft.com/office/drawing/2014/main" id="{C1985B57-E2AB-3476-F8A3-FFCDEFB0BBC0}"/>
                  </a:ext>
                </a:extLst>
              </p:cNvPr>
              <p:cNvSpPr/>
              <p:nvPr/>
            </p:nvSpPr>
            <p:spPr>
              <a:xfrm>
                <a:off x="5791061" y="5371428"/>
                <a:ext cx="529930"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0" tIns="45700" rIns="0" bIns="45700" anchor="ctr" anchorCtr="0">
                <a:noAutofit/>
              </a:bodyPr>
              <a:lstStyle/>
              <a:p>
                <a:pPr algn="ctr">
                  <a:buClr>
                    <a:srgbClr val="000000"/>
                  </a:buClr>
                  <a:buSzPts val="1800"/>
                </a:pPr>
                <a:r>
                  <a:rPr lang="en-US" sz="900">
                    <a:solidFill>
                      <a:schemeClr val="lt1"/>
                    </a:solidFill>
                    <a:latin typeface="Arial"/>
                    <a:cs typeface="Arial"/>
                    <a:sym typeface="Arial"/>
                  </a:rPr>
                  <a:t>EMT 1</a:t>
                </a:r>
                <a:endParaRPr sz="900">
                  <a:solidFill>
                    <a:schemeClr val="lt1"/>
                  </a:solidFill>
                  <a:latin typeface="Arial"/>
                  <a:cs typeface="Arial"/>
                </a:endParaRPr>
              </a:p>
            </p:txBody>
          </p:sp>
          <p:sp>
            <p:nvSpPr>
              <p:cNvPr id="356" name="Medic1">
                <a:extLst>
                  <a:ext uri="{FF2B5EF4-FFF2-40B4-BE49-F238E27FC236}">
                    <a16:creationId xmlns:a16="http://schemas.microsoft.com/office/drawing/2014/main" id="{366C2A96-C185-69A1-F494-057DA7ADDA01}"/>
                  </a:ext>
                </a:extLst>
              </p:cNvPr>
              <p:cNvSpPr/>
              <p:nvPr/>
            </p:nvSpPr>
            <p:spPr>
              <a:xfrm>
                <a:off x="5791061" y="5170329"/>
                <a:ext cx="529930"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0" tIns="45700" rIns="0" bIns="45700" anchor="ctr" anchorCtr="0">
                <a:noAutofit/>
              </a:bodyPr>
              <a:lstStyle/>
              <a:p>
                <a:pPr algn="ctr">
                  <a:buClr>
                    <a:srgbClr val="000000"/>
                  </a:buClr>
                  <a:buSzPts val="1800"/>
                </a:pPr>
                <a:r>
                  <a:rPr lang="en-US" sz="900">
                    <a:solidFill>
                      <a:schemeClr val="lt1"/>
                    </a:solidFill>
                    <a:latin typeface="Arial"/>
                    <a:cs typeface="Arial"/>
                    <a:sym typeface="Arial"/>
                  </a:rPr>
                  <a:t>Medic 1</a:t>
                </a:r>
                <a:endParaRPr sz="900">
                  <a:solidFill>
                    <a:schemeClr val="lt1"/>
                  </a:solidFill>
                  <a:latin typeface="Arial"/>
                  <a:cs typeface="Arial"/>
                </a:endParaRPr>
              </a:p>
            </p:txBody>
          </p:sp>
        </p:grpSp>
        <p:grpSp>
          <p:nvGrpSpPr>
            <p:cNvPr id="348" name="HOSP 7">
              <a:extLst>
                <a:ext uri="{FF2B5EF4-FFF2-40B4-BE49-F238E27FC236}">
                  <a16:creationId xmlns:a16="http://schemas.microsoft.com/office/drawing/2014/main" id="{E4AA00EE-94DB-1450-2562-31720D4D671D}"/>
                </a:ext>
              </a:extLst>
            </p:cNvPr>
            <p:cNvGrpSpPr/>
            <p:nvPr/>
          </p:nvGrpSpPr>
          <p:grpSpPr>
            <a:xfrm>
              <a:off x="8498702" y="7273582"/>
              <a:ext cx="3004647" cy="393192"/>
              <a:chOff x="7639297" y="5164064"/>
              <a:chExt cx="3004647" cy="393192"/>
            </a:xfrm>
          </p:grpSpPr>
          <p:sp>
            <p:nvSpPr>
              <p:cNvPr id="349" name="Registrar">
                <a:extLst>
                  <a:ext uri="{FF2B5EF4-FFF2-40B4-BE49-F238E27FC236}">
                    <a16:creationId xmlns:a16="http://schemas.microsoft.com/office/drawing/2014/main" id="{357D5458-6C01-9BFE-1CF0-4AFEF7036564}"/>
                  </a:ext>
                </a:extLst>
              </p:cNvPr>
              <p:cNvSpPr/>
              <p:nvPr/>
            </p:nvSpPr>
            <p:spPr>
              <a:xfrm>
                <a:off x="8813859" y="5170329"/>
                <a:ext cx="80533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dirty="0">
                    <a:solidFill>
                      <a:schemeClr val="lt1"/>
                    </a:solidFill>
                    <a:latin typeface="Arial"/>
                    <a:cs typeface="Arial"/>
                    <a:sym typeface="Arial"/>
                  </a:rPr>
                  <a:t>Registration</a:t>
                </a:r>
                <a:endParaRPr sz="900" dirty="0">
                  <a:solidFill>
                    <a:schemeClr val="lt1"/>
                  </a:solidFill>
                  <a:latin typeface="Arial"/>
                  <a:cs typeface="Arial"/>
                  <a:sym typeface="Arial"/>
                </a:endParaRPr>
              </a:p>
            </p:txBody>
          </p:sp>
          <p:sp>
            <p:nvSpPr>
              <p:cNvPr id="350" name="Pharmacy">
                <a:extLst>
                  <a:ext uri="{FF2B5EF4-FFF2-40B4-BE49-F238E27FC236}">
                    <a16:creationId xmlns:a16="http://schemas.microsoft.com/office/drawing/2014/main" id="{C80E4C87-A332-71CD-A968-5C87B1E78C60}"/>
                  </a:ext>
                </a:extLst>
              </p:cNvPr>
              <p:cNvSpPr/>
              <p:nvPr/>
            </p:nvSpPr>
            <p:spPr>
              <a:xfrm>
                <a:off x="9531483" y="5371428"/>
                <a:ext cx="745360"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Pharmacy</a:t>
                </a:r>
                <a:endParaRPr sz="900">
                  <a:solidFill>
                    <a:schemeClr val="lt1"/>
                  </a:solidFill>
                  <a:latin typeface="Arial"/>
                  <a:cs typeface="Arial"/>
                  <a:sym typeface="Arial"/>
                </a:endParaRPr>
              </a:p>
            </p:txBody>
          </p:sp>
          <p:sp>
            <p:nvSpPr>
              <p:cNvPr id="351" name="Radiology">
                <a:extLst>
                  <a:ext uri="{FF2B5EF4-FFF2-40B4-BE49-F238E27FC236}">
                    <a16:creationId xmlns:a16="http://schemas.microsoft.com/office/drawing/2014/main" id="{204E415D-29FB-E2FA-71BD-FDE8BD22882C}"/>
                  </a:ext>
                </a:extLst>
              </p:cNvPr>
              <p:cNvSpPr/>
              <p:nvPr/>
            </p:nvSpPr>
            <p:spPr>
              <a:xfrm>
                <a:off x="8803935" y="5371428"/>
                <a:ext cx="700280"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0" tIns="45700" rIns="0" bIns="45700" anchor="ctr" anchorCtr="0">
                <a:noAutofit/>
              </a:bodyPr>
              <a:lstStyle/>
              <a:p>
                <a:pPr algn="ctr">
                  <a:buClr>
                    <a:srgbClr val="000000"/>
                  </a:buClr>
                  <a:buSzPts val="1800"/>
                </a:pPr>
                <a:r>
                  <a:rPr lang="en-US" sz="900">
                    <a:solidFill>
                      <a:schemeClr val="lt1"/>
                    </a:solidFill>
                    <a:latin typeface="Arial"/>
                    <a:cs typeface="Arial"/>
                    <a:sym typeface="Arial"/>
                  </a:rPr>
                  <a:t>Radiology</a:t>
                </a:r>
                <a:endParaRPr sz="900">
                  <a:solidFill>
                    <a:schemeClr val="lt1"/>
                  </a:solidFill>
                  <a:latin typeface="Arial"/>
                  <a:cs typeface="Arial"/>
                  <a:sym typeface="Arial"/>
                </a:endParaRPr>
              </a:p>
            </p:txBody>
          </p:sp>
          <p:sp>
            <p:nvSpPr>
              <p:cNvPr id="352" name="Trauma Surgeon">
                <a:extLst>
                  <a:ext uri="{FF2B5EF4-FFF2-40B4-BE49-F238E27FC236}">
                    <a16:creationId xmlns:a16="http://schemas.microsoft.com/office/drawing/2014/main" id="{4FCFA1DD-572B-691C-C540-B05E4C5B0C03}"/>
                  </a:ext>
                </a:extLst>
              </p:cNvPr>
              <p:cNvSpPr/>
              <p:nvPr/>
            </p:nvSpPr>
            <p:spPr>
              <a:xfrm>
                <a:off x="9654837" y="5170329"/>
                <a:ext cx="989107"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0" tIns="45700" rIns="0" bIns="45700" anchor="ctr" anchorCtr="0">
                <a:noAutofit/>
              </a:bodyPr>
              <a:lstStyle/>
              <a:p>
                <a:pPr algn="ctr">
                  <a:buClr>
                    <a:srgbClr val="000000"/>
                  </a:buClr>
                  <a:buSzPts val="1800"/>
                </a:pPr>
                <a:r>
                  <a:rPr lang="en-US" sz="900">
                    <a:solidFill>
                      <a:schemeClr val="lt1"/>
                    </a:solidFill>
                    <a:latin typeface="Arial"/>
                    <a:cs typeface="Arial"/>
                    <a:sym typeface="Arial"/>
                  </a:rPr>
                  <a:t>Trauma Surgeon</a:t>
                </a:r>
                <a:endParaRPr sz="900">
                  <a:solidFill>
                    <a:schemeClr val="lt1"/>
                  </a:solidFill>
                  <a:latin typeface="Arial"/>
                  <a:cs typeface="Arial"/>
                  <a:sym typeface="Arial"/>
                </a:endParaRPr>
              </a:p>
            </p:txBody>
          </p:sp>
          <p:sp>
            <p:nvSpPr>
              <p:cNvPr id="353" name="HOSP7 ">
                <a:extLst>
                  <a:ext uri="{FF2B5EF4-FFF2-40B4-BE49-F238E27FC236}">
                    <a16:creationId xmlns:a16="http://schemas.microsoft.com/office/drawing/2014/main" id="{BFCEEB94-9BB8-3C90-45E1-4162D53C18FD}"/>
                  </a:ext>
                </a:extLst>
              </p:cNvPr>
              <p:cNvSpPr/>
              <p:nvPr/>
            </p:nvSpPr>
            <p:spPr>
              <a:xfrm>
                <a:off x="7639297" y="5164064"/>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7</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grpSp>
      </p:grpSp>
      <p:grpSp>
        <p:nvGrpSpPr>
          <p:cNvPr id="5" name="PATIENT CHANNEL 5">
            <a:extLst>
              <a:ext uri="{FF2B5EF4-FFF2-40B4-BE49-F238E27FC236}">
                <a16:creationId xmlns:a16="http://schemas.microsoft.com/office/drawing/2014/main" id="{5AD2AE21-F1EA-5364-F077-0201EF83FBEE}"/>
              </a:ext>
            </a:extLst>
          </p:cNvPr>
          <p:cNvGrpSpPr/>
          <p:nvPr/>
        </p:nvGrpSpPr>
        <p:grpSpPr>
          <a:xfrm>
            <a:off x="721682" y="8082075"/>
            <a:ext cx="12971091" cy="902566"/>
            <a:chOff x="721446" y="8222566"/>
            <a:chExt cx="12030278" cy="837100"/>
          </a:xfrm>
        </p:grpSpPr>
        <p:sp>
          <p:nvSpPr>
            <p:cNvPr id="7" name="RED LINE">
              <a:extLst>
                <a:ext uri="{FF2B5EF4-FFF2-40B4-BE49-F238E27FC236}">
                  <a16:creationId xmlns:a16="http://schemas.microsoft.com/office/drawing/2014/main" id="{AD8F3BB5-D11E-DE64-A5BF-784B0A2D4F2E}"/>
                </a:ext>
              </a:extLst>
            </p:cNvPr>
            <p:cNvSpPr/>
            <p:nvPr/>
          </p:nvSpPr>
          <p:spPr>
            <a:xfrm>
              <a:off x="1057952" y="8222566"/>
              <a:ext cx="11693772" cy="763269"/>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8" name="Google Shape;1088;p40">
              <a:extLst>
                <a:ext uri="{FF2B5EF4-FFF2-40B4-BE49-F238E27FC236}">
                  <a16:creationId xmlns:a16="http://schemas.microsoft.com/office/drawing/2014/main" id="{DEF6CEBB-195D-6AF4-10FE-41B2F5052E45}"/>
                </a:ext>
              </a:extLst>
            </p:cNvPr>
            <p:cNvPicPr preferRelativeResize="0"/>
            <p:nvPr/>
          </p:nvPicPr>
          <p:blipFill>
            <a:blip r:embed="rId12"/>
            <a:srcRect/>
            <a:stretch/>
          </p:blipFill>
          <p:spPr>
            <a:xfrm>
              <a:off x="721446" y="8342635"/>
              <a:ext cx="529929" cy="529928"/>
            </a:xfrm>
            <a:prstGeom prst="rect">
              <a:avLst/>
            </a:prstGeom>
            <a:noFill/>
            <a:ln>
              <a:noFill/>
            </a:ln>
          </p:spPr>
        </p:pic>
        <p:sp>
          <p:nvSpPr>
            <p:cNvPr id="9" name="PATIENT MOVEMENT">
              <a:extLst>
                <a:ext uri="{FF2B5EF4-FFF2-40B4-BE49-F238E27FC236}">
                  <a16:creationId xmlns:a16="http://schemas.microsoft.com/office/drawing/2014/main" id="{8FD5BD8F-79F6-8D99-6B9B-146B3853B8BF}"/>
                </a:ext>
              </a:extLst>
            </p:cNvPr>
            <p:cNvSpPr txBox="1"/>
            <p:nvPr/>
          </p:nvSpPr>
          <p:spPr>
            <a:xfrm>
              <a:off x="1041380" y="8808961"/>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sp>
          <p:nvSpPr>
            <p:cNvPr id="10" name="Ellipses">
              <a:extLst>
                <a:ext uri="{FF2B5EF4-FFF2-40B4-BE49-F238E27FC236}">
                  <a16:creationId xmlns:a16="http://schemas.microsoft.com/office/drawing/2014/main" id="{3FFDE954-01F0-E1FE-BA0B-2A7C07318EA4}"/>
                </a:ext>
              </a:extLst>
            </p:cNvPr>
            <p:cNvSpPr/>
            <p:nvPr/>
          </p:nvSpPr>
          <p:spPr>
            <a:xfrm>
              <a:off x="11866863" y="8503281"/>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b="1" i="0" u="none" strike="noStrike" cap="none">
                  <a:solidFill>
                    <a:schemeClr val="lt1"/>
                  </a:solidFill>
                  <a:latin typeface="Arial"/>
                  <a:ea typeface="Arial"/>
                  <a:cs typeface="Arial"/>
                  <a:sym typeface="Arial"/>
                </a:rPr>
                <a:t>…</a:t>
              </a:r>
              <a:endParaRPr sz="1000" b="0" i="0" u="none" strike="noStrike" cap="none">
                <a:solidFill>
                  <a:srgbClr val="000000"/>
                </a:solidFill>
                <a:latin typeface="Arial"/>
                <a:ea typeface="Arial"/>
                <a:cs typeface="Arial"/>
                <a:sym typeface="Arial"/>
              </a:endParaRPr>
            </a:p>
          </p:txBody>
        </p:sp>
        <p:grpSp>
          <p:nvGrpSpPr>
            <p:cNvPr id="11" name="HOSP 1">
              <a:extLst>
                <a:ext uri="{FF2B5EF4-FFF2-40B4-BE49-F238E27FC236}">
                  <a16:creationId xmlns:a16="http://schemas.microsoft.com/office/drawing/2014/main" id="{03996F0D-7453-5638-6650-0BB1FF2EF236}"/>
                </a:ext>
              </a:extLst>
            </p:cNvPr>
            <p:cNvGrpSpPr/>
            <p:nvPr/>
          </p:nvGrpSpPr>
          <p:grpSpPr>
            <a:xfrm>
              <a:off x="2112998" y="8414718"/>
              <a:ext cx="2728441" cy="393192"/>
              <a:chOff x="7639297" y="5148150"/>
              <a:chExt cx="2728441" cy="393192"/>
            </a:xfrm>
          </p:grpSpPr>
          <p:sp>
            <p:nvSpPr>
              <p:cNvPr id="13" name="ED Charge">
                <a:extLst>
                  <a:ext uri="{FF2B5EF4-FFF2-40B4-BE49-F238E27FC236}">
                    <a16:creationId xmlns:a16="http://schemas.microsoft.com/office/drawing/2014/main" id="{DB35E642-AC12-23EC-5837-9F11E0C65465}"/>
                  </a:ext>
                </a:extLst>
              </p:cNvPr>
              <p:cNvSpPr/>
              <p:nvPr/>
            </p:nvSpPr>
            <p:spPr>
              <a:xfrm>
                <a:off x="8821932" y="5355513"/>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 Charge</a:t>
                </a:r>
                <a:endParaRPr sz="900">
                  <a:solidFill>
                    <a:schemeClr val="lt1"/>
                  </a:solidFill>
                  <a:latin typeface="Arial"/>
                  <a:cs typeface="Arial"/>
                  <a:sym typeface="Arial"/>
                </a:endParaRPr>
              </a:p>
            </p:txBody>
          </p:sp>
          <p:sp>
            <p:nvSpPr>
              <p:cNvPr id="14" name="EDMD">
                <a:extLst>
                  <a:ext uri="{FF2B5EF4-FFF2-40B4-BE49-F238E27FC236}">
                    <a16:creationId xmlns:a16="http://schemas.microsoft.com/office/drawing/2014/main" id="{CC33D4A9-346C-06E8-90B6-E1465B8B7B09}"/>
                  </a:ext>
                </a:extLst>
              </p:cNvPr>
              <p:cNvSpPr/>
              <p:nvPr/>
            </p:nvSpPr>
            <p:spPr>
              <a:xfrm>
                <a:off x="8828278" y="5154413"/>
                <a:ext cx="60024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EDMD</a:t>
                </a:r>
                <a:endParaRPr sz="900">
                  <a:solidFill>
                    <a:schemeClr val="lt1"/>
                  </a:solidFill>
                  <a:latin typeface="Arial"/>
                  <a:cs typeface="Arial"/>
                  <a:sym typeface="Arial"/>
                </a:endParaRPr>
              </a:p>
            </p:txBody>
          </p:sp>
          <p:sp>
            <p:nvSpPr>
              <p:cNvPr id="15" name="Registrar">
                <a:extLst>
                  <a:ext uri="{FF2B5EF4-FFF2-40B4-BE49-F238E27FC236}">
                    <a16:creationId xmlns:a16="http://schemas.microsoft.com/office/drawing/2014/main" id="{D97562BE-3E56-CC08-DD49-B18FF28B6048}"/>
                  </a:ext>
                </a:extLst>
              </p:cNvPr>
              <p:cNvSpPr/>
              <p:nvPr/>
            </p:nvSpPr>
            <p:spPr>
              <a:xfrm>
                <a:off x="9562407" y="5154414"/>
                <a:ext cx="80533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27432" rIns="91425" bIns="45700" anchor="ctr" anchorCtr="0">
                <a:noAutofit/>
              </a:bodyPr>
              <a:lstStyle/>
              <a:p>
                <a:pPr algn="ctr">
                  <a:buClr>
                    <a:srgbClr val="000000"/>
                  </a:buClr>
                  <a:buSzPts val="1800"/>
                </a:pPr>
                <a:r>
                  <a:rPr lang="en-US" sz="900" b="0" i="0" u="none" strike="noStrike" cap="none" dirty="0">
                    <a:solidFill>
                      <a:schemeClr val="lt1"/>
                    </a:solidFill>
                    <a:latin typeface="Arial"/>
                    <a:ea typeface="Arial"/>
                    <a:cs typeface="Arial"/>
                    <a:sym typeface="Arial"/>
                  </a:rPr>
                  <a:t>Registration</a:t>
                </a:r>
                <a:endParaRPr sz="900" dirty="0">
                  <a:solidFill>
                    <a:schemeClr val="lt1"/>
                  </a:solidFill>
                  <a:latin typeface="Arial"/>
                  <a:cs typeface="Arial"/>
                  <a:sym typeface="Arial"/>
                </a:endParaRPr>
              </a:p>
            </p:txBody>
          </p:sp>
          <p:sp>
            <p:nvSpPr>
              <p:cNvPr id="16" name="HOSP1">
                <a:extLst>
                  <a:ext uri="{FF2B5EF4-FFF2-40B4-BE49-F238E27FC236}">
                    <a16:creationId xmlns:a16="http://schemas.microsoft.com/office/drawing/2014/main" id="{FAC88D46-F3A0-6B86-4124-C1D841AFF081}"/>
                  </a:ext>
                </a:extLst>
              </p:cNvPr>
              <p:cNvSpPr/>
              <p:nvPr/>
            </p:nvSpPr>
            <p:spPr>
              <a:xfrm>
                <a:off x="7639297" y="5148150"/>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1</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grpSp>
        <p:pic>
          <p:nvPicPr>
            <p:cNvPr id="12" name="PULSARA LOGO">
              <a:extLst>
                <a:ext uri="{FF2B5EF4-FFF2-40B4-BE49-F238E27FC236}">
                  <a16:creationId xmlns:a16="http://schemas.microsoft.com/office/drawing/2014/main" id="{23D02CAD-C6DF-7DF8-BA94-1F963B3215ED}"/>
                </a:ext>
              </a:extLst>
            </p:cNvPr>
            <p:cNvPicPr preferRelativeResize="0"/>
            <p:nvPr/>
          </p:nvPicPr>
          <p:blipFill rotWithShape="1">
            <a:blip r:embed="rId8">
              <a:alphaModFix/>
            </a:blip>
            <a:srcRect r="75831" b="-12587"/>
            <a:stretch/>
          </p:blipFill>
          <p:spPr>
            <a:xfrm>
              <a:off x="857466" y="8795322"/>
              <a:ext cx="226982" cy="264344"/>
            </a:xfrm>
            <a:prstGeom prst="rect">
              <a:avLst/>
            </a:prstGeom>
            <a:noFill/>
            <a:ln>
              <a:noFill/>
            </a:ln>
          </p:spPr>
        </p:pic>
      </p:grpSp>
    </p:spTree>
    <p:extLst>
      <p:ext uri="{BB962C8B-B14F-4D97-AF65-F5344CB8AC3E}">
        <p14:creationId xmlns:p14="http://schemas.microsoft.com/office/powerpoint/2010/main" val="423598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9883A-594A-A7D7-33A2-8C738F49F363}"/>
            </a:ext>
          </a:extLst>
        </p:cNvPr>
        <p:cNvGrpSpPr/>
        <p:nvPr/>
      </p:nvGrpSpPr>
      <p:grpSpPr>
        <a:xfrm>
          <a:off x="0" y="0"/>
          <a:ext cx="0" cy="0"/>
          <a:chOff x="0" y="0"/>
          <a:chExt cx="0" cy="0"/>
        </a:xfrm>
      </p:grpSpPr>
      <p:sp>
        <p:nvSpPr>
          <p:cNvPr id="4" name="yellow line body">
            <a:extLst>
              <a:ext uri="{FF2B5EF4-FFF2-40B4-BE49-F238E27FC236}">
                <a16:creationId xmlns:a16="http://schemas.microsoft.com/office/drawing/2014/main" id="{049552E3-29E9-FAEE-57F1-4DA3B9CFE283}"/>
              </a:ext>
            </a:extLst>
          </p:cNvPr>
          <p:cNvSpPr/>
          <p:nvPr/>
        </p:nvSpPr>
        <p:spPr>
          <a:xfrm>
            <a:off x="501925" y="1642025"/>
            <a:ext cx="23383200" cy="7772400"/>
          </a:xfrm>
          <a:prstGeom prst="roundRect">
            <a:avLst>
              <a:gd name="adj" fmla="val 6082"/>
            </a:avLst>
          </a:prstGeom>
          <a:noFill/>
          <a:ln w="1143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 name="yellow line header INCIDENT">
            <a:extLst>
              <a:ext uri="{FF2B5EF4-FFF2-40B4-BE49-F238E27FC236}">
                <a16:creationId xmlns:a16="http://schemas.microsoft.com/office/drawing/2014/main" id="{1BE3BB3C-CA47-3533-6BC5-A774639423DA}"/>
              </a:ext>
            </a:extLst>
          </p:cNvPr>
          <p:cNvSpPr/>
          <p:nvPr/>
        </p:nvSpPr>
        <p:spPr>
          <a:xfrm>
            <a:off x="9579546" y="865801"/>
            <a:ext cx="5228100" cy="1228800"/>
          </a:xfrm>
          <a:prstGeom prst="roundRect">
            <a:avLst>
              <a:gd name="adj" fmla="val 16667"/>
            </a:avLst>
          </a:prstGeom>
          <a:solidFill>
            <a:schemeClr val="lt1"/>
          </a:solidFill>
          <a:ln w="107950" cap="flat" cmpd="sng">
            <a:solidFill>
              <a:srgbClr val="FFC000"/>
            </a:solidFill>
            <a:prstDash val="solid"/>
            <a:round/>
            <a:headEnd type="none" w="sm" len="sm"/>
            <a:tailEnd type="none" w="sm" len="sm"/>
          </a:ln>
        </p:spPr>
        <p:txBody>
          <a:bodyPr spcFirstLastPara="1" wrap="square" lIns="274300" tIns="365750" rIns="274300" bIns="274300" anchor="ctr" anchorCtr="0">
            <a:noAutofit/>
          </a:bodyPr>
          <a:lstStyle/>
          <a:p>
            <a:pPr marL="0" marR="0" lvl="0" indent="0" algn="ctr" rtl="0">
              <a:lnSpc>
                <a:spcPct val="90000"/>
              </a:lnSpc>
              <a:spcBef>
                <a:spcPts val="0"/>
              </a:spcBef>
              <a:spcAft>
                <a:spcPts val="0"/>
              </a:spcAft>
              <a:buClr>
                <a:srgbClr val="C00000"/>
              </a:buClr>
              <a:buSzPts val="7200"/>
              <a:buFont typeface="Arial"/>
              <a:buNone/>
            </a:pPr>
            <a:r>
              <a:rPr lang="en-US" sz="7200" b="1" i="0" u="none" strike="noStrike" cap="none">
                <a:solidFill>
                  <a:srgbClr val="C00000"/>
                </a:solidFill>
                <a:latin typeface="Arial"/>
                <a:ea typeface="Arial"/>
                <a:cs typeface="Arial"/>
                <a:sym typeface="Arial"/>
              </a:rPr>
              <a:t>INCIDENT</a:t>
            </a:r>
            <a:endParaRPr sz="1400" b="0" i="0" u="none" strike="noStrike" cap="none">
              <a:solidFill>
                <a:srgbClr val="000000"/>
              </a:solidFill>
              <a:latin typeface="Arial"/>
              <a:ea typeface="Arial"/>
              <a:cs typeface="Arial"/>
              <a:sym typeface="Arial"/>
            </a:endParaRPr>
          </a:p>
        </p:txBody>
      </p:sp>
      <p:grpSp>
        <p:nvGrpSpPr>
          <p:cNvPr id="13" name="JOIN">
            <a:extLst>
              <a:ext uri="{FF2B5EF4-FFF2-40B4-BE49-F238E27FC236}">
                <a16:creationId xmlns:a16="http://schemas.microsoft.com/office/drawing/2014/main" id="{B8978E5C-104E-693C-1D9B-21E622CF5D65}"/>
              </a:ext>
            </a:extLst>
          </p:cNvPr>
          <p:cNvGrpSpPr/>
          <p:nvPr/>
        </p:nvGrpSpPr>
        <p:grpSpPr>
          <a:xfrm>
            <a:off x="8541368" y="9451217"/>
            <a:ext cx="3086400" cy="3512075"/>
            <a:chOff x="10650387" y="9656529"/>
            <a:chExt cx="3086400" cy="3512075"/>
          </a:xfrm>
        </p:grpSpPr>
        <p:grpSp>
          <p:nvGrpSpPr>
            <p:cNvPr id="14" name="JOIN">
              <a:extLst>
                <a:ext uri="{FF2B5EF4-FFF2-40B4-BE49-F238E27FC236}">
                  <a16:creationId xmlns:a16="http://schemas.microsoft.com/office/drawing/2014/main" id="{600833C1-9B75-92CA-1F80-EED2F97CDEEC}"/>
                </a:ext>
              </a:extLst>
            </p:cNvPr>
            <p:cNvGrpSpPr/>
            <p:nvPr/>
          </p:nvGrpSpPr>
          <p:grpSpPr>
            <a:xfrm>
              <a:off x="10650387" y="9656529"/>
              <a:ext cx="3086400" cy="3512075"/>
              <a:chOff x="8472150" y="10741731"/>
              <a:chExt cx="3086400" cy="3512075"/>
            </a:xfrm>
          </p:grpSpPr>
          <p:sp>
            <p:nvSpPr>
              <p:cNvPr id="16" name="yellow text box JOIN">
                <a:extLst>
                  <a:ext uri="{FF2B5EF4-FFF2-40B4-BE49-F238E27FC236}">
                    <a16:creationId xmlns:a16="http://schemas.microsoft.com/office/drawing/2014/main" id="{ACC73B4B-BFB3-AD53-23FA-38B39DDA3356}"/>
                  </a:ext>
                </a:extLst>
              </p:cNvPr>
              <p:cNvSpPr/>
              <p:nvPr/>
            </p:nvSpPr>
            <p:spPr>
              <a:xfrm>
                <a:off x="8472150" y="11320406"/>
                <a:ext cx="3086400" cy="2933400"/>
              </a:xfrm>
              <a:prstGeom prst="roundRect">
                <a:avLst>
                  <a:gd name="adj" fmla="val 12225"/>
                </a:avLst>
              </a:prstGeom>
              <a:solidFill>
                <a:schemeClr val="lt1"/>
              </a:solidFill>
              <a:ln w="76200" cap="flat" cmpd="sng">
                <a:solidFill>
                  <a:srgbClr val="FFC000"/>
                </a:solidFill>
                <a:prstDash val="solid"/>
                <a:miter lim="800000"/>
                <a:headEnd type="none" w="sm" len="sm"/>
                <a:tailEnd type="none" w="sm" len="sm"/>
              </a:ln>
            </p:spPr>
            <p:txBody>
              <a:bodyPr spcFirstLastPara="1" wrap="square" lIns="182880" tIns="45700" rIns="0" bIns="0" anchor="t" anchorCtr="0">
                <a:noAutofit/>
              </a:bodyPr>
              <a:lstStyle/>
              <a:p>
                <a:pPr marL="0" marR="0" lvl="0" indent="0"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Arial" panose="020B0604020202020204" pitchFamily="34" charset="0"/>
                    <a:ea typeface="Roboto"/>
                    <a:cs typeface="Arial" panose="020B0604020202020204" pitchFamily="34" charset="0"/>
                    <a:sym typeface="Roboto"/>
                  </a:rPr>
                  <a:t>    JOIN</a:t>
                </a:r>
                <a:endParaRPr sz="1400" b="0" i="0" u="none" strike="noStrike" cap="none" dirty="0">
                  <a:solidFill>
                    <a:srgbClr val="000000"/>
                  </a:solidFill>
                  <a:latin typeface="Arial"/>
                  <a:ea typeface="Arial"/>
                  <a:cs typeface="Arial"/>
                  <a:sym typeface="Arial"/>
                </a:endParaRPr>
              </a:p>
              <a:p>
                <a:pPr marL="230188" marR="0" lvl="0" indent="-230188" algn="l" rtl="0">
                  <a:lnSpc>
                    <a:spcPct val="90000"/>
                  </a:lnSpc>
                  <a:spcBef>
                    <a:spcPts val="0"/>
                  </a:spcBef>
                  <a:spcAft>
                    <a:spcPts val="0"/>
                  </a:spcAft>
                  <a:buClr>
                    <a:schemeClr val="dk1"/>
                  </a:buClr>
                  <a:buSzPts val="2400"/>
                  <a:buFont typeface="Arial"/>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Add Patients</a:t>
                </a:r>
                <a:endParaRPr sz="2400" u="none" strike="noStrike" cap="none" dirty="0">
                  <a:solidFill>
                    <a:schemeClr val="dk1"/>
                  </a:solidFill>
                  <a:latin typeface="Calibri Light" panose="020F0302020204030204" pitchFamily="34" charset="0"/>
                  <a:ea typeface="Roboto"/>
                  <a:cs typeface="Calibri Light" panose="020F0302020204030204" pitchFamily="34" charset="0"/>
                  <a:sym typeface="Roboto"/>
                </a:endParaRPr>
              </a:p>
              <a:p>
                <a:pPr marL="230188" marR="0" lvl="0" indent="-230188" algn="l" rtl="0">
                  <a:lnSpc>
                    <a:spcPct val="90000"/>
                  </a:lnSpc>
                  <a:spcBef>
                    <a:spcPts val="0"/>
                  </a:spcBef>
                  <a:spcAft>
                    <a:spcPts val="0"/>
                  </a:spcAft>
                  <a:buClr>
                    <a:schemeClr val="dk1"/>
                  </a:buClr>
                  <a:buSzPts val="2400"/>
                  <a:buFont typeface="Arial"/>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Participate</a:t>
                </a:r>
                <a:endParaRPr sz="1400" u="none" strike="noStrike" cap="none" dirty="0">
                  <a:solidFill>
                    <a:srgbClr val="000000"/>
                  </a:solidFill>
                  <a:latin typeface="Calibri Light" panose="020F0302020204030204" pitchFamily="34" charset="0"/>
                  <a:ea typeface="Arial"/>
                  <a:cs typeface="Calibri Light" panose="020F0302020204030204" pitchFamily="34" charset="0"/>
                  <a:sym typeface="Arial"/>
                </a:endParaRPr>
              </a:p>
            </p:txBody>
          </p:sp>
          <p:sp>
            <p:nvSpPr>
              <p:cNvPr id="17" name="yellow arrow up">
                <a:extLst>
                  <a:ext uri="{FF2B5EF4-FFF2-40B4-BE49-F238E27FC236}">
                    <a16:creationId xmlns:a16="http://schemas.microsoft.com/office/drawing/2014/main" id="{98891843-7EF1-1290-2545-EAB7CD87E013}"/>
                  </a:ext>
                </a:extLst>
              </p:cNvPr>
              <p:cNvSpPr/>
              <p:nvPr/>
            </p:nvSpPr>
            <p:spPr>
              <a:xfrm>
                <a:off x="9789600" y="10741731"/>
                <a:ext cx="403200" cy="600600"/>
              </a:xfrm>
              <a:prstGeom prst="upArrow">
                <a:avLst>
                  <a:gd name="adj1" fmla="val 37636"/>
                  <a:gd name="adj2" fmla="val 77840"/>
                </a:avLst>
              </a:prstGeom>
              <a:solidFill>
                <a:srgbClr val="FFC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pic>
          <p:nvPicPr>
            <p:cNvPr id="15" name="incident action photo">
              <a:extLst>
                <a:ext uri="{FF2B5EF4-FFF2-40B4-BE49-F238E27FC236}">
                  <a16:creationId xmlns:a16="http://schemas.microsoft.com/office/drawing/2014/main" id="{37A5A3C1-21C0-D2D7-D4CC-F07EEDE81DA9}"/>
                </a:ext>
              </a:extLst>
            </p:cNvPr>
            <p:cNvPicPr preferRelativeResize="0"/>
            <p:nvPr/>
          </p:nvPicPr>
          <p:blipFill rotWithShape="1">
            <a:blip r:embed="rId3">
              <a:alphaModFix/>
            </a:blip>
            <a:srcRect l="17465" t="10395" r="8558" b="43607"/>
            <a:stretch/>
          </p:blipFill>
          <p:spPr>
            <a:xfrm>
              <a:off x="10815987" y="11697700"/>
              <a:ext cx="2755200" cy="1228800"/>
            </a:xfrm>
            <a:prstGeom prst="roundRect">
              <a:avLst>
                <a:gd name="adj" fmla="val 16667"/>
              </a:avLst>
            </a:prstGeom>
            <a:noFill/>
            <a:ln w="1587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grpSp>
      <p:grpSp>
        <p:nvGrpSpPr>
          <p:cNvPr id="18" name="INVITE">
            <a:extLst>
              <a:ext uri="{FF2B5EF4-FFF2-40B4-BE49-F238E27FC236}">
                <a16:creationId xmlns:a16="http://schemas.microsoft.com/office/drawing/2014/main" id="{4DFCC348-C59C-ABC7-94D3-78739D8E20D8}"/>
              </a:ext>
            </a:extLst>
          </p:cNvPr>
          <p:cNvGrpSpPr/>
          <p:nvPr/>
        </p:nvGrpSpPr>
        <p:grpSpPr>
          <a:xfrm>
            <a:off x="12759407" y="9451217"/>
            <a:ext cx="3086400" cy="3512075"/>
            <a:chOff x="8472150" y="10741731"/>
            <a:chExt cx="3086400" cy="3512075"/>
          </a:xfrm>
        </p:grpSpPr>
        <p:sp>
          <p:nvSpPr>
            <p:cNvPr id="19" name="yellow text box JOIN">
              <a:extLst>
                <a:ext uri="{FF2B5EF4-FFF2-40B4-BE49-F238E27FC236}">
                  <a16:creationId xmlns:a16="http://schemas.microsoft.com/office/drawing/2014/main" id="{1D667FEF-CC38-D059-F6D8-8DE7C6E9ABCF}"/>
                </a:ext>
              </a:extLst>
            </p:cNvPr>
            <p:cNvSpPr/>
            <p:nvPr/>
          </p:nvSpPr>
          <p:spPr>
            <a:xfrm>
              <a:off x="8472150" y="11320406"/>
              <a:ext cx="3086400" cy="2933400"/>
            </a:xfrm>
            <a:prstGeom prst="roundRect">
              <a:avLst>
                <a:gd name="adj" fmla="val 12225"/>
              </a:avLst>
            </a:prstGeom>
            <a:solidFill>
              <a:schemeClr val="lt1"/>
            </a:solidFill>
            <a:ln w="76200" cap="flat" cmpd="sng">
              <a:solidFill>
                <a:srgbClr val="FFC000"/>
              </a:solidFill>
              <a:prstDash val="solid"/>
              <a:miter lim="800000"/>
              <a:headEnd type="none" w="sm" len="sm"/>
              <a:tailEnd type="none" w="sm" len="sm"/>
            </a:ln>
          </p:spPr>
          <p:txBody>
            <a:bodyPr spcFirstLastPara="1" wrap="square" lIns="182880" tIns="45700" rIns="0" bIns="0" anchor="t" anchorCtr="0">
              <a:noAutofit/>
            </a:bodyPr>
            <a:lstStyle/>
            <a:p>
              <a:pPr marL="0" marR="0" lvl="0" indent="0"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Arial" panose="020B0604020202020204" pitchFamily="34" charset="0"/>
                  <a:ea typeface="Roboto"/>
                  <a:cs typeface="Arial" panose="020B0604020202020204" pitchFamily="34" charset="0"/>
                  <a:sym typeface="Roboto"/>
                </a:rPr>
                <a:t>    INVITE</a:t>
              </a:r>
              <a:endParaRPr sz="1400" b="0" i="0" u="none" strike="noStrike" cap="none" dirty="0">
                <a:solidFill>
                  <a:srgbClr val="000000"/>
                </a:solidFill>
                <a:latin typeface="Arial"/>
                <a:ea typeface="Arial"/>
                <a:cs typeface="Arial"/>
                <a:sym typeface="Arial"/>
              </a:endParaRPr>
            </a:p>
            <a:p>
              <a:pPr marL="230188" marR="0" lvl="0" indent="-230188" algn="l" rtl="0">
                <a:lnSpc>
                  <a:spcPct val="90000"/>
                </a:lnSpc>
                <a:spcBef>
                  <a:spcPts val="0"/>
                </a:spcBef>
                <a:spcAft>
                  <a:spcPts val="0"/>
                </a:spcAft>
                <a:buClr>
                  <a:schemeClr val="dk1"/>
                </a:buClr>
                <a:buSzPts val="2400"/>
                <a:buFont typeface="Arial"/>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Alerting</a:t>
              </a:r>
            </a:p>
            <a:p>
              <a:pPr marL="230188" marR="0" lvl="0" indent="-230188" algn="l" rtl="0">
                <a:lnSpc>
                  <a:spcPct val="90000"/>
                </a:lnSpc>
                <a:spcBef>
                  <a:spcPts val="0"/>
                </a:spcBef>
                <a:spcAft>
                  <a:spcPts val="0"/>
                </a:spcAft>
                <a:buClr>
                  <a:schemeClr val="dk1"/>
                </a:buClr>
                <a:buSzPts val="2400"/>
                <a:buFont typeface="Arial"/>
                <a:buChar char="•"/>
              </a:pPr>
              <a:r>
                <a:rPr lang="en-US" sz="2400" b="1" dirty="0">
                  <a:solidFill>
                    <a:schemeClr val="dk1"/>
                  </a:solidFill>
                  <a:latin typeface="Calibri" panose="020F0502020204030204" pitchFamily="34" charset="0"/>
                  <a:ea typeface="Roboto"/>
                  <a:cs typeface="Calibri" panose="020F0502020204030204" pitchFamily="34" charset="0"/>
                  <a:sym typeface="Roboto"/>
                </a:rPr>
                <a:t>Privileges</a:t>
              </a:r>
            </a:p>
            <a:p>
              <a:pPr marL="800100" lvl="1" indent="-342900">
                <a:lnSpc>
                  <a:spcPct val="90000"/>
                </a:lnSpc>
                <a:buClr>
                  <a:schemeClr val="dk1"/>
                </a:buClr>
                <a:buSzPts val="2400"/>
                <a:buFont typeface="System Font Regular"/>
                <a:buChar char="-"/>
              </a:pPr>
              <a:r>
                <a:rPr lang="en-US" sz="2400" u="none" strike="noStrike" cap="none" dirty="0">
                  <a:solidFill>
                    <a:schemeClr val="dk1"/>
                  </a:solidFill>
                  <a:latin typeface="Calibri Light" panose="020F0302020204030204" pitchFamily="34" charset="0"/>
                  <a:ea typeface="Roboto"/>
                  <a:cs typeface="Calibri Light" panose="020F0302020204030204" pitchFamily="34" charset="0"/>
                  <a:sym typeface="Roboto"/>
                </a:rPr>
                <a:t>All Details</a:t>
              </a:r>
            </a:p>
            <a:p>
              <a:pPr marL="800100" lvl="1" indent="-342900">
                <a:lnSpc>
                  <a:spcPct val="90000"/>
                </a:lnSpc>
                <a:buClr>
                  <a:schemeClr val="dk1"/>
                </a:buClr>
                <a:buSzPts val="2400"/>
                <a:buFont typeface="System Font Regular"/>
                <a:buChar char="-"/>
              </a:pPr>
              <a:r>
                <a:rPr lang="en-US" sz="2400" b="1" dirty="0">
                  <a:solidFill>
                    <a:srgbClr val="C00000"/>
                  </a:solidFill>
                  <a:latin typeface="Calibri" panose="020F0502020204030204" pitchFamily="34" charset="0"/>
                  <a:ea typeface="Roboto"/>
                  <a:cs typeface="Calibri" panose="020F0502020204030204" pitchFamily="34" charset="0"/>
                  <a:sym typeface="Roboto"/>
                </a:rPr>
                <a:t>Summary</a:t>
              </a:r>
            </a:p>
          </p:txBody>
        </p:sp>
        <p:sp>
          <p:nvSpPr>
            <p:cNvPr id="20" name="yellow arrow up">
              <a:extLst>
                <a:ext uri="{FF2B5EF4-FFF2-40B4-BE49-F238E27FC236}">
                  <a16:creationId xmlns:a16="http://schemas.microsoft.com/office/drawing/2014/main" id="{833ABFD1-EFEF-D2EA-FF66-5C46711587B9}"/>
                </a:ext>
              </a:extLst>
            </p:cNvPr>
            <p:cNvSpPr/>
            <p:nvPr/>
          </p:nvSpPr>
          <p:spPr>
            <a:xfrm>
              <a:off x="9789600" y="10741731"/>
              <a:ext cx="403200" cy="600600"/>
            </a:xfrm>
            <a:prstGeom prst="upArrow">
              <a:avLst>
                <a:gd name="adj1" fmla="val 37636"/>
                <a:gd name="adj2" fmla="val 77840"/>
              </a:avLst>
            </a:prstGeom>
            <a:solidFill>
              <a:srgbClr val="FFC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pSp>
      <p:pic>
        <p:nvPicPr>
          <p:cNvPr id="349" name="app-incident-summary-command">
            <a:extLst>
              <a:ext uri="{FF2B5EF4-FFF2-40B4-BE49-F238E27FC236}">
                <a16:creationId xmlns:a16="http://schemas.microsoft.com/office/drawing/2014/main" id="{F84D7AC7-2C1B-1DB9-6C41-F93D496FBB9A}"/>
              </a:ext>
            </a:extLst>
          </p:cNvPr>
          <p:cNvPicPr>
            <a:picLocks noChangeAspect="1"/>
          </p:cNvPicPr>
          <p:nvPr/>
        </p:nvPicPr>
        <p:blipFill>
          <a:blip r:embed="rId4"/>
          <a:srcRect t="-1" b="29068"/>
          <a:stretch/>
        </p:blipFill>
        <p:spPr>
          <a:xfrm>
            <a:off x="13125718" y="2326105"/>
            <a:ext cx="10514034" cy="6836992"/>
          </a:xfrm>
          <a:prstGeom prst="roundRect">
            <a:avLst>
              <a:gd name="adj" fmla="val 4688"/>
            </a:avLst>
          </a:prstGeom>
        </p:spPr>
      </p:pic>
      <p:grpSp>
        <p:nvGrpSpPr>
          <p:cNvPr id="6" name="PATIENT CHANNEL 1">
            <a:extLst>
              <a:ext uri="{FF2B5EF4-FFF2-40B4-BE49-F238E27FC236}">
                <a16:creationId xmlns:a16="http://schemas.microsoft.com/office/drawing/2014/main" id="{BAECF490-38D9-2398-70AF-3FB8C99102E1}"/>
              </a:ext>
            </a:extLst>
          </p:cNvPr>
          <p:cNvGrpSpPr/>
          <p:nvPr/>
        </p:nvGrpSpPr>
        <p:grpSpPr>
          <a:xfrm>
            <a:off x="718423" y="4654780"/>
            <a:ext cx="12974350" cy="857394"/>
            <a:chOff x="718423" y="4214879"/>
            <a:chExt cx="12033301" cy="795206"/>
          </a:xfrm>
        </p:grpSpPr>
        <p:sp>
          <p:nvSpPr>
            <p:cNvPr id="269" name="RED LINE">
              <a:extLst>
                <a:ext uri="{FF2B5EF4-FFF2-40B4-BE49-F238E27FC236}">
                  <a16:creationId xmlns:a16="http://schemas.microsoft.com/office/drawing/2014/main" id="{72015106-0C00-2BCB-8B90-566A7EBD015C}"/>
                </a:ext>
              </a:extLst>
            </p:cNvPr>
            <p:cNvSpPr/>
            <p:nvPr/>
          </p:nvSpPr>
          <p:spPr>
            <a:xfrm>
              <a:off x="1057952" y="4214879"/>
              <a:ext cx="11693772" cy="763270"/>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sp>
          <p:nvSpPr>
            <p:cNvPr id="270" name="Ellipses">
              <a:extLst>
                <a:ext uri="{FF2B5EF4-FFF2-40B4-BE49-F238E27FC236}">
                  <a16:creationId xmlns:a16="http://schemas.microsoft.com/office/drawing/2014/main" id="{BF607C2F-801E-4CE4-A41D-6966E398277C}"/>
                </a:ext>
              </a:extLst>
            </p:cNvPr>
            <p:cNvSpPr/>
            <p:nvPr/>
          </p:nvSpPr>
          <p:spPr>
            <a:xfrm>
              <a:off x="11866863" y="4478026"/>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b="1" i="0" u="none" strike="noStrike" cap="none">
                  <a:solidFill>
                    <a:schemeClr val="lt1"/>
                  </a:solidFill>
                  <a:latin typeface="Arial"/>
                  <a:ea typeface="Arial"/>
                  <a:cs typeface="Arial"/>
                  <a:sym typeface="Arial"/>
                </a:rPr>
                <a:t>…</a:t>
              </a:r>
              <a:endParaRPr sz="700" b="0" i="0" u="none" strike="noStrike" cap="none">
                <a:solidFill>
                  <a:srgbClr val="000000"/>
                </a:solidFill>
                <a:latin typeface="Arial"/>
                <a:ea typeface="Arial"/>
                <a:cs typeface="Arial"/>
                <a:sym typeface="Arial"/>
              </a:endParaRPr>
            </a:p>
          </p:txBody>
        </p:sp>
        <p:pic>
          <p:nvPicPr>
            <p:cNvPr id="271" name="patient1">
              <a:extLst>
                <a:ext uri="{FF2B5EF4-FFF2-40B4-BE49-F238E27FC236}">
                  <a16:creationId xmlns:a16="http://schemas.microsoft.com/office/drawing/2014/main" id="{FDA76766-D860-D1ED-A516-9DD9B6A9B919}"/>
                </a:ext>
              </a:extLst>
            </p:cNvPr>
            <p:cNvPicPr preferRelativeResize="0"/>
            <p:nvPr/>
          </p:nvPicPr>
          <p:blipFill rotWithShape="1">
            <a:blip r:embed="rId5">
              <a:alphaModFix/>
            </a:blip>
            <a:srcRect/>
            <a:stretch/>
          </p:blipFill>
          <p:spPr>
            <a:xfrm>
              <a:off x="718423" y="4325313"/>
              <a:ext cx="529930" cy="529929"/>
            </a:xfrm>
            <a:prstGeom prst="rect">
              <a:avLst/>
            </a:prstGeom>
            <a:noFill/>
            <a:ln>
              <a:noFill/>
            </a:ln>
          </p:spPr>
        </p:pic>
        <p:sp>
          <p:nvSpPr>
            <p:cNvPr id="272" name="PATIENT MOVEMENT">
              <a:extLst>
                <a:ext uri="{FF2B5EF4-FFF2-40B4-BE49-F238E27FC236}">
                  <a16:creationId xmlns:a16="http://schemas.microsoft.com/office/drawing/2014/main" id="{7D231CD6-9CF5-DB8A-07BB-21C61D2FE499}"/>
                </a:ext>
              </a:extLst>
            </p:cNvPr>
            <p:cNvSpPr txBox="1"/>
            <p:nvPr/>
          </p:nvSpPr>
          <p:spPr>
            <a:xfrm>
              <a:off x="1041381" y="4793413"/>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pic>
          <p:nvPicPr>
            <p:cNvPr id="273" name="PULSARA LOGO">
              <a:extLst>
                <a:ext uri="{FF2B5EF4-FFF2-40B4-BE49-F238E27FC236}">
                  <a16:creationId xmlns:a16="http://schemas.microsoft.com/office/drawing/2014/main" id="{F1684FC0-EA5E-FB8E-524A-09A8D0A59750}"/>
                </a:ext>
              </a:extLst>
            </p:cNvPr>
            <p:cNvPicPr preferRelativeResize="0"/>
            <p:nvPr/>
          </p:nvPicPr>
          <p:blipFill rotWithShape="1">
            <a:blip r:embed="rId6">
              <a:alphaModFix/>
            </a:blip>
            <a:srcRect r="75831" b="-12587"/>
            <a:stretch/>
          </p:blipFill>
          <p:spPr>
            <a:xfrm>
              <a:off x="857466" y="4745741"/>
              <a:ext cx="226982" cy="264344"/>
            </a:xfrm>
            <a:prstGeom prst="rect">
              <a:avLst/>
            </a:prstGeom>
            <a:noFill/>
            <a:ln>
              <a:noFill/>
            </a:ln>
          </p:spPr>
        </p:pic>
        <p:grpSp>
          <p:nvGrpSpPr>
            <p:cNvPr id="274" name="HOSP1">
              <a:extLst>
                <a:ext uri="{FF2B5EF4-FFF2-40B4-BE49-F238E27FC236}">
                  <a16:creationId xmlns:a16="http://schemas.microsoft.com/office/drawing/2014/main" id="{36687B45-7CEE-686A-B92A-9C31C714ED4F}"/>
                </a:ext>
              </a:extLst>
            </p:cNvPr>
            <p:cNvGrpSpPr/>
            <p:nvPr/>
          </p:nvGrpSpPr>
          <p:grpSpPr>
            <a:xfrm>
              <a:off x="7239087" y="4396195"/>
              <a:ext cx="4144528" cy="393192"/>
              <a:chOff x="7639297" y="5164064"/>
              <a:chExt cx="4144528" cy="393192"/>
            </a:xfrm>
          </p:grpSpPr>
          <p:sp>
            <p:nvSpPr>
              <p:cNvPr id="285" name="ED Charge">
                <a:extLst>
                  <a:ext uri="{FF2B5EF4-FFF2-40B4-BE49-F238E27FC236}">
                    <a16:creationId xmlns:a16="http://schemas.microsoft.com/office/drawing/2014/main" id="{E7CAD6A2-6B9D-BDAB-2C2F-029C7F3BC203}"/>
                  </a:ext>
                </a:extLst>
              </p:cNvPr>
              <p:cNvSpPr/>
              <p:nvPr/>
            </p:nvSpPr>
            <p:spPr>
              <a:xfrm>
                <a:off x="8821932" y="5371428"/>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 Charge</a:t>
                </a:r>
                <a:endParaRPr sz="900">
                  <a:solidFill>
                    <a:schemeClr val="lt1"/>
                  </a:solidFill>
                  <a:latin typeface="Arial"/>
                  <a:cs typeface="Arial"/>
                  <a:sym typeface="Arial"/>
                </a:endParaRPr>
              </a:p>
            </p:txBody>
          </p:sp>
          <p:sp>
            <p:nvSpPr>
              <p:cNvPr id="286" name="EDMD">
                <a:extLst>
                  <a:ext uri="{FF2B5EF4-FFF2-40B4-BE49-F238E27FC236}">
                    <a16:creationId xmlns:a16="http://schemas.microsoft.com/office/drawing/2014/main" id="{7471C1CE-7C07-7430-DF3E-9166EC3B746C}"/>
                  </a:ext>
                </a:extLst>
              </p:cNvPr>
              <p:cNvSpPr/>
              <p:nvPr/>
            </p:nvSpPr>
            <p:spPr>
              <a:xfrm>
                <a:off x="8828278"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EDMD</a:t>
                </a:r>
                <a:endParaRPr sz="900">
                  <a:solidFill>
                    <a:schemeClr val="lt1"/>
                  </a:solidFill>
                  <a:latin typeface="Arial"/>
                  <a:cs typeface="Arial"/>
                  <a:sym typeface="Arial"/>
                </a:endParaRPr>
              </a:p>
            </p:txBody>
          </p:sp>
          <p:sp>
            <p:nvSpPr>
              <p:cNvPr id="287" name="Registrar">
                <a:extLst>
                  <a:ext uri="{FF2B5EF4-FFF2-40B4-BE49-F238E27FC236}">
                    <a16:creationId xmlns:a16="http://schemas.microsoft.com/office/drawing/2014/main" id="{A897762C-E499-44A0-D4BD-15B51506BBB3}"/>
                  </a:ext>
                </a:extLst>
              </p:cNvPr>
              <p:cNvSpPr/>
              <p:nvPr/>
            </p:nvSpPr>
            <p:spPr>
              <a:xfrm>
                <a:off x="9562407" y="5170329"/>
                <a:ext cx="80533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dirty="0">
                    <a:solidFill>
                      <a:schemeClr val="lt1"/>
                    </a:solidFill>
                    <a:latin typeface="Arial"/>
                    <a:cs typeface="Arial"/>
                    <a:sym typeface="Arial"/>
                  </a:rPr>
                  <a:t>Registration</a:t>
                </a:r>
                <a:endParaRPr sz="900" dirty="0">
                  <a:solidFill>
                    <a:schemeClr val="lt1"/>
                  </a:solidFill>
                  <a:latin typeface="Arial"/>
                  <a:cs typeface="Arial"/>
                  <a:sym typeface="Arial"/>
                </a:endParaRPr>
              </a:p>
            </p:txBody>
          </p:sp>
          <p:sp>
            <p:nvSpPr>
              <p:cNvPr id="288" name="Pharmacy">
                <a:extLst>
                  <a:ext uri="{FF2B5EF4-FFF2-40B4-BE49-F238E27FC236}">
                    <a16:creationId xmlns:a16="http://schemas.microsoft.com/office/drawing/2014/main" id="{3B17FB9E-643F-6695-5BA7-AFF2EDAD02B2}"/>
                  </a:ext>
                </a:extLst>
              </p:cNvPr>
              <p:cNvSpPr/>
              <p:nvPr/>
            </p:nvSpPr>
            <p:spPr>
              <a:xfrm>
                <a:off x="10713064" y="5371428"/>
                <a:ext cx="745360"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Pharmacy</a:t>
                </a:r>
                <a:endParaRPr sz="900">
                  <a:solidFill>
                    <a:schemeClr val="lt1"/>
                  </a:solidFill>
                  <a:latin typeface="Arial"/>
                  <a:cs typeface="Arial"/>
                  <a:sym typeface="Arial"/>
                </a:endParaRPr>
              </a:p>
            </p:txBody>
          </p:sp>
          <p:sp>
            <p:nvSpPr>
              <p:cNvPr id="289" name="Radiology">
                <a:extLst>
                  <a:ext uri="{FF2B5EF4-FFF2-40B4-BE49-F238E27FC236}">
                    <a16:creationId xmlns:a16="http://schemas.microsoft.com/office/drawing/2014/main" id="{D02827D2-BADF-5231-A812-A6F044ABEEE6}"/>
                  </a:ext>
                </a:extLst>
              </p:cNvPr>
              <p:cNvSpPr/>
              <p:nvPr/>
            </p:nvSpPr>
            <p:spPr>
              <a:xfrm>
                <a:off x="9823792" y="5371428"/>
                <a:ext cx="80533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Radiology</a:t>
                </a:r>
                <a:endParaRPr sz="900">
                  <a:solidFill>
                    <a:schemeClr val="lt1"/>
                  </a:solidFill>
                  <a:latin typeface="Arial"/>
                  <a:cs typeface="Arial"/>
                  <a:sym typeface="Arial"/>
                </a:endParaRPr>
              </a:p>
            </p:txBody>
          </p:sp>
          <p:sp>
            <p:nvSpPr>
              <p:cNvPr id="290" name="Trauma Surgeon">
                <a:extLst>
                  <a:ext uri="{FF2B5EF4-FFF2-40B4-BE49-F238E27FC236}">
                    <a16:creationId xmlns:a16="http://schemas.microsoft.com/office/drawing/2014/main" id="{CB938F7F-1CA3-D789-E2A1-3CB1C1C69D8C}"/>
                  </a:ext>
                </a:extLst>
              </p:cNvPr>
              <p:cNvSpPr/>
              <p:nvPr/>
            </p:nvSpPr>
            <p:spPr>
              <a:xfrm>
                <a:off x="10439546" y="5170329"/>
                <a:ext cx="1344279"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Trauma Surgeon</a:t>
                </a:r>
                <a:endParaRPr sz="900">
                  <a:solidFill>
                    <a:schemeClr val="lt1"/>
                  </a:solidFill>
                  <a:latin typeface="Arial"/>
                  <a:cs typeface="Arial"/>
                  <a:sym typeface="Arial"/>
                </a:endParaRPr>
              </a:p>
            </p:txBody>
          </p:sp>
          <p:sp>
            <p:nvSpPr>
              <p:cNvPr id="291" name="HOSP1">
                <a:extLst>
                  <a:ext uri="{FF2B5EF4-FFF2-40B4-BE49-F238E27FC236}">
                    <a16:creationId xmlns:a16="http://schemas.microsoft.com/office/drawing/2014/main" id="{E11055E2-63B8-148C-AEE9-3DD272DD726D}"/>
                  </a:ext>
                </a:extLst>
              </p:cNvPr>
              <p:cNvSpPr/>
              <p:nvPr/>
            </p:nvSpPr>
            <p:spPr>
              <a:xfrm>
                <a:off x="7639297" y="5164064"/>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1</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grpSp>
        <p:grpSp>
          <p:nvGrpSpPr>
            <p:cNvPr id="275" name="FIRE1">
              <a:extLst>
                <a:ext uri="{FF2B5EF4-FFF2-40B4-BE49-F238E27FC236}">
                  <a16:creationId xmlns:a16="http://schemas.microsoft.com/office/drawing/2014/main" id="{402D4BCA-2E72-72BE-BA58-A37F6D99BEFA}"/>
                </a:ext>
              </a:extLst>
            </p:cNvPr>
            <p:cNvGrpSpPr/>
            <p:nvPr/>
          </p:nvGrpSpPr>
          <p:grpSpPr>
            <a:xfrm>
              <a:off x="1665774" y="4398264"/>
              <a:ext cx="2274604" cy="388175"/>
              <a:chOff x="1665774" y="5166133"/>
              <a:chExt cx="2274604" cy="388175"/>
            </a:xfrm>
          </p:grpSpPr>
          <p:sp>
            <p:nvSpPr>
              <p:cNvPr id="281" name="Medic7">
                <a:extLst>
                  <a:ext uri="{FF2B5EF4-FFF2-40B4-BE49-F238E27FC236}">
                    <a16:creationId xmlns:a16="http://schemas.microsoft.com/office/drawing/2014/main" id="{EEAD8590-AB07-1406-66A4-FED5C200BC14}"/>
                  </a:ext>
                </a:extLst>
              </p:cNvPr>
              <p:cNvSpPr/>
              <p:nvPr/>
            </p:nvSpPr>
            <p:spPr>
              <a:xfrm>
                <a:off x="2618697" y="5371428"/>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Medic 7</a:t>
                </a:r>
                <a:endParaRPr sz="900" b="0" i="0" u="none" strike="noStrike" cap="none">
                  <a:solidFill>
                    <a:srgbClr val="000000"/>
                  </a:solidFill>
                  <a:latin typeface="Arial"/>
                  <a:ea typeface="Arial"/>
                  <a:cs typeface="Arial"/>
                  <a:sym typeface="Arial"/>
                </a:endParaRPr>
              </a:p>
            </p:txBody>
          </p:sp>
          <p:sp>
            <p:nvSpPr>
              <p:cNvPr id="282" name="FF1">
                <a:extLst>
                  <a:ext uri="{FF2B5EF4-FFF2-40B4-BE49-F238E27FC236}">
                    <a16:creationId xmlns:a16="http://schemas.microsoft.com/office/drawing/2014/main" id="{BB14203A-6F24-1C19-BF65-5DBE014272D4}"/>
                  </a:ext>
                </a:extLst>
              </p:cNvPr>
              <p:cNvSpPr/>
              <p:nvPr/>
            </p:nvSpPr>
            <p:spPr>
              <a:xfrm>
                <a:off x="2614347"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FF1</a:t>
                </a:r>
                <a:endParaRPr sz="900" b="0" i="0" u="none" strike="noStrike" cap="none">
                  <a:solidFill>
                    <a:srgbClr val="000000"/>
                  </a:solidFill>
                  <a:latin typeface="Arial"/>
                  <a:ea typeface="Arial"/>
                  <a:cs typeface="Arial"/>
                  <a:sym typeface="Arial"/>
                </a:endParaRPr>
              </a:p>
            </p:txBody>
          </p:sp>
          <p:sp>
            <p:nvSpPr>
              <p:cNvPr id="283" name="EMT">
                <a:extLst>
                  <a:ext uri="{FF2B5EF4-FFF2-40B4-BE49-F238E27FC236}">
                    <a16:creationId xmlns:a16="http://schemas.microsoft.com/office/drawing/2014/main" id="{41BB8D7D-6D78-F97E-5092-756968254D74}"/>
                  </a:ext>
                </a:extLst>
              </p:cNvPr>
              <p:cNvSpPr/>
              <p:nvPr/>
            </p:nvSpPr>
            <p:spPr>
              <a:xfrm>
                <a:off x="3287533" y="5271647"/>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EMT 2</a:t>
                </a:r>
                <a:endParaRPr sz="900" b="0" i="0" u="none" strike="noStrike" cap="none">
                  <a:solidFill>
                    <a:srgbClr val="000000"/>
                  </a:solidFill>
                  <a:latin typeface="Arial"/>
                  <a:ea typeface="Arial"/>
                  <a:cs typeface="Arial"/>
                  <a:sym typeface="Arial"/>
                </a:endParaRPr>
              </a:p>
            </p:txBody>
          </p:sp>
          <p:sp>
            <p:nvSpPr>
              <p:cNvPr id="284" name="FIRE1">
                <a:extLst>
                  <a:ext uri="{FF2B5EF4-FFF2-40B4-BE49-F238E27FC236}">
                    <a16:creationId xmlns:a16="http://schemas.microsoft.com/office/drawing/2014/main" id="{BA3AD9DF-2D0E-3D3A-A5B2-89A4F63F2FA3}"/>
                  </a:ext>
                </a:extLst>
              </p:cNvPr>
              <p:cNvSpPr/>
              <p:nvPr/>
            </p:nvSpPr>
            <p:spPr>
              <a:xfrm>
                <a:off x="1665774" y="5166133"/>
                <a:ext cx="912328" cy="388175"/>
              </a:xfrm>
              <a:prstGeom prst="rect">
                <a:avLst/>
              </a:prstGeom>
              <a:solidFill>
                <a:srgbClr val="171616">
                  <a:alpha val="76470"/>
                </a:srgbClr>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FFFFFF"/>
                  </a:buClr>
                  <a:buSzPts val="4400"/>
                  <a:buFont typeface="Roboto Black"/>
                  <a:buNone/>
                </a:pPr>
                <a:r>
                  <a:rPr lang="en-US"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FIRE 1</a:t>
                </a:r>
                <a:endParaRPr sz="700" b="0" i="0" u="none" strike="noStrike" cap="none" dirty="0">
                  <a:solidFill>
                    <a:srgbClr val="000000"/>
                  </a:solidFill>
                  <a:latin typeface="Arial"/>
                  <a:ea typeface="Arial"/>
                  <a:cs typeface="Arial"/>
                  <a:sym typeface="Arial"/>
                </a:endParaRPr>
              </a:p>
            </p:txBody>
          </p:sp>
        </p:grpSp>
        <p:grpSp>
          <p:nvGrpSpPr>
            <p:cNvPr id="276" name="EMS1">
              <a:extLst>
                <a:ext uri="{FF2B5EF4-FFF2-40B4-BE49-F238E27FC236}">
                  <a16:creationId xmlns:a16="http://schemas.microsoft.com/office/drawing/2014/main" id="{76C9AE3A-3B2A-9DA7-1D24-5315418AE60D}"/>
                </a:ext>
              </a:extLst>
            </p:cNvPr>
            <p:cNvGrpSpPr/>
            <p:nvPr/>
          </p:nvGrpSpPr>
          <p:grpSpPr>
            <a:xfrm>
              <a:off x="4440306" y="4396195"/>
              <a:ext cx="2288490" cy="393192"/>
              <a:chOff x="4831470" y="5164064"/>
              <a:chExt cx="2288490" cy="393192"/>
            </a:xfrm>
          </p:grpSpPr>
          <p:sp>
            <p:nvSpPr>
              <p:cNvPr id="277" name="EMS1">
                <a:extLst>
                  <a:ext uri="{FF2B5EF4-FFF2-40B4-BE49-F238E27FC236}">
                    <a16:creationId xmlns:a16="http://schemas.microsoft.com/office/drawing/2014/main" id="{0932D3DC-560B-8B53-CA9D-D2336596FC2A}"/>
                  </a:ext>
                </a:extLst>
              </p:cNvPr>
              <p:cNvSpPr/>
              <p:nvPr/>
            </p:nvSpPr>
            <p:spPr>
              <a:xfrm>
                <a:off x="4831470" y="5164064"/>
                <a:ext cx="923544"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1</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278" name="Medic2">
                <a:extLst>
                  <a:ext uri="{FF2B5EF4-FFF2-40B4-BE49-F238E27FC236}">
                    <a16:creationId xmlns:a16="http://schemas.microsoft.com/office/drawing/2014/main" id="{E1594160-607B-E3AC-2BEC-31F24FFB528E}"/>
                  </a:ext>
                </a:extLst>
              </p:cNvPr>
              <p:cNvSpPr/>
              <p:nvPr/>
            </p:nvSpPr>
            <p:spPr>
              <a:xfrm>
                <a:off x="5791060" y="5371428"/>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2</a:t>
                </a:r>
                <a:endParaRPr sz="900">
                  <a:solidFill>
                    <a:schemeClr val="lt1"/>
                  </a:solidFill>
                  <a:latin typeface="Arial"/>
                  <a:cs typeface="Arial"/>
                </a:endParaRPr>
              </a:p>
            </p:txBody>
          </p:sp>
          <p:sp>
            <p:nvSpPr>
              <p:cNvPr id="279" name="Medic1">
                <a:extLst>
                  <a:ext uri="{FF2B5EF4-FFF2-40B4-BE49-F238E27FC236}">
                    <a16:creationId xmlns:a16="http://schemas.microsoft.com/office/drawing/2014/main" id="{ECFCBF14-79DE-7136-A117-5CAEAB9F3F1D}"/>
                  </a:ext>
                </a:extLst>
              </p:cNvPr>
              <p:cNvSpPr/>
              <p:nvPr/>
            </p:nvSpPr>
            <p:spPr>
              <a:xfrm>
                <a:off x="5791060"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1</a:t>
                </a:r>
                <a:endParaRPr sz="900">
                  <a:solidFill>
                    <a:schemeClr val="lt1"/>
                  </a:solidFill>
                  <a:latin typeface="Arial"/>
                  <a:cs typeface="Arial"/>
                </a:endParaRPr>
              </a:p>
            </p:txBody>
          </p:sp>
          <p:sp>
            <p:nvSpPr>
              <p:cNvPr id="280" name="EMT1">
                <a:extLst>
                  <a:ext uri="{FF2B5EF4-FFF2-40B4-BE49-F238E27FC236}">
                    <a16:creationId xmlns:a16="http://schemas.microsoft.com/office/drawing/2014/main" id="{BA6C073E-D489-7433-44B0-ACE4D95B59E7}"/>
                  </a:ext>
                </a:extLst>
              </p:cNvPr>
              <p:cNvSpPr/>
              <p:nvPr/>
            </p:nvSpPr>
            <p:spPr>
              <a:xfrm>
                <a:off x="6467115" y="5281541"/>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EMT 1</a:t>
                </a:r>
                <a:endParaRPr sz="900">
                  <a:solidFill>
                    <a:schemeClr val="lt1"/>
                  </a:solidFill>
                  <a:latin typeface="Arial"/>
                  <a:cs typeface="Arial"/>
                </a:endParaRPr>
              </a:p>
            </p:txBody>
          </p:sp>
        </p:grpSp>
      </p:grpSp>
      <p:grpSp>
        <p:nvGrpSpPr>
          <p:cNvPr id="7" name="PATIENT CHANNEL 2">
            <a:extLst>
              <a:ext uri="{FF2B5EF4-FFF2-40B4-BE49-F238E27FC236}">
                <a16:creationId xmlns:a16="http://schemas.microsoft.com/office/drawing/2014/main" id="{12C10B47-4473-3887-315E-F037706DBECC}"/>
              </a:ext>
            </a:extLst>
          </p:cNvPr>
          <p:cNvGrpSpPr/>
          <p:nvPr/>
        </p:nvGrpSpPr>
        <p:grpSpPr>
          <a:xfrm>
            <a:off x="721682" y="5514461"/>
            <a:ext cx="12971091" cy="865108"/>
            <a:chOff x="721446" y="5082180"/>
            <a:chExt cx="12030278" cy="802360"/>
          </a:xfrm>
        </p:grpSpPr>
        <p:sp>
          <p:nvSpPr>
            <p:cNvPr id="255" name="RED LINE">
              <a:extLst>
                <a:ext uri="{FF2B5EF4-FFF2-40B4-BE49-F238E27FC236}">
                  <a16:creationId xmlns:a16="http://schemas.microsoft.com/office/drawing/2014/main" id="{D8E6CE9E-465D-B1A2-3324-9F1C91F68F8E}"/>
                </a:ext>
              </a:extLst>
            </p:cNvPr>
            <p:cNvSpPr/>
            <p:nvPr/>
          </p:nvSpPr>
          <p:spPr>
            <a:xfrm>
              <a:off x="1057952" y="5082180"/>
              <a:ext cx="11693772" cy="763269"/>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256" name="patient2">
              <a:extLst>
                <a:ext uri="{FF2B5EF4-FFF2-40B4-BE49-F238E27FC236}">
                  <a16:creationId xmlns:a16="http://schemas.microsoft.com/office/drawing/2014/main" id="{00CC00C5-1E02-C534-28F4-F8C4F6DF4485}"/>
                </a:ext>
              </a:extLst>
            </p:cNvPr>
            <p:cNvPicPr preferRelativeResize="0"/>
            <p:nvPr/>
          </p:nvPicPr>
          <p:blipFill rotWithShape="1">
            <a:blip r:embed="rId7">
              <a:alphaModFix/>
            </a:blip>
            <a:srcRect/>
            <a:stretch/>
          </p:blipFill>
          <p:spPr>
            <a:xfrm>
              <a:off x="721446" y="5192613"/>
              <a:ext cx="529930" cy="529929"/>
            </a:xfrm>
            <a:prstGeom prst="rect">
              <a:avLst/>
            </a:prstGeom>
            <a:noFill/>
            <a:ln>
              <a:noFill/>
            </a:ln>
          </p:spPr>
        </p:pic>
        <p:sp>
          <p:nvSpPr>
            <p:cNvPr id="257" name="PATIENT MOVEMENT">
              <a:extLst>
                <a:ext uri="{FF2B5EF4-FFF2-40B4-BE49-F238E27FC236}">
                  <a16:creationId xmlns:a16="http://schemas.microsoft.com/office/drawing/2014/main" id="{8BE394F4-5A8A-4FA8-538E-7B6065F4750C}"/>
                </a:ext>
              </a:extLst>
            </p:cNvPr>
            <p:cNvSpPr txBox="1"/>
            <p:nvPr/>
          </p:nvSpPr>
          <p:spPr>
            <a:xfrm>
              <a:off x="1041380" y="5665523"/>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sp>
          <p:nvSpPr>
            <p:cNvPr id="258" name="Ellipses">
              <a:extLst>
                <a:ext uri="{FF2B5EF4-FFF2-40B4-BE49-F238E27FC236}">
                  <a16:creationId xmlns:a16="http://schemas.microsoft.com/office/drawing/2014/main" id="{350228CE-B287-959B-53FB-1F5369E0ECCE}"/>
                </a:ext>
              </a:extLst>
            </p:cNvPr>
            <p:cNvSpPr/>
            <p:nvPr/>
          </p:nvSpPr>
          <p:spPr>
            <a:xfrm>
              <a:off x="11866863" y="5349810"/>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b="1" i="0" u="none" strike="noStrike" cap="none">
                  <a:solidFill>
                    <a:schemeClr val="lt1"/>
                  </a:solidFill>
                  <a:latin typeface="Arial"/>
                  <a:ea typeface="Arial"/>
                  <a:cs typeface="Arial"/>
                  <a:sym typeface="Arial"/>
                </a:rPr>
                <a:t>…</a:t>
              </a:r>
              <a:endParaRPr sz="1000" b="0" i="0" u="none" strike="noStrike" cap="none">
                <a:solidFill>
                  <a:srgbClr val="000000"/>
                </a:solidFill>
                <a:latin typeface="Arial"/>
                <a:ea typeface="Arial"/>
                <a:cs typeface="Arial"/>
                <a:sym typeface="Arial"/>
              </a:endParaRPr>
            </a:p>
          </p:txBody>
        </p:sp>
        <p:grpSp>
          <p:nvGrpSpPr>
            <p:cNvPr id="259" name="EMS1">
              <a:extLst>
                <a:ext uri="{FF2B5EF4-FFF2-40B4-BE49-F238E27FC236}">
                  <a16:creationId xmlns:a16="http://schemas.microsoft.com/office/drawing/2014/main" id="{505FF4D7-FD32-281F-69F9-895AEA6B738B}"/>
                </a:ext>
              </a:extLst>
            </p:cNvPr>
            <p:cNvGrpSpPr/>
            <p:nvPr/>
          </p:nvGrpSpPr>
          <p:grpSpPr>
            <a:xfrm>
              <a:off x="3189385" y="5263252"/>
              <a:ext cx="2274604" cy="388175"/>
              <a:chOff x="1665774" y="5166133"/>
              <a:chExt cx="2274604" cy="388175"/>
            </a:xfrm>
          </p:grpSpPr>
          <p:sp>
            <p:nvSpPr>
              <p:cNvPr id="265" name="Medic2">
                <a:extLst>
                  <a:ext uri="{FF2B5EF4-FFF2-40B4-BE49-F238E27FC236}">
                    <a16:creationId xmlns:a16="http://schemas.microsoft.com/office/drawing/2014/main" id="{4CD63F97-8735-105D-40F4-D3F34564E1CC}"/>
                  </a:ext>
                </a:extLst>
              </p:cNvPr>
              <p:cNvSpPr/>
              <p:nvPr/>
            </p:nvSpPr>
            <p:spPr>
              <a:xfrm>
                <a:off x="2618697" y="5371428"/>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Medic 2</a:t>
                </a:r>
                <a:endParaRPr sz="900" b="0" i="0" u="none" strike="noStrike" cap="none">
                  <a:solidFill>
                    <a:srgbClr val="000000"/>
                  </a:solidFill>
                  <a:latin typeface="Arial"/>
                  <a:ea typeface="Arial"/>
                  <a:cs typeface="Arial"/>
                  <a:sym typeface="Arial"/>
                </a:endParaRPr>
              </a:p>
            </p:txBody>
          </p:sp>
          <p:sp>
            <p:nvSpPr>
              <p:cNvPr id="266" name="Medic1">
                <a:extLst>
                  <a:ext uri="{FF2B5EF4-FFF2-40B4-BE49-F238E27FC236}">
                    <a16:creationId xmlns:a16="http://schemas.microsoft.com/office/drawing/2014/main" id="{99DDDF02-514A-FF88-B42F-070F5EF24C06}"/>
                  </a:ext>
                </a:extLst>
              </p:cNvPr>
              <p:cNvSpPr/>
              <p:nvPr/>
            </p:nvSpPr>
            <p:spPr>
              <a:xfrm>
                <a:off x="2614347"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Medic 1</a:t>
                </a:r>
                <a:endParaRPr sz="900" b="0" i="0" u="none" strike="noStrike" cap="none">
                  <a:solidFill>
                    <a:srgbClr val="000000"/>
                  </a:solidFill>
                  <a:latin typeface="Arial"/>
                  <a:ea typeface="Arial"/>
                  <a:cs typeface="Arial"/>
                  <a:sym typeface="Arial"/>
                </a:endParaRPr>
              </a:p>
            </p:txBody>
          </p:sp>
          <p:sp>
            <p:nvSpPr>
              <p:cNvPr id="267" name="EMT 1">
                <a:extLst>
                  <a:ext uri="{FF2B5EF4-FFF2-40B4-BE49-F238E27FC236}">
                    <a16:creationId xmlns:a16="http://schemas.microsoft.com/office/drawing/2014/main" id="{B112915C-D169-0BF6-E6F5-4485991A6474}"/>
                  </a:ext>
                </a:extLst>
              </p:cNvPr>
              <p:cNvSpPr/>
              <p:nvPr/>
            </p:nvSpPr>
            <p:spPr>
              <a:xfrm>
                <a:off x="3287533" y="5271647"/>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EMT 1</a:t>
                </a:r>
                <a:endParaRPr sz="900" b="0" i="0" u="none" strike="noStrike" cap="none">
                  <a:solidFill>
                    <a:srgbClr val="000000"/>
                  </a:solidFill>
                  <a:latin typeface="Arial"/>
                  <a:ea typeface="Arial"/>
                  <a:cs typeface="Arial"/>
                  <a:sym typeface="Arial"/>
                </a:endParaRPr>
              </a:p>
            </p:txBody>
          </p:sp>
          <p:sp>
            <p:nvSpPr>
              <p:cNvPr id="268" name="FIRE1">
                <a:extLst>
                  <a:ext uri="{FF2B5EF4-FFF2-40B4-BE49-F238E27FC236}">
                    <a16:creationId xmlns:a16="http://schemas.microsoft.com/office/drawing/2014/main" id="{D38D2F8D-75FD-9F43-F1F1-9AB55209B413}"/>
                  </a:ext>
                </a:extLst>
              </p:cNvPr>
              <p:cNvSpPr/>
              <p:nvPr/>
            </p:nvSpPr>
            <p:spPr>
              <a:xfrm>
                <a:off x="1665774" y="5166133"/>
                <a:ext cx="912328" cy="388175"/>
              </a:xfrm>
              <a:prstGeom prst="rect">
                <a:avLst/>
              </a:prstGeom>
              <a:solidFill>
                <a:srgbClr val="171616">
                  <a:alpha val="76470"/>
                </a:srgbClr>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FFFFFF"/>
                  </a:buClr>
                  <a:buSzPts val="4400"/>
                  <a:buFont typeface="Roboto Black"/>
                  <a:buNone/>
                </a:pPr>
                <a:r>
                  <a:rPr lang="en-US"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EMS 1</a:t>
                </a:r>
                <a:endParaRPr sz="700" b="0" i="0" u="none" strike="noStrike" cap="none" dirty="0">
                  <a:solidFill>
                    <a:srgbClr val="000000"/>
                  </a:solidFill>
                  <a:latin typeface="Arial"/>
                  <a:ea typeface="Arial"/>
                  <a:cs typeface="Arial"/>
                  <a:sym typeface="Arial"/>
                </a:endParaRPr>
              </a:p>
            </p:txBody>
          </p:sp>
        </p:grpSp>
        <p:grpSp>
          <p:nvGrpSpPr>
            <p:cNvPr id="260" name="HOSP3">
              <a:extLst>
                <a:ext uri="{FF2B5EF4-FFF2-40B4-BE49-F238E27FC236}">
                  <a16:creationId xmlns:a16="http://schemas.microsoft.com/office/drawing/2014/main" id="{0C0B4568-325C-768B-4D1C-55833425AAB1}"/>
                </a:ext>
              </a:extLst>
            </p:cNvPr>
            <p:cNvGrpSpPr/>
            <p:nvPr/>
          </p:nvGrpSpPr>
          <p:grpSpPr>
            <a:xfrm>
              <a:off x="6038186" y="5263252"/>
              <a:ext cx="1756424" cy="388175"/>
              <a:chOff x="1665774" y="5166133"/>
              <a:chExt cx="1756424" cy="388175"/>
            </a:xfrm>
          </p:grpSpPr>
          <p:sp>
            <p:nvSpPr>
              <p:cNvPr id="262" name="ED Charge">
                <a:extLst>
                  <a:ext uri="{FF2B5EF4-FFF2-40B4-BE49-F238E27FC236}">
                    <a16:creationId xmlns:a16="http://schemas.microsoft.com/office/drawing/2014/main" id="{529D7085-DEA9-8A7D-4822-2105FD7A562E}"/>
                  </a:ext>
                </a:extLst>
              </p:cNvPr>
              <p:cNvSpPr/>
              <p:nvPr/>
            </p:nvSpPr>
            <p:spPr>
              <a:xfrm>
                <a:off x="2618697" y="5371428"/>
                <a:ext cx="80350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ED Charge</a:t>
                </a:r>
                <a:endParaRPr sz="900" b="0" i="0" u="none" strike="noStrike" cap="none">
                  <a:solidFill>
                    <a:srgbClr val="000000"/>
                  </a:solidFill>
                  <a:latin typeface="Arial"/>
                  <a:ea typeface="Arial"/>
                  <a:cs typeface="Arial"/>
                  <a:sym typeface="Arial"/>
                </a:endParaRPr>
              </a:p>
            </p:txBody>
          </p:sp>
          <p:sp>
            <p:nvSpPr>
              <p:cNvPr id="263" name="EDMD">
                <a:extLst>
                  <a:ext uri="{FF2B5EF4-FFF2-40B4-BE49-F238E27FC236}">
                    <a16:creationId xmlns:a16="http://schemas.microsoft.com/office/drawing/2014/main" id="{638AFF08-A7E8-4F44-0816-E155D14DAAE9}"/>
                  </a:ext>
                </a:extLst>
              </p:cNvPr>
              <p:cNvSpPr/>
              <p:nvPr/>
            </p:nvSpPr>
            <p:spPr>
              <a:xfrm>
                <a:off x="2614347"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0" i="0" u="none" strike="noStrike" cap="none">
                    <a:solidFill>
                      <a:schemeClr val="lt1"/>
                    </a:solidFill>
                    <a:latin typeface="Arial"/>
                    <a:ea typeface="Arial"/>
                    <a:cs typeface="Arial"/>
                    <a:sym typeface="Arial"/>
                  </a:rPr>
                  <a:t>EDMD</a:t>
                </a:r>
                <a:endParaRPr sz="900" b="0" i="0" u="none" strike="noStrike" cap="none">
                  <a:solidFill>
                    <a:srgbClr val="000000"/>
                  </a:solidFill>
                  <a:latin typeface="Arial"/>
                  <a:ea typeface="Arial"/>
                  <a:cs typeface="Arial"/>
                  <a:sym typeface="Arial"/>
                </a:endParaRPr>
              </a:p>
            </p:txBody>
          </p:sp>
          <p:sp>
            <p:nvSpPr>
              <p:cNvPr id="264" name="HOSP 3">
                <a:extLst>
                  <a:ext uri="{FF2B5EF4-FFF2-40B4-BE49-F238E27FC236}">
                    <a16:creationId xmlns:a16="http://schemas.microsoft.com/office/drawing/2014/main" id="{DF4AA248-22F4-7102-FE48-3D110EF02090}"/>
                  </a:ext>
                </a:extLst>
              </p:cNvPr>
              <p:cNvSpPr/>
              <p:nvPr/>
            </p:nvSpPr>
            <p:spPr>
              <a:xfrm>
                <a:off x="1665774" y="5166133"/>
                <a:ext cx="912328" cy="388175"/>
              </a:xfrm>
              <a:prstGeom prst="rect">
                <a:avLst/>
              </a:prstGeom>
              <a:solidFill>
                <a:srgbClr val="171616">
                  <a:alpha val="76470"/>
                </a:srgbClr>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FFFFFF"/>
                  </a:buClr>
                  <a:buSzPts val="4400"/>
                  <a:buFont typeface="Roboto Black"/>
                  <a:buNone/>
                </a:pPr>
                <a:r>
                  <a:rPr lang="en-US" b="1" u="none" strike="noStrike" cap="none" dirty="0">
                    <a:solidFill>
                      <a:srgbClr val="FFFFFF"/>
                    </a:solidFill>
                    <a:latin typeface="Arial Black" panose="020B0604020202020204" pitchFamily="34" charset="0"/>
                    <a:ea typeface="Roboto Black"/>
                    <a:cs typeface="Arial Black" panose="020B0604020202020204" pitchFamily="34" charset="0"/>
                    <a:sym typeface="Roboto Black"/>
                  </a:rPr>
                  <a:t>HOSP 3</a:t>
                </a:r>
                <a:endParaRPr sz="700" b="0" i="0" u="none" strike="noStrike" cap="none" dirty="0">
                  <a:solidFill>
                    <a:srgbClr val="000000"/>
                  </a:solidFill>
                  <a:latin typeface="Arial"/>
                  <a:ea typeface="Arial"/>
                  <a:cs typeface="Arial"/>
                  <a:sym typeface="Arial"/>
                </a:endParaRPr>
              </a:p>
            </p:txBody>
          </p:sp>
        </p:grpSp>
        <p:pic>
          <p:nvPicPr>
            <p:cNvPr id="261" name="PULSARA LOGO">
              <a:extLst>
                <a:ext uri="{FF2B5EF4-FFF2-40B4-BE49-F238E27FC236}">
                  <a16:creationId xmlns:a16="http://schemas.microsoft.com/office/drawing/2014/main" id="{E4235127-C87E-D184-FF98-CA9E117D1AA6}"/>
                </a:ext>
              </a:extLst>
            </p:cNvPr>
            <p:cNvPicPr preferRelativeResize="0"/>
            <p:nvPr/>
          </p:nvPicPr>
          <p:blipFill rotWithShape="1">
            <a:blip r:embed="rId6">
              <a:alphaModFix/>
            </a:blip>
            <a:srcRect r="75831" b="-12587"/>
            <a:stretch/>
          </p:blipFill>
          <p:spPr>
            <a:xfrm>
              <a:off x="857466" y="5620196"/>
              <a:ext cx="226982" cy="264344"/>
            </a:xfrm>
            <a:prstGeom prst="rect">
              <a:avLst/>
            </a:prstGeom>
            <a:noFill/>
            <a:ln>
              <a:noFill/>
            </a:ln>
          </p:spPr>
        </p:pic>
      </p:grpSp>
      <p:grpSp>
        <p:nvGrpSpPr>
          <p:cNvPr id="8" name="PATIENT CHANNEL 3">
            <a:extLst>
              <a:ext uri="{FF2B5EF4-FFF2-40B4-BE49-F238E27FC236}">
                <a16:creationId xmlns:a16="http://schemas.microsoft.com/office/drawing/2014/main" id="{500A6935-FD7A-2F2A-F6D3-5E0215CA6CCC}"/>
              </a:ext>
            </a:extLst>
          </p:cNvPr>
          <p:cNvGrpSpPr/>
          <p:nvPr/>
        </p:nvGrpSpPr>
        <p:grpSpPr>
          <a:xfrm>
            <a:off x="721682" y="6381855"/>
            <a:ext cx="12971091" cy="872802"/>
            <a:chOff x="721446" y="6027604"/>
            <a:chExt cx="12030278" cy="809496"/>
          </a:xfrm>
        </p:grpSpPr>
        <p:sp>
          <p:nvSpPr>
            <p:cNvPr id="241" name="RED LINE">
              <a:extLst>
                <a:ext uri="{FF2B5EF4-FFF2-40B4-BE49-F238E27FC236}">
                  <a16:creationId xmlns:a16="http://schemas.microsoft.com/office/drawing/2014/main" id="{A1B8D551-82E0-55B0-7C22-FE95F5B1F34A}"/>
                </a:ext>
              </a:extLst>
            </p:cNvPr>
            <p:cNvSpPr/>
            <p:nvPr/>
          </p:nvSpPr>
          <p:spPr>
            <a:xfrm>
              <a:off x="1057952" y="6027604"/>
              <a:ext cx="11693772" cy="763269"/>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242" name="patient3">
              <a:extLst>
                <a:ext uri="{FF2B5EF4-FFF2-40B4-BE49-F238E27FC236}">
                  <a16:creationId xmlns:a16="http://schemas.microsoft.com/office/drawing/2014/main" id="{3E3997F6-258A-A8DA-E0D9-B2B790221F12}"/>
                </a:ext>
              </a:extLst>
            </p:cNvPr>
            <p:cNvPicPr preferRelativeResize="0"/>
            <p:nvPr/>
          </p:nvPicPr>
          <p:blipFill rotWithShape="1">
            <a:blip r:embed="rId8">
              <a:alphaModFix/>
            </a:blip>
            <a:srcRect/>
            <a:stretch/>
          </p:blipFill>
          <p:spPr>
            <a:xfrm>
              <a:off x="721446" y="6138036"/>
              <a:ext cx="529930" cy="529930"/>
            </a:xfrm>
            <a:prstGeom prst="rect">
              <a:avLst/>
            </a:prstGeom>
            <a:noFill/>
            <a:ln>
              <a:noFill/>
            </a:ln>
          </p:spPr>
        </p:pic>
        <p:sp>
          <p:nvSpPr>
            <p:cNvPr id="243" name="PATIENT MOVEMENT">
              <a:extLst>
                <a:ext uri="{FF2B5EF4-FFF2-40B4-BE49-F238E27FC236}">
                  <a16:creationId xmlns:a16="http://schemas.microsoft.com/office/drawing/2014/main" id="{AC5C80FE-47A7-8F8A-3B29-E5D6A4EAEDF6}"/>
                </a:ext>
              </a:extLst>
            </p:cNvPr>
            <p:cNvSpPr txBox="1"/>
            <p:nvPr/>
          </p:nvSpPr>
          <p:spPr>
            <a:xfrm>
              <a:off x="1041380" y="6606977"/>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sp>
          <p:nvSpPr>
            <p:cNvPr id="244" name="Ellipses">
              <a:extLst>
                <a:ext uri="{FF2B5EF4-FFF2-40B4-BE49-F238E27FC236}">
                  <a16:creationId xmlns:a16="http://schemas.microsoft.com/office/drawing/2014/main" id="{960A6ACA-FFAC-125E-6795-D26056AC9DC4}"/>
                </a:ext>
              </a:extLst>
            </p:cNvPr>
            <p:cNvSpPr/>
            <p:nvPr/>
          </p:nvSpPr>
          <p:spPr>
            <a:xfrm>
              <a:off x="11866863" y="6311868"/>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b="1" i="0" u="none" strike="noStrike" cap="none">
                  <a:solidFill>
                    <a:schemeClr val="lt1"/>
                  </a:solidFill>
                  <a:latin typeface="Arial"/>
                  <a:ea typeface="Arial"/>
                  <a:cs typeface="Arial"/>
                  <a:sym typeface="Arial"/>
                </a:rPr>
                <a:t>…</a:t>
              </a:r>
              <a:endParaRPr sz="1000" b="0" i="0" u="none" strike="noStrike" cap="none">
                <a:solidFill>
                  <a:srgbClr val="000000"/>
                </a:solidFill>
                <a:latin typeface="Arial"/>
                <a:ea typeface="Arial"/>
                <a:cs typeface="Arial"/>
                <a:sym typeface="Arial"/>
              </a:endParaRPr>
            </a:p>
          </p:txBody>
        </p:sp>
        <p:grpSp>
          <p:nvGrpSpPr>
            <p:cNvPr id="245" name="EMS1">
              <a:extLst>
                <a:ext uri="{FF2B5EF4-FFF2-40B4-BE49-F238E27FC236}">
                  <a16:creationId xmlns:a16="http://schemas.microsoft.com/office/drawing/2014/main" id="{7576A6E6-5CD9-933A-E7E7-B994131F159F}"/>
                </a:ext>
              </a:extLst>
            </p:cNvPr>
            <p:cNvGrpSpPr/>
            <p:nvPr/>
          </p:nvGrpSpPr>
          <p:grpSpPr>
            <a:xfrm>
              <a:off x="1976887" y="6207349"/>
              <a:ext cx="1612435" cy="393192"/>
              <a:chOff x="4831470" y="5164064"/>
              <a:chExt cx="1612435" cy="393192"/>
            </a:xfrm>
          </p:grpSpPr>
          <p:sp>
            <p:nvSpPr>
              <p:cNvPr id="252" name="EMS1">
                <a:extLst>
                  <a:ext uri="{FF2B5EF4-FFF2-40B4-BE49-F238E27FC236}">
                    <a16:creationId xmlns:a16="http://schemas.microsoft.com/office/drawing/2014/main" id="{7430FD47-1F9D-BCD9-3F48-0F5ACF361B13}"/>
                  </a:ext>
                </a:extLst>
              </p:cNvPr>
              <p:cNvSpPr/>
              <p:nvPr/>
            </p:nvSpPr>
            <p:spPr>
              <a:xfrm>
                <a:off x="4831470" y="5164064"/>
                <a:ext cx="923544"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7</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253" name="Medic2">
                <a:extLst>
                  <a:ext uri="{FF2B5EF4-FFF2-40B4-BE49-F238E27FC236}">
                    <a16:creationId xmlns:a16="http://schemas.microsoft.com/office/drawing/2014/main" id="{8F181DED-8C39-79BE-9A83-DAFA329C397F}"/>
                  </a:ext>
                </a:extLst>
              </p:cNvPr>
              <p:cNvSpPr/>
              <p:nvPr/>
            </p:nvSpPr>
            <p:spPr>
              <a:xfrm>
                <a:off x="5791060" y="5371428"/>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6</a:t>
                </a:r>
                <a:endParaRPr sz="900">
                  <a:solidFill>
                    <a:schemeClr val="lt1"/>
                  </a:solidFill>
                  <a:latin typeface="Arial"/>
                  <a:cs typeface="Arial"/>
                </a:endParaRPr>
              </a:p>
            </p:txBody>
          </p:sp>
          <p:sp>
            <p:nvSpPr>
              <p:cNvPr id="254" name="Medic1">
                <a:extLst>
                  <a:ext uri="{FF2B5EF4-FFF2-40B4-BE49-F238E27FC236}">
                    <a16:creationId xmlns:a16="http://schemas.microsoft.com/office/drawing/2014/main" id="{D941A969-4DD9-1C70-3456-10FD3C82E957}"/>
                  </a:ext>
                </a:extLst>
              </p:cNvPr>
              <p:cNvSpPr/>
              <p:nvPr/>
            </p:nvSpPr>
            <p:spPr>
              <a:xfrm>
                <a:off x="5791060"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5</a:t>
                </a:r>
                <a:endParaRPr sz="900">
                  <a:solidFill>
                    <a:schemeClr val="lt1"/>
                  </a:solidFill>
                  <a:latin typeface="Arial"/>
                  <a:cs typeface="Arial"/>
                </a:endParaRPr>
              </a:p>
            </p:txBody>
          </p:sp>
        </p:grpSp>
        <p:grpSp>
          <p:nvGrpSpPr>
            <p:cNvPr id="246" name="HOSP2">
              <a:extLst>
                <a:ext uri="{FF2B5EF4-FFF2-40B4-BE49-F238E27FC236}">
                  <a16:creationId xmlns:a16="http://schemas.microsoft.com/office/drawing/2014/main" id="{F9D72022-98E0-7868-6880-89EAF474CCC0}"/>
                </a:ext>
              </a:extLst>
            </p:cNvPr>
            <p:cNvGrpSpPr/>
            <p:nvPr/>
          </p:nvGrpSpPr>
          <p:grpSpPr>
            <a:xfrm>
              <a:off x="4235610" y="6206405"/>
              <a:ext cx="2808793" cy="393192"/>
              <a:chOff x="7639297" y="5164064"/>
              <a:chExt cx="2808793" cy="393192"/>
            </a:xfrm>
          </p:grpSpPr>
          <p:sp>
            <p:nvSpPr>
              <p:cNvPr id="248" name="ED Charge">
                <a:extLst>
                  <a:ext uri="{FF2B5EF4-FFF2-40B4-BE49-F238E27FC236}">
                    <a16:creationId xmlns:a16="http://schemas.microsoft.com/office/drawing/2014/main" id="{EA4BDF12-4C28-6A46-6ABB-223825846B98}"/>
                  </a:ext>
                </a:extLst>
              </p:cNvPr>
              <p:cNvSpPr/>
              <p:nvPr/>
            </p:nvSpPr>
            <p:spPr>
              <a:xfrm>
                <a:off x="8821932" y="5371428"/>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 Charge</a:t>
                </a:r>
                <a:endParaRPr sz="900">
                  <a:solidFill>
                    <a:schemeClr val="lt1"/>
                  </a:solidFill>
                  <a:latin typeface="Arial"/>
                  <a:cs typeface="Arial"/>
                  <a:sym typeface="Arial"/>
                </a:endParaRPr>
              </a:p>
            </p:txBody>
          </p:sp>
          <p:sp>
            <p:nvSpPr>
              <p:cNvPr id="249" name="EDMD">
                <a:extLst>
                  <a:ext uri="{FF2B5EF4-FFF2-40B4-BE49-F238E27FC236}">
                    <a16:creationId xmlns:a16="http://schemas.microsoft.com/office/drawing/2014/main" id="{336B39CA-B545-B3C3-661D-F0F09A575BAD}"/>
                  </a:ext>
                </a:extLst>
              </p:cNvPr>
              <p:cNvSpPr/>
              <p:nvPr/>
            </p:nvSpPr>
            <p:spPr>
              <a:xfrm>
                <a:off x="8828278"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EDMD</a:t>
                </a:r>
                <a:endParaRPr sz="900">
                  <a:solidFill>
                    <a:schemeClr val="lt1"/>
                  </a:solidFill>
                  <a:latin typeface="Arial"/>
                  <a:cs typeface="Arial"/>
                  <a:sym typeface="Arial"/>
                </a:endParaRPr>
              </a:p>
            </p:txBody>
          </p:sp>
          <p:sp>
            <p:nvSpPr>
              <p:cNvPr id="250" name="HOSP2">
                <a:extLst>
                  <a:ext uri="{FF2B5EF4-FFF2-40B4-BE49-F238E27FC236}">
                    <a16:creationId xmlns:a16="http://schemas.microsoft.com/office/drawing/2014/main" id="{AA7A1F17-5026-B4D9-2A5F-8DD85B684D04}"/>
                  </a:ext>
                </a:extLst>
              </p:cNvPr>
              <p:cNvSpPr/>
              <p:nvPr/>
            </p:nvSpPr>
            <p:spPr>
              <a:xfrm>
                <a:off x="7639297" y="5164064"/>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2</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sp>
            <p:nvSpPr>
              <p:cNvPr id="251" name="Supervisor">
                <a:extLst>
                  <a:ext uri="{FF2B5EF4-FFF2-40B4-BE49-F238E27FC236}">
                    <a16:creationId xmlns:a16="http://schemas.microsoft.com/office/drawing/2014/main" id="{EC3031D1-3F85-8652-3EAC-5A3DEE9A1964}"/>
                  </a:ext>
                </a:extLst>
              </p:cNvPr>
              <p:cNvSpPr/>
              <p:nvPr/>
            </p:nvSpPr>
            <p:spPr>
              <a:xfrm>
                <a:off x="9523618" y="5170329"/>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Supervisor</a:t>
                </a:r>
                <a:endParaRPr sz="900">
                  <a:solidFill>
                    <a:schemeClr val="lt1"/>
                  </a:solidFill>
                  <a:latin typeface="Arial"/>
                  <a:cs typeface="Arial"/>
                  <a:sym typeface="Arial"/>
                </a:endParaRPr>
              </a:p>
            </p:txBody>
          </p:sp>
        </p:grpSp>
        <p:pic>
          <p:nvPicPr>
            <p:cNvPr id="247" name="PULSARA LOGO">
              <a:extLst>
                <a:ext uri="{FF2B5EF4-FFF2-40B4-BE49-F238E27FC236}">
                  <a16:creationId xmlns:a16="http://schemas.microsoft.com/office/drawing/2014/main" id="{4ACF1DB6-17E0-6F2E-D45B-406FEE3A98C4}"/>
                </a:ext>
              </a:extLst>
            </p:cNvPr>
            <p:cNvPicPr preferRelativeResize="0"/>
            <p:nvPr/>
          </p:nvPicPr>
          <p:blipFill rotWithShape="1">
            <a:blip r:embed="rId6">
              <a:alphaModFix/>
            </a:blip>
            <a:srcRect r="75831" b="-12587"/>
            <a:stretch/>
          </p:blipFill>
          <p:spPr>
            <a:xfrm>
              <a:off x="857466" y="6572756"/>
              <a:ext cx="226982" cy="264344"/>
            </a:xfrm>
            <a:prstGeom prst="rect">
              <a:avLst/>
            </a:prstGeom>
            <a:noFill/>
            <a:ln>
              <a:noFill/>
            </a:ln>
          </p:spPr>
        </p:pic>
      </p:grpSp>
      <p:grpSp>
        <p:nvGrpSpPr>
          <p:cNvPr id="9" name="PATIENT CHANNEL 4">
            <a:extLst>
              <a:ext uri="{FF2B5EF4-FFF2-40B4-BE49-F238E27FC236}">
                <a16:creationId xmlns:a16="http://schemas.microsoft.com/office/drawing/2014/main" id="{662EEF29-6FA8-3CD0-02D5-E7299966276D}"/>
              </a:ext>
            </a:extLst>
          </p:cNvPr>
          <p:cNvGrpSpPr/>
          <p:nvPr/>
        </p:nvGrpSpPr>
        <p:grpSpPr>
          <a:xfrm>
            <a:off x="721682" y="7241444"/>
            <a:ext cx="12971091" cy="869504"/>
            <a:chOff x="721446" y="7080407"/>
            <a:chExt cx="12030278" cy="806437"/>
          </a:xfrm>
        </p:grpSpPr>
        <p:sp>
          <p:nvSpPr>
            <p:cNvPr id="215" name="RED LINE">
              <a:extLst>
                <a:ext uri="{FF2B5EF4-FFF2-40B4-BE49-F238E27FC236}">
                  <a16:creationId xmlns:a16="http://schemas.microsoft.com/office/drawing/2014/main" id="{6D2BFB20-88B6-6EDE-75B5-30345CA097B7}"/>
                </a:ext>
              </a:extLst>
            </p:cNvPr>
            <p:cNvSpPr/>
            <p:nvPr/>
          </p:nvSpPr>
          <p:spPr>
            <a:xfrm>
              <a:off x="1057952" y="7080407"/>
              <a:ext cx="11693772" cy="763269"/>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sp>
          <p:nvSpPr>
            <p:cNvPr id="216" name="PATIENT MOVEMENT">
              <a:extLst>
                <a:ext uri="{FF2B5EF4-FFF2-40B4-BE49-F238E27FC236}">
                  <a16:creationId xmlns:a16="http://schemas.microsoft.com/office/drawing/2014/main" id="{929E0803-FBE8-1A8A-2EE9-E1B100A16CD8}"/>
                </a:ext>
              </a:extLst>
            </p:cNvPr>
            <p:cNvSpPr txBox="1"/>
            <p:nvPr/>
          </p:nvSpPr>
          <p:spPr>
            <a:xfrm>
              <a:off x="1041380" y="7676557"/>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pic>
          <p:nvPicPr>
            <p:cNvPr id="217" name="Patient 4">
              <a:extLst>
                <a:ext uri="{FF2B5EF4-FFF2-40B4-BE49-F238E27FC236}">
                  <a16:creationId xmlns:a16="http://schemas.microsoft.com/office/drawing/2014/main" id="{ADFFEB0D-7F9C-6402-0667-77057500975E}"/>
                </a:ext>
              </a:extLst>
            </p:cNvPr>
            <p:cNvPicPr preferRelativeResize="0"/>
            <p:nvPr/>
          </p:nvPicPr>
          <p:blipFill rotWithShape="1">
            <a:blip r:embed="rId9">
              <a:alphaModFix/>
            </a:blip>
            <a:srcRect/>
            <a:stretch/>
          </p:blipFill>
          <p:spPr>
            <a:xfrm>
              <a:off x="721446" y="7205214"/>
              <a:ext cx="529929" cy="529929"/>
            </a:xfrm>
            <a:prstGeom prst="rect">
              <a:avLst/>
            </a:prstGeom>
            <a:noFill/>
            <a:ln>
              <a:noFill/>
            </a:ln>
          </p:spPr>
        </p:pic>
        <p:sp>
          <p:nvSpPr>
            <p:cNvPr id="218" name="Ellipses">
              <a:extLst>
                <a:ext uri="{FF2B5EF4-FFF2-40B4-BE49-F238E27FC236}">
                  <a16:creationId xmlns:a16="http://schemas.microsoft.com/office/drawing/2014/main" id="{232380AB-9C94-AB17-61F2-150099294659}"/>
                </a:ext>
              </a:extLst>
            </p:cNvPr>
            <p:cNvSpPr/>
            <p:nvPr/>
          </p:nvSpPr>
          <p:spPr>
            <a:xfrm>
              <a:off x="11866863" y="7301949"/>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algn="ctr">
                <a:buClr>
                  <a:srgbClr val="000000"/>
                </a:buClr>
                <a:buSzPts val="3200"/>
              </a:pPr>
              <a:r>
                <a:rPr lang="en-US" b="1" i="0" u="none" strike="noStrike" cap="none">
                  <a:solidFill>
                    <a:schemeClr val="lt1"/>
                  </a:solidFill>
                  <a:latin typeface="Arial"/>
                  <a:ea typeface="Arial"/>
                  <a:cs typeface="Arial"/>
                  <a:sym typeface="Arial"/>
                </a:rPr>
                <a:t>…</a:t>
              </a:r>
              <a:endParaRPr lang="en-US" sz="1050" b="0" i="0" u="none" strike="noStrike" cap="none">
                <a:solidFill>
                  <a:srgbClr val="000000"/>
                </a:solidFill>
                <a:latin typeface="Arial"/>
                <a:ea typeface="Arial"/>
                <a:cs typeface="Arial"/>
                <a:sym typeface="Arial"/>
              </a:endParaRPr>
            </a:p>
          </p:txBody>
        </p:sp>
        <p:grpSp>
          <p:nvGrpSpPr>
            <p:cNvPr id="219" name="EMS2">
              <a:extLst>
                <a:ext uri="{FF2B5EF4-FFF2-40B4-BE49-F238E27FC236}">
                  <a16:creationId xmlns:a16="http://schemas.microsoft.com/office/drawing/2014/main" id="{214FEC7C-FC3E-542B-DFCA-B914C7410551}"/>
                </a:ext>
              </a:extLst>
            </p:cNvPr>
            <p:cNvGrpSpPr/>
            <p:nvPr/>
          </p:nvGrpSpPr>
          <p:grpSpPr>
            <a:xfrm>
              <a:off x="1387395" y="7273582"/>
              <a:ext cx="2385076" cy="393192"/>
              <a:chOff x="4831470" y="5164064"/>
              <a:chExt cx="2385076" cy="393192"/>
            </a:xfrm>
          </p:grpSpPr>
          <p:sp>
            <p:nvSpPr>
              <p:cNvPr id="237" name="EMS1">
                <a:extLst>
                  <a:ext uri="{FF2B5EF4-FFF2-40B4-BE49-F238E27FC236}">
                    <a16:creationId xmlns:a16="http://schemas.microsoft.com/office/drawing/2014/main" id="{E3DD4DED-D4F4-B4F4-C3AB-74BEBB2B4551}"/>
                  </a:ext>
                </a:extLst>
              </p:cNvPr>
              <p:cNvSpPr/>
              <p:nvPr/>
            </p:nvSpPr>
            <p:spPr>
              <a:xfrm>
                <a:off x="4831470" y="5164064"/>
                <a:ext cx="923544"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2</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238" name="Medic2">
                <a:extLst>
                  <a:ext uri="{FF2B5EF4-FFF2-40B4-BE49-F238E27FC236}">
                    <a16:creationId xmlns:a16="http://schemas.microsoft.com/office/drawing/2014/main" id="{7083E74B-11C4-AF3B-2D14-313E02692AE2}"/>
                  </a:ext>
                </a:extLst>
              </p:cNvPr>
              <p:cNvSpPr/>
              <p:nvPr/>
            </p:nvSpPr>
            <p:spPr>
              <a:xfrm>
                <a:off x="5791060" y="5371428"/>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4</a:t>
                </a:r>
                <a:endParaRPr sz="900">
                  <a:solidFill>
                    <a:schemeClr val="lt1"/>
                  </a:solidFill>
                  <a:latin typeface="Arial"/>
                  <a:cs typeface="Arial"/>
                </a:endParaRPr>
              </a:p>
            </p:txBody>
          </p:sp>
          <p:sp>
            <p:nvSpPr>
              <p:cNvPr id="239" name="Medic1">
                <a:extLst>
                  <a:ext uri="{FF2B5EF4-FFF2-40B4-BE49-F238E27FC236}">
                    <a16:creationId xmlns:a16="http://schemas.microsoft.com/office/drawing/2014/main" id="{79B47047-ECA8-CC4D-C662-A5E720889635}"/>
                  </a:ext>
                </a:extLst>
              </p:cNvPr>
              <p:cNvSpPr/>
              <p:nvPr/>
            </p:nvSpPr>
            <p:spPr>
              <a:xfrm>
                <a:off x="5791060" y="5170329"/>
                <a:ext cx="652845"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1</a:t>
                </a:r>
                <a:endParaRPr sz="900">
                  <a:solidFill>
                    <a:schemeClr val="lt1"/>
                  </a:solidFill>
                  <a:latin typeface="Arial"/>
                  <a:cs typeface="Arial"/>
                </a:endParaRPr>
              </a:p>
            </p:txBody>
          </p:sp>
          <p:sp>
            <p:nvSpPr>
              <p:cNvPr id="240" name="EMT1">
                <a:extLst>
                  <a:ext uri="{FF2B5EF4-FFF2-40B4-BE49-F238E27FC236}">
                    <a16:creationId xmlns:a16="http://schemas.microsoft.com/office/drawing/2014/main" id="{97E5B609-D015-077A-9B52-B839B636E915}"/>
                  </a:ext>
                </a:extLst>
              </p:cNvPr>
              <p:cNvSpPr/>
              <p:nvPr/>
            </p:nvSpPr>
            <p:spPr>
              <a:xfrm>
                <a:off x="6467115" y="5281540"/>
                <a:ext cx="749431" cy="231441"/>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MEDIC 8</a:t>
                </a:r>
                <a:endParaRPr sz="900">
                  <a:solidFill>
                    <a:schemeClr val="lt1"/>
                  </a:solidFill>
                  <a:latin typeface="Arial"/>
                  <a:cs typeface="Arial"/>
                </a:endParaRPr>
              </a:p>
            </p:txBody>
          </p:sp>
        </p:grpSp>
        <p:pic>
          <p:nvPicPr>
            <p:cNvPr id="220" name="PULSARA LOGO">
              <a:extLst>
                <a:ext uri="{FF2B5EF4-FFF2-40B4-BE49-F238E27FC236}">
                  <a16:creationId xmlns:a16="http://schemas.microsoft.com/office/drawing/2014/main" id="{A715448B-7B6F-1586-0D69-AED34F442CB5}"/>
                </a:ext>
              </a:extLst>
            </p:cNvPr>
            <p:cNvPicPr preferRelativeResize="0"/>
            <p:nvPr/>
          </p:nvPicPr>
          <p:blipFill rotWithShape="1">
            <a:blip r:embed="rId6">
              <a:alphaModFix/>
            </a:blip>
            <a:srcRect r="75831" b="-12587"/>
            <a:stretch/>
          </p:blipFill>
          <p:spPr>
            <a:xfrm>
              <a:off x="857466" y="7622500"/>
              <a:ext cx="226982" cy="264344"/>
            </a:xfrm>
            <a:prstGeom prst="rect">
              <a:avLst/>
            </a:prstGeom>
            <a:noFill/>
            <a:ln>
              <a:noFill/>
            </a:ln>
          </p:spPr>
        </p:pic>
        <p:grpSp>
          <p:nvGrpSpPr>
            <p:cNvPr id="221" name="HOSP 1">
              <a:extLst>
                <a:ext uri="{FF2B5EF4-FFF2-40B4-BE49-F238E27FC236}">
                  <a16:creationId xmlns:a16="http://schemas.microsoft.com/office/drawing/2014/main" id="{F2C46E1E-F494-2954-F02A-12683C815C14}"/>
                </a:ext>
              </a:extLst>
            </p:cNvPr>
            <p:cNvGrpSpPr/>
            <p:nvPr/>
          </p:nvGrpSpPr>
          <p:grpSpPr>
            <a:xfrm>
              <a:off x="3868628" y="7273582"/>
              <a:ext cx="2894122" cy="393192"/>
              <a:chOff x="7639297" y="5164064"/>
              <a:chExt cx="2894122" cy="393192"/>
            </a:xfrm>
          </p:grpSpPr>
          <p:sp>
            <p:nvSpPr>
              <p:cNvPr id="232" name="ED Charge">
                <a:extLst>
                  <a:ext uri="{FF2B5EF4-FFF2-40B4-BE49-F238E27FC236}">
                    <a16:creationId xmlns:a16="http://schemas.microsoft.com/office/drawing/2014/main" id="{7EF37BEF-4E8D-002E-DDDF-EAD5D8B30A29}"/>
                  </a:ext>
                </a:extLst>
              </p:cNvPr>
              <p:cNvSpPr/>
              <p:nvPr/>
            </p:nvSpPr>
            <p:spPr>
              <a:xfrm>
                <a:off x="8821932" y="5371428"/>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 Charge</a:t>
                </a:r>
                <a:endParaRPr sz="900">
                  <a:solidFill>
                    <a:schemeClr val="lt1"/>
                  </a:solidFill>
                  <a:latin typeface="Arial"/>
                  <a:cs typeface="Arial"/>
                  <a:sym typeface="Arial"/>
                </a:endParaRPr>
              </a:p>
            </p:txBody>
          </p:sp>
          <p:sp>
            <p:nvSpPr>
              <p:cNvPr id="233" name="EDMD">
                <a:extLst>
                  <a:ext uri="{FF2B5EF4-FFF2-40B4-BE49-F238E27FC236}">
                    <a16:creationId xmlns:a16="http://schemas.microsoft.com/office/drawing/2014/main" id="{CFA12213-71E1-3A87-8D6E-A6E072F1D4D8}"/>
                  </a:ext>
                </a:extLst>
              </p:cNvPr>
              <p:cNvSpPr/>
              <p:nvPr/>
            </p:nvSpPr>
            <p:spPr>
              <a:xfrm>
                <a:off x="8828278" y="5170328"/>
                <a:ext cx="60024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EDMD</a:t>
                </a:r>
                <a:endParaRPr sz="900">
                  <a:solidFill>
                    <a:schemeClr val="lt1"/>
                  </a:solidFill>
                  <a:latin typeface="Arial"/>
                  <a:cs typeface="Arial"/>
                  <a:sym typeface="Arial"/>
                </a:endParaRPr>
              </a:p>
            </p:txBody>
          </p:sp>
          <p:sp>
            <p:nvSpPr>
              <p:cNvPr id="234" name="Registrar">
                <a:extLst>
                  <a:ext uri="{FF2B5EF4-FFF2-40B4-BE49-F238E27FC236}">
                    <a16:creationId xmlns:a16="http://schemas.microsoft.com/office/drawing/2014/main" id="{DC26FD7E-11C2-7EAC-CA16-413DA82EE1F8}"/>
                  </a:ext>
                </a:extLst>
              </p:cNvPr>
              <p:cNvSpPr/>
              <p:nvPr/>
            </p:nvSpPr>
            <p:spPr>
              <a:xfrm>
                <a:off x="9562407" y="5170329"/>
                <a:ext cx="80533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b="0" i="0" u="none" strike="noStrike" cap="none" dirty="0">
                    <a:solidFill>
                      <a:schemeClr val="lt1"/>
                    </a:solidFill>
                    <a:latin typeface="Arial"/>
                    <a:ea typeface="Arial"/>
                    <a:cs typeface="Arial"/>
                    <a:sym typeface="Arial"/>
                  </a:rPr>
                  <a:t>Registration</a:t>
                </a:r>
                <a:endParaRPr sz="900" dirty="0">
                  <a:solidFill>
                    <a:schemeClr val="lt1"/>
                  </a:solidFill>
                  <a:latin typeface="Arial"/>
                  <a:cs typeface="Arial"/>
                  <a:sym typeface="Arial"/>
                </a:endParaRPr>
              </a:p>
            </p:txBody>
          </p:sp>
          <p:sp>
            <p:nvSpPr>
              <p:cNvPr id="235" name="Radiology">
                <a:extLst>
                  <a:ext uri="{FF2B5EF4-FFF2-40B4-BE49-F238E27FC236}">
                    <a16:creationId xmlns:a16="http://schemas.microsoft.com/office/drawing/2014/main" id="{DC4DCF40-C04E-6A22-8021-8E0F077E279A}"/>
                  </a:ext>
                </a:extLst>
              </p:cNvPr>
              <p:cNvSpPr/>
              <p:nvPr/>
            </p:nvSpPr>
            <p:spPr>
              <a:xfrm>
                <a:off x="9823792" y="5371428"/>
                <a:ext cx="709627" cy="176337"/>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Radiology</a:t>
                </a:r>
                <a:endParaRPr sz="900">
                  <a:solidFill>
                    <a:schemeClr val="lt1"/>
                  </a:solidFill>
                  <a:latin typeface="Arial"/>
                  <a:cs typeface="Arial"/>
                  <a:sym typeface="Arial"/>
                </a:endParaRPr>
              </a:p>
            </p:txBody>
          </p:sp>
          <p:sp>
            <p:nvSpPr>
              <p:cNvPr id="236" name="HOSP1">
                <a:extLst>
                  <a:ext uri="{FF2B5EF4-FFF2-40B4-BE49-F238E27FC236}">
                    <a16:creationId xmlns:a16="http://schemas.microsoft.com/office/drawing/2014/main" id="{DE4C75DC-BB7A-FF78-2EB6-CC406F95948C}"/>
                  </a:ext>
                </a:extLst>
              </p:cNvPr>
              <p:cNvSpPr/>
              <p:nvPr/>
            </p:nvSpPr>
            <p:spPr>
              <a:xfrm>
                <a:off x="7639297" y="5164064"/>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1</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grpSp>
        <p:grpSp>
          <p:nvGrpSpPr>
            <p:cNvPr id="222" name="EMS 3">
              <a:extLst>
                <a:ext uri="{FF2B5EF4-FFF2-40B4-BE49-F238E27FC236}">
                  <a16:creationId xmlns:a16="http://schemas.microsoft.com/office/drawing/2014/main" id="{EBFDEBD5-366D-BD63-E8FA-634BF0218784}"/>
                </a:ext>
              </a:extLst>
            </p:cNvPr>
            <p:cNvGrpSpPr/>
            <p:nvPr/>
          </p:nvGrpSpPr>
          <p:grpSpPr>
            <a:xfrm>
              <a:off x="6899838" y="7273582"/>
              <a:ext cx="1489521" cy="393192"/>
              <a:chOff x="4831470" y="5164064"/>
              <a:chExt cx="1489521" cy="393192"/>
            </a:xfrm>
          </p:grpSpPr>
          <p:sp>
            <p:nvSpPr>
              <p:cNvPr id="229" name="EMS1">
                <a:extLst>
                  <a:ext uri="{FF2B5EF4-FFF2-40B4-BE49-F238E27FC236}">
                    <a16:creationId xmlns:a16="http://schemas.microsoft.com/office/drawing/2014/main" id="{44AAFB55-37A4-636B-97CD-23590660E7E5}"/>
                  </a:ext>
                </a:extLst>
              </p:cNvPr>
              <p:cNvSpPr/>
              <p:nvPr/>
            </p:nvSpPr>
            <p:spPr>
              <a:xfrm>
                <a:off x="4831470" y="5164064"/>
                <a:ext cx="923544"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EMS 3</a:t>
                </a:r>
                <a:endParaRPr b="1" dirty="0">
                  <a:solidFill>
                    <a:srgbClr val="FFFFFF"/>
                  </a:solidFill>
                  <a:latin typeface="Arial Black" panose="020B0604020202020204" pitchFamily="34" charset="0"/>
                  <a:ea typeface="Roboto Black"/>
                  <a:cs typeface="Arial Black" panose="020B0604020202020204" pitchFamily="34" charset="0"/>
                </a:endParaRPr>
              </a:p>
            </p:txBody>
          </p:sp>
          <p:sp>
            <p:nvSpPr>
              <p:cNvPr id="230" name="Medic2">
                <a:extLst>
                  <a:ext uri="{FF2B5EF4-FFF2-40B4-BE49-F238E27FC236}">
                    <a16:creationId xmlns:a16="http://schemas.microsoft.com/office/drawing/2014/main" id="{2469B6B2-BFC6-71E1-86C6-4812DE6892CD}"/>
                  </a:ext>
                </a:extLst>
              </p:cNvPr>
              <p:cNvSpPr/>
              <p:nvPr/>
            </p:nvSpPr>
            <p:spPr>
              <a:xfrm>
                <a:off x="5791061" y="5371428"/>
                <a:ext cx="529930"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0" tIns="45700" rIns="0" bIns="45700" anchor="ctr" anchorCtr="0">
                <a:noAutofit/>
              </a:bodyPr>
              <a:lstStyle/>
              <a:p>
                <a:pPr algn="ctr">
                  <a:buClr>
                    <a:srgbClr val="000000"/>
                  </a:buClr>
                  <a:buSzPts val="1800"/>
                </a:pPr>
                <a:r>
                  <a:rPr lang="en-US" sz="900">
                    <a:solidFill>
                      <a:schemeClr val="lt1"/>
                    </a:solidFill>
                    <a:latin typeface="Arial"/>
                    <a:cs typeface="Arial"/>
                    <a:sym typeface="Arial"/>
                  </a:rPr>
                  <a:t>EMT 1</a:t>
                </a:r>
                <a:endParaRPr sz="900">
                  <a:solidFill>
                    <a:schemeClr val="lt1"/>
                  </a:solidFill>
                  <a:latin typeface="Arial"/>
                  <a:cs typeface="Arial"/>
                </a:endParaRPr>
              </a:p>
            </p:txBody>
          </p:sp>
          <p:sp>
            <p:nvSpPr>
              <p:cNvPr id="231" name="Medic1">
                <a:extLst>
                  <a:ext uri="{FF2B5EF4-FFF2-40B4-BE49-F238E27FC236}">
                    <a16:creationId xmlns:a16="http://schemas.microsoft.com/office/drawing/2014/main" id="{13D5BBF3-5E29-3F8C-A525-5888FAE54AAB}"/>
                  </a:ext>
                </a:extLst>
              </p:cNvPr>
              <p:cNvSpPr/>
              <p:nvPr/>
            </p:nvSpPr>
            <p:spPr>
              <a:xfrm>
                <a:off x="5791061" y="5170329"/>
                <a:ext cx="529930"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0" tIns="45700" rIns="0" bIns="45700" anchor="ctr" anchorCtr="0">
                <a:noAutofit/>
              </a:bodyPr>
              <a:lstStyle/>
              <a:p>
                <a:pPr algn="ctr">
                  <a:buClr>
                    <a:srgbClr val="000000"/>
                  </a:buClr>
                  <a:buSzPts val="1800"/>
                </a:pPr>
                <a:r>
                  <a:rPr lang="en-US" sz="900">
                    <a:solidFill>
                      <a:schemeClr val="lt1"/>
                    </a:solidFill>
                    <a:latin typeface="Arial"/>
                    <a:cs typeface="Arial"/>
                    <a:sym typeface="Arial"/>
                  </a:rPr>
                  <a:t>Medic 1</a:t>
                </a:r>
                <a:endParaRPr sz="900">
                  <a:solidFill>
                    <a:schemeClr val="lt1"/>
                  </a:solidFill>
                  <a:latin typeface="Arial"/>
                  <a:cs typeface="Arial"/>
                </a:endParaRPr>
              </a:p>
            </p:txBody>
          </p:sp>
        </p:grpSp>
        <p:grpSp>
          <p:nvGrpSpPr>
            <p:cNvPr id="223" name="HOSP 7">
              <a:extLst>
                <a:ext uri="{FF2B5EF4-FFF2-40B4-BE49-F238E27FC236}">
                  <a16:creationId xmlns:a16="http://schemas.microsoft.com/office/drawing/2014/main" id="{D8997A85-CCA1-5122-26F6-D12CAEE37B2F}"/>
                </a:ext>
              </a:extLst>
            </p:cNvPr>
            <p:cNvGrpSpPr/>
            <p:nvPr/>
          </p:nvGrpSpPr>
          <p:grpSpPr>
            <a:xfrm>
              <a:off x="8498702" y="7273582"/>
              <a:ext cx="3004647" cy="393192"/>
              <a:chOff x="7639297" y="5164064"/>
              <a:chExt cx="3004647" cy="393192"/>
            </a:xfrm>
          </p:grpSpPr>
          <p:sp>
            <p:nvSpPr>
              <p:cNvPr id="224" name="Registrar">
                <a:extLst>
                  <a:ext uri="{FF2B5EF4-FFF2-40B4-BE49-F238E27FC236}">
                    <a16:creationId xmlns:a16="http://schemas.microsoft.com/office/drawing/2014/main" id="{6A72085C-A8A4-B9F4-CAB8-F529576C4C5D}"/>
                  </a:ext>
                </a:extLst>
              </p:cNvPr>
              <p:cNvSpPr/>
              <p:nvPr/>
            </p:nvSpPr>
            <p:spPr>
              <a:xfrm>
                <a:off x="8813859" y="5170329"/>
                <a:ext cx="80533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dirty="0">
                    <a:solidFill>
                      <a:schemeClr val="lt1"/>
                    </a:solidFill>
                    <a:latin typeface="Arial"/>
                    <a:cs typeface="Arial"/>
                    <a:sym typeface="Arial"/>
                  </a:rPr>
                  <a:t>Registration</a:t>
                </a:r>
                <a:endParaRPr sz="900" dirty="0">
                  <a:solidFill>
                    <a:schemeClr val="lt1"/>
                  </a:solidFill>
                  <a:latin typeface="Arial"/>
                  <a:cs typeface="Arial"/>
                  <a:sym typeface="Arial"/>
                </a:endParaRPr>
              </a:p>
            </p:txBody>
          </p:sp>
          <p:sp>
            <p:nvSpPr>
              <p:cNvPr id="225" name="Pharmacy">
                <a:extLst>
                  <a:ext uri="{FF2B5EF4-FFF2-40B4-BE49-F238E27FC236}">
                    <a16:creationId xmlns:a16="http://schemas.microsoft.com/office/drawing/2014/main" id="{A878D079-1507-2897-683F-1C690BFB94C9}"/>
                  </a:ext>
                </a:extLst>
              </p:cNvPr>
              <p:cNvSpPr/>
              <p:nvPr/>
            </p:nvSpPr>
            <p:spPr>
              <a:xfrm>
                <a:off x="9531483" y="5371428"/>
                <a:ext cx="745360"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Pharmacy</a:t>
                </a:r>
                <a:endParaRPr sz="900">
                  <a:solidFill>
                    <a:schemeClr val="lt1"/>
                  </a:solidFill>
                  <a:latin typeface="Arial"/>
                  <a:cs typeface="Arial"/>
                  <a:sym typeface="Arial"/>
                </a:endParaRPr>
              </a:p>
            </p:txBody>
          </p:sp>
          <p:sp>
            <p:nvSpPr>
              <p:cNvPr id="226" name="Radiology">
                <a:extLst>
                  <a:ext uri="{FF2B5EF4-FFF2-40B4-BE49-F238E27FC236}">
                    <a16:creationId xmlns:a16="http://schemas.microsoft.com/office/drawing/2014/main" id="{318B4BC1-F371-5DF7-DF75-4D1414CFB519}"/>
                  </a:ext>
                </a:extLst>
              </p:cNvPr>
              <p:cNvSpPr/>
              <p:nvPr/>
            </p:nvSpPr>
            <p:spPr>
              <a:xfrm>
                <a:off x="8803935" y="5371428"/>
                <a:ext cx="700280"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0" tIns="45700" rIns="0" bIns="45700" anchor="ctr" anchorCtr="0">
                <a:noAutofit/>
              </a:bodyPr>
              <a:lstStyle/>
              <a:p>
                <a:pPr algn="ctr">
                  <a:buClr>
                    <a:srgbClr val="000000"/>
                  </a:buClr>
                  <a:buSzPts val="1800"/>
                </a:pPr>
                <a:r>
                  <a:rPr lang="en-US" sz="900">
                    <a:solidFill>
                      <a:schemeClr val="lt1"/>
                    </a:solidFill>
                    <a:latin typeface="Arial"/>
                    <a:cs typeface="Arial"/>
                    <a:sym typeface="Arial"/>
                  </a:rPr>
                  <a:t>Radiology</a:t>
                </a:r>
                <a:endParaRPr sz="900">
                  <a:solidFill>
                    <a:schemeClr val="lt1"/>
                  </a:solidFill>
                  <a:latin typeface="Arial"/>
                  <a:cs typeface="Arial"/>
                  <a:sym typeface="Arial"/>
                </a:endParaRPr>
              </a:p>
            </p:txBody>
          </p:sp>
          <p:sp>
            <p:nvSpPr>
              <p:cNvPr id="227" name="Trauma Surgeon">
                <a:extLst>
                  <a:ext uri="{FF2B5EF4-FFF2-40B4-BE49-F238E27FC236}">
                    <a16:creationId xmlns:a16="http://schemas.microsoft.com/office/drawing/2014/main" id="{2FAD7EEF-C5C7-C5E6-3C5F-C6D4829AE7FE}"/>
                  </a:ext>
                </a:extLst>
              </p:cNvPr>
              <p:cNvSpPr/>
              <p:nvPr/>
            </p:nvSpPr>
            <p:spPr>
              <a:xfrm>
                <a:off x="9654837" y="5170329"/>
                <a:ext cx="989107"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0" tIns="45700" rIns="0" bIns="45700" anchor="ctr" anchorCtr="0">
                <a:noAutofit/>
              </a:bodyPr>
              <a:lstStyle/>
              <a:p>
                <a:pPr algn="ctr">
                  <a:buClr>
                    <a:srgbClr val="000000"/>
                  </a:buClr>
                  <a:buSzPts val="1800"/>
                </a:pPr>
                <a:r>
                  <a:rPr lang="en-US" sz="900">
                    <a:solidFill>
                      <a:schemeClr val="lt1"/>
                    </a:solidFill>
                    <a:latin typeface="Arial"/>
                    <a:cs typeface="Arial"/>
                    <a:sym typeface="Arial"/>
                  </a:rPr>
                  <a:t>Trauma Surgeon</a:t>
                </a:r>
                <a:endParaRPr sz="900">
                  <a:solidFill>
                    <a:schemeClr val="lt1"/>
                  </a:solidFill>
                  <a:latin typeface="Arial"/>
                  <a:cs typeface="Arial"/>
                  <a:sym typeface="Arial"/>
                </a:endParaRPr>
              </a:p>
            </p:txBody>
          </p:sp>
          <p:sp>
            <p:nvSpPr>
              <p:cNvPr id="228" name="HOSP7 ">
                <a:extLst>
                  <a:ext uri="{FF2B5EF4-FFF2-40B4-BE49-F238E27FC236}">
                    <a16:creationId xmlns:a16="http://schemas.microsoft.com/office/drawing/2014/main" id="{8D18D419-27A2-A88E-15BF-A5134F53148A}"/>
                  </a:ext>
                </a:extLst>
              </p:cNvPr>
              <p:cNvSpPr/>
              <p:nvPr/>
            </p:nvSpPr>
            <p:spPr>
              <a:xfrm>
                <a:off x="7639297" y="5164064"/>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7</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grpSp>
      </p:grpSp>
      <p:grpSp>
        <p:nvGrpSpPr>
          <p:cNvPr id="10" name="PATIENT CHANNEL 5">
            <a:extLst>
              <a:ext uri="{FF2B5EF4-FFF2-40B4-BE49-F238E27FC236}">
                <a16:creationId xmlns:a16="http://schemas.microsoft.com/office/drawing/2014/main" id="{71231475-4A4F-E074-9FF2-B3ABBFF2A711}"/>
              </a:ext>
            </a:extLst>
          </p:cNvPr>
          <p:cNvGrpSpPr/>
          <p:nvPr/>
        </p:nvGrpSpPr>
        <p:grpSpPr>
          <a:xfrm>
            <a:off x="721682" y="8082075"/>
            <a:ext cx="12971091" cy="902566"/>
            <a:chOff x="721446" y="8222566"/>
            <a:chExt cx="12030278" cy="837100"/>
          </a:xfrm>
        </p:grpSpPr>
        <p:sp>
          <p:nvSpPr>
            <p:cNvPr id="11" name="RED LINE">
              <a:extLst>
                <a:ext uri="{FF2B5EF4-FFF2-40B4-BE49-F238E27FC236}">
                  <a16:creationId xmlns:a16="http://schemas.microsoft.com/office/drawing/2014/main" id="{C3E4A95E-162C-1D3F-AA31-60CC1E8D399E}"/>
                </a:ext>
              </a:extLst>
            </p:cNvPr>
            <p:cNvSpPr/>
            <p:nvPr/>
          </p:nvSpPr>
          <p:spPr>
            <a:xfrm>
              <a:off x="1057952" y="8222566"/>
              <a:ext cx="11693772" cy="763269"/>
            </a:xfrm>
            <a:prstGeom prst="rightArrow">
              <a:avLst>
                <a:gd name="adj1" fmla="val 59559"/>
                <a:gd name="adj2" fmla="val 50000"/>
              </a:avLst>
            </a:prstGeom>
            <a:gradFill>
              <a:gsLst>
                <a:gs pos="0">
                  <a:srgbClr val="B40000"/>
                </a:gs>
                <a:gs pos="31000">
                  <a:srgbClr val="CC191C"/>
                </a:gs>
                <a:gs pos="67000">
                  <a:srgbClr val="D51012"/>
                </a:gs>
                <a:gs pos="100000">
                  <a:srgbClr val="9A0000"/>
                </a:gs>
              </a:gsLst>
              <a:lin ang="0" scaled="0"/>
            </a:gradFill>
            <a:ln w="22225" cap="flat" cmpd="sng">
              <a:noFill/>
              <a:prstDash val="solid"/>
              <a:miter lim="800000"/>
              <a:headEnd type="none" w="sm" len="sm"/>
              <a:tailEnd type="none" w="sm" len="sm"/>
            </a:ln>
            <a:effectLst>
              <a:outerShdw blurRad="50800" dist="38100" dir="2700000" algn="tl" rotWithShape="0">
                <a:srgbClr val="000000">
                  <a:alpha val="24710"/>
                </a:srgbClr>
              </a:outerShdw>
            </a:effectLst>
          </p:spPr>
          <p:txBody>
            <a:bodyPr spcFirstLastPara="1" wrap="square" lIns="91425" tIns="1371600" rIns="91425" bIns="45700" anchor="t" anchorCtr="0">
              <a:noAutofit/>
            </a:bodyPr>
            <a:lstStyle/>
            <a:p>
              <a:pPr marL="0" marR="0" lvl="0" indent="0" algn="ctr" rtl="0">
                <a:spcBef>
                  <a:spcPts val="0"/>
                </a:spcBef>
                <a:spcAft>
                  <a:spcPts val="0"/>
                </a:spcAft>
                <a:buNone/>
              </a:pPr>
              <a:endParaRPr sz="1400" u="none" strike="noStrike" cap="none" dirty="0">
                <a:solidFill>
                  <a:schemeClr val="dk1"/>
                </a:solidFill>
                <a:latin typeface="Arial" panose="020B0604020202020204" pitchFamily="34" charset="0"/>
                <a:ea typeface="Roboto"/>
                <a:cs typeface="Arial" panose="020B0604020202020204" pitchFamily="34" charset="0"/>
                <a:sym typeface="Roboto"/>
              </a:endParaRPr>
            </a:p>
          </p:txBody>
        </p:sp>
        <p:pic>
          <p:nvPicPr>
            <p:cNvPr id="12" name="patient 5">
              <a:extLst>
                <a:ext uri="{FF2B5EF4-FFF2-40B4-BE49-F238E27FC236}">
                  <a16:creationId xmlns:a16="http://schemas.microsoft.com/office/drawing/2014/main" id="{2ED0D49D-A853-C4DA-6682-3068DE2CBE88}"/>
                </a:ext>
              </a:extLst>
            </p:cNvPr>
            <p:cNvPicPr preferRelativeResize="0"/>
            <p:nvPr/>
          </p:nvPicPr>
          <p:blipFill>
            <a:blip r:embed="rId10"/>
            <a:srcRect/>
            <a:stretch/>
          </p:blipFill>
          <p:spPr>
            <a:xfrm>
              <a:off x="721446" y="8342635"/>
              <a:ext cx="529929" cy="529928"/>
            </a:xfrm>
            <a:prstGeom prst="rect">
              <a:avLst/>
            </a:prstGeom>
            <a:noFill/>
            <a:ln>
              <a:noFill/>
            </a:ln>
          </p:spPr>
        </p:pic>
        <p:sp>
          <p:nvSpPr>
            <p:cNvPr id="22" name="PATIENT MOVEMENT">
              <a:extLst>
                <a:ext uri="{FF2B5EF4-FFF2-40B4-BE49-F238E27FC236}">
                  <a16:creationId xmlns:a16="http://schemas.microsoft.com/office/drawing/2014/main" id="{8E917B79-8817-90AB-6768-1A00A3C04E81}"/>
                </a:ext>
              </a:extLst>
            </p:cNvPr>
            <p:cNvSpPr txBox="1"/>
            <p:nvPr/>
          </p:nvSpPr>
          <p:spPr>
            <a:xfrm>
              <a:off x="1041380" y="8808961"/>
              <a:ext cx="1725153" cy="20120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900" u="none" strike="noStrike" cap="none" dirty="0">
                  <a:solidFill>
                    <a:srgbClr val="262626"/>
                  </a:solidFill>
                  <a:latin typeface="Calibri" panose="020F0502020204030204" pitchFamily="34" charset="0"/>
                  <a:ea typeface="Roboto Medium" panose="02000000000000000000" pitchFamily="2" charset="0"/>
                  <a:cs typeface="Calibri" panose="020F0502020204030204" pitchFamily="34" charset="0"/>
                  <a:sym typeface="Calibri"/>
                </a:rPr>
                <a:t>PATIENT MOVEMENT EVENT</a:t>
              </a:r>
              <a:endParaRPr sz="800" dirty="0">
                <a:latin typeface="Calibri" panose="020F0502020204030204" pitchFamily="34" charset="0"/>
                <a:ea typeface="Roboto Medium" panose="02000000000000000000" pitchFamily="2" charset="0"/>
                <a:cs typeface="Calibri" panose="020F0502020204030204" pitchFamily="34" charset="0"/>
              </a:endParaRPr>
            </a:p>
          </p:txBody>
        </p:sp>
        <p:sp>
          <p:nvSpPr>
            <p:cNvPr id="208" name="Ellipses">
              <a:extLst>
                <a:ext uri="{FF2B5EF4-FFF2-40B4-BE49-F238E27FC236}">
                  <a16:creationId xmlns:a16="http://schemas.microsoft.com/office/drawing/2014/main" id="{F3529BC4-F62D-B38F-FB52-208BCAF4826B}"/>
                </a:ext>
              </a:extLst>
            </p:cNvPr>
            <p:cNvSpPr/>
            <p:nvPr/>
          </p:nvSpPr>
          <p:spPr>
            <a:xfrm>
              <a:off x="11866863" y="8503281"/>
              <a:ext cx="376963" cy="201837"/>
            </a:xfrm>
            <a:prstGeom prst="roundRect">
              <a:avLst>
                <a:gd name="adj" fmla="val 16667"/>
              </a:avLst>
            </a:prstGeom>
            <a:solidFill>
              <a:srgbClr val="CC191C"/>
            </a:solidFill>
            <a:ln w="9525" cap="flat" cmpd="sng">
              <a:solidFill>
                <a:srgbClr val="8E0000"/>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40" rIns="91425" bIns="2286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b="1" i="0" u="none" strike="noStrike" cap="none">
                  <a:solidFill>
                    <a:schemeClr val="lt1"/>
                  </a:solidFill>
                  <a:latin typeface="Arial"/>
                  <a:ea typeface="Arial"/>
                  <a:cs typeface="Arial"/>
                  <a:sym typeface="Arial"/>
                </a:rPr>
                <a:t>…</a:t>
              </a:r>
              <a:endParaRPr sz="1000" b="0" i="0" u="none" strike="noStrike" cap="none">
                <a:solidFill>
                  <a:srgbClr val="000000"/>
                </a:solidFill>
                <a:latin typeface="Arial"/>
                <a:ea typeface="Arial"/>
                <a:cs typeface="Arial"/>
                <a:sym typeface="Arial"/>
              </a:endParaRPr>
            </a:p>
          </p:txBody>
        </p:sp>
        <p:grpSp>
          <p:nvGrpSpPr>
            <p:cNvPr id="209" name="HOSP 1">
              <a:extLst>
                <a:ext uri="{FF2B5EF4-FFF2-40B4-BE49-F238E27FC236}">
                  <a16:creationId xmlns:a16="http://schemas.microsoft.com/office/drawing/2014/main" id="{CA8D0D90-2A41-0262-0DF4-9D60F492388F}"/>
                </a:ext>
              </a:extLst>
            </p:cNvPr>
            <p:cNvGrpSpPr/>
            <p:nvPr/>
          </p:nvGrpSpPr>
          <p:grpSpPr>
            <a:xfrm>
              <a:off x="2112998" y="8413203"/>
              <a:ext cx="2728441" cy="393192"/>
              <a:chOff x="7639297" y="5146635"/>
              <a:chExt cx="2728441" cy="393192"/>
            </a:xfrm>
          </p:grpSpPr>
          <p:sp>
            <p:nvSpPr>
              <p:cNvPr id="211" name="ED Charge">
                <a:extLst>
                  <a:ext uri="{FF2B5EF4-FFF2-40B4-BE49-F238E27FC236}">
                    <a16:creationId xmlns:a16="http://schemas.microsoft.com/office/drawing/2014/main" id="{55A07B37-4BAD-3C0F-1C97-ABFABFF37C3F}"/>
                  </a:ext>
                </a:extLst>
              </p:cNvPr>
              <p:cNvSpPr/>
              <p:nvPr/>
            </p:nvSpPr>
            <p:spPr>
              <a:xfrm>
                <a:off x="8821932" y="5353999"/>
                <a:ext cx="924472"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 Charge</a:t>
                </a:r>
                <a:endParaRPr sz="900">
                  <a:solidFill>
                    <a:schemeClr val="lt1"/>
                  </a:solidFill>
                  <a:latin typeface="Arial"/>
                  <a:cs typeface="Arial"/>
                  <a:sym typeface="Arial"/>
                </a:endParaRPr>
              </a:p>
            </p:txBody>
          </p:sp>
          <p:sp>
            <p:nvSpPr>
              <p:cNvPr id="212" name="EDMD">
                <a:extLst>
                  <a:ext uri="{FF2B5EF4-FFF2-40B4-BE49-F238E27FC236}">
                    <a16:creationId xmlns:a16="http://schemas.microsoft.com/office/drawing/2014/main" id="{9B0B59CE-2EE9-C7D6-0025-E1A6AA5276D6}"/>
                  </a:ext>
                </a:extLst>
              </p:cNvPr>
              <p:cNvSpPr/>
              <p:nvPr/>
            </p:nvSpPr>
            <p:spPr>
              <a:xfrm>
                <a:off x="8828278" y="5152899"/>
                <a:ext cx="60024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a:solidFill>
                      <a:schemeClr val="lt1"/>
                    </a:solidFill>
                    <a:latin typeface="Arial"/>
                    <a:cs typeface="Arial"/>
                    <a:sym typeface="Arial"/>
                  </a:rPr>
                  <a:t>EDMD</a:t>
                </a:r>
                <a:endParaRPr sz="900">
                  <a:solidFill>
                    <a:schemeClr val="lt1"/>
                  </a:solidFill>
                  <a:latin typeface="Arial"/>
                  <a:cs typeface="Arial"/>
                  <a:sym typeface="Arial"/>
                </a:endParaRPr>
              </a:p>
            </p:txBody>
          </p:sp>
          <p:sp>
            <p:nvSpPr>
              <p:cNvPr id="213" name="Registrar">
                <a:extLst>
                  <a:ext uri="{FF2B5EF4-FFF2-40B4-BE49-F238E27FC236}">
                    <a16:creationId xmlns:a16="http://schemas.microsoft.com/office/drawing/2014/main" id="{ABD7DE8B-DD87-6EF7-BB66-226C7494F24A}"/>
                  </a:ext>
                </a:extLst>
              </p:cNvPr>
              <p:cNvSpPr/>
              <p:nvPr/>
            </p:nvSpPr>
            <p:spPr>
              <a:xfrm>
                <a:off x="9562407" y="5152900"/>
                <a:ext cx="805331" cy="182880"/>
              </a:xfrm>
              <a:prstGeom prst="roundRect">
                <a:avLst>
                  <a:gd name="adj" fmla="val 16667"/>
                </a:avLst>
              </a:prstGeom>
              <a:solidFill>
                <a:srgbClr val="D7191C"/>
              </a:solidFill>
              <a:ln w="6350" cap="flat" cmpd="sng">
                <a:solidFill>
                  <a:srgbClr val="8E0000"/>
                </a:solidFill>
                <a:prstDash val="solid"/>
                <a:miter lim="800000"/>
                <a:headEnd type="none" w="sm" len="sm"/>
                <a:tailEnd type="none" w="sm" len="sm"/>
              </a:ln>
              <a:effectLst/>
            </p:spPr>
            <p:txBody>
              <a:bodyPr spcFirstLastPara="1" wrap="square" lIns="91425" tIns="45700" rIns="91425" bIns="45700" anchor="ctr" anchorCtr="0">
                <a:noAutofit/>
              </a:bodyPr>
              <a:lstStyle/>
              <a:p>
                <a:pPr algn="ctr">
                  <a:buClr>
                    <a:srgbClr val="000000"/>
                  </a:buClr>
                  <a:buSzPts val="1800"/>
                </a:pPr>
                <a:r>
                  <a:rPr lang="en-US" sz="900" b="0" i="0" u="none" strike="noStrike" cap="none" dirty="0">
                    <a:solidFill>
                      <a:schemeClr val="lt1"/>
                    </a:solidFill>
                    <a:latin typeface="Arial"/>
                    <a:ea typeface="Arial"/>
                    <a:cs typeface="Arial"/>
                    <a:sym typeface="Arial"/>
                  </a:rPr>
                  <a:t>Registration</a:t>
                </a:r>
                <a:endParaRPr sz="900" dirty="0">
                  <a:solidFill>
                    <a:schemeClr val="lt1"/>
                  </a:solidFill>
                  <a:latin typeface="Arial"/>
                  <a:cs typeface="Arial"/>
                  <a:sym typeface="Arial"/>
                </a:endParaRPr>
              </a:p>
            </p:txBody>
          </p:sp>
          <p:sp>
            <p:nvSpPr>
              <p:cNvPr id="214" name="HOSP1">
                <a:extLst>
                  <a:ext uri="{FF2B5EF4-FFF2-40B4-BE49-F238E27FC236}">
                    <a16:creationId xmlns:a16="http://schemas.microsoft.com/office/drawing/2014/main" id="{84180BFA-3FFE-0F1E-498B-5992699B33D4}"/>
                  </a:ext>
                </a:extLst>
              </p:cNvPr>
              <p:cNvSpPr/>
              <p:nvPr/>
            </p:nvSpPr>
            <p:spPr>
              <a:xfrm>
                <a:off x="7639297" y="5146635"/>
                <a:ext cx="1124712" cy="393192"/>
              </a:xfrm>
              <a:prstGeom prst="rect">
                <a:avLst/>
              </a:prstGeom>
              <a:solidFill>
                <a:srgbClr val="171616">
                  <a:alpha val="76860"/>
                </a:srgbClr>
              </a:solidFill>
              <a:ln w="12700" cap="flat" cmpd="sng">
                <a:noFill/>
                <a:prstDash val="solid"/>
                <a:miter lim="800000"/>
                <a:headEnd type="none" w="sm" len="sm"/>
                <a:tailEnd type="none" w="sm" len="sm"/>
              </a:ln>
            </p:spPr>
            <p:txBody>
              <a:bodyPr spcFirstLastPara="1" wrap="square" lIns="0" tIns="45700" rIns="0" bIns="45700" anchor="ctr" anchorCtr="0">
                <a:noAutofit/>
              </a:bodyPr>
              <a:lstStyle/>
              <a:p>
                <a:pPr algn="ctr">
                  <a:buClr>
                    <a:srgbClr val="FFFFFF"/>
                  </a:buClr>
                  <a:buSzPts val="4400"/>
                </a:pPr>
                <a:r>
                  <a:rPr lang="en-US" b="1" dirty="0">
                    <a:solidFill>
                      <a:srgbClr val="FFFFFF"/>
                    </a:solidFill>
                    <a:latin typeface="Arial Black" panose="020B0604020202020204" pitchFamily="34" charset="0"/>
                    <a:ea typeface="Roboto Black"/>
                    <a:cs typeface="Arial Black" panose="020B0604020202020204" pitchFamily="34" charset="0"/>
                    <a:sym typeface="Roboto Black"/>
                  </a:rPr>
                  <a:t>HOSP 1</a:t>
                </a:r>
                <a:endParaRPr b="1" dirty="0">
                  <a:solidFill>
                    <a:srgbClr val="FFFFFF"/>
                  </a:solidFill>
                  <a:latin typeface="Arial Black" panose="020B0604020202020204" pitchFamily="34" charset="0"/>
                  <a:ea typeface="Roboto Black"/>
                  <a:cs typeface="Arial Black" panose="020B0604020202020204" pitchFamily="34" charset="0"/>
                  <a:sym typeface="Arial"/>
                </a:endParaRPr>
              </a:p>
            </p:txBody>
          </p:sp>
        </p:grpSp>
        <p:pic>
          <p:nvPicPr>
            <p:cNvPr id="210" name="PULSARA LOGO">
              <a:extLst>
                <a:ext uri="{FF2B5EF4-FFF2-40B4-BE49-F238E27FC236}">
                  <a16:creationId xmlns:a16="http://schemas.microsoft.com/office/drawing/2014/main" id="{47A91180-A369-3C76-99CA-9696E86E2FC0}"/>
                </a:ext>
              </a:extLst>
            </p:cNvPr>
            <p:cNvPicPr preferRelativeResize="0"/>
            <p:nvPr/>
          </p:nvPicPr>
          <p:blipFill rotWithShape="1">
            <a:blip r:embed="rId6">
              <a:alphaModFix/>
            </a:blip>
            <a:srcRect r="75831" b="-12587"/>
            <a:stretch/>
          </p:blipFill>
          <p:spPr>
            <a:xfrm>
              <a:off x="857466" y="8795322"/>
              <a:ext cx="226982" cy="264344"/>
            </a:xfrm>
            <a:prstGeom prst="rect">
              <a:avLst/>
            </a:prstGeom>
            <a:noFill/>
            <a:ln>
              <a:noFill/>
            </a:ln>
          </p:spPr>
        </p:pic>
      </p:grpSp>
    </p:spTree>
    <p:extLst>
      <p:ext uri="{BB962C8B-B14F-4D97-AF65-F5344CB8AC3E}">
        <p14:creationId xmlns:p14="http://schemas.microsoft.com/office/powerpoint/2010/main" val="34295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Pulsara Sales Deck 2025">
      <a:dk1>
        <a:srgbClr val="111111"/>
      </a:dk1>
      <a:lt1>
        <a:srgbClr val="FFFFFF"/>
      </a:lt1>
      <a:dk2>
        <a:srgbClr val="111111"/>
      </a:dk2>
      <a:lt2>
        <a:srgbClr val="E7E6E6"/>
      </a:lt2>
      <a:accent1>
        <a:srgbClr val="B12028"/>
      </a:accent1>
      <a:accent2>
        <a:srgbClr val="FFCB00"/>
      </a:accent2>
      <a:accent3>
        <a:srgbClr val="FF8000"/>
      </a:accent3>
      <a:accent4>
        <a:srgbClr val="C1008D"/>
      </a:accent4>
      <a:accent5>
        <a:srgbClr val="5B9BD5"/>
      </a:accent5>
      <a:accent6>
        <a:srgbClr val="70AD47"/>
      </a:accent6>
      <a:hlink>
        <a:srgbClr val="2499C9"/>
      </a:hlink>
      <a:folHlink>
        <a:srgbClr val="C0C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5514001-3871-5441-A530-77A979FE400C}">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01188E9-E536-C249-9455-5D30B907F0D7}">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2977</TotalTime>
  <Words>2226</Words>
  <Application>Microsoft Macintosh PowerPoint</Application>
  <PresentationFormat>Custom</PresentationFormat>
  <Paragraphs>569</Paragraphs>
  <Slides>15</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Arial</vt:lpstr>
      <vt:lpstr>Arial Black</vt:lpstr>
      <vt:lpstr>Calibri</vt:lpstr>
      <vt:lpstr>Calibri Light</vt:lpstr>
      <vt:lpstr>Myriad Pro</vt:lpstr>
      <vt:lpstr>Myriad Pro Black</vt:lpstr>
      <vt:lpstr>Roboto</vt:lpstr>
      <vt:lpstr>Roboto Black</vt:lpstr>
      <vt:lpstr>Roboto Light</vt:lpstr>
      <vt:lpstr>System Font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Reunification Workflow</vt:lpstr>
      <vt:lpstr>Reunification Workflow</vt:lpstr>
      <vt:lpstr>Patient Movement Wristbands</vt:lpstr>
      <vt:lpstr>Patient Movement Wristbands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Incident Executive Summary</dc:title>
  <dc:subject/>
  <dc:creator>Pulsara</dc:creator>
  <cp:keywords/>
  <dc:description/>
  <cp:lastModifiedBy>Michele M Miller</cp:lastModifiedBy>
  <cp:revision>44</cp:revision>
  <cp:lastPrinted>2025-02-20T17:08:48Z</cp:lastPrinted>
  <dcterms:created xsi:type="dcterms:W3CDTF">2024-11-22T21:38:33Z</dcterms:created>
  <dcterms:modified xsi:type="dcterms:W3CDTF">2025-02-20T17:09:02Z</dcterms:modified>
  <cp:category/>
</cp:coreProperties>
</file>