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9" r:id="rId2"/>
    <p:sldId id="3100" r:id="rId3"/>
    <p:sldId id="315" r:id="rId4"/>
    <p:sldId id="318" r:id="rId5"/>
    <p:sldId id="4527" r:id="rId6"/>
    <p:sldId id="4526" r:id="rId7"/>
    <p:sldId id="322" r:id="rId8"/>
    <p:sldId id="263" r:id="rId9"/>
    <p:sldId id="323" r:id="rId10"/>
    <p:sldId id="324" r:id="rId11"/>
    <p:sldId id="326" r:id="rId12"/>
    <p:sldId id="327" r:id="rId13"/>
    <p:sldId id="328" r:id="rId14"/>
    <p:sldId id="33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A4AD8-FDF9-2249-B80C-B4A70FD94B48}" type="datetimeFigureOut">
              <a:rPr lang="en-US" smtClean="0"/>
              <a:t>3/18/25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91160D-D115-6D4F-8089-5E430F5EC38E}" type="slidenum">
              <a:rPr lang="en-US" smtClean="0"/>
              <a:t>‹#›</a:t>
            </a:fld>
            <a:endParaRPr lang="en-US"/>
          </a:p>
        </p:txBody>
      </p:sp>
    </p:spTree>
    <p:extLst>
      <p:ext uri="{BB962C8B-B14F-4D97-AF65-F5344CB8AC3E}">
        <p14:creationId xmlns:p14="http://schemas.microsoft.com/office/powerpoint/2010/main" val="4230671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8528232797_4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g28528232797_4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latin typeface="Calibri Light" panose="020F0302020204030204" pitchFamily="34" charset="0"/>
                <a:ea typeface="Roboto Light" panose="02000000000000000000" pitchFamily="2" charset="0"/>
                <a:cs typeface="Calibri Light" panose="020F0302020204030204" pitchFamily="34" charset="0"/>
              </a:rPr>
              <a:t>Pulsara is The communication and logistics platform that unites distributed teams and fragmented technologies during dynamic events.</a:t>
            </a:r>
          </a:p>
        </p:txBody>
      </p:sp>
      <p:sp>
        <p:nvSpPr>
          <p:cNvPr id="97" name="Google Shape;97;g28528232797_4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a:extLst>
            <a:ext uri="{FF2B5EF4-FFF2-40B4-BE49-F238E27FC236}">
              <a16:creationId xmlns:a16="http://schemas.microsoft.com/office/drawing/2014/main" id="{6A51A8D3-7548-11B8-765C-B95EA66AFABE}"/>
            </a:ext>
          </a:extLst>
        </p:cNvPr>
        <p:cNvGrpSpPr/>
        <p:nvPr/>
      </p:nvGrpSpPr>
      <p:grpSpPr>
        <a:xfrm>
          <a:off x="0" y="0"/>
          <a:ext cx="0" cy="0"/>
          <a:chOff x="0" y="0"/>
          <a:chExt cx="0" cy="0"/>
        </a:xfrm>
      </p:grpSpPr>
      <p:sp>
        <p:nvSpPr>
          <p:cNvPr id="221" name="Google Shape;221;g3035f0e3723_0_195:notes">
            <a:extLst>
              <a:ext uri="{FF2B5EF4-FFF2-40B4-BE49-F238E27FC236}">
                <a16:creationId xmlns:a16="http://schemas.microsoft.com/office/drawing/2014/main" id="{5498D002-DEFD-55FF-EB89-74261BFAF86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3035f0e3723_0_195:notes">
            <a:extLst>
              <a:ext uri="{FF2B5EF4-FFF2-40B4-BE49-F238E27FC236}">
                <a16:creationId xmlns:a16="http://schemas.microsoft.com/office/drawing/2014/main" id="{4094FED0-DB9A-9921-9BE5-C21F937F675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2400" b="0" kern="1200" dirty="0">
                <a:solidFill>
                  <a:schemeClr val="tx1"/>
                </a:solidFill>
                <a:latin typeface="Calibri Light" panose="020F0302020204030204" pitchFamily="34" charset="0"/>
                <a:ea typeface="Roboto Light" panose="02000000000000000000" pitchFamily="2" charset="0"/>
                <a:cs typeface="Calibri Light" panose="020F0302020204030204" pitchFamily="34" charset="0"/>
              </a:rPr>
              <a:t>Once the decision is made to transport the patient to a specific hospital, the hospital can be easily added to the patient channel. Hospitals are listed by distance and may also include essential details, such as available resources and emergency department (ED) availability.</a:t>
            </a:r>
          </a:p>
        </p:txBody>
      </p:sp>
      <p:sp>
        <p:nvSpPr>
          <p:cNvPr id="223" name="Google Shape;223;g3035f0e3723_0_195:notes">
            <a:extLst>
              <a:ext uri="{FF2B5EF4-FFF2-40B4-BE49-F238E27FC236}">
                <a16:creationId xmlns:a16="http://schemas.microsoft.com/office/drawing/2014/main" id="{BD5C9A95-5E0E-B8C2-DD8D-A9F88717A88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215396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a:extLst>
            <a:ext uri="{FF2B5EF4-FFF2-40B4-BE49-F238E27FC236}">
              <a16:creationId xmlns:a16="http://schemas.microsoft.com/office/drawing/2014/main" id="{6D46320A-45BA-323D-A46B-496585CD9CD3}"/>
            </a:ext>
          </a:extLst>
        </p:cNvPr>
        <p:cNvGrpSpPr/>
        <p:nvPr/>
      </p:nvGrpSpPr>
      <p:grpSpPr>
        <a:xfrm>
          <a:off x="0" y="0"/>
          <a:ext cx="0" cy="0"/>
          <a:chOff x="0" y="0"/>
          <a:chExt cx="0" cy="0"/>
        </a:xfrm>
      </p:grpSpPr>
      <p:sp>
        <p:nvSpPr>
          <p:cNvPr id="221" name="Google Shape;221;g3035f0e3723_0_195:notes">
            <a:extLst>
              <a:ext uri="{FF2B5EF4-FFF2-40B4-BE49-F238E27FC236}">
                <a16:creationId xmlns:a16="http://schemas.microsoft.com/office/drawing/2014/main" id="{5501DF31-5F9B-41DB-5741-A565C175BAA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3035f0e3723_0_195:notes">
            <a:extLst>
              <a:ext uri="{FF2B5EF4-FFF2-40B4-BE49-F238E27FC236}">
                <a16:creationId xmlns:a16="http://schemas.microsoft.com/office/drawing/2014/main" id="{9A11904A-B8CE-6591-7AE2-07E6DA16E8B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b="0" kern="1200" dirty="0">
                <a:solidFill>
                  <a:schemeClr val="tx1"/>
                </a:solidFill>
                <a:latin typeface="Calibri Light" panose="020F0302020204030204" pitchFamily="34" charset="0"/>
                <a:ea typeface="Roboto Light" panose="02000000000000000000" pitchFamily="2" charset="0"/>
                <a:cs typeface="Calibri Light" panose="020F0302020204030204" pitchFamily="34" charset="0"/>
              </a:rPr>
              <a:t>The Emergency Department receives an alert.  They are now in the patient channel so they know all the details about the patient and can communicate with the prehospital team if needed.</a:t>
            </a:r>
          </a:p>
        </p:txBody>
      </p:sp>
      <p:sp>
        <p:nvSpPr>
          <p:cNvPr id="223" name="Google Shape;223;g3035f0e3723_0_195:notes">
            <a:extLst>
              <a:ext uri="{FF2B5EF4-FFF2-40B4-BE49-F238E27FC236}">
                <a16:creationId xmlns:a16="http://schemas.microsoft.com/office/drawing/2014/main" id="{56E9F168-3742-7601-EE49-3DB004B1F86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3912356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a:extLst>
            <a:ext uri="{FF2B5EF4-FFF2-40B4-BE49-F238E27FC236}">
              <a16:creationId xmlns:a16="http://schemas.microsoft.com/office/drawing/2014/main" id="{2EE1FDAF-6F00-C249-7CE2-ECD924DCB289}"/>
            </a:ext>
          </a:extLst>
        </p:cNvPr>
        <p:cNvGrpSpPr/>
        <p:nvPr/>
      </p:nvGrpSpPr>
      <p:grpSpPr>
        <a:xfrm>
          <a:off x="0" y="0"/>
          <a:ext cx="0" cy="0"/>
          <a:chOff x="0" y="0"/>
          <a:chExt cx="0" cy="0"/>
        </a:xfrm>
      </p:grpSpPr>
      <p:sp>
        <p:nvSpPr>
          <p:cNvPr id="221" name="Google Shape;221;g3035f0e3723_0_195:notes">
            <a:extLst>
              <a:ext uri="{FF2B5EF4-FFF2-40B4-BE49-F238E27FC236}">
                <a16:creationId xmlns:a16="http://schemas.microsoft.com/office/drawing/2014/main" id="{EC4ADBC6-58A1-0FA1-A595-5A4F181375A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3035f0e3723_0_195:notes">
            <a:extLst>
              <a:ext uri="{FF2B5EF4-FFF2-40B4-BE49-F238E27FC236}">
                <a16:creationId xmlns:a16="http://schemas.microsoft.com/office/drawing/2014/main" id="{B1F16072-F3E0-1FD4-8A7E-326A454FB02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b="0" kern="1200" dirty="0">
                <a:solidFill>
                  <a:schemeClr val="tx1"/>
                </a:solidFill>
                <a:latin typeface="Calibri Light" panose="020F0302020204030204" pitchFamily="34" charset="0"/>
                <a:ea typeface="Roboto Light" panose="02000000000000000000" pitchFamily="2" charset="0"/>
                <a:cs typeface="Calibri Light" panose="020F0302020204030204" pitchFamily="34" charset="0"/>
              </a:rPr>
              <a:t>They even have the option of adding their downstream care teams.</a:t>
            </a:r>
          </a:p>
        </p:txBody>
      </p:sp>
      <p:sp>
        <p:nvSpPr>
          <p:cNvPr id="223" name="Google Shape;223;g3035f0e3723_0_195:notes">
            <a:extLst>
              <a:ext uri="{FF2B5EF4-FFF2-40B4-BE49-F238E27FC236}">
                <a16:creationId xmlns:a16="http://schemas.microsoft.com/office/drawing/2014/main" id="{26EE243C-577A-4933-65D5-19014A903BB5}"/>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746696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1B87772C-D06F-4937-B7CD-1E40D5565378}"/>
            </a:ext>
          </a:extLst>
        </p:cNvPr>
        <p:cNvGrpSpPr/>
        <p:nvPr/>
      </p:nvGrpSpPr>
      <p:grpSpPr>
        <a:xfrm>
          <a:off x="0" y="0"/>
          <a:ext cx="0" cy="0"/>
          <a:chOff x="0" y="0"/>
          <a:chExt cx="0" cy="0"/>
        </a:xfrm>
      </p:grpSpPr>
      <p:sp>
        <p:nvSpPr>
          <p:cNvPr id="85" name="Google Shape;85;p4:notes">
            <a:extLst>
              <a:ext uri="{FF2B5EF4-FFF2-40B4-BE49-F238E27FC236}">
                <a16:creationId xmlns:a16="http://schemas.microsoft.com/office/drawing/2014/main" id="{69C428B5-B27D-FBFB-4B34-C32525289E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4:notes">
            <a:extLst>
              <a:ext uri="{FF2B5EF4-FFF2-40B4-BE49-F238E27FC236}">
                <a16:creationId xmlns:a16="http://schemas.microsoft.com/office/drawing/2014/main" id="{2D931337-9317-24E3-D72F-580D436AFA9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b="0" kern="1200" dirty="0">
                <a:solidFill>
                  <a:schemeClr val="tx1"/>
                </a:solidFill>
                <a:latin typeface="Calibri Light" panose="020F0302020204030204" pitchFamily="34" charset="0"/>
                <a:ea typeface="Roboto Light" panose="02000000000000000000" pitchFamily="2" charset="0"/>
                <a:cs typeface="Calibri Light" panose="020F0302020204030204" pitchFamily="34" charset="0"/>
              </a:rPr>
              <a:t>So instead of all the different communication channels and repeating all the verbal reports…</a:t>
            </a:r>
            <a:endParaRPr sz="2400" b="0" kern="1200" dirty="0">
              <a:solidFill>
                <a:schemeClr val="tx1"/>
              </a:solidFill>
              <a:latin typeface="Calibri Light" panose="020F0302020204030204" pitchFamily="34" charset="0"/>
              <a:ea typeface="Roboto Light" panose="02000000000000000000" pitchFamily="2" charset="0"/>
              <a:cs typeface="Calibri Light" panose="020F0302020204030204" pitchFamily="34" charset="0"/>
            </a:endParaRPr>
          </a:p>
        </p:txBody>
      </p:sp>
      <p:sp>
        <p:nvSpPr>
          <p:cNvPr id="87" name="Google Shape;87;p4:notes">
            <a:extLst>
              <a:ext uri="{FF2B5EF4-FFF2-40B4-BE49-F238E27FC236}">
                <a16:creationId xmlns:a16="http://schemas.microsoft.com/office/drawing/2014/main" id="{19C72138-D511-B9CC-D52C-E4A38BFE4D60}"/>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2447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3F4D12F2-D85B-931F-9F8F-C2C08AE87657}"/>
            </a:ext>
          </a:extLst>
        </p:cNvPr>
        <p:cNvGrpSpPr/>
        <p:nvPr/>
      </p:nvGrpSpPr>
      <p:grpSpPr>
        <a:xfrm>
          <a:off x="0" y="0"/>
          <a:ext cx="0" cy="0"/>
          <a:chOff x="0" y="0"/>
          <a:chExt cx="0" cy="0"/>
        </a:xfrm>
      </p:grpSpPr>
      <p:sp>
        <p:nvSpPr>
          <p:cNvPr id="85" name="Google Shape;85;p4:notes">
            <a:extLst>
              <a:ext uri="{FF2B5EF4-FFF2-40B4-BE49-F238E27FC236}">
                <a16:creationId xmlns:a16="http://schemas.microsoft.com/office/drawing/2014/main" id="{F9750411-D762-C9CE-AA94-27653110470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4:notes">
            <a:extLst>
              <a:ext uri="{FF2B5EF4-FFF2-40B4-BE49-F238E27FC236}">
                <a16:creationId xmlns:a16="http://schemas.microsoft.com/office/drawing/2014/main" id="{CE691C0C-3B9C-0634-B435-B11DFA88CB0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b="0" i="0" kern="1200" dirty="0">
                <a:solidFill>
                  <a:schemeClr val="tx1"/>
                </a:solidFill>
                <a:latin typeface="Calibri Light" panose="020F0302020204030204" pitchFamily="34" charset="0"/>
                <a:ea typeface="Roboto Light" panose="02000000000000000000" pitchFamily="2" charset="0"/>
                <a:cs typeface="Calibri Light" panose="020F0302020204030204" pitchFamily="34" charset="0"/>
              </a:rPr>
              <a:t>Everyone for this Patient Movement Event is on the same dedicated communication and logistics channel.</a:t>
            </a:r>
            <a:endParaRPr lang="en-US" sz="2400" b="0" i="0" kern="1200" dirty="0">
              <a:solidFill>
                <a:schemeClr val="tx1"/>
              </a:solidFill>
              <a:latin typeface="Calibri Light" panose="020F0302020204030204" pitchFamily="34" charset="0"/>
              <a:ea typeface="Roboto Light" panose="02000000000000000000" pitchFamily="2" charset="0"/>
              <a:cs typeface="Calibri Light" panose="020F0302020204030204" pitchFamily="34" charset="0"/>
              <a:sym typeface="Arial"/>
            </a:endParaRPr>
          </a:p>
          <a:p>
            <a:pPr marL="171450" marR="0" lvl="0" indent="-95250" algn="l" rtl="0">
              <a:lnSpc>
                <a:spcPct val="100000"/>
              </a:lnSpc>
              <a:spcBef>
                <a:spcPts val="0"/>
              </a:spcBef>
              <a:spcAft>
                <a:spcPts val="0"/>
              </a:spcAft>
              <a:buClr>
                <a:schemeClr val="dk1"/>
              </a:buClr>
              <a:buSzPts val="1200"/>
              <a:buFont typeface="Arial"/>
              <a:buNone/>
            </a:pPr>
            <a:endParaRPr b="0" dirty="0"/>
          </a:p>
        </p:txBody>
      </p:sp>
      <p:sp>
        <p:nvSpPr>
          <p:cNvPr id="87" name="Google Shape;87;p4:notes">
            <a:extLst>
              <a:ext uri="{FF2B5EF4-FFF2-40B4-BE49-F238E27FC236}">
                <a16:creationId xmlns:a16="http://schemas.microsoft.com/office/drawing/2014/main" id="{A295B93A-09AC-88AA-6648-337AEA48266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74637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solidFill>
                  <a:srgbClr val="0E0E0E"/>
                </a:solidFill>
                <a:latin typeface="Arial"/>
                <a:ea typeface="Arial"/>
                <a:cs typeface="Arial"/>
                <a:sym typeface="Arial"/>
              </a:rPr>
              <a:t>CLICK1: Show flashing red lines (loads all lines at once)</a:t>
            </a:r>
          </a:p>
          <a:p>
            <a:pPr marL="0" lvl="0" indent="0" algn="l" rtl="0">
              <a:spcBef>
                <a:spcPts val="0"/>
              </a:spcBef>
              <a:spcAft>
                <a:spcPts val="0"/>
              </a:spcAft>
              <a:buClr>
                <a:schemeClr val="dk1"/>
              </a:buClr>
              <a:buSzPts val="1100"/>
              <a:buFont typeface="Arial"/>
              <a:buNone/>
            </a:pPr>
            <a:endParaRPr lang="en-US" b="0" i="0" dirty="0">
              <a:solidFill>
                <a:srgbClr val="212121"/>
              </a:solidFill>
              <a:latin typeface="Calibri Light" panose="020F0302020204030204" pitchFamily="34" charset="0"/>
              <a:ea typeface="Arial"/>
              <a:cs typeface="Calibri Light" panose="020F0302020204030204" pitchFamily="34" charset="0"/>
              <a:sym typeface="Arial"/>
            </a:endParaRPr>
          </a:p>
          <a:p>
            <a:pPr marL="0" lvl="0" indent="0" algn="l" rtl="0">
              <a:spcBef>
                <a:spcPts val="0"/>
              </a:spcBef>
              <a:spcAft>
                <a:spcPts val="0"/>
              </a:spcAft>
              <a:buClr>
                <a:schemeClr val="dk1"/>
              </a:buClr>
              <a:buSzPts val="1100"/>
              <a:buFont typeface="Arial"/>
              <a:buNone/>
            </a:pPr>
            <a:r>
              <a:rPr lang="en-US" b="0" i="0" dirty="0">
                <a:solidFill>
                  <a:srgbClr val="212121"/>
                </a:solidFill>
                <a:latin typeface="Calibri Light" panose="020F0302020204030204" pitchFamily="34" charset="0"/>
                <a:ea typeface="Arial"/>
                <a:cs typeface="Calibri Light" panose="020F0302020204030204" pitchFamily="34" charset="0"/>
                <a:sym typeface="Arial"/>
              </a:rPr>
              <a:t>Traditionally, moving patients across organizations requires coordination through multiple communication channels like radio reports, phone calls, alerting tools, and secure messaging systems.  Often intermediaries like transfer centers or a regional </a:t>
            </a:r>
            <a:r>
              <a:rPr lang="en-US" b="0" i="0" dirty="0" err="1">
                <a:solidFill>
                  <a:srgbClr val="212121"/>
                </a:solidFill>
                <a:latin typeface="Calibri Light" panose="020F0302020204030204" pitchFamily="34" charset="0"/>
                <a:ea typeface="Arial"/>
                <a:cs typeface="Calibri Light" panose="020F0302020204030204" pitchFamily="34" charset="0"/>
                <a:sym typeface="Arial"/>
              </a:rPr>
              <a:t>MedCom</a:t>
            </a:r>
            <a:r>
              <a:rPr lang="en-US" b="0" i="0" dirty="0">
                <a:solidFill>
                  <a:srgbClr val="212121"/>
                </a:solidFill>
                <a:latin typeface="Calibri Light" panose="020F0302020204030204" pitchFamily="34" charset="0"/>
                <a:ea typeface="Arial"/>
                <a:cs typeface="Calibri Light" panose="020F0302020204030204" pitchFamily="34" charset="0"/>
                <a:sym typeface="Arial"/>
              </a:rPr>
              <a:t> are required to try to coordinate all of the calls and data sources.</a:t>
            </a:r>
          </a:p>
          <a:p>
            <a:pPr marL="0" lvl="0" indent="0" algn="l" rtl="0">
              <a:spcBef>
                <a:spcPts val="0"/>
              </a:spcBef>
              <a:spcAft>
                <a:spcPts val="0"/>
              </a:spcAft>
              <a:buClr>
                <a:srgbClr val="0E0E0E"/>
              </a:buClr>
              <a:buSzPts val="1200"/>
              <a:buFont typeface="Arial"/>
              <a:buNone/>
            </a:pPr>
            <a:br>
              <a:rPr lang="en-US" b="0" i="0" dirty="0">
                <a:solidFill>
                  <a:srgbClr val="212121"/>
                </a:solidFill>
                <a:latin typeface="Calibri Light" panose="020F0302020204030204" pitchFamily="34" charset="0"/>
                <a:ea typeface="Arial"/>
                <a:cs typeface="Calibri Light" panose="020F0302020204030204" pitchFamily="34" charset="0"/>
                <a:sym typeface="Arial"/>
              </a:rPr>
            </a:br>
            <a:r>
              <a:rPr lang="en-US" b="0" i="0" dirty="0">
                <a:solidFill>
                  <a:srgbClr val="212121"/>
                </a:solidFill>
                <a:latin typeface="Calibri Light" panose="020F0302020204030204" pitchFamily="34" charset="0"/>
                <a:ea typeface="Arial"/>
                <a:cs typeface="Calibri Light" panose="020F0302020204030204" pitchFamily="34" charset="0"/>
                <a:sym typeface="Arial"/>
              </a:rPr>
              <a:t>All the red lines in the diagram represent these different communication channels attempting to coordinate the transition of care across these siloed organizations. This workflow is highly inefficient for routine low acuity transitions of care, but is particularly ineffective for time sensitive emergencies, mass casualty incidents, mass evacuations and load balancing initiatives.</a:t>
            </a:r>
            <a:endParaRPr lang="en-US" b="0" i="0" dirty="0">
              <a:solidFill>
                <a:srgbClr val="212121"/>
              </a:solidFill>
              <a:latin typeface="Calibri Light" panose="020F0302020204030204" pitchFamily="34" charset="0"/>
              <a:cs typeface="Calibri Light" panose="020F0302020204030204" pitchFamily="34" charset="0"/>
            </a:endParaRPr>
          </a:p>
        </p:txBody>
      </p:sp>
      <p:sp>
        <p:nvSpPr>
          <p:cNvPr id="105" name="Google Shape;105;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8530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1828891" rtl="0" eaLnBrk="1" fontAlgn="auto" latinLnBrk="0" hangingPunct="1">
              <a:lnSpc>
                <a:spcPct val="100000"/>
              </a:lnSpc>
              <a:spcBef>
                <a:spcPts val="0"/>
              </a:spcBef>
              <a:spcAft>
                <a:spcPts val="0"/>
              </a:spcAft>
              <a:buClr>
                <a:schemeClr val="dk1"/>
              </a:buClr>
              <a:buSzPts val="1100"/>
              <a:buFont typeface="Arial"/>
              <a:buNone/>
              <a:tabLst/>
              <a:defRPr/>
            </a:pPr>
            <a:r>
              <a:rPr lang="en-US" b="1" dirty="0">
                <a:solidFill>
                  <a:srgbClr val="0E0E0E"/>
                </a:solidFill>
                <a:latin typeface="Arial"/>
                <a:ea typeface="Arial"/>
                <a:cs typeface="Arial"/>
                <a:sym typeface="Arial"/>
              </a:rPr>
              <a:t>CLICK1: Patient movement with </a:t>
            </a:r>
            <a:r>
              <a:rPr lang="en-US" b="1" dirty="0" err="1">
                <a:solidFill>
                  <a:srgbClr val="0E0E0E"/>
                </a:solidFill>
                <a:latin typeface="Arial"/>
                <a:ea typeface="Arial"/>
                <a:cs typeface="Arial"/>
                <a:sym typeface="Arial"/>
              </a:rPr>
              <a:t>Pusara</a:t>
            </a:r>
            <a:r>
              <a:rPr lang="en-US" b="1" dirty="0">
                <a:solidFill>
                  <a:srgbClr val="0E0E0E"/>
                </a:solidFill>
                <a:latin typeface="Arial"/>
                <a:ea typeface="Arial"/>
                <a:cs typeface="Arial"/>
                <a:sym typeface="Arial"/>
              </a:rPr>
              <a:t> - 3 Steps</a:t>
            </a:r>
          </a:p>
          <a:p>
            <a:pPr marL="0" marR="0" lvl="0" indent="0" algn="l" defTabSz="1828891" rtl="0" eaLnBrk="1" fontAlgn="auto" latinLnBrk="0" hangingPunct="1">
              <a:lnSpc>
                <a:spcPct val="100000"/>
              </a:lnSpc>
              <a:spcBef>
                <a:spcPts val="0"/>
              </a:spcBef>
              <a:spcAft>
                <a:spcPts val="0"/>
              </a:spcAft>
              <a:buClr>
                <a:schemeClr val="dk1"/>
              </a:buClr>
              <a:buSzPts val="1100"/>
              <a:buFont typeface="Arial"/>
              <a:buNone/>
              <a:tabLst/>
              <a:defRPr/>
            </a:pPr>
            <a:r>
              <a:rPr lang="en-US" b="1" dirty="0">
                <a:solidFill>
                  <a:srgbClr val="0E0E0E"/>
                </a:solidFill>
                <a:latin typeface="Arial"/>
                <a:ea typeface="Arial"/>
                <a:cs typeface="Arial"/>
                <a:sym typeface="Arial"/>
              </a:rPr>
              <a:t>CLICK2: Create Channel (Red Line)</a:t>
            </a:r>
          </a:p>
          <a:p>
            <a:pPr marL="0" marR="0" lvl="0" indent="0" algn="l" defTabSz="1828891" rtl="0" eaLnBrk="1" fontAlgn="auto" latinLnBrk="0" hangingPunct="1">
              <a:lnSpc>
                <a:spcPct val="100000"/>
              </a:lnSpc>
              <a:spcBef>
                <a:spcPts val="0"/>
              </a:spcBef>
              <a:spcAft>
                <a:spcPts val="0"/>
              </a:spcAft>
              <a:buClr>
                <a:schemeClr val="dk1"/>
              </a:buClr>
              <a:buSzPts val="1100"/>
              <a:buFont typeface="Arial"/>
              <a:buNone/>
              <a:tabLst/>
              <a:defRPr/>
            </a:pPr>
            <a:r>
              <a:rPr lang="en-US" b="1" dirty="0">
                <a:solidFill>
                  <a:srgbClr val="0E0E0E"/>
                </a:solidFill>
                <a:latin typeface="Arial"/>
                <a:ea typeface="Arial"/>
                <a:cs typeface="Arial"/>
                <a:sym typeface="Arial"/>
              </a:rPr>
              <a:t>CLICK3: Build Team</a:t>
            </a:r>
          </a:p>
          <a:p>
            <a:pPr marL="0" marR="0" lvl="0" indent="0" algn="l" defTabSz="1828891" rtl="0" eaLnBrk="1" fontAlgn="auto" latinLnBrk="0" hangingPunct="1">
              <a:lnSpc>
                <a:spcPct val="100000"/>
              </a:lnSpc>
              <a:spcBef>
                <a:spcPts val="0"/>
              </a:spcBef>
              <a:spcAft>
                <a:spcPts val="0"/>
              </a:spcAft>
              <a:buClr>
                <a:schemeClr val="dk1"/>
              </a:buClr>
              <a:buSzPts val="1100"/>
              <a:buFont typeface="Arial"/>
              <a:buNone/>
              <a:tabLst/>
              <a:defRPr/>
            </a:pPr>
            <a:r>
              <a:rPr lang="en-US" b="1" dirty="0">
                <a:solidFill>
                  <a:srgbClr val="0E0E0E"/>
                </a:solidFill>
                <a:latin typeface="Arial"/>
                <a:ea typeface="Arial"/>
                <a:cs typeface="Arial"/>
                <a:sym typeface="Arial"/>
              </a:rPr>
              <a:t>CLICK4: Communicate (API)</a:t>
            </a:r>
            <a:endParaRPr lang="en-US" b="0" dirty="0"/>
          </a:p>
          <a:p>
            <a:pPr marL="0" lvl="0" indent="0" algn="l" rtl="0">
              <a:spcBef>
                <a:spcPts val="0"/>
              </a:spcBef>
              <a:spcAft>
                <a:spcPts val="0"/>
              </a:spcAft>
              <a:buClr>
                <a:schemeClr val="dk1"/>
              </a:buClr>
              <a:buSzPts val="1100"/>
              <a:buFont typeface="Arial"/>
              <a:buNone/>
            </a:pPr>
            <a:endParaRPr lang="en-US" b="0" dirty="0"/>
          </a:p>
          <a:p>
            <a:pPr marL="0" lvl="0" indent="0" algn="l" rtl="0">
              <a:spcBef>
                <a:spcPts val="0"/>
              </a:spcBef>
              <a:spcAft>
                <a:spcPts val="0"/>
              </a:spcAft>
              <a:buClr>
                <a:schemeClr val="dk1"/>
              </a:buClr>
              <a:buSzPts val="1100"/>
              <a:buFont typeface="Arial"/>
              <a:buNone/>
            </a:pPr>
            <a:r>
              <a:rPr lang="en-US" b="0" i="0" dirty="0" err="1">
                <a:latin typeface="Calibri Light" panose="020F0302020204030204" pitchFamily="34" charset="0"/>
                <a:cs typeface="Calibri Light" panose="020F0302020204030204" pitchFamily="34" charset="0"/>
              </a:rPr>
              <a:t>Pulsara’s</a:t>
            </a:r>
            <a:r>
              <a:rPr lang="en-US" b="0" i="0" dirty="0">
                <a:latin typeface="Calibri Light" panose="020F0302020204030204" pitchFamily="34" charset="0"/>
                <a:cs typeface="Calibri Light" panose="020F0302020204030204" pitchFamily="34" charset="0"/>
              </a:rPr>
              <a:t> Patient Movement System offers a HIPAA-compliant solution for streamlining communication and logistics across organizations. Think of it as a secure group chat that integrates public safety and healthcare teams. </a:t>
            </a:r>
          </a:p>
          <a:p>
            <a:pPr marL="0" lvl="0" indent="0" algn="l" rtl="0">
              <a:spcBef>
                <a:spcPts val="0"/>
              </a:spcBef>
              <a:spcAft>
                <a:spcPts val="0"/>
              </a:spcAft>
              <a:buClr>
                <a:schemeClr val="dk1"/>
              </a:buClr>
              <a:buSzPts val="1100"/>
              <a:buFont typeface="Arial"/>
              <a:buNone/>
            </a:pPr>
            <a:endParaRPr lang="en-US" b="0" i="0" dirty="0">
              <a:latin typeface="Calibri Light" panose="020F0302020204030204" pitchFamily="34" charset="0"/>
              <a:cs typeface="Calibri Light" panose="020F0302020204030204" pitchFamily="34" charset="0"/>
            </a:endParaRPr>
          </a:p>
          <a:p>
            <a:pPr marL="0" lvl="0" indent="0" algn="l" rtl="0">
              <a:spcBef>
                <a:spcPts val="0"/>
              </a:spcBef>
              <a:spcAft>
                <a:spcPts val="0"/>
              </a:spcAft>
              <a:buClr>
                <a:schemeClr val="dk1"/>
              </a:buClr>
              <a:buSzPts val="1100"/>
              <a:buFont typeface="Arial"/>
              <a:buNone/>
            </a:pPr>
            <a:r>
              <a:rPr lang="en-US" b="0" i="0" dirty="0">
                <a:latin typeface="Calibri Light" panose="020F0302020204030204" pitchFamily="34" charset="0"/>
                <a:cs typeface="Calibri Light" panose="020F0302020204030204" pitchFamily="34" charset="0"/>
              </a:rPr>
              <a:t>You simply create a dedicated communication channel for each patient encounter, build the care team as the patient's condition evolves, and everyone is on the same communication channel as they coordinate care. The Pulsara API also allows you to move data into and out of the channel.</a:t>
            </a:r>
          </a:p>
        </p:txBody>
      </p:sp>
      <p:sp>
        <p:nvSpPr>
          <p:cNvPr id="163" name="Google Shape;163;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63568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E0815F6B-DE1D-7BD8-976C-3461269CA836}"/>
            </a:ext>
          </a:extLst>
        </p:cNvPr>
        <p:cNvGrpSpPr/>
        <p:nvPr/>
      </p:nvGrpSpPr>
      <p:grpSpPr>
        <a:xfrm>
          <a:off x="0" y="0"/>
          <a:ext cx="0" cy="0"/>
          <a:chOff x="0" y="0"/>
          <a:chExt cx="0" cy="0"/>
        </a:xfrm>
      </p:grpSpPr>
      <p:sp>
        <p:nvSpPr>
          <p:cNvPr id="131" name="Google Shape;131;g2ff10084883_2_14:notes">
            <a:extLst>
              <a:ext uri="{FF2B5EF4-FFF2-40B4-BE49-F238E27FC236}">
                <a16:creationId xmlns:a16="http://schemas.microsoft.com/office/drawing/2014/main" id="{0B47A91C-A368-DDBF-BBC8-F7ECC59CB62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2ff10084883_2_14:notes">
            <a:extLst>
              <a:ext uri="{FF2B5EF4-FFF2-40B4-BE49-F238E27FC236}">
                <a16:creationId xmlns:a16="http://schemas.microsoft.com/office/drawing/2014/main" id="{524593CE-878D-11B0-D3D3-3BE8E3BCAA3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b="0" i="0" kern="1200" dirty="0">
                <a:solidFill>
                  <a:schemeClr val="tx1"/>
                </a:solidFill>
                <a:latin typeface="Calibri Light" panose="020F0302020204030204" pitchFamily="34" charset="0"/>
                <a:ea typeface="Roboto Light" panose="02000000000000000000" pitchFamily="2" charset="0"/>
                <a:cs typeface="Calibri Light" panose="020F0302020204030204" pitchFamily="34" charset="0"/>
              </a:rPr>
              <a:t>So what does this look like? You will have multiple First Responder Organizations, EMS Agencies, and Hospitals in a region. </a:t>
            </a:r>
          </a:p>
        </p:txBody>
      </p:sp>
      <p:sp>
        <p:nvSpPr>
          <p:cNvPr id="133" name="Google Shape;133;g2ff10084883_2_14:notes">
            <a:extLst>
              <a:ext uri="{FF2B5EF4-FFF2-40B4-BE49-F238E27FC236}">
                <a16:creationId xmlns:a16="http://schemas.microsoft.com/office/drawing/2014/main" id="{94C33B51-3594-560F-6CA1-A58E15C6E26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3344850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8A201D53-3857-8C2D-B745-22354AF9C084}"/>
            </a:ext>
          </a:extLst>
        </p:cNvPr>
        <p:cNvGrpSpPr/>
        <p:nvPr/>
      </p:nvGrpSpPr>
      <p:grpSpPr>
        <a:xfrm>
          <a:off x="0" y="0"/>
          <a:ext cx="0" cy="0"/>
          <a:chOff x="0" y="0"/>
          <a:chExt cx="0" cy="0"/>
        </a:xfrm>
      </p:grpSpPr>
      <p:sp>
        <p:nvSpPr>
          <p:cNvPr id="131" name="Google Shape;131;g2ff10084883_2_14:notes">
            <a:extLst>
              <a:ext uri="{FF2B5EF4-FFF2-40B4-BE49-F238E27FC236}">
                <a16:creationId xmlns:a16="http://schemas.microsoft.com/office/drawing/2014/main" id="{44E8A94A-2A2E-629A-D0C8-AB586CF11BC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2ff10084883_2_14:notes">
            <a:extLst>
              <a:ext uri="{FF2B5EF4-FFF2-40B4-BE49-F238E27FC236}">
                <a16:creationId xmlns:a16="http://schemas.microsoft.com/office/drawing/2014/main" id="{9679DBDD-6E69-2ACB-36FF-D0F91EBAAFE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1828891" rtl="0" eaLnBrk="1" fontAlgn="auto" latinLnBrk="0" hangingPunct="1">
              <a:lnSpc>
                <a:spcPct val="100000"/>
              </a:lnSpc>
              <a:spcBef>
                <a:spcPts val="0"/>
              </a:spcBef>
              <a:spcAft>
                <a:spcPts val="0"/>
              </a:spcAft>
              <a:buClr>
                <a:srgbClr val="000000"/>
              </a:buClr>
              <a:buSzPts val="1400"/>
              <a:buFont typeface="Arial"/>
              <a:buNone/>
              <a:tabLst/>
              <a:defRPr/>
            </a:pPr>
            <a:r>
              <a:rPr lang="en-US" sz="2400" b="0" i="0" kern="1200" dirty="0">
                <a:solidFill>
                  <a:schemeClr val="tx1"/>
                </a:solidFill>
                <a:latin typeface="Calibri Light" panose="020F0302020204030204" pitchFamily="34" charset="0"/>
                <a:ea typeface="Roboto Light" panose="02000000000000000000" pitchFamily="2" charset="0"/>
                <a:cs typeface="Calibri Light" panose="020F0302020204030204" pitchFamily="34" charset="0"/>
              </a:rPr>
              <a:t>Every day, there are different people that are on shift or on call at each of these organizations for one of these unscheduled events.</a:t>
            </a:r>
          </a:p>
        </p:txBody>
      </p:sp>
      <p:sp>
        <p:nvSpPr>
          <p:cNvPr id="133" name="Google Shape;133;g2ff10084883_2_14:notes">
            <a:extLst>
              <a:ext uri="{FF2B5EF4-FFF2-40B4-BE49-F238E27FC236}">
                <a16:creationId xmlns:a16="http://schemas.microsoft.com/office/drawing/2014/main" id="{5747C1C2-5393-F5CA-CE08-4BAC6595177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1456756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F97E7415-8C8B-649A-B2B3-50C5994F7DFF}"/>
            </a:ext>
          </a:extLst>
        </p:cNvPr>
        <p:cNvGrpSpPr/>
        <p:nvPr/>
      </p:nvGrpSpPr>
      <p:grpSpPr>
        <a:xfrm>
          <a:off x="0" y="0"/>
          <a:ext cx="0" cy="0"/>
          <a:chOff x="0" y="0"/>
          <a:chExt cx="0" cy="0"/>
        </a:xfrm>
      </p:grpSpPr>
      <p:sp>
        <p:nvSpPr>
          <p:cNvPr id="131" name="Google Shape;131;g2ff10084883_2_14:notes">
            <a:extLst>
              <a:ext uri="{FF2B5EF4-FFF2-40B4-BE49-F238E27FC236}">
                <a16:creationId xmlns:a16="http://schemas.microsoft.com/office/drawing/2014/main" id="{768BE457-9D2E-46DB-FD58-E32A8242808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2ff10084883_2_14:notes">
            <a:extLst>
              <a:ext uri="{FF2B5EF4-FFF2-40B4-BE49-F238E27FC236}">
                <a16:creationId xmlns:a16="http://schemas.microsoft.com/office/drawing/2014/main" id="{22D1B628-4849-8794-A523-6463FA88EB9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latin typeface="Calibri Light" panose="020F0302020204030204" pitchFamily="34" charset="0"/>
                <a:ea typeface="Roboto Light" panose="02000000000000000000" pitchFamily="2" charset="0"/>
                <a:cs typeface="Calibri Light" panose="020F0302020204030204" pitchFamily="34" charset="0"/>
              </a:rPr>
              <a:t>For example, Engine 1 at a specific Fire Department might be first on scene.</a:t>
            </a:r>
          </a:p>
        </p:txBody>
      </p:sp>
      <p:sp>
        <p:nvSpPr>
          <p:cNvPr id="133" name="Google Shape;133;g2ff10084883_2_14:notes">
            <a:extLst>
              <a:ext uri="{FF2B5EF4-FFF2-40B4-BE49-F238E27FC236}">
                <a16:creationId xmlns:a16="http://schemas.microsoft.com/office/drawing/2014/main" id="{C4F90596-E436-0576-D800-F2B5EB20BFD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645031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a:extLst>
            <a:ext uri="{FF2B5EF4-FFF2-40B4-BE49-F238E27FC236}">
              <a16:creationId xmlns:a16="http://schemas.microsoft.com/office/drawing/2014/main" id="{693844D7-9352-D233-DB5C-561F94582227}"/>
            </a:ext>
          </a:extLst>
        </p:cNvPr>
        <p:cNvGrpSpPr/>
        <p:nvPr/>
      </p:nvGrpSpPr>
      <p:grpSpPr>
        <a:xfrm>
          <a:off x="0" y="0"/>
          <a:ext cx="0" cy="0"/>
          <a:chOff x="0" y="0"/>
          <a:chExt cx="0" cy="0"/>
        </a:xfrm>
      </p:grpSpPr>
      <p:sp>
        <p:nvSpPr>
          <p:cNvPr id="173" name="Google Shape;173;g3035a0d93e9_0_11:notes">
            <a:extLst>
              <a:ext uri="{FF2B5EF4-FFF2-40B4-BE49-F238E27FC236}">
                <a16:creationId xmlns:a16="http://schemas.microsoft.com/office/drawing/2014/main" id="{A5F38B15-F510-9B36-EEBE-A614F31D9F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3035a0d93e9_0_11:notes">
            <a:extLst>
              <a:ext uri="{FF2B5EF4-FFF2-40B4-BE49-F238E27FC236}">
                <a16:creationId xmlns:a16="http://schemas.microsoft.com/office/drawing/2014/main" id="{54650BDE-F77C-0EA5-CAFC-E551E0594F6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b="0" dirty="0">
                <a:latin typeface="Calibri Light" panose="020F0302020204030204" pitchFamily="34" charset="0"/>
                <a:ea typeface="Roboto Light" panose="02000000000000000000" pitchFamily="2" charset="0"/>
                <a:cs typeface="Calibri Light" panose="020F0302020204030204" pitchFamily="34" charset="0"/>
              </a:rPr>
              <a:t>They can create a patient channel with a simple Scan, Photo, Voice to Text workflow.</a:t>
            </a:r>
          </a:p>
        </p:txBody>
      </p:sp>
      <p:sp>
        <p:nvSpPr>
          <p:cNvPr id="175" name="Google Shape;175;g3035a0d93e9_0_11:notes">
            <a:extLst>
              <a:ext uri="{FF2B5EF4-FFF2-40B4-BE49-F238E27FC236}">
                <a16:creationId xmlns:a16="http://schemas.microsoft.com/office/drawing/2014/main" id="{1030C9A8-F406-93D5-491A-44E169E85B29}"/>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2224233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035f0e3723_0_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3035f0e3723_0_1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b="0" kern="1200" dirty="0">
                <a:solidFill>
                  <a:schemeClr val="tx1"/>
                </a:solidFill>
                <a:latin typeface="Calibri Light" panose="020F0302020204030204" pitchFamily="34" charset="0"/>
                <a:ea typeface="Roboto Light" panose="02000000000000000000" pitchFamily="2" charset="0"/>
                <a:cs typeface="Calibri Light" panose="020F0302020204030204" pitchFamily="34" charset="0"/>
              </a:rPr>
              <a:t>An EMS Agency will show up on scene and they can simply scan the Patient Movement Wristband. </a:t>
            </a:r>
          </a:p>
        </p:txBody>
      </p:sp>
      <p:sp>
        <p:nvSpPr>
          <p:cNvPr id="223" name="Google Shape;223;g3035f0e3723_0_1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a:extLst>
            <a:ext uri="{FF2B5EF4-FFF2-40B4-BE49-F238E27FC236}">
              <a16:creationId xmlns:a16="http://schemas.microsoft.com/office/drawing/2014/main" id="{3D93B488-B3AE-C1F1-BB57-C12AA372A594}"/>
            </a:ext>
          </a:extLst>
        </p:cNvPr>
        <p:cNvGrpSpPr/>
        <p:nvPr/>
      </p:nvGrpSpPr>
      <p:grpSpPr>
        <a:xfrm>
          <a:off x="0" y="0"/>
          <a:ext cx="0" cy="0"/>
          <a:chOff x="0" y="0"/>
          <a:chExt cx="0" cy="0"/>
        </a:xfrm>
      </p:grpSpPr>
      <p:sp>
        <p:nvSpPr>
          <p:cNvPr id="221" name="Google Shape;221;g3035f0e3723_0_195:notes">
            <a:extLst>
              <a:ext uri="{FF2B5EF4-FFF2-40B4-BE49-F238E27FC236}">
                <a16:creationId xmlns:a16="http://schemas.microsoft.com/office/drawing/2014/main" id="{0D348D0A-4549-EBE4-1B9C-5158065BB3C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3035f0e3723_0_195:notes">
            <a:extLst>
              <a:ext uri="{FF2B5EF4-FFF2-40B4-BE49-F238E27FC236}">
                <a16:creationId xmlns:a16="http://schemas.microsoft.com/office/drawing/2014/main" id="{B14C1239-8932-91F2-A04B-9734867CA6A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latin typeface="Calibri Light" panose="020F0302020204030204" pitchFamily="34" charset="0"/>
                <a:ea typeface="Roboto Light" panose="02000000000000000000" pitchFamily="2" charset="0"/>
                <a:cs typeface="Calibri Light" panose="020F0302020204030204" pitchFamily="34" charset="0"/>
              </a:rPr>
              <a:t>And now the medics are on the Patient Channel as well.</a:t>
            </a:r>
          </a:p>
          <a:p>
            <a:pPr marL="0" lvl="0" indent="0" algn="l" rtl="0">
              <a:spcBef>
                <a:spcPts val="0"/>
              </a:spcBef>
              <a:spcAft>
                <a:spcPts val="0"/>
              </a:spcAft>
              <a:buNone/>
            </a:pPr>
            <a:endParaRPr b="0" dirty="0"/>
          </a:p>
        </p:txBody>
      </p:sp>
      <p:sp>
        <p:nvSpPr>
          <p:cNvPr id="223" name="Google Shape;223;g3035f0e3723_0_195:notes">
            <a:extLst>
              <a:ext uri="{FF2B5EF4-FFF2-40B4-BE49-F238E27FC236}">
                <a16:creationId xmlns:a16="http://schemas.microsoft.com/office/drawing/2014/main" id="{29BA0125-6728-3FFE-965F-B37716415D0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160176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B295-E725-6131-1C90-358040D2F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D61B05-256B-A2D9-2410-CF94E5A55D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525A0D-B801-EA33-E182-AA21C21D6962}"/>
              </a:ext>
            </a:extLst>
          </p:cNvPr>
          <p:cNvSpPr>
            <a:spLocks noGrp="1"/>
          </p:cNvSpPr>
          <p:nvPr>
            <p:ph type="dt" sz="half" idx="10"/>
          </p:nvPr>
        </p:nvSpPr>
        <p:spPr/>
        <p:txBody>
          <a:bodyPr/>
          <a:lstStyle/>
          <a:p>
            <a:fld id="{7A686B6C-DBA2-D843-B878-E8B58DB33883}" type="datetimeFigureOut">
              <a:rPr lang="en-US" smtClean="0"/>
              <a:t>3/18/25</a:t>
            </a:fld>
            <a:endParaRPr lang="en-US"/>
          </a:p>
        </p:txBody>
      </p:sp>
      <p:sp>
        <p:nvSpPr>
          <p:cNvPr id="5" name="Footer Placeholder 4">
            <a:extLst>
              <a:ext uri="{FF2B5EF4-FFF2-40B4-BE49-F238E27FC236}">
                <a16:creationId xmlns:a16="http://schemas.microsoft.com/office/drawing/2014/main" id="{61862264-6408-DE0C-3662-33E0B3222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DEEC3E-867D-9D51-6F7A-99B89C30ED46}"/>
              </a:ext>
            </a:extLst>
          </p:cNvPr>
          <p:cNvSpPr>
            <a:spLocks noGrp="1"/>
          </p:cNvSpPr>
          <p:nvPr>
            <p:ph type="sldNum" sz="quarter" idx="12"/>
          </p:nvPr>
        </p:nvSpPr>
        <p:spPr/>
        <p:txBody>
          <a:bodyPr/>
          <a:lstStyle/>
          <a:p>
            <a:fld id="{190F040D-969B-F64A-972A-5F01EC2709E3}" type="slidenum">
              <a:rPr lang="en-US" smtClean="0"/>
              <a:t>‹#›</a:t>
            </a:fld>
            <a:endParaRPr lang="en-US"/>
          </a:p>
        </p:txBody>
      </p:sp>
    </p:spTree>
    <p:extLst>
      <p:ext uri="{BB962C8B-B14F-4D97-AF65-F5344CB8AC3E}">
        <p14:creationId xmlns:p14="http://schemas.microsoft.com/office/powerpoint/2010/main" val="3588364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E743C-9CCD-C961-341A-E9193C3D83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A8FE94-7D9D-02FA-0C71-8D1E1DCB9D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2C4495-1112-D340-A514-D1D8E6D73E45}"/>
              </a:ext>
            </a:extLst>
          </p:cNvPr>
          <p:cNvSpPr>
            <a:spLocks noGrp="1"/>
          </p:cNvSpPr>
          <p:nvPr>
            <p:ph type="dt" sz="half" idx="10"/>
          </p:nvPr>
        </p:nvSpPr>
        <p:spPr/>
        <p:txBody>
          <a:bodyPr/>
          <a:lstStyle/>
          <a:p>
            <a:fld id="{7A686B6C-DBA2-D843-B878-E8B58DB33883}" type="datetimeFigureOut">
              <a:rPr lang="en-US" smtClean="0"/>
              <a:t>3/18/25</a:t>
            </a:fld>
            <a:endParaRPr lang="en-US"/>
          </a:p>
        </p:txBody>
      </p:sp>
      <p:sp>
        <p:nvSpPr>
          <p:cNvPr id="5" name="Footer Placeholder 4">
            <a:extLst>
              <a:ext uri="{FF2B5EF4-FFF2-40B4-BE49-F238E27FC236}">
                <a16:creationId xmlns:a16="http://schemas.microsoft.com/office/drawing/2014/main" id="{57802ACE-FE99-829B-68BF-C5235931BE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4C712-F923-99CA-1D86-D7DE0CEACEAD}"/>
              </a:ext>
            </a:extLst>
          </p:cNvPr>
          <p:cNvSpPr>
            <a:spLocks noGrp="1"/>
          </p:cNvSpPr>
          <p:nvPr>
            <p:ph type="sldNum" sz="quarter" idx="12"/>
          </p:nvPr>
        </p:nvSpPr>
        <p:spPr/>
        <p:txBody>
          <a:bodyPr/>
          <a:lstStyle/>
          <a:p>
            <a:fld id="{190F040D-969B-F64A-972A-5F01EC2709E3}" type="slidenum">
              <a:rPr lang="en-US" smtClean="0"/>
              <a:t>‹#›</a:t>
            </a:fld>
            <a:endParaRPr lang="en-US"/>
          </a:p>
        </p:txBody>
      </p:sp>
    </p:spTree>
    <p:extLst>
      <p:ext uri="{BB962C8B-B14F-4D97-AF65-F5344CB8AC3E}">
        <p14:creationId xmlns:p14="http://schemas.microsoft.com/office/powerpoint/2010/main" val="3960637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2BC1CD-99D5-D560-46DC-7470F10ED1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86B89B-6D7A-58BE-A86F-7796C35B6F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C96F5-ED28-B6DC-E763-6BAC5C4F9A66}"/>
              </a:ext>
            </a:extLst>
          </p:cNvPr>
          <p:cNvSpPr>
            <a:spLocks noGrp="1"/>
          </p:cNvSpPr>
          <p:nvPr>
            <p:ph type="dt" sz="half" idx="10"/>
          </p:nvPr>
        </p:nvSpPr>
        <p:spPr/>
        <p:txBody>
          <a:bodyPr/>
          <a:lstStyle/>
          <a:p>
            <a:fld id="{7A686B6C-DBA2-D843-B878-E8B58DB33883}" type="datetimeFigureOut">
              <a:rPr lang="en-US" smtClean="0"/>
              <a:t>3/18/25</a:t>
            </a:fld>
            <a:endParaRPr lang="en-US"/>
          </a:p>
        </p:txBody>
      </p:sp>
      <p:sp>
        <p:nvSpPr>
          <p:cNvPr id="5" name="Footer Placeholder 4">
            <a:extLst>
              <a:ext uri="{FF2B5EF4-FFF2-40B4-BE49-F238E27FC236}">
                <a16:creationId xmlns:a16="http://schemas.microsoft.com/office/drawing/2014/main" id="{133F41F4-1531-DC51-19C1-7D873E00B3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E9B222-0384-BFF5-B5E2-560675AC6D36}"/>
              </a:ext>
            </a:extLst>
          </p:cNvPr>
          <p:cNvSpPr>
            <a:spLocks noGrp="1"/>
          </p:cNvSpPr>
          <p:nvPr>
            <p:ph type="sldNum" sz="quarter" idx="12"/>
          </p:nvPr>
        </p:nvSpPr>
        <p:spPr/>
        <p:txBody>
          <a:bodyPr/>
          <a:lstStyle/>
          <a:p>
            <a:fld id="{190F040D-969B-F64A-972A-5F01EC2709E3}" type="slidenum">
              <a:rPr lang="en-US" smtClean="0"/>
              <a:t>‹#›</a:t>
            </a:fld>
            <a:endParaRPr lang="en-US"/>
          </a:p>
        </p:txBody>
      </p:sp>
    </p:spTree>
    <p:extLst>
      <p:ext uri="{BB962C8B-B14F-4D97-AF65-F5344CB8AC3E}">
        <p14:creationId xmlns:p14="http://schemas.microsoft.com/office/powerpoint/2010/main" val="3989519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Video Displays - Customize Center Text">
    <p:spTree>
      <p:nvGrpSpPr>
        <p:cNvPr id="1" name=""/>
        <p:cNvGrpSpPr/>
        <p:nvPr/>
      </p:nvGrpSpPr>
      <p:grpSpPr>
        <a:xfrm>
          <a:off x="0" y="0"/>
          <a:ext cx="0" cy="0"/>
          <a:chOff x="0" y="0"/>
          <a:chExt cx="0" cy="0"/>
        </a:xfrm>
      </p:grpSpPr>
      <p:grpSp>
        <p:nvGrpSpPr>
          <p:cNvPr id="3" name="Center Text">
            <a:extLst>
              <a:ext uri="{FF2B5EF4-FFF2-40B4-BE49-F238E27FC236}">
                <a16:creationId xmlns:a16="http://schemas.microsoft.com/office/drawing/2014/main" id="{ED8BB84D-A18E-0631-4064-CA8E50C38D73}"/>
              </a:ext>
            </a:extLst>
          </p:cNvPr>
          <p:cNvGrpSpPr>
            <a:grpSpLocks/>
          </p:cNvGrpSpPr>
          <p:nvPr userDrawn="1"/>
        </p:nvGrpSpPr>
        <p:grpSpPr>
          <a:xfrm>
            <a:off x="4407456" y="3025444"/>
            <a:ext cx="3377087" cy="1316495"/>
            <a:chOff x="8812333" y="6050888"/>
            <a:chExt cx="6755054" cy="2632989"/>
          </a:xfrm>
        </p:grpSpPr>
        <p:sp>
          <p:nvSpPr>
            <p:cNvPr id="4" name="TextBox 3">
              <a:extLst>
                <a:ext uri="{FF2B5EF4-FFF2-40B4-BE49-F238E27FC236}">
                  <a16:creationId xmlns:a16="http://schemas.microsoft.com/office/drawing/2014/main" id="{7D218CEF-40F8-550B-170F-A9E96F515236}"/>
                </a:ext>
              </a:extLst>
            </p:cNvPr>
            <p:cNvSpPr txBox="1">
              <a:spLocks/>
            </p:cNvSpPr>
            <p:nvPr userDrawn="1"/>
          </p:nvSpPr>
          <p:spPr>
            <a:xfrm>
              <a:off x="8812333" y="7602675"/>
              <a:ext cx="6755054" cy="1081202"/>
            </a:xfrm>
            <a:prstGeom prst="rect">
              <a:avLst/>
            </a:prstGeom>
            <a:noFill/>
          </p:spPr>
          <p:txBody>
            <a:bodyPr wrap="none" lIns="0" tIns="0" rIns="0" bIns="0" rtlCol="0" anchor="ctr" anchorCtr="0">
              <a:noAutofit/>
            </a:bodyPr>
            <a:lstStyle/>
            <a:p>
              <a:pPr algn="ctr"/>
              <a:r>
                <a:rPr lang="en-US" sz="4799" b="1" i="0" spc="-75">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OF EVENT</a:t>
              </a:r>
            </a:p>
          </p:txBody>
        </p:sp>
        <p:sp>
          <p:nvSpPr>
            <p:cNvPr id="5" name="TextBox 4">
              <a:extLst>
                <a:ext uri="{FF2B5EF4-FFF2-40B4-BE49-F238E27FC236}">
                  <a16:creationId xmlns:a16="http://schemas.microsoft.com/office/drawing/2014/main" id="{7B4BBDA2-E087-2215-13A3-C256E60C88CD}"/>
                </a:ext>
              </a:extLst>
            </p:cNvPr>
            <p:cNvSpPr txBox="1">
              <a:spLocks/>
            </p:cNvSpPr>
            <p:nvPr userDrawn="1"/>
          </p:nvSpPr>
          <p:spPr>
            <a:xfrm>
              <a:off x="8812333" y="6619975"/>
              <a:ext cx="6755054" cy="1081202"/>
            </a:xfrm>
            <a:prstGeom prst="rect">
              <a:avLst/>
            </a:prstGeom>
            <a:noFill/>
          </p:spPr>
          <p:txBody>
            <a:bodyPr wrap="none" lIns="0" tIns="0" rIns="0" bIns="0" rtlCol="0" anchor="ctr" anchorCtr="0">
              <a:noAutofit/>
            </a:bodyPr>
            <a:lstStyle/>
            <a:p>
              <a:pPr algn="ctr"/>
              <a:r>
                <a:rPr lang="en-US" sz="3574" b="1" i="0" spc="-75">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REGARDLESS</a:t>
              </a:r>
            </a:p>
          </p:txBody>
        </p:sp>
        <p:sp>
          <p:nvSpPr>
            <p:cNvPr id="6" name="TextBox 5">
              <a:extLst>
                <a:ext uri="{FF2B5EF4-FFF2-40B4-BE49-F238E27FC236}">
                  <a16:creationId xmlns:a16="http://schemas.microsoft.com/office/drawing/2014/main" id="{1A8A7413-999E-F1A5-A35C-A99B0D0E11CA}"/>
                </a:ext>
              </a:extLst>
            </p:cNvPr>
            <p:cNvSpPr txBox="1">
              <a:spLocks/>
            </p:cNvSpPr>
            <p:nvPr userDrawn="1"/>
          </p:nvSpPr>
          <p:spPr>
            <a:xfrm>
              <a:off x="8812333" y="6050888"/>
              <a:ext cx="6755054" cy="667589"/>
            </a:xfrm>
            <a:prstGeom prst="rect">
              <a:avLst/>
            </a:prstGeom>
            <a:noFill/>
          </p:spPr>
          <p:txBody>
            <a:bodyPr wrap="none" lIns="0" tIns="0" rIns="0" bIns="0" rtlCol="0" anchor="ctr" anchorCtr="0">
              <a:normAutofit/>
            </a:bodyPr>
            <a:lstStyle/>
            <a:p>
              <a:pPr algn="ctr"/>
              <a:r>
                <a:rPr lang="en-US" sz="2000" b="1" i="0" spc="-75">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SAME TOO</a:t>
              </a:r>
              <a:r>
                <a:rPr lang="en-US" sz="2000" b="1" i="0" spc="15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L</a:t>
              </a:r>
              <a:r>
                <a:rPr lang="en-US" sz="2000" b="1" i="0" spc="-75">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 EVERY</a:t>
              </a:r>
              <a:r>
                <a:rPr lang="en-US" sz="2000" b="1" i="0" spc="-15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 </a:t>
              </a:r>
              <a:r>
                <a:rPr lang="en-US" sz="2000" b="1" i="0" spc="-75">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DAY.</a:t>
              </a:r>
            </a:p>
          </p:txBody>
        </p:sp>
      </p:grpSp>
      <p:pic>
        <p:nvPicPr>
          <p:cNvPr id="7" name="bkgd">
            <a:extLst>
              <a:ext uri="{FF2B5EF4-FFF2-40B4-BE49-F238E27FC236}">
                <a16:creationId xmlns:a16="http://schemas.microsoft.com/office/drawing/2014/main" id="{52781CBC-F81D-1AB7-05EF-9A1CBF35458A}"/>
              </a:ext>
            </a:extLst>
          </p:cNvPr>
          <p:cNvPicPr>
            <a:picLocks noChangeAspect="1"/>
          </p:cNvPicPr>
          <p:nvPr userDrawn="1"/>
        </p:nvPicPr>
        <p:blipFill rotWithShape="1">
          <a:blip r:embed="rId2"/>
          <a:srcRect r="1759"/>
          <a:stretch/>
        </p:blipFill>
        <p:spPr>
          <a:xfrm>
            <a:off x="0" y="0"/>
            <a:ext cx="12192000" cy="6858000"/>
          </a:xfrm>
          <a:prstGeom prst="rect">
            <a:avLst/>
          </a:prstGeom>
        </p:spPr>
      </p:pic>
      <p:sp>
        <p:nvSpPr>
          <p:cNvPr id="8" name="darkened">
            <a:extLst>
              <a:ext uri="{FF2B5EF4-FFF2-40B4-BE49-F238E27FC236}">
                <a16:creationId xmlns:a16="http://schemas.microsoft.com/office/drawing/2014/main" id="{1C3C4091-DEA9-10B1-AD94-CCF19DE1B028}"/>
              </a:ext>
            </a:extLst>
          </p:cNvPr>
          <p:cNvSpPr>
            <a:spLocks/>
          </p:cNvSpPr>
          <p:nvPr userDrawn="1"/>
        </p:nvSpPr>
        <p:spPr>
          <a:xfrm>
            <a:off x="4184594" y="2532185"/>
            <a:ext cx="3832947" cy="2203939"/>
          </a:xfrm>
          <a:prstGeom prst="rect">
            <a:avLst/>
          </a:prstGeom>
          <a:solidFill>
            <a:schemeClr val="tx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b="0" i="0" dirty="0">
              <a:latin typeface="Arial" panose="020B0604020202020204" pitchFamily="34" charset="0"/>
            </a:endParaRPr>
          </a:p>
        </p:txBody>
      </p:sp>
      <p:pic>
        <p:nvPicPr>
          <p:cNvPr id="9" name="displays">
            <a:extLst>
              <a:ext uri="{FF2B5EF4-FFF2-40B4-BE49-F238E27FC236}">
                <a16:creationId xmlns:a16="http://schemas.microsoft.com/office/drawing/2014/main" id="{0662A75F-F29B-687A-D9D9-043707A8824E}"/>
              </a:ext>
            </a:extLst>
          </p:cNvPr>
          <p:cNvPicPr>
            <a:picLocks noChangeAspect="1"/>
          </p:cNvPicPr>
          <p:nvPr userDrawn="1"/>
        </p:nvPicPr>
        <p:blipFill rotWithShape="1">
          <a:blip r:embed="rId3"/>
          <a:srcRect l="485" r="780" b="16509"/>
          <a:stretch/>
        </p:blipFill>
        <p:spPr>
          <a:xfrm>
            <a:off x="172222" y="90488"/>
            <a:ext cx="11847557" cy="6636708"/>
          </a:xfrm>
          <a:prstGeom prst="rect">
            <a:avLst/>
          </a:prstGeom>
          <a:effectLst>
            <a:outerShdw blurRad="1093712" dist="345508" dir="3600000" algn="tl" rotWithShape="0">
              <a:prstClr val="black">
                <a:alpha val="84113"/>
              </a:prstClr>
            </a:outerShdw>
          </a:effectLst>
        </p:spPr>
      </p:pic>
      <p:grpSp>
        <p:nvGrpSpPr>
          <p:cNvPr id="10" name="logo soc">
            <a:extLst>
              <a:ext uri="{FF2B5EF4-FFF2-40B4-BE49-F238E27FC236}">
                <a16:creationId xmlns:a16="http://schemas.microsoft.com/office/drawing/2014/main" id="{39E8D598-0CDD-7D3A-9A8A-2B3AEF28435B}"/>
              </a:ext>
            </a:extLst>
          </p:cNvPr>
          <p:cNvGrpSpPr>
            <a:grpSpLocks/>
          </p:cNvGrpSpPr>
          <p:nvPr userDrawn="1"/>
        </p:nvGrpSpPr>
        <p:grpSpPr>
          <a:xfrm>
            <a:off x="4508729" y="445493"/>
            <a:ext cx="3174542" cy="989878"/>
            <a:chOff x="9017089" y="676698"/>
            <a:chExt cx="6349911" cy="1979756"/>
          </a:xfrm>
        </p:grpSpPr>
        <p:pic>
          <p:nvPicPr>
            <p:cNvPr id="11" name="Graphic 10">
              <a:extLst>
                <a:ext uri="{FF2B5EF4-FFF2-40B4-BE49-F238E27FC236}">
                  <a16:creationId xmlns:a16="http://schemas.microsoft.com/office/drawing/2014/main" id="{CCF1F098-1505-E93B-CF36-D34969DE55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17089" y="676698"/>
              <a:ext cx="6349911" cy="1411092"/>
            </a:xfrm>
            <a:prstGeom prst="rect">
              <a:avLst/>
            </a:prstGeom>
          </p:spPr>
        </p:pic>
        <p:sp>
          <p:nvSpPr>
            <p:cNvPr id="12" name="TextBox 11">
              <a:extLst>
                <a:ext uri="{FF2B5EF4-FFF2-40B4-BE49-F238E27FC236}">
                  <a16:creationId xmlns:a16="http://schemas.microsoft.com/office/drawing/2014/main" id="{2E242BBF-22C8-6CFE-373A-F299F1FEC546}"/>
                </a:ext>
              </a:extLst>
            </p:cNvPr>
            <p:cNvSpPr txBox="1">
              <a:spLocks/>
            </p:cNvSpPr>
            <p:nvPr userDrawn="1"/>
          </p:nvSpPr>
          <p:spPr>
            <a:xfrm>
              <a:off x="10812585" y="1856234"/>
              <a:ext cx="4343400" cy="800220"/>
            </a:xfrm>
            <a:prstGeom prst="rect">
              <a:avLst/>
            </a:prstGeom>
            <a:noFill/>
          </p:spPr>
          <p:txBody>
            <a:bodyPr wrap="square" rtlCol="0">
              <a:spAutoFit/>
            </a:bodyPr>
            <a:lstStyle/>
            <a:p>
              <a:pPr algn="r"/>
              <a:r>
                <a:rPr lang="en-US" sz="1000" b="0" i="0" dirty="0">
                  <a:solidFill>
                    <a:srgbClr val="FFFCA3"/>
                  </a:solidFill>
                  <a:latin typeface="Arial" panose="020B0604020202020204" pitchFamily="34" charset="0"/>
                </a:rPr>
                <a:t>SYSTEMS OF CARE THAT SCALE</a:t>
              </a:r>
            </a:p>
          </p:txBody>
        </p:sp>
      </p:grpSp>
      <p:pic>
        <p:nvPicPr>
          <p:cNvPr id="13" name="its about people">
            <a:extLst>
              <a:ext uri="{FF2B5EF4-FFF2-40B4-BE49-F238E27FC236}">
                <a16:creationId xmlns:a16="http://schemas.microsoft.com/office/drawing/2014/main" id="{6EE9665C-46A5-A845-7E35-5792EC29790B}"/>
              </a:ext>
            </a:extLst>
          </p:cNvPr>
          <p:cNvPicPr>
            <a:picLocks noChangeAspect="1"/>
          </p:cNvPicPr>
          <p:nvPr userDrawn="1"/>
        </p:nvPicPr>
        <p:blipFill>
          <a:blip r:embed="rId6"/>
          <a:stretch>
            <a:fillRect/>
          </a:stretch>
        </p:blipFill>
        <p:spPr>
          <a:xfrm>
            <a:off x="5749422" y="2013482"/>
            <a:ext cx="831825" cy="321681"/>
          </a:xfrm>
          <a:prstGeom prst="rect">
            <a:avLst/>
          </a:prstGeom>
        </p:spPr>
      </p:pic>
      <p:sp>
        <p:nvSpPr>
          <p:cNvPr id="2" name="Google Shape;78;p13">
            <a:extLst>
              <a:ext uri="{FF2B5EF4-FFF2-40B4-BE49-F238E27FC236}">
                <a16:creationId xmlns:a16="http://schemas.microsoft.com/office/drawing/2014/main" id="{7D2A7585-EA5C-92F5-1D22-C2D6B5301D45}"/>
              </a:ext>
            </a:extLst>
          </p:cNvPr>
          <p:cNvSpPr txBox="1"/>
          <p:nvPr userDrawn="1"/>
        </p:nvSpPr>
        <p:spPr>
          <a:xfrm>
            <a:off x="0" y="6666271"/>
            <a:ext cx="12192062" cy="191729"/>
          </a:xfrm>
          <a:prstGeom prst="rect">
            <a:avLst/>
          </a:prstGeom>
          <a:noFill/>
          <a:ln>
            <a:noFill/>
          </a:ln>
        </p:spPr>
        <p:txBody>
          <a:bodyPr spcFirstLastPara="1" wrap="square" lIns="45707" tIns="45707" rIns="45707" bIns="45707"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700" b="0" i="0" u="none" strike="noStrike" cap="none" dirty="0">
                <a:solidFill>
                  <a:schemeClr val="bg1">
                    <a:lumMod val="95000"/>
                  </a:schemeClr>
                </a:solidFill>
                <a:latin typeface="Calibri Light" panose="020F0302020204030204" pitchFamily="34" charset="0"/>
                <a:ea typeface="Roboto Light"/>
                <a:cs typeface="Calibri Light" panose="020F0302020204030204" pitchFamily="34" charset="0"/>
                <a:sym typeface="Roboto Light"/>
              </a:rPr>
              <a:t>© 2024 Pulsara – Confidential and Proprietary</a:t>
            </a:r>
            <a:endParaRPr sz="700" b="0" i="0" u="none" strike="noStrike" cap="none" dirty="0">
              <a:solidFill>
                <a:schemeClr val="bg1">
                  <a:lumMod val="95000"/>
                </a:schemeClr>
              </a:solidFill>
              <a:latin typeface="Calibri Light" panose="020F0302020204030204" pitchFamily="34" charset="0"/>
              <a:ea typeface="Roboto Light"/>
              <a:cs typeface="Calibri Light" panose="020F0302020204030204" pitchFamily="34" charset="0"/>
              <a:sym typeface="Roboto Light"/>
            </a:endParaRPr>
          </a:p>
        </p:txBody>
      </p:sp>
    </p:spTree>
    <p:extLst>
      <p:ext uri="{BB962C8B-B14F-4D97-AF65-F5344CB8AC3E}">
        <p14:creationId xmlns:p14="http://schemas.microsoft.com/office/powerpoint/2010/main" val="4219326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hite with Logo &amp; Title, No Text Box">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AA70FFF-B7E8-BB6F-5763-06FFC7126D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14274" y="262748"/>
            <a:ext cx="1189305" cy="268588"/>
          </a:xfrm>
          <a:prstGeom prst="rect">
            <a:avLst/>
          </a:prstGeom>
        </p:spPr>
      </p:pic>
      <p:sp>
        <p:nvSpPr>
          <p:cNvPr id="4" name="Title 3">
            <a:extLst>
              <a:ext uri="{FF2B5EF4-FFF2-40B4-BE49-F238E27FC236}">
                <a16:creationId xmlns:a16="http://schemas.microsoft.com/office/drawing/2014/main" id="{EF9720D6-A13A-AA00-8849-8EAFFD080BD5}"/>
              </a:ext>
            </a:extLst>
          </p:cNvPr>
          <p:cNvSpPr>
            <a:spLocks noGrp="1"/>
          </p:cNvSpPr>
          <p:nvPr>
            <p:ph type="title"/>
          </p:nvPr>
        </p:nvSpPr>
        <p:spPr>
          <a:xfrm>
            <a:off x="296030" y="344032"/>
            <a:ext cx="11599940" cy="497941"/>
          </a:xfrm>
        </p:spPr>
        <p:txBody>
          <a:bodyPr/>
          <a:lstStyle>
            <a:lvl1pPr algn="ctr">
              <a:defRPr sz="3999"/>
            </a:lvl1pPr>
          </a:lstStyle>
          <a:p>
            <a:r>
              <a:rPr lang="en-US"/>
              <a:t>Click to edit Master title style</a:t>
            </a:r>
          </a:p>
        </p:txBody>
      </p:sp>
    </p:spTree>
    <p:extLst>
      <p:ext uri="{BB962C8B-B14F-4D97-AF65-F5344CB8AC3E}">
        <p14:creationId xmlns:p14="http://schemas.microsoft.com/office/powerpoint/2010/main" val="210842923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White with Logo &amp; No Placeholders">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AA70FFF-B7E8-BB6F-5763-06FFC7126D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14274" y="262748"/>
            <a:ext cx="1189305" cy="268588"/>
          </a:xfrm>
          <a:prstGeom prst="rect">
            <a:avLst/>
          </a:prstGeom>
        </p:spPr>
      </p:pic>
    </p:spTree>
    <p:extLst>
      <p:ext uri="{BB962C8B-B14F-4D97-AF65-F5344CB8AC3E}">
        <p14:creationId xmlns:p14="http://schemas.microsoft.com/office/powerpoint/2010/main" val="258945948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WHITE" userDrawn="1">
  <p:cSld name="BLANK WHITE">
    <p:bg>
      <p:bgPr>
        <a:solidFill>
          <a:schemeClr val="lt1"/>
        </a:solidFill>
        <a:effectLst/>
      </p:bgPr>
    </p:bg>
    <p:spTree>
      <p:nvGrpSpPr>
        <p:cNvPr id="1" name="Shape 12"/>
        <p:cNvGrpSpPr/>
        <p:nvPr/>
      </p:nvGrpSpPr>
      <p:grpSpPr>
        <a:xfrm>
          <a:off x="0" y="0"/>
          <a:ext cx="0" cy="0"/>
          <a:chOff x="0" y="0"/>
          <a:chExt cx="0" cy="0"/>
        </a:xfrm>
      </p:grpSpPr>
      <p:grpSp>
        <p:nvGrpSpPr>
          <p:cNvPr id="2" name="extra markers" hidden="1">
            <a:extLst>
              <a:ext uri="{FF2B5EF4-FFF2-40B4-BE49-F238E27FC236}">
                <a16:creationId xmlns:a16="http://schemas.microsoft.com/office/drawing/2014/main" id="{4C5FF2CD-7E93-CAAC-C13B-B17E87DDE974}"/>
              </a:ext>
            </a:extLst>
          </p:cNvPr>
          <p:cNvGrpSpPr/>
          <p:nvPr userDrawn="1"/>
        </p:nvGrpSpPr>
        <p:grpSpPr>
          <a:xfrm>
            <a:off x="12526824" y="6104964"/>
            <a:ext cx="469151" cy="670304"/>
            <a:chOff x="-5674102" y="5307489"/>
            <a:chExt cx="1866900" cy="2667000"/>
          </a:xfrm>
        </p:grpSpPr>
        <p:pic>
          <p:nvPicPr>
            <p:cNvPr id="3" name="Picture 2">
              <a:extLst>
                <a:ext uri="{FF2B5EF4-FFF2-40B4-BE49-F238E27FC236}">
                  <a16:creationId xmlns:a16="http://schemas.microsoft.com/office/drawing/2014/main" id="{1DF9D344-30E3-5E39-C23B-C94D19EAAC80}"/>
                </a:ext>
              </a:extLst>
            </p:cNvPr>
            <p:cNvPicPr/>
            <p:nvPr/>
          </p:nvPicPr>
          <p:blipFill>
            <a:blip r:embed="rId2"/>
            <a:stretch>
              <a:fillRect/>
            </a:stretch>
          </p:blipFill>
          <p:spPr>
            <a:xfrm>
              <a:off x="-5674102" y="5307489"/>
              <a:ext cx="1866900" cy="2667000"/>
            </a:xfrm>
            <a:prstGeom prst="rect">
              <a:avLst/>
            </a:prstGeom>
          </p:spPr>
        </p:pic>
        <p:pic>
          <p:nvPicPr>
            <p:cNvPr id="4" name="marker5">
              <a:extLst>
                <a:ext uri="{FF2B5EF4-FFF2-40B4-BE49-F238E27FC236}">
                  <a16:creationId xmlns:a16="http://schemas.microsoft.com/office/drawing/2014/main" id="{B5986473-9046-9DEA-60AB-CDD877B3709B}"/>
                </a:ext>
              </a:extLst>
            </p:cNvPr>
            <p:cNvPicPr/>
            <p:nvPr/>
          </p:nvPicPr>
          <p:blipFill>
            <a:blip r:embed="rId3"/>
            <a:stretch>
              <a:fillRect/>
            </a:stretch>
          </p:blipFill>
          <p:spPr>
            <a:xfrm>
              <a:off x="-5674102" y="5307489"/>
              <a:ext cx="1866900" cy="2667000"/>
            </a:xfrm>
            <a:prstGeom prst="rect">
              <a:avLst/>
            </a:prstGeom>
          </p:spPr>
        </p:pic>
        <p:pic>
          <p:nvPicPr>
            <p:cNvPr id="5" name="marker6">
              <a:extLst>
                <a:ext uri="{FF2B5EF4-FFF2-40B4-BE49-F238E27FC236}">
                  <a16:creationId xmlns:a16="http://schemas.microsoft.com/office/drawing/2014/main" id="{4B6FA970-584A-84DB-3FF8-AE739BACEAD9}"/>
                </a:ext>
              </a:extLst>
            </p:cNvPr>
            <p:cNvPicPr/>
            <p:nvPr/>
          </p:nvPicPr>
          <p:blipFill>
            <a:blip r:embed="rId4"/>
            <a:stretch>
              <a:fillRect/>
            </a:stretch>
          </p:blipFill>
          <p:spPr>
            <a:xfrm>
              <a:off x="-5674102" y="5307489"/>
              <a:ext cx="1866900" cy="2667000"/>
            </a:xfrm>
            <a:prstGeom prst="rect">
              <a:avLst/>
            </a:prstGeom>
          </p:spPr>
        </p:pic>
        <p:pic>
          <p:nvPicPr>
            <p:cNvPr id="6" name="marker7">
              <a:extLst>
                <a:ext uri="{FF2B5EF4-FFF2-40B4-BE49-F238E27FC236}">
                  <a16:creationId xmlns:a16="http://schemas.microsoft.com/office/drawing/2014/main" id="{7CEA1CF0-20B3-44A3-AFD9-A7CB2F109BD3}"/>
                </a:ext>
              </a:extLst>
            </p:cNvPr>
            <p:cNvPicPr/>
            <p:nvPr/>
          </p:nvPicPr>
          <p:blipFill>
            <a:blip r:embed="rId5"/>
            <a:stretch>
              <a:fillRect/>
            </a:stretch>
          </p:blipFill>
          <p:spPr>
            <a:xfrm>
              <a:off x="-5674102" y="5307489"/>
              <a:ext cx="1866900" cy="2667000"/>
            </a:xfrm>
            <a:prstGeom prst="rect">
              <a:avLst/>
            </a:prstGeom>
          </p:spPr>
        </p:pic>
        <p:pic>
          <p:nvPicPr>
            <p:cNvPr id="7" name="marker8">
              <a:extLst>
                <a:ext uri="{FF2B5EF4-FFF2-40B4-BE49-F238E27FC236}">
                  <a16:creationId xmlns:a16="http://schemas.microsoft.com/office/drawing/2014/main" id="{B94E8F00-B69B-4E93-DB1F-384A7AD26276}"/>
                </a:ext>
              </a:extLst>
            </p:cNvPr>
            <p:cNvPicPr/>
            <p:nvPr/>
          </p:nvPicPr>
          <p:blipFill>
            <a:blip r:embed="rId6"/>
            <a:stretch>
              <a:fillRect/>
            </a:stretch>
          </p:blipFill>
          <p:spPr>
            <a:xfrm>
              <a:off x="-5674102" y="5307489"/>
              <a:ext cx="1866900" cy="2667000"/>
            </a:xfrm>
            <a:prstGeom prst="rect">
              <a:avLst/>
            </a:prstGeom>
          </p:spPr>
        </p:pic>
        <p:pic>
          <p:nvPicPr>
            <p:cNvPr id="8" name="marker9">
              <a:extLst>
                <a:ext uri="{FF2B5EF4-FFF2-40B4-BE49-F238E27FC236}">
                  <a16:creationId xmlns:a16="http://schemas.microsoft.com/office/drawing/2014/main" id="{66F6FD75-938B-AD85-DA5B-89AF68E72FB8}"/>
                </a:ext>
              </a:extLst>
            </p:cNvPr>
            <p:cNvPicPr/>
            <p:nvPr/>
          </p:nvPicPr>
          <p:blipFill>
            <a:blip r:embed="rId7"/>
            <a:stretch>
              <a:fillRect/>
            </a:stretch>
          </p:blipFill>
          <p:spPr>
            <a:xfrm>
              <a:off x="-5674102" y="5307489"/>
              <a:ext cx="1866900" cy="2667000"/>
            </a:xfrm>
            <a:prstGeom prst="rect">
              <a:avLst/>
            </a:prstGeom>
          </p:spPr>
        </p:pic>
        <p:pic>
          <p:nvPicPr>
            <p:cNvPr id="9" name="marker10">
              <a:extLst>
                <a:ext uri="{FF2B5EF4-FFF2-40B4-BE49-F238E27FC236}">
                  <a16:creationId xmlns:a16="http://schemas.microsoft.com/office/drawing/2014/main" id="{37EF1E04-D932-9945-29B1-5D9193313796}"/>
                </a:ext>
              </a:extLst>
            </p:cNvPr>
            <p:cNvPicPr/>
            <p:nvPr/>
          </p:nvPicPr>
          <p:blipFill>
            <a:blip r:embed="rId8"/>
            <a:stretch>
              <a:fillRect/>
            </a:stretch>
          </p:blipFill>
          <p:spPr>
            <a:xfrm>
              <a:off x="-5674102" y="5307489"/>
              <a:ext cx="1866900" cy="2667000"/>
            </a:xfrm>
            <a:prstGeom prst="rect">
              <a:avLst/>
            </a:prstGeom>
          </p:spPr>
        </p:pic>
      </p:grpSp>
      <p:grpSp>
        <p:nvGrpSpPr>
          <p:cNvPr id="65" name="TITLE">
            <a:extLst>
              <a:ext uri="{FF2B5EF4-FFF2-40B4-BE49-F238E27FC236}">
                <a16:creationId xmlns:a16="http://schemas.microsoft.com/office/drawing/2014/main" id="{755A928B-138A-7906-C500-793ECF011822}"/>
              </a:ext>
            </a:extLst>
          </p:cNvPr>
          <p:cNvGrpSpPr/>
          <p:nvPr userDrawn="1"/>
        </p:nvGrpSpPr>
        <p:grpSpPr>
          <a:xfrm>
            <a:off x="2090952" y="330852"/>
            <a:ext cx="8010096" cy="807900"/>
            <a:chOff x="4182449" y="661703"/>
            <a:chExt cx="16022278" cy="1615800"/>
          </a:xfrm>
        </p:grpSpPr>
        <p:pic>
          <p:nvPicPr>
            <p:cNvPr id="66" name="logo">
              <a:extLst>
                <a:ext uri="{FF2B5EF4-FFF2-40B4-BE49-F238E27FC236}">
                  <a16:creationId xmlns:a16="http://schemas.microsoft.com/office/drawing/2014/main" id="{40488740-2AB3-A528-87A6-0F1ECE104473}"/>
                </a:ext>
              </a:extLst>
            </p:cNvPr>
            <p:cNvPicPr preferRelativeResize="0"/>
            <p:nvPr/>
          </p:nvPicPr>
          <p:blipFill rotWithShape="1">
            <a:blip r:embed="rId9">
              <a:alphaModFix/>
            </a:blip>
            <a:srcRect/>
            <a:stretch/>
          </p:blipFill>
          <p:spPr>
            <a:xfrm>
              <a:off x="15530791" y="810000"/>
              <a:ext cx="4673936" cy="1059424"/>
            </a:xfrm>
            <a:prstGeom prst="rect">
              <a:avLst/>
            </a:prstGeom>
            <a:noFill/>
            <a:ln>
              <a:noFill/>
            </a:ln>
          </p:spPr>
        </p:pic>
        <p:sp>
          <p:nvSpPr>
            <p:cNvPr id="67" name="title">
              <a:extLst>
                <a:ext uri="{FF2B5EF4-FFF2-40B4-BE49-F238E27FC236}">
                  <a16:creationId xmlns:a16="http://schemas.microsoft.com/office/drawing/2014/main" id="{8DA7A151-BF7C-07BB-0F0E-ECB4B7CC1E72}"/>
                </a:ext>
              </a:extLst>
            </p:cNvPr>
            <p:cNvSpPr/>
            <p:nvPr/>
          </p:nvSpPr>
          <p:spPr>
            <a:xfrm>
              <a:off x="4182449" y="661703"/>
              <a:ext cx="12467100" cy="16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0"/>
                <a:buFont typeface="Arial"/>
                <a:buNone/>
              </a:pPr>
              <a:r>
                <a:rPr lang="en-US" sz="3999" b="1" i="0" u="none" strike="noStrike" cap="none" dirty="0">
                  <a:solidFill>
                    <a:srgbClr val="262626"/>
                  </a:solidFill>
                  <a:latin typeface="Arial"/>
                  <a:ea typeface="Arial"/>
                  <a:cs typeface="Arial"/>
                  <a:sym typeface="Arial"/>
                </a:rPr>
                <a:t>Patient Movement with</a:t>
              </a:r>
              <a:endParaRPr sz="800" b="0" i="0" u="none" strike="noStrike" cap="none" dirty="0">
                <a:solidFill>
                  <a:srgbClr val="000000"/>
                </a:solidFill>
                <a:latin typeface="Arial"/>
                <a:ea typeface="Arial"/>
                <a:cs typeface="Arial"/>
                <a:sym typeface="Arial"/>
              </a:endParaRPr>
            </a:p>
          </p:txBody>
        </p:sp>
      </p:grpSp>
      <p:grpSp>
        <p:nvGrpSpPr>
          <p:cNvPr id="18" name="FIRE3">
            <a:extLst>
              <a:ext uri="{FF2B5EF4-FFF2-40B4-BE49-F238E27FC236}">
                <a16:creationId xmlns:a16="http://schemas.microsoft.com/office/drawing/2014/main" id="{3DFFC1BD-ECBC-840E-D085-8367F3B16A89}"/>
              </a:ext>
            </a:extLst>
          </p:cNvPr>
          <p:cNvGrpSpPr/>
          <p:nvPr userDrawn="1"/>
        </p:nvGrpSpPr>
        <p:grpSpPr>
          <a:xfrm>
            <a:off x="8411087" y="1373665"/>
            <a:ext cx="1054141" cy="947640"/>
            <a:chOff x="16824363" y="2747330"/>
            <a:chExt cx="2108557" cy="1895280"/>
          </a:xfrm>
        </p:grpSpPr>
        <p:sp>
          <p:nvSpPr>
            <p:cNvPr id="21" name="STAFF FIRE3" hidden="1">
              <a:extLst>
                <a:ext uri="{FF2B5EF4-FFF2-40B4-BE49-F238E27FC236}">
                  <a16:creationId xmlns:a16="http://schemas.microsoft.com/office/drawing/2014/main" id="{EACC4E0E-FDE8-D495-C190-0F6AA25A0331}"/>
                </a:ext>
              </a:extLst>
            </p:cNvPr>
            <p:cNvSpPr/>
            <p:nvPr/>
          </p:nvSpPr>
          <p:spPr>
            <a:xfrm>
              <a:off x="17025479" y="3818540"/>
              <a:ext cx="1718655" cy="718551"/>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640080" tIns="137160" rIns="91425" bIns="45720" anchor="t" anchorCtr="0">
              <a:noAutofit/>
            </a:bodyPr>
            <a:lstStyle/>
            <a:p>
              <a:pPr marL="0" algn="l" defTabSz="457109" rtl="0" eaLnBrk="1" latinLnBrk="0" hangingPunct="1">
                <a:lnSpc>
                  <a:spcPct val="90000"/>
                </a:lnSpc>
              </a:pPr>
              <a:r>
                <a:rPr lang="en-US" sz="550" b="0" i="0" kern="1200" dirty="0">
                  <a:solidFill>
                    <a:schemeClr val="dk1"/>
                  </a:solidFill>
                  <a:latin typeface="Calibri" panose="020F0502020204030204" pitchFamily="34" charset="0"/>
                  <a:ea typeface="Roboto"/>
                  <a:cs typeface="Calibri" panose="020F0502020204030204" pitchFamily="34" charset="0"/>
                  <a:sym typeface="Roboto"/>
                </a:rPr>
                <a:t>Engine 1</a:t>
              </a:r>
              <a:endParaRPr sz="550" b="0" i="0" kern="1200" dirty="0">
                <a:solidFill>
                  <a:schemeClr val="dk1"/>
                </a:solidFill>
                <a:latin typeface="Calibri" panose="020F0502020204030204" pitchFamily="34" charset="0"/>
                <a:ea typeface="Roboto"/>
                <a:cs typeface="Calibri" panose="020F0502020204030204" pitchFamily="34" charset="0"/>
              </a:endParaRPr>
            </a:p>
            <a:p>
              <a:pPr marL="0" algn="l" defTabSz="457109" rtl="0" eaLnBrk="1" latinLnBrk="0" hangingPunct="1">
                <a:lnSpc>
                  <a:spcPct val="90000"/>
                </a:lnSpc>
              </a:pPr>
              <a:r>
                <a:rPr lang="en-US" sz="550" b="0" i="0" kern="1200" dirty="0">
                  <a:solidFill>
                    <a:schemeClr val="dk1"/>
                  </a:solidFill>
                  <a:latin typeface="Calibri" panose="020F0502020204030204" pitchFamily="34" charset="0"/>
                  <a:ea typeface="Roboto"/>
                  <a:cs typeface="Calibri" panose="020F0502020204030204" pitchFamily="34" charset="0"/>
                  <a:sym typeface="Roboto"/>
                </a:rPr>
                <a:t>Engine 2</a:t>
              </a:r>
              <a:endParaRPr sz="550" b="0" i="0" kern="1200" dirty="0">
                <a:solidFill>
                  <a:schemeClr val="dk1"/>
                </a:solidFill>
                <a:latin typeface="Calibri" panose="020F0502020204030204" pitchFamily="34" charset="0"/>
                <a:ea typeface="Roboto"/>
                <a:cs typeface="Calibri" panose="020F0502020204030204" pitchFamily="34" charset="0"/>
              </a:endParaRPr>
            </a:p>
            <a:p>
              <a:pPr marL="0" algn="l" defTabSz="457109" rtl="0" eaLnBrk="1" latinLnBrk="0" hangingPunct="1">
                <a:lnSpc>
                  <a:spcPct val="90000"/>
                </a:lnSpc>
              </a:pPr>
              <a:r>
                <a:rPr lang="en-US" sz="550" b="0" i="0" kern="1200" dirty="0">
                  <a:solidFill>
                    <a:schemeClr val="dk1"/>
                  </a:solidFill>
                  <a:latin typeface="Calibri" panose="020F0502020204030204" pitchFamily="34" charset="0"/>
                  <a:ea typeface="Roboto"/>
                  <a:cs typeface="Calibri" panose="020F0502020204030204" pitchFamily="34" charset="0"/>
                  <a:sym typeface="Roboto"/>
                </a:rPr>
                <a:t>Engine 3…</a:t>
              </a:r>
              <a:endParaRPr sz="550" b="0" i="0" kern="1200" dirty="0">
                <a:solidFill>
                  <a:schemeClr val="dk1"/>
                </a:solidFill>
                <a:latin typeface="Calibri" panose="020F0502020204030204" pitchFamily="34" charset="0"/>
                <a:ea typeface="Roboto"/>
                <a:cs typeface="Calibri" panose="020F0502020204030204" pitchFamily="34" charset="0"/>
              </a:endParaRPr>
            </a:p>
          </p:txBody>
        </p:sp>
        <p:pic>
          <p:nvPicPr>
            <p:cNvPr id="23" name="FIRE3">
              <a:extLst>
                <a:ext uri="{FF2B5EF4-FFF2-40B4-BE49-F238E27FC236}">
                  <a16:creationId xmlns:a16="http://schemas.microsoft.com/office/drawing/2014/main" id="{A5754F8B-83AE-4744-CF0E-A19F93CB0FFA}"/>
                </a:ext>
              </a:extLst>
            </p:cNvPr>
            <p:cNvPicPr>
              <a:picLocks noChangeAspect="1"/>
            </p:cNvPicPr>
            <p:nvPr/>
          </p:nvPicPr>
          <p:blipFill>
            <a:blip r:embed="rId10">
              <a:alphaModFix/>
            </a:blip>
            <a:stretch>
              <a:fillRect/>
            </a:stretch>
          </p:blipFill>
          <p:spPr>
            <a:xfrm>
              <a:off x="16988627" y="2747330"/>
              <a:ext cx="1797691" cy="1209617"/>
            </a:xfrm>
            <a:prstGeom prst="rect">
              <a:avLst/>
            </a:prstGeom>
          </p:spPr>
        </p:pic>
        <p:pic>
          <p:nvPicPr>
            <p:cNvPr id="68" name="marker FIRE3">
              <a:extLst>
                <a:ext uri="{FF2B5EF4-FFF2-40B4-BE49-F238E27FC236}">
                  <a16:creationId xmlns:a16="http://schemas.microsoft.com/office/drawing/2014/main" id="{E72087A1-90AF-7E89-2A4A-CE31FE664778}"/>
                </a:ext>
              </a:extLst>
            </p:cNvPr>
            <p:cNvPicPr>
              <a:picLocks noChangeAspect="1"/>
            </p:cNvPicPr>
            <p:nvPr/>
          </p:nvPicPr>
          <p:blipFill>
            <a:blip r:embed="rId2"/>
            <a:stretch>
              <a:fillRect/>
            </a:stretch>
          </p:blipFill>
          <p:spPr>
            <a:xfrm>
              <a:off x="18441695" y="3335184"/>
              <a:ext cx="344624" cy="492320"/>
            </a:xfrm>
            <a:prstGeom prst="rect">
              <a:avLst/>
            </a:prstGeom>
          </p:spPr>
        </p:pic>
        <p:sp>
          <p:nvSpPr>
            <p:cNvPr id="69" name="WHITE FADE">
              <a:extLst>
                <a:ext uri="{FF2B5EF4-FFF2-40B4-BE49-F238E27FC236}">
                  <a16:creationId xmlns:a16="http://schemas.microsoft.com/office/drawing/2014/main" id="{CAEB1298-C8BA-1029-0026-D288FF93BA7B}"/>
                </a:ext>
              </a:extLst>
            </p:cNvPr>
            <p:cNvSpPr/>
            <p:nvPr/>
          </p:nvSpPr>
          <p:spPr>
            <a:xfrm>
              <a:off x="16824363" y="2818556"/>
              <a:ext cx="2108557" cy="1824054"/>
            </a:xfrm>
            <a:prstGeom prst="rect">
              <a:avLst/>
            </a:prstGeom>
            <a:solidFill>
              <a:schemeClr val="bg1">
                <a:alpha val="2983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dirty="0">
                <a:latin typeface="Arial" panose="020B0604020202020204" pitchFamily="34" charset="0"/>
              </a:endParaRPr>
            </a:p>
          </p:txBody>
        </p:sp>
      </p:grpSp>
      <p:grpSp>
        <p:nvGrpSpPr>
          <p:cNvPr id="70" name="HOSP4">
            <a:extLst>
              <a:ext uri="{FF2B5EF4-FFF2-40B4-BE49-F238E27FC236}">
                <a16:creationId xmlns:a16="http://schemas.microsoft.com/office/drawing/2014/main" id="{91C268C4-2BF0-73ED-CB25-7DA76F851806}"/>
              </a:ext>
            </a:extLst>
          </p:cNvPr>
          <p:cNvGrpSpPr/>
          <p:nvPr userDrawn="1"/>
        </p:nvGrpSpPr>
        <p:grpSpPr>
          <a:xfrm>
            <a:off x="10940031" y="1243089"/>
            <a:ext cx="632891" cy="689595"/>
            <a:chOff x="21882911" y="2486178"/>
            <a:chExt cx="1265947" cy="1379190"/>
          </a:xfrm>
        </p:grpSpPr>
        <p:sp>
          <p:nvSpPr>
            <p:cNvPr id="71" name="STAFF HOSP4" hidden="1">
              <a:extLst>
                <a:ext uri="{FF2B5EF4-FFF2-40B4-BE49-F238E27FC236}">
                  <a16:creationId xmlns:a16="http://schemas.microsoft.com/office/drawing/2014/main" id="{31A198B7-4B31-E4CB-0B40-FE57152820FC}"/>
                </a:ext>
              </a:extLst>
            </p:cNvPr>
            <p:cNvSpPr/>
            <p:nvPr/>
          </p:nvSpPr>
          <p:spPr>
            <a:xfrm>
              <a:off x="21963873" y="3145097"/>
              <a:ext cx="1043457" cy="656864"/>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13842"/>
                </a:prstClr>
              </a:outerShdw>
            </a:effectLst>
          </p:spPr>
          <p:txBody>
            <a:bodyPr spcFirstLastPara="1" wrap="square" lIns="91440" tIns="91440" rIns="91425" bIns="45700" anchor="t" anchorCtr="0">
              <a:noAutofit/>
            </a:bodyPr>
            <a:lstStyle/>
            <a:p>
              <a:pPr marL="0" marR="0" lvl="0" indent="0" algn="ctr" rtl="0">
                <a:lnSpc>
                  <a:spcPct val="90000"/>
                </a:lnSpc>
                <a:spcBef>
                  <a:spcPts val="0"/>
                </a:spcBef>
                <a:spcAft>
                  <a:spcPts val="0"/>
                </a:spcAft>
                <a:buNone/>
              </a:pPr>
              <a:r>
                <a:rPr lang="en-US" sz="300" b="0" i="0" dirty="0">
                  <a:solidFill>
                    <a:schemeClr val="dk1"/>
                  </a:solidFill>
                  <a:latin typeface="Calibri" panose="020F0502020204030204" pitchFamily="34" charset="0"/>
                  <a:ea typeface="Roboto"/>
                  <a:cs typeface="Calibri" panose="020F0502020204030204" pitchFamily="34" charset="0"/>
                  <a:sym typeface="Roboto"/>
                </a:rPr>
                <a:t>ED • Radiology • Lab • Respiratory •  Trauma Surgeon  Ortho • CT Surgery • Pediatrics • Critical Care …</a:t>
              </a:r>
              <a:endParaRPr sz="100" b="1" i="0" dirty="0">
                <a:latin typeface="Calibri" panose="020F0502020204030204" pitchFamily="34" charset="0"/>
                <a:cs typeface="Calibri" panose="020F0502020204030204" pitchFamily="34" charset="0"/>
              </a:endParaRPr>
            </a:p>
          </p:txBody>
        </p:sp>
        <p:pic>
          <p:nvPicPr>
            <p:cNvPr id="72" name="HOSP4">
              <a:extLst>
                <a:ext uri="{FF2B5EF4-FFF2-40B4-BE49-F238E27FC236}">
                  <a16:creationId xmlns:a16="http://schemas.microsoft.com/office/drawing/2014/main" id="{B5261045-E063-28EA-E67D-E6FBF39CAC36}"/>
                </a:ext>
              </a:extLst>
            </p:cNvPr>
            <p:cNvPicPr>
              <a:picLocks noChangeAspect="1"/>
            </p:cNvPicPr>
            <p:nvPr/>
          </p:nvPicPr>
          <p:blipFill>
            <a:blip r:embed="rId11">
              <a:alphaModFix/>
            </a:blip>
            <a:stretch>
              <a:fillRect/>
            </a:stretch>
          </p:blipFill>
          <p:spPr>
            <a:xfrm>
              <a:off x="21949775" y="2561287"/>
              <a:ext cx="1075649" cy="656863"/>
            </a:xfrm>
            <a:prstGeom prst="rect">
              <a:avLst/>
            </a:prstGeom>
          </p:spPr>
        </p:pic>
        <p:pic>
          <p:nvPicPr>
            <p:cNvPr id="73" name="marker HOSP4">
              <a:extLst>
                <a:ext uri="{FF2B5EF4-FFF2-40B4-BE49-F238E27FC236}">
                  <a16:creationId xmlns:a16="http://schemas.microsoft.com/office/drawing/2014/main" id="{59CD53C1-FF0B-306C-3AB0-5C96EBEF38EC}"/>
                </a:ext>
              </a:extLst>
            </p:cNvPr>
            <p:cNvPicPr>
              <a:picLocks noChangeAspect="1"/>
            </p:cNvPicPr>
            <p:nvPr/>
          </p:nvPicPr>
          <p:blipFill>
            <a:blip r:embed="rId12"/>
            <a:stretch>
              <a:fillRect/>
            </a:stretch>
          </p:blipFill>
          <p:spPr>
            <a:xfrm>
              <a:off x="22801657" y="2841812"/>
              <a:ext cx="235588" cy="317614"/>
            </a:xfrm>
            <a:prstGeom prst="rect">
              <a:avLst/>
            </a:prstGeom>
          </p:spPr>
        </p:pic>
        <p:sp>
          <p:nvSpPr>
            <p:cNvPr id="74" name="WHITE FADE">
              <a:extLst>
                <a:ext uri="{FF2B5EF4-FFF2-40B4-BE49-F238E27FC236}">
                  <a16:creationId xmlns:a16="http://schemas.microsoft.com/office/drawing/2014/main" id="{78BBEDA3-372A-C52D-F432-94F99C49172A}"/>
                </a:ext>
              </a:extLst>
            </p:cNvPr>
            <p:cNvSpPr/>
            <p:nvPr/>
          </p:nvSpPr>
          <p:spPr>
            <a:xfrm>
              <a:off x="21882911" y="2486178"/>
              <a:ext cx="1265947" cy="1379190"/>
            </a:xfrm>
            <a:prstGeom prst="rect">
              <a:avLst/>
            </a:prstGeom>
            <a:solidFill>
              <a:schemeClr val="bg1">
                <a:alpha val="436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b="0" i="0" dirty="0">
                <a:latin typeface="Arial" panose="020B0604020202020204" pitchFamily="34" charset="0"/>
              </a:endParaRPr>
            </a:p>
          </p:txBody>
        </p:sp>
      </p:grpSp>
      <p:grpSp>
        <p:nvGrpSpPr>
          <p:cNvPr id="75" name="HOSP3">
            <a:extLst>
              <a:ext uri="{FF2B5EF4-FFF2-40B4-BE49-F238E27FC236}">
                <a16:creationId xmlns:a16="http://schemas.microsoft.com/office/drawing/2014/main" id="{0E9143A5-A7A8-B739-947A-EC3046F03A5C}"/>
              </a:ext>
            </a:extLst>
          </p:cNvPr>
          <p:cNvGrpSpPr/>
          <p:nvPr userDrawn="1"/>
        </p:nvGrpSpPr>
        <p:grpSpPr>
          <a:xfrm>
            <a:off x="2026168" y="1684934"/>
            <a:ext cx="1436729" cy="1450291"/>
            <a:chOff x="4052863" y="3369867"/>
            <a:chExt cx="2873833" cy="2900581"/>
          </a:xfrm>
        </p:grpSpPr>
        <p:sp>
          <p:nvSpPr>
            <p:cNvPr id="76" name="STAFF HOSP3" hidden="1">
              <a:extLst>
                <a:ext uri="{FF2B5EF4-FFF2-40B4-BE49-F238E27FC236}">
                  <a16:creationId xmlns:a16="http://schemas.microsoft.com/office/drawing/2014/main" id="{85CD56D9-28BD-9883-35D6-EC40BCC12D63}"/>
                </a:ext>
              </a:extLst>
            </p:cNvPr>
            <p:cNvSpPr/>
            <p:nvPr/>
          </p:nvSpPr>
          <p:spPr>
            <a:xfrm>
              <a:off x="4236653" y="4918281"/>
              <a:ext cx="2368757" cy="1202474"/>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40" tIns="274320" rIns="91425" bIns="45700" anchor="t" anchorCtr="0">
              <a:noAutofit/>
            </a:bodyPr>
            <a:lstStyle/>
            <a:p>
              <a:pPr marL="0" marR="0" lvl="0" indent="0" algn="ctr" rtl="0">
                <a:lnSpc>
                  <a:spcPct val="90000"/>
                </a:lnSpc>
                <a:spcBef>
                  <a:spcPts val="0"/>
                </a:spcBef>
                <a:spcAft>
                  <a:spcPts val="0"/>
                </a:spcAft>
                <a:buNone/>
              </a:pPr>
              <a:r>
                <a:rPr lang="en-US" sz="650" b="0" i="0" dirty="0">
                  <a:solidFill>
                    <a:schemeClr val="dk1"/>
                  </a:solidFill>
                  <a:latin typeface="Calibri Light" panose="020F0302020204030204" pitchFamily="34" charset="0"/>
                  <a:ea typeface="Roboto"/>
                  <a:cs typeface="Calibri Light" panose="020F0302020204030204" pitchFamily="34" charset="0"/>
                  <a:sym typeface="Roboto"/>
                </a:rPr>
                <a:t>ED • Radiology • Lab • Respiratory •  Trauma Surgeon  Ortho • CT Surgery • Pediatrics • Critical Care …</a:t>
              </a:r>
              <a:endParaRPr sz="650" b="0" i="0" dirty="0">
                <a:latin typeface="Calibri Light" panose="020F0302020204030204" pitchFamily="34" charset="0"/>
                <a:cs typeface="Calibri Light" panose="020F0302020204030204" pitchFamily="34" charset="0"/>
              </a:endParaRPr>
            </a:p>
          </p:txBody>
        </p:sp>
        <p:pic>
          <p:nvPicPr>
            <p:cNvPr id="77" name="HOSP3">
              <a:extLst>
                <a:ext uri="{FF2B5EF4-FFF2-40B4-BE49-F238E27FC236}">
                  <a16:creationId xmlns:a16="http://schemas.microsoft.com/office/drawing/2014/main" id="{8B8808AE-38AE-C374-2B39-298B0093039E}"/>
                </a:ext>
              </a:extLst>
            </p:cNvPr>
            <p:cNvPicPr>
              <a:picLocks noChangeAspect="1"/>
            </p:cNvPicPr>
            <p:nvPr/>
          </p:nvPicPr>
          <p:blipFill>
            <a:blip r:embed="rId11">
              <a:alphaModFix/>
            </a:blip>
            <a:stretch>
              <a:fillRect/>
            </a:stretch>
          </p:blipFill>
          <p:spPr>
            <a:xfrm>
              <a:off x="4204651" y="3647451"/>
              <a:ext cx="2441837" cy="1491149"/>
            </a:xfrm>
            <a:prstGeom prst="rect">
              <a:avLst/>
            </a:prstGeom>
          </p:spPr>
        </p:pic>
        <p:pic>
          <p:nvPicPr>
            <p:cNvPr id="78" name="marker HOSP3">
              <a:extLst>
                <a:ext uri="{FF2B5EF4-FFF2-40B4-BE49-F238E27FC236}">
                  <a16:creationId xmlns:a16="http://schemas.microsoft.com/office/drawing/2014/main" id="{7DB75FEE-7087-E20F-AC3A-07A39FC4B842}"/>
                </a:ext>
              </a:extLst>
            </p:cNvPr>
            <p:cNvPicPr>
              <a:picLocks noChangeAspect="1"/>
            </p:cNvPicPr>
            <p:nvPr/>
          </p:nvPicPr>
          <p:blipFill>
            <a:blip r:embed="rId2"/>
            <a:stretch>
              <a:fillRect/>
            </a:stretch>
          </p:blipFill>
          <p:spPr>
            <a:xfrm>
              <a:off x="6215558" y="4321938"/>
              <a:ext cx="478005" cy="682864"/>
            </a:xfrm>
            <a:prstGeom prst="rect">
              <a:avLst/>
            </a:prstGeom>
          </p:spPr>
        </p:pic>
        <p:sp>
          <p:nvSpPr>
            <p:cNvPr id="79" name="WHITE FADE">
              <a:extLst>
                <a:ext uri="{FF2B5EF4-FFF2-40B4-BE49-F238E27FC236}">
                  <a16:creationId xmlns:a16="http://schemas.microsoft.com/office/drawing/2014/main" id="{7BCAB0A2-98CB-6C79-E871-782A43F7B44A}"/>
                </a:ext>
              </a:extLst>
            </p:cNvPr>
            <p:cNvSpPr/>
            <p:nvPr/>
          </p:nvSpPr>
          <p:spPr>
            <a:xfrm>
              <a:off x="4052863" y="3369867"/>
              <a:ext cx="2873833" cy="2900581"/>
            </a:xfrm>
            <a:prstGeom prst="rect">
              <a:avLst/>
            </a:prstGeom>
            <a:solidFill>
              <a:schemeClr val="bg1">
                <a:alpha val="436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50" b="0" i="0" dirty="0">
                <a:latin typeface="Arial" panose="020B0604020202020204" pitchFamily="34" charset="0"/>
              </a:endParaRPr>
            </a:p>
          </p:txBody>
        </p:sp>
      </p:grpSp>
      <p:grpSp>
        <p:nvGrpSpPr>
          <p:cNvPr id="80" name="HOSP2">
            <a:extLst>
              <a:ext uri="{FF2B5EF4-FFF2-40B4-BE49-F238E27FC236}">
                <a16:creationId xmlns:a16="http://schemas.microsoft.com/office/drawing/2014/main" id="{30F7BA8D-C1DA-9EE4-4994-8D657543F196}"/>
              </a:ext>
            </a:extLst>
          </p:cNvPr>
          <p:cNvGrpSpPr/>
          <p:nvPr userDrawn="1"/>
        </p:nvGrpSpPr>
        <p:grpSpPr>
          <a:xfrm>
            <a:off x="7349945" y="2718695"/>
            <a:ext cx="1699463" cy="1563846"/>
            <a:chOff x="14377916" y="5437389"/>
            <a:chExt cx="3399369" cy="3127691"/>
          </a:xfrm>
        </p:grpSpPr>
        <p:sp>
          <p:nvSpPr>
            <p:cNvPr id="81" name="STAFF HOSP2" hidden="1">
              <a:extLst>
                <a:ext uri="{FF2B5EF4-FFF2-40B4-BE49-F238E27FC236}">
                  <a16:creationId xmlns:a16="http://schemas.microsoft.com/office/drawing/2014/main" id="{59F2DF67-89E1-D169-5E3B-F642AD3C15B8}"/>
                </a:ext>
              </a:extLst>
            </p:cNvPr>
            <p:cNvSpPr/>
            <p:nvPr/>
          </p:nvSpPr>
          <p:spPr>
            <a:xfrm>
              <a:off x="14654569" y="7030129"/>
              <a:ext cx="2857643" cy="1412868"/>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40" tIns="274320" rIns="91425" bIns="45700" anchor="t" anchorCtr="0">
              <a:noAutofit/>
            </a:bodyPr>
            <a:lstStyle/>
            <a:p>
              <a:pPr marL="0" marR="0" lvl="0" indent="0" algn="ctr" rtl="0">
                <a:lnSpc>
                  <a:spcPct val="90000"/>
                </a:lnSpc>
                <a:spcBef>
                  <a:spcPts val="0"/>
                </a:spcBef>
                <a:spcAft>
                  <a:spcPts val="0"/>
                </a:spcAft>
                <a:buNone/>
              </a:pPr>
              <a:r>
                <a:rPr lang="en-US" sz="800" b="0" i="0" dirty="0">
                  <a:solidFill>
                    <a:schemeClr val="dk1"/>
                  </a:solidFill>
                  <a:latin typeface="Calibri Light" panose="020F0302020204030204" pitchFamily="34" charset="0"/>
                  <a:ea typeface="Roboto"/>
                  <a:cs typeface="Calibri Light" panose="020F0302020204030204" pitchFamily="34" charset="0"/>
                  <a:sym typeface="Roboto"/>
                </a:rPr>
                <a:t>ED • Radiology • Lab • Respiratory •  Trauma Surgeon  Ortho • CT Surgery • Pediatrics • Critical Care …</a:t>
              </a:r>
              <a:endParaRPr sz="400" b="0" i="0" dirty="0">
                <a:latin typeface="Calibri Light" panose="020F0302020204030204" pitchFamily="34" charset="0"/>
                <a:cs typeface="Calibri Light" panose="020F0302020204030204" pitchFamily="34" charset="0"/>
              </a:endParaRPr>
            </a:p>
          </p:txBody>
        </p:sp>
        <p:pic>
          <p:nvPicPr>
            <p:cNvPr id="82" name="HOSP2">
              <a:extLst>
                <a:ext uri="{FF2B5EF4-FFF2-40B4-BE49-F238E27FC236}">
                  <a16:creationId xmlns:a16="http://schemas.microsoft.com/office/drawing/2014/main" id="{179974CD-CED4-75D8-74AF-2410C292A7B5}"/>
                </a:ext>
              </a:extLst>
            </p:cNvPr>
            <p:cNvPicPr>
              <a:picLocks noChangeAspect="1"/>
            </p:cNvPicPr>
            <p:nvPr/>
          </p:nvPicPr>
          <p:blipFill>
            <a:blip r:embed="rId11"/>
            <a:stretch>
              <a:fillRect/>
            </a:stretch>
          </p:blipFill>
          <p:spPr>
            <a:xfrm>
              <a:off x="14630738" y="5490024"/>
              <a:ext cx="2918581" cy="1782280"/>
            </a:xfrm>
            <a:prstGeom prst="rect">
              <a:avLst/>
            </a:prstGeom>
          </p:spPr>
        </p:pic>
        <p:pic>
          <p:nvPicPr>
            <p:cNvPr id="83" name="marker HOSP2">
              <a:extLst>
                <a:ext uri="{FF2B5EF4-FFF2-40B4-BE49-F238E27FC236}">
                  <a16:creationId xmlns:a16="http://schemas.microsoft.com/office/drawing/2014/main" id="{58D72644-A78D-484D-255A-F69F21989FDD}"/>
                </a:ext>
              </a:extLst>
            </p:cNvPr>
            <p:cNvPicPr>
              <a:picLocks noChangeAspect="1"/>
            </p:cNvPicPr>
            <p:nvPr/>
          </p:nvPicPr>
          <p:blipFill>
            <a:blip r:embed="rId13"/>
            <a:stretch>
              <a:fillRect/>
            </a:stretch>
          </p:blipFill>
          <p:spPr>
            <a:xfrm>
              <a:off x="16988628" y="6292570"/>
              <a:ext cx="560692" cy="800989"/>
            </a:xfrm>
            <a:prstGeom prst="rect">
              <a:avLst/>
            </a:prstGeom>
          </p:spPr>
        </p:pic>
        <p:sp>
          <p:nvSpPr>
            <p:cNvPr id="84" name="WHITE FADE">
              <a:extLst>
                <a:ext uri="{FF2B5EF4-FFF2-40B4-BE49-F238E27FC236}">
                  <a16:creationId xmlns:a16="http://schemas.microsoft.com/office/drawing/2014/main" id="{8F67CB2E-B74C-665B-554B-997BAA693483}"/>
                </a:ext>
              </a:extLst>
            </p:cNvPr>
            <p:cNvSpPr/>
            <p:nvPr/>
          </p:nvSpPr>
          <p:spPr>
            <a:xfrm>
              <a:off x="14377916" y="5437389"/>
              <a:ext cx="3399369" cy="3127691"/>
            </a:xfrm>
            <a:prstGeom prst="rect">
              <a:avLst/>
            </a:prstGeom>
            <a:solidFill>
              <a:schemeClr val="bg1">
                <a:alpha val="201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50" b="0" i="0" dirty="0">
                <a:latin typeface="Arial" panose="020B0604020202020204" pitchFamily="34" charset="0"/>
              </a:endParaRPr>
            </a:p>
          </p:txBody>
        </p:sp>
      </p:grpSp>
      <p:grpSp>
        <p:nvGrpSpPr>
          <p:cNvPr id="85" name="HOSP1">
            <a:extLst>
              <a:ext uri="{FF2B5EF4-FFF2-40B4-BE49-F238E27FC236}">
                <a16:creationId xmlns:a16="http://schemas.microsoft.com/office/drawing/2014/main" id="{B05FE525-8C85-4775-B760-ED26ADEC7EE1}"/>
              </a:ext>
            </a:extLst>
          </p:cNvPr>
          <p:cNvGrpSpPr/>
          <p:nvPr userDrawn="1"/>
        </p:nvGrpSpPr>
        <p:grpSpPr>
          <a:xfrm>
            <a:off x="868381" y="3429000"/>
            <a:ext cx="2377316" cy="2285696"/>
            <a:chOff x="1736988" y="6858000"/>
            <a:chExt cx="4755252" cy="4571391"/>
          </a:xfrm>
        </p:grpSpPr>
        <p:sp>
          <p:nvSpPr>
            <p:cNvPr id="86" name="STAFF HOSP1" hidden="1">
              <a:extLst>
                <a:ext uri="{FF2B5EF4-FFF2-40B4-BE49-F238E27FC236}">
                  <a16:creationId xmlns:a16="http://schemas.microsoft.com/office/drawing/2014/main" id="{F2765DDB-9BDB-48E2-6D5B-AC6596A2C00D}"/>
                </a:ext>
              </a:extLst>
            </p:cNvPr>
            <p:cNvSpPr/>
            <p:nvPr/>
          </p:nvSpPr>
          <p:spPr>
            <a:xfrm>
              <a:off x="1796085" y="9293415"/>
              <a:ext cx="4530071" cy="2135976"/>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40" tIns="457200" rIns="91425" bIns="45700" anchor="t" anchorCtr="0">
              <a:noAutofit/>
            </a:bodyPr>
            <a:lstStyle/>
            <a:p>
              <a:pPr marL="0" marR="0" lvl="0" indent="0" algn="ctr" rtl="0">
                <a:lnSpc>
                  <a:spcPct val="90000"/>
                </a:lnSpc>
                <a:spcBef>
                  <a:spcPts val="0"/>
                </a:spcBef>
                <a:spcAft>
                  <a:spcPts val="0"/>
                </a:spcAft>
                <a:buNone/>
              </a:pPr>
              <a:r>
                <a:rPr lang="en-US" sz="1300" b="0" i="0" dirty="0">
                  <a:solidFill>
                    <a:schemeClr val="dk1"/>
                  </a:solidFill>
                  <a:latin typeface="Calibri Light" panose="020F0302020204030204" pitchFamily="34" charset="0"/>
                  <a:ea typeface="Roboto"/>
                  <a:cs typeface="Calibri Light" panose="020F0302020204030204" pitchFamily="34" charset="0"/>
                  <a:sym typeface="Roboto"/>
                </a:rPr>
                <a:t>ED • Radiology • Lab • Respiratory •  Trauma Surgeon  Ortho • CT Surgery • Pediatrics • Critical Care …</a:t>
              </a:r>
              <a:endParaRPr sz="1300" b="0" i="0" dirty="0">
                <a:latin typeface="Calibri Light" panose="020F0302020204030204" pitchFamily="34" charset="0"/>
                <a:cs typeface="Calibri Light" panose="020F0302020204030204" pitchFamily="34" charset="0"/>
              </a:endParaRPr>
            </a:p>
          </p:txBody>
        </p:sp>
        <p:pic>
          <p:nvPicPr>
            <p:cNvPr id="87" name="HOSP1">
              <a:extLst>
                <a:ext uri="{FF2B5EF4-FFF2-40B4-BE49-F238E27FC236}">
                  <a16:creationId xmlns:a16="http://schemas.microsoft.com/office/drawing/2014/main" id="{7DA7BE08-EB71-759F-440A-4FAB433A630C}"/>
                </a:ext>
              </a:extLst>
            </p:cNvPr>
            <p:cNvPicPr>
              <a:picLocks noChangeAspect="1"/>
            </p:cNvPicPr>
            <p:nvPr/>
          </p:nvPicPr>
          <p:blipFill>
            <a:blip r:embed="rId11"/>
            <a:stretch>
              <a:fillRect/>
            </a:stretch>
          </p:blipFill>
          <p:spPr>
            <a:xfrm>
              <a:off x="1736988" y="6858000"/>
              <a:ext cx="4648266" cy="2838542"/>
            </a:xfrm>
            <a:prstGeom prst="rect">
              <a:avLst/>
            </a:prstGeom>
          </p:spPr>
        </p:pic>
        <p:pic>
          <p:nvPicPr>
            <p:cNvPr id="88" name="marker HOSP1">
              <a:extLst>
                <a:ext uri="{FF2B5EF4-FFF2-40B4-BE49-F238E27FC236}">
                  <a16:creationId xmlns:a16="http://schemas.microsoft.com/office/drawing/2014/main" id="{0822EE18-CC20-CDE6-E96E-45DD06F1ED42}"/>
                </a:ext>
              </a:extLst>
            </p:cNvPr>
            <p:cNvPicPr>
              <a:picLocks noChangeAspect="1"/>
            </p:cNvPicPr>
            <p:nvPr/>
          </p:nvPicPr>
          <p:blipFill>
            <a:blip r:embed="rId14"/>
            <a:stretch>
              <a:fillRect/>
            </a:stretch>
          </p:blipFill>
          <p:spPr>
            <a:xfrm>
              <a:off x="5579421" y="8084820"/>
              <a:ext cx="912819" cy="1304028"/>
            </a:xfrm>
            <a:prstGeom prst="rect">
              <a:avLst/>
            </a:prstGeom>
          </p:spPr>
        </p:pic>
      </p:grpSp>
      <p:grpSp>
        <p:nvGrpSpPr>
          <p:cNvPr id="89" name="EMS4">
            <a:extLst>
              <a:ext uri="{FF2B5EF4-FFF2-40B4-BE49-F238E27FC236}">
                <a16:creationId xmlns:a16="http://schemas.microsoft.com/office/drawing/2014/main" id="{DF0F0D7E-690C-A9B5-0120-A3339CA39B72}"/>
              </a:ext>
            </a:extLst>
          </p:cNvPr>
          <p:cNvGrpSpPr/>
          <p:nvPr userDrawn="1"/>
        </p:nvGrpSpPr>
        <p:grpSpPr>
          <a:xfrm>
            <a:off x="683749" y="1193333"/>
            <a:ext cx="949336" cy="963383"/>
            <a:chOff x="1367676" y="2386665"/>
            <a:chExt cx="1898919" cy="1926765"/>
          </a:xfrm>
        </p:grpSpPr>
        <p:sp>
          <p:nvSpPr>
            <p:cNvPr id="90" name="STAFF EMS4" hidden="1">
              <a:extLst>
                <a:ext uri="{FF2B5EF4-FFF2-40B4-BE49-F238E27FC236}">
                  <a16:creationId xmlns:a16="http://schemas.microsoft.com/office/drawing/2014/main" id="{9E1E4E7D-D351-26F8-11E0-9E8FBD718F82}"/>
                </a:ext>
              </a:extLst>
            </p:cNvPr>
            <p:cNvSpPr/>
            <p:nvPr/>
          </p:nvSpPr>
          <p:spPr>
            <a:xfrm>
              <a:off x="1546363" y="3368729"/>
              <a:ext cx="1588298" cy="739502"/>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640080" tIns="137160" rIns="91425" bIns="45720" anchor="t" anchorCtr="0">
              <a:noAutofit/>
            </a:bodyPr>
            <a:lstStyle/>
            <a:p>
              <a:pPr marL="0" algn="l" defTabSz="457109" rtl="0" eaLnBrk="1" latinLnBrk="0" hangingPunct="1">
                <a:lnSpc>
                  <a:spcPct val="90000"/>
                </a:lnSpc>
              </a:pPr>
              <a:r>
                <a:rPr lang="en-US" sz="550" b="0" i="0" kern="1200" dirty="0">
                  <a:solidFill>
                    <a:schemeClr val="dk1"/>
                  </a:solidFill>
                  <a:latin typeface="Calibri Light" panose="020F0302020204030204" pitchFamily="34" charset="0"/>
                  <a:ea typeface="Roboto"/>
                  <a:cs typeface="Calibri Light" panose="020F0302020204030204" pitchFamily="34" charset="0"/>
                  <a:sym typeface="Roboto"/>
                </a:rPr>
                <a:t>Unit 1</a:t>
              </a:r>
              <a:endParaRPr sz="550" b="0" i="0" kern="1200" dirty="0">
                <a:solidFill>
                  <a:schemeClr val="dk1"/>
                </a:solidFill>
                <a:latin typeface="Calibri Light" panose="020F0302020204030204" pitchFamily="34" charset="0"/>
                <a:ea typeface="Roboto"/>
                <a:cs typeface="Calibri Light" panose="020F0302020204030204" pitchFamily="34" charset="0"/>
              </a:endParaRPr>
            </a:p>
            <a:p>
              <a:pPr marL="0" algn="l" defTabSz="457109" rtl="0" eaLnBrk="1" latinLnBrk="0" hangingPunct="1">
                <a:lnSpc>
                  <a:spcPct val="90000"/>
                </a:lnSpc>
              </a:pPr>
              <a:r>
                <a:rPr lang="en-US" sz="550" b="0" i="0" kern="1200" dirty="0">
                  <a:solidFill>
                    <a:schemeClr val="dk1"/>
                  </a:solidFill>
                  <a:latin typeface="Calibri Light" panose="020F0302020204030204" pitchFamily="34" charset="0"/>
                  <a:ea typeface="Roboto"/>
                  <a:cs typeface="Calibri Light" panose="020F0302020204030204" pitchFamily="34" charset="0"/>
                  <a:sym typeface="Roboto"/>
                </a:rPr>
                <a:t>Unit 2</a:t>
              </a:r>
              <a:endParaRPr sz="550" b="0" i="0" kern="1200" dirty="0">
                <a:solidFill>
                  <a:schemeClr val="dk1"/>
                </a:solidFill>
                <a:latin typeface="Calibri Light" panose="020F0302020204030204" pitchFamily="34" charset="0"/>
                <a:ea typeface="Roboto"/>
                <a:cs typeface="Calibri Light" panose="020F0302020204030204" pitchFamily="34" charset="0"/>
              </a:endParaRPr>
            </a:p>
            <a:p>
              <a:pPr marL="0" algn="l" defTabSz="457109" rtl="0" eaLnBrk="1" latinLnBrk="0" hangingPunct="1">
                <a:lnSpc>
                  <a:spcPct val="90000"/>
                </a:lnSpc>
              </a:pPr>
              <a:r>
                <a:rPr lang="en-US" sz="550" b="0" i="0" kern="1200" dirty="0">
                  <a:solidFill>
                    <a:schemeClr val="dk1"/>
                  </a:solidFill>
                  <a:latin typeface="Calibri Light" panose="020F0302020204030204" pitchFamily="34" charset="0"/>
                  <a:ea typeface="Roboto"/>
                  <a:cs typeface="Calibri Light" panose="020F0302020204030204" pitchFamily="34" charset="0"/>
                  <a:sym typeface="Roboto"/>
                </a:rPr>
                <a:t>Unit 3…</a:t>
              </a:r>
              <a:endParaRPr sz="1300" b="0" i="0" kern="1200" dirty="0">
                <a:solidFill>
                  <a:schemeClr val="dk1"/>
                </a:solidFill>
                <a:latin typeface="Calibri Light" panose="020F0302020204030204" pitchFamily="34" charset="0"/>
                <a:ea typeface="Roboto"/>
                <a:cs typeface="Calibri Light" panose="020F0302020204030204" pitchFamily="34" charset="0"/>
              </a:endParaRPr>
            </a:p>
          </p:txBody>
        </p:sp>
        <p:pic>
          <p:nvPicPr>
            <p:cNvPr id="91" name="EMS4">
              <a:extLst>
                <a:ext uri="{FF2B5EF4-FFF2-40B4-BE49-F238E27FC236}">
                  <a16:creationId xmlns:a16="http://schemas.microsoft.com/office/drawing/2014/main" id="{CD26FA13-5F8B-233E-3F54-68D269CC04A4}"/>
                </a:ext>
              </a:extLst>
            </p:cNvPr>
            <p:cNvPicPr>
              <a:picLocks noChangeAspect="1"/>
            </p:cNvPicPr>
            <p:nvPr/>
          </p:nvPicPr>
          <p:blipFill>
            <a:blip r:embed="rId15"/>
            <a:stretch>
              <a:fillRect/>
            </a:stretch>
          </p:blipFill>
          <p:spPr>
            <a:xfrm>
              <a:off x="1520444" y="2477997"/>
              <a:ext cx="1641121" cy="1008242"/>
            </a:xfrm>
            <a:prstGeom prst="rect">
              <a:avLst/>
            </a:prstGeom>
          </p:spPr>
        </p:pic>
        <p:pic>
          <p:nvPicPr>
            <p:cNvPr id="92" name="marker EMS4">
              <a:extLst>
                <a:ext uri="{FF2B5EF4-FFF2-40B4-BE49-F238E27FC236}">
                  <a16:creationId xmlns:a16="http://schemas.microsoft.com/office/drawing/2014/main" id="{791D6E3C-AB11-7E87-0FE1-06CC97435134}"/>
                </a:ext>
              </a:extLst>
            </p:cNvPr>
            <p:cNvPicPr>
              <a:picLocks noChangeAspect="1"/>
            </p:cNvPicPr>
            <p:nvPr/>
          </p:nvPicPr>
          <p:blipFill>
            <a:blip r:embed="rId12"/>
            <a:stretch>
              <a:fillRect/>
            </a:stretch>
          </p:blipFill>
          <p:spPr>
            <a:xfrm>
              <a:off x="2880916" y="2985804"/>
              <a:ext cx="283567" cy="405096"/>
            </a:xfrm>
            <a:prstGeom prst="rect">
              <a:avLst/>
            </a:prstGeom>
          </p:spPr>
        </p:pic>
        <p:sp>
          <p:nvSpPr>
            <p:cNvPr id="93" name="WHITE FADE">
              <a:extLst>
                <a:ext uri="{FF2B5EF4-FFF2-40B4-BE49-F238E27FC236}">
                  <a16:creationId xmlns:a16="http://schemas.microsoft.com/office/drawing/2014/main" id="{AA870876-1335-9F6B-5000-70F2FFDDA1FE}"/>
                </a:ext>
              </a:extLst>
            </p:cNvPr>
            <p:cNvSpPr/>
            <p:nvPr/>
          </p:nvSpPr>
          <p:spPr>
            <a:xfrm>
              <a:off x="1367676" y="2386665"/>
              <a:ext cx="1898919" cy="1926765"/>
            </a:xfrm>
            <a:prstGeom prst="rect">
              <a:avLst/>
            </a:prstGeom>
            <a:solidFill>
              <a:schemeClr val="bg1">
                <a:alpha val="619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dirty="0">
                <a:latin typeface="Arial" panose="020B0604020202020204" pitchFamily="34" charset="0"/>
              </a:endParaRPr>
            </a:p>
          </p:txBody>
        </p:sp>
      </p:grpSp>
      <p:grpSp>
        <p:nvGrpSpPr>
          <p:cNvPr id="94" name="EMS3">
            <a:extLst>
              <a:ext uri="{FF2B5EF4-FFF2-40B4-BE49-F238E27FC236}">
                <a16:creationId xmlns:a16="http://schemas.microsoft.com/office/drawing/2014/main" id="{CE401E54-393E-4907-301D-17D8928833D6}"/>
              </a:ext>
            </a:extLst>
          </p:cNvPr>
          <p:cNvGrpSpPr/>
          <p:nvPr userDrawn="1"/>
        </p:nvGrpSpPr>
        <p:grpSpPr>
          <a:xfrm>
            <a:off x="5587353" y="1701792"/>
            <a:ext cx="1311931" cy="1119578"/>
            <a:chOff x="11176161" y="3403584"/>
            <a:chExt cx="2624203" cy="2239156"/>
          </a:xfrm>
        </p:grpSpPr>
        <p:sp>
          <p:nvSpPr>
            <p:cNvPr id="95" name="STAFF EMS3" hidden="1">
              <a:extLst>
                <a:ext uri="{FF2B5EF4-FFF2-40B4-BE49-F238E27FC236}">
                  <a16:creationId xmlns:a16="http://schemas.microsoft.com/office/drawing/2014/main" id="{42381F3D-5FEB-CC79-2DD1-E70F8EA2F20D}"/>
                </a:ext>
              </a:extLst>
            </p:cNvPr>
            <p:cNvSpPr/>
            <p:nvPr/>
          </p:nvSpPr>
          <p:spPr>
            <a:xfrm>
              <a:off x="11423097" y="4760743"/>
              <a:ext cx="2194943" cy="806466"/>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400" tIns="182880" rIns="91425" bIns="45700" anchor="t" anchorCtr="0">
              <a:noAutofit/>
            </a:bodyPr>
            <a:lstStyle/>
            <a:p>
              <a:pPr marL="0" algn="l" defTabSz="457109" rtl="0" eaLnBrk="1" latinLnBrk="0" hangingPunct="1">
                <a:lnSpc>
                  <a:spcPct val="90000"/>
                </a:lnSpc>
              </a:pPr>
              <a:r>
                <a:rPr lang="en-US" sz="600" b="0" i="0" kern="1200" dirty="0">
                  <a:solidFill>
                    <a:schemeClr val="dk1"/>
                  </a:solidFill>
                  <a:latin typeface="Calibri Light" panose="020F0302020204030204" pitchFamily="34" charset="0"/>
                  <a:ea typeface="Roboto"/>
                  <a:cs typeface="Calibri Light" panose="020F0302020204030204" pitchFamily="34" charset="0"/>
                  <a:sym typeface="Roboto"/>
                </a:rPr>
                <a:t>Unit 1</a:t>
              </a:r>
              <a:endParaRPr sz="600" b="0" i="0" kern="1200" dirty="0">
                <a:solidFill>
                  <a:schemeClr val="dk1"/>
                </a:solidFill>
                <a:latin typeface="Calibri Light" panose="020F0302020204030204" pitchFamily="34" charset="0"/>
                <a:ea typeface="Roboto"/>
                <a:cs typeface="Calibri Light" panose="020F0302020204030204" pitchFamily="34" charset="0"/>
              </a:endParaRPr>
            </a:p>
            <a:p>
              <a:pPr marL="0" algn="l" defTabSz="457109" rtl="0" eaLnBrk="1" latinLnBrk="0" hangingPunct="1">
                <a:lnSpc>
                  <a:spcPct val="90000"/>
                </a:lnSpc>
              </a:pPr>
              <a:r>
                <a:rPr lang="en-US" sz="600" b="0" i="0" kern="1200" dirty="0">
                  <a:solidFill>
                    <a:schemeClr val="dk1"/>
                  </a:solidFill>
                  <a:latin typeface="Calibri Light" panose="020F0302020204030204" pitchFamily="34" charset="0"/>
                  <a:ea typeface="Roboto"/>
                  <a:cs typeface="Calibri Light" panose="020F0302020204030204" pitchFamily="34" charset="0"/>
                  <a:sym typeface="Roboto"/>
                </a:rPr>
                <a:t>Unit 2</a:t>
              </a:r>
              <a:endParaRPr sz="600" b="0" i="0" kern="1200" dirty="0">
                <a:solidFill>
                  <a:schemeClr val="dk1"/>
                </a:solidFill>
                <a:latin typeface="Calibri Light" panose="020F0302020204030204" pitchFamily="34" charset="0"/>
                <a:ea typeface="Roboto"/>
                <a:cs typeface="Calibri Light" panose="020F0302020204030204" pitchFamily="34" charset="0"/>
              </a:endParaRPr>
            </a:p>
            <a:p>
              <a:pPr marL="0" algn="l" defTabSz="457109" rtl="0" eaLnBrk="1" latinLnBrk="0" hangingPunct="1">
                <a:lnSpc>
                  <a:spcPct val="90000"/>
                </a:lnSpc>
              </a:pPr>
              <a:r>
                <a:rPr lang="en-US" sz="600" b="0" i="0" kern="1200" dirty="0">
                  <a:solidFill>
                    <a:schemeClr val="dk1"/>
                  </a:solidFill>
                  <a:latin typeface="Calibri Light" panose="020F0302020204030204" pitchFamily="34" charset="0"/>
                  <a:ea typeface="Roboto"/>
                  <a:cs typeface="Calibri Light" panose="020F0302020204030204" pitchFamily="34" charset="0"/>
                  <a:sym typeface="Roboto"/>
                </a:rPr>
                <a:t>Unit 3…</a:t>
              </a:r>
              <a:endParaRPr sz="600" b="0" i="0" kern="1200" dirty="0">
                <a:solidFill>
                  <a:schemeClr val="dk1"/>
                </a:solidFill>
                <a:latin typeface="Calibri Light" panose="020F0302020204030204" pitchFamily="34" charset="0"/>
                <a:ea typeface="Roboto"/>
                <a:cs typeface="Calibri Light" panose="020F0302020204030204" pitchFamily="34" charset="0"/>
              </a:endParaRPr>
            </a:p>
          </p:txBody>
        </p:sp>
        <p:pic>
          <p:nvPicPr>
            <p:cNvPr id="96" name="EMS3">
              <a:extLst>
                <a:ext uri="{FF2B5EF4-FFF2-40B4-BE49-F238E27FC236}">
                  <a16:creationId xmlns:a16="http://schemas.microsoft.com/office/drawing/2014/main" id="{CA0CEC1C-C985-E51E-4D88-EB6606EFA0F1}"/>
                </a:ext>
              </a:extLst>
            </p:cNvPr>
            <p:cNvPicPr>
              <a:picLocks noChangeAspect="1"/>
            </p:cNvPicPr>
            <p:nvPr/>
          </p:nvPicPr>
          <p:blipFill>
            <a:blip r:embed="rId15"/>
            <a:stretch>
              <a:fillRect/>
            </a:stretch>
          </p:blipFill>
          <p:spPr>
            <a:xfrm>
              <a:off x="11387278" y="3529799"/>
              <a:ext cx="2267940" cy="1393335"/>
            </a:xfrm>
            <a:prstGeom prst="rect">
              <a:avLst/>
            </a:prstGeom>
          </p:spPr>
        </p:pic>
        <p:pic>
          <p:nvPicPr>
            <p:cNvPr id="97" name="marker EMS3">
              <a:extLst>
                <a:ext uri="{FF2B5EF4-FFF2-40B4-BE49-F238E27FC236}">
                  <a16:creationId xmlns:a16="http://schemas.microsoft.com/office/drawing/2014/main" id="{918739C5-EC24-A2DF-345E-68F06353DB63}"/>
                </a:ext>
              </a:extLst>
            </p:cNvPr>
            <p:cNvPicPr>
              <a:picLocks noChangeAspect="1"/>
            </p:cNvPicPr>
            <p:nvPr/>
          </p:nvPicPr>
          <p:blipFill>
            <a:blip r:embed="rId2"/>
            <a:stretch>
              <a:fillRect/>
            </a:stretch>
          </p:blipFill>
          <p:spPr>
            <a:xfrm>
              <a:off x="13254193" y="4106743"/>
              <a:ext cx="478005" cy="682864"/>
            </a:xfrm>
            <a:prstGeom prst="rect">
              <a:avLst/>
            </a:prstGeom>
          </p:spPr>
        </p:pic>
        <p:sp>
          <p:nvSpPr>
            <p:cNvPr id="98" name="WHITE FADE">
              <a:extLst>
                <a:ext uri="{FF2B5EF4-FFF2-40B4-BE49-F238E27FC236}">
                  <a16:creationId xmlns:a16="http://schemas.microsoft.com/office/drawing/2014/main" id="{B98A4E09-C778-4315-137B-8836523B01DE}"/>
                </a:ext>
              </a:extLst>
            </p:cNvPr>
            <p:cNvSpPr/>
            <p:nvPr/>
          </p:nvSpPr>
          <p:spPr>
            <a:xfrm>
              <a:off x="11176161" y="3403584"/>
              <a:ext cx="2624203" cy="2239156"/>
            </a:xfrm>
            <a:prstGeom prst="rect">
              <a:avLst/>
            </a:prstGeom>
            <a:solidFill>
              <a:schemeClr val="bg1">
                <a:alpha val="2983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dirty="0">
                <a:latin typeface="Arial" panose="020B0604020202020204" pitchFamily="34" charset="0"/>
              </a:endParaRPr>
            </a:p>
          </p:txBody>
        </p:sp>
      </p:grpSp>
      <p:grpSp>
        <p:nvGrpSpPr>
          <p:cNvPr id="99" name="EMS2">
            <a:extLst>
              <a:ext uri="{FF2B5EF4-FFF2-40B4-BE49-F238E27FC236}">
                <a16:creationId xmlns:a16="http://schemas.microsoft.com/office/drawing/2014/main" id="{6DE6D4E0-87DC-DA24-9480-AD88F0F4D07F}"/>
              </a:ext>
            </a:extLst>
          </p:cNvPr>
          <p:cNvGrpSpPr/>
          <p:nvPr userDrawn="1"/>
        </p:nvGrpSpPr>
        <p:grpSpPr>
          <a:xfrm>
            <a:off x="9557014" y="2014740"/>
            <a:ext cx="1699463" cy="1450291"/>
            <a:chOff x="19116516" y="4029480"/>
            <a:chExt cx="3399369" cy="2900582"/>
          </a:xfrm>
        </p:grpSpPr>
        <p:sp>
          <p:nvSpPr>
            <p:cNvPr id="100" name="STAFF EMS2" hidden="1">
              <a:extLst>
                <a:ext uri="{FF2B5EF4-FFF2-40B4-BE49-F238E27FC236}">
                  <a16:creationId xmlns:a16="http://schemas.microsoft.com/office/drawing/2014/main" id="{BA05C3DE-F12B-050C-2324-D6DB10885CBD}"/>
                </a:ext>
              </a:extLst>
            </p:cNvPr>
            <p:cNvSpPr/>
            <p:nvPr/>
          </p:nvSpPr>
          <p:spPr>
            <a:xfrm>
              <a:off x="19427183" y="5791920"/>
              <a:ext cx="2863494" cy="1044689"/>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1188720" tIns="274320" rIns="91425" bIns="45700" anchor="t" anchorCtr="0">
              <a:noAutofit/>
            </a:bodyPr>
            <a:lstStyle/>
            <a:p>
              <a:pPr>
                <a:lnSpc>
                  <a:spcPct val="90000"/>
                </a:lnSpc>
              </a:pPr>
              <a:r>
                <a:rPr lang="en-US" sz="700" b="0" i="0" dirty="0">
                  <a:solidFill>
                    <a:schemeClr val="dk1"/>
                  </a:solidFill>
                  <a:latin typeface="Calibri Light" panose="020F0302020204030204" pitchFamily="34" charset="0"/>
                  <a:ea typeface="Roboto"/>
                  <a:cs typeface="Calibri Light" panose="020F0302020204030204" pitchFamily="34" charset="0"/>
                  <a:sym typeface="Roboto"/>
                </a:rPr>
                <a:t>Unit 1</a:t>
              </a:r>
              <a:endParaRPr sz="700" b="0" i="0" dirty="0">
                <a:solidFill>
                  <a:schemeClr val="dk1"/>
                </a:solidFill>
                <a:latin typeface="Calibri Light" panose="020F0302020204030204" pitchFamily="34" charset="0"/>
                <a:ea typeface="Roboto"/>
                <a:cs typeface="Calibri Light" panose="020F0302020204030204" pitchFamily="34" charset="0"/>
              </a:endParaRPr>
            </a:p>
            <a:p>
              <a:pPr>
                <a:lnSpc>
                  <a:spcPct val="90000"/>
                </a:lnSpc>
              </a:pPr>
              <a:r>
                <a:rPr lang="en-US" sz="700" b="0" i="0" dirty="0">
                  <a:solidFill>
                    <a:schemeClr val="dk1"/>
                  </a:solidFill>
                  <a:latin typeface="Calibri Light" panose="020F0302020204030204" pitchFamily="34" charset="0"/>
                  <a:ea typeface="Roboto"/>
                  <a:cs typeface="Calibri Light" panose="020F0302020204030204" pitchFamily="34" charset="0"/>
                  <a:sym typeface="Roboto"/>
                </a:rPr>
                <a:t>Unit 2</a:t>
              </a:r>
              <a:endParaRPr sz="700" b="0" i="0" dirty="0">
                <a:solidFill>
                  <a:schemeClr val="dk1"/>
                </a:solidFill>
                <a:latin typeface="Calibri Light" panose="020F0302020204030204" pitchFamily="34" charset="0"/>
                <a:ea typeface="Roboto"/>
                <a:cs typeface="Calibri Light" panose="020F0302020204030204" pitchFamily="34" charset="0"/>
              </a:endParaRPr>
            </a:p>
            <a:p>
              <a:pPr>
                <a:lnSpc>
                  <a:spcPct val="90000"/>
                </a:lnSpc>
              </a:pPr>
              <a:r>
                <a:rPr lang="en-US" sz="700" b="0" i="0" dirty="0">
                  <a:solidFill>
                    <a:schemeClr val="dk1"/>
                  </a:solidFill>
                  <a:latin typeface="Calibri Light" panose="020F0302020204030204" pitchFamily="34" charset="0"/>
                  <a:ea typeface="Roboto"/>
                  <a:cs typeface="Calibri Light" panose="020F0302020204030204" pitchFamily="34" charset="0"/>
                  <a:sym typeface="Roboto"/>
                </a:rPr>
                <a:t>Unit 3…</a:t>
              </a:r>
              <a:endParaRPr sz="700" b="0" i="0" dirty="0">
                <a:solidFill>
                  <a:schemeClr val="dk1"/>
                </a:solidFill>
                <a:latin typeface="Calibri Light" panose="020F0302020204030204" pitchFamily="34" charset="0"/>
                <a:ea typeface="Roboto"/>
                <a:cs typeface="Calibri Light" panose="020F0302020204030204" pitchFamily="34" charset="0"/>
              </a:endParaRPr>
            </a:p>
          </p:txBody>
        </p:sp>
        <p:pic>
          <p:nvPicPr>
            <p:cNvPr id="101" name="EMS2">
              <a:extLst>
                <a:ext uri="{FF2B5EF4-FFF2-40B4-BE49-F238E27FC236}">
                  <a16:creationId xmlns:a16="http://schemas.microsoft.com/office/drawing/2014/main" id="{979F9672-F2A5-87A5-8065-3C9037F7F722}"/>
                </a:ext>
              </a:extLst>
            </p:cNvPr>
            <p:cNvPicPr>
              <a:picLocks noChangeAspect="1"/>
            </p:cNvPicPr>
            <p:nvPr/>
          </p:nvPicPr>
          <p:blipFill>
            <a:blip r:embed="rId15"/>
            <a:stretch>
              <a:fillRect/>
            </a:stretch>
          </p:blipFill>
          <p:spPr>
            <a:xfrm>
              <a:off x="19389996" y="4192978"/>
              <a:ext cx="2937868" cy="1804914"/>
            </a:xfrm>
            <a:prstGeom prst="rect">
              <a:avLst/>
            </a:prstGeom>
          </p:spPr>
        </p:pic>
        <p:pic>
          <p:nvPicPr>
            <p:cNvPr id="102" name="marker EMS2">
              <a:extLst>
                <a:ext uri="{FF2B5EF4-FFF2-40B4-BE49-F238E27FC236}">
                  <a16:creationId xmlns:a16="http://schemas.microsoft.com/office/drawing/2014/main" id="{B7C823F3-760D-BCD9-9BD4-DEC67F080C00}"/>
                </a:ext>
              </a:extLst>
            </p:cNvPr>
            <p:cNvPicPr>
              <a:picLocks noChangeAspect="1"/>
            </p:cNvPicPr>
            <p:nvPr/>
          </p:nvPicPr>
          <p:blipFill>
            <a:blip r:embed="rId13"/>
            <a:stretch>
              <a:fillRect/>
            </a:stretch>
          </p:blipFill>
          <p:spPr>
            <a:xfrm>
              <a:off x="21857704" y="5072773"/>
              <a:ext cx="510521" cy="729316"/>
            </a:xfrm>
            <a:prstGeom prst="rect">
              <a:avLst/>
            </a:prstGeom>
          </p:spPr>
        </p:pic>
        <p:sp>
          <p:nvSpPr>
            <p:cNvPr id="103" name="WHITE FADE">
              <a:extLst>
                <a:ext uri="{FF2B5EF4-FFF2-40B4-BE49-F238E27FC236}">
                  <a16:creationId xmlns:a16="http://schemas.microsoft.com/office/drawing/2014/main" id="{5B7D75BF-4D4E-1409-9505-9F0C035259F0}"/>
                </a:ext>
              </a:extLst>
            </p:cNvPr>
            <p:cNvSpPr/>
            <p:nvPr/>
          </p:nvSpPr>
          <p:spPr>
            <a:xfrm>
              <a:off x="19116516" y="4029480"/>
              <a:ext cx="3399369" cy="2900582"/>
            </a:xfrm>
            <a:prstGeom prst="rect">
              <a:avLst/>
            </a:prstGeom>
            <a:solidFill>
              <a:schemeClr val="bg1">
                <a:alpha val="2983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50" b="0" i="0" dirty="0">
                <a:latin typeface="Arial" panose="020B0604020202020204" pitchFamily="34" charset="0"/>
              </a:endParaRPr>
            </a:p>
          </p:txBody>
        </p:sp>
      </p:grpSp>
      <p:grpSp>
        <p:nvGrpSpPr>
          <p:cNvPr id="104" name="EMS1">
            <a:extLst>
              <a:ext uri="{FF2B5EF4-FFF2-40B4-BE49-F238E27FC236}">
                <a16:creationId xmlns:a16="http://schemas.microsoft.com/office/drawing/2014/main" id="{3DF9E8FE-7476-118F-D7A5-B46BFC3A8DC3}"/>
              </a:ext>
            </a:extLst>
          </p:cNvPr>
          <p:cNvGrpSpPr/>
          <p:nvPr userDrawn="1"/>
        </p:nvGrpSpPr>
        <p:grpSpPr>
          <a:xfrm>
            <a:off x="5135546" y="3515065"/>
            <a:ext cx="2052476" cy="1991301"/>
            <a:chOff x="10272430" y="7030129"/>
            <a:chExt cx="4105486" cy="3982602"/>
          </a:xfrm>
        </p:grpSpPr>
        <p:sp>
          <p:nvSpPr>
            <p:cNvPr id="105" name="STAFF EMS1" hidden="1">
              <a:extLst>
                <a:ext uri="{FF2B5EF4-FFF2-40B4-BE49-F238E27FC236}">
                  <a16:creationId xmlns:a16="http://schemas.microsoft.com/office/drawing/2014/main" id="{04AB25F5-4720-A5D9-D4EC-A0F245D3B3DE}"/>
                </a:ext>
              </a:extLst>
            </p:cNvPr>
            <p:cNvSpPr/>
            <p:nvPr/>
          </p:nvSpPr>
          <p:spPr>
            <a:xfrm>
              <a:off x="10323223" y="9191145"/>
              <a:ext cx="3911194" cy="1821586"/>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1554480" tIns="457200" rIns="91425" bIns="45700" anchor="t" anchorCtr="0">
              <a:noAutofit/>
            </a:bodyPr>
            <a:lstStyle/>
            <a:p>
              <a:pPr>
                <a:lnSpc>
                  <a:spcPct val="90000"/>
                </a:lnSpc>
              </a:pPr>
              <a:r>
                <a:rPr lang="en-US" sz="1300" b="0" i="0" dirty="0">
                  <a:solidFill>
                    <a:schemeClr val="dk1"/>
                  </a:solidFill>
                  <a:latin typeface="Calibri Light" panose="020F0302020204030204" pitchFamily="34" charset="0"/>
                  <a:ea typeface="Roboto"/>
                  <a:cs typeface="Calibri Light" panose="020F0302020204030204" pitchFamily="34" charset="0"/>
                  <a:sym typeface="Roboto"/>
                </a:rPr>
                <a:t>Unit 1</a:t>
              </a:r>
              <a:endParaRPr sz="1300" b="0" i="0" dirty="0">
                <a:solidFill>
                  <a:schemeClr val="dk1"/>
                </a:solidFill>
                <a:latin typeface="Calibri Light" panose="020F0302020204030204" pitchFamily="34" charset="0"/>
                <a:ea typeface="Roboto"/>
                <a:cs typeface="Calibri Light" panose="020F0302020204030204" pitchFamily="34" charset="0"/>
              </a:endParaRPr>
            </a:p>
            <a:p>
              <a:pPr>
                <a:lnSpc>
                  <a:spcPct val="90000"/>
                </a:lnSpc>
              </a:pPr>
              <a:r>
                <a:rPr lang="en-US" sz="1300" b="0" i="0" dirty="0">
                  <a:solidFill>
                    <a:schemeClr val="dk1"/>
                  </a:solidFill>
                  <a:latin typeface="Calibri Light" panose="020F0302020204030204" pitchFamily="34" charset="0"/>
                  <a:ea typeface="Roboto"/>
                  <a:cs typeface="Calibri Light" panose="020F0302020204030204" pitchFamily="34" charset="0"/>
                  <a:sym typeface="Roboto"/>
                </a:rPr>
                <a:t>Unit 2</a:t>
              </a:r>
              <a:endParaRPr sz="1300" b="0" i="0" dirty="0">
                <a:solidFill>
                  <a:schemeClr val="dk1"/>
                </a:solidFill>
                <a:latin typeface="Calibri Light" panose="020F0302020204030204" pitchFamily="34" charset="0"/>
                <a:ea typeface="Roboto"/>
                <a:cs typeface="Calibri Light" panose="020F0302020204030204" pitchFamily="34" charset="0"/>
              </a:endParaRPr>
            </a:p>
            <a:p>
              <a:pPr>
                <a:lnSpc>
                  <a:spcPct val="90000"/>
                </a:lnSpc>
              </a:pPr>
              <a:r>
                <a:rPr lang="en-US" sz="1300" b="0" i="0" dirty="0">
                  <a:solidFill>
                    <a:schemeClr val="dk1"/>
                  </a:solidFill>
                  <a:latin typeface="Calibri Light" panose="020F0302020204030204" pitchFamily="34" charset="0"/>
                  <a:ea typeface="Roboto"/>
                  <a:cs typeface="Calibri Light" panose="020F0302020204030204" pitchFamily="34" charset="0"/>
                  <a:sym typeface="Roboto"/>
                </a:rPr>
                <a:t>Unit 3…</a:t>
              </a:r>
              <a:endParaRPr sz="1300" b="0" i="0" dirty="0">
                <a:solidFill>
                  <a:schemeClr val="dk1"/>
                </a:solidFill>
                <a:latin typeface="Calibri Light" panose="020F0302020204030204" pitchFamily="34" charset="0"/>
                <a:ea typeface="Roboto"/>
                <a:cs typeface="Calibri Light" panose="020F0302020204030204" pitchFamily="34" charset="0"/>
              </a:endParaRPr>
            </a:p>
          </p:txBody>
        </p:sp>
        <p:pic>
          <p:nvPicPr>
            <p:cNvPr id="106" name="EMS1">
              <a:extLst>
                <a:ext uri="{FF2B5EF4-FFF2-40B4-BE49-F238E27FC236}">
                  <a16:creationId xmlns:a16="http://schemas.microsoft.com/office/drawing/2014/main" id="{D992356D-BE56-203E-F485-A7C1037CE45C}"/>
                </a:ext>
              </a:extLst>
            </p:cNvPr>
            <p:cNvPicPr>
              <a:picLocks noChangeAspect="1"/>
            </p:cNvPicPr>
            <p:nvPr/>
          </p:nvPicPr>
          <p:blipFill>
            <a:blip r:embed="rId15"/>
            <a:stretch>
              <a:fillRect/>
            </a:stretch>
          </p:blipFill>
          <p:spPr>
            <a:xfrm>
              <a:off x="10272430" y="7030129"/>
              <a:ext cx="4012780" cy="2465298"/>
            </a:xfrm>
            <a:prstGeom prst="rect">
              <a:avLst/>
            </a:prstGeom>
          </p:spPr>
        </p:pic>
        <p:pic>
          <p:nvPicPr>
            <p:cNvPr id="107" name="marker EMS1">
              <a:extLst>
                <a:ext uri="{FF2B5EF4-FFF2-40B4-BE49-F238E27FC236}">
                  <a16:creationId xmlns:a16="http://schemas.microsoft.com/office/drawing/2014/main" id="{C614838D-DB39-A1D1-BB65-08ED33FF9B90}"/>
                </a:ext>
              </a:extLst>
            </p:cNvPr>
            <p:cNvPicPr>
              <a:picLocks noChangeAspect="1"/>
            </p:cNvPicPr>
            <p:nvPr/>
          </p:nvPicPr>
          <p:blipFill>
            <a:blip r:embed="rId14"/>
            <a:stretch>
              <a:fillRect/>
            </a:stretch>
          </p:blipFill>
          <p:spPr>
            <a:xfrm>
              <a:off x="13602563" y="8161580"/>
              <a:ext cx="775353" cy="1107648"/>
            </a:xfrm>
            <a:prstGeom prst="rect">
              <a:avLst/>
            </a:prstGeom>
          </p:spPr>
        </p:pic>
      </p:grpSp>
      <p:grpSp>
        <p:nvGrpSpPr>
          <p:cNvPr id="117" name="Group 116">
            <a:extLst>
              <a:ext uri="{FF2B5EF4-FFF2-40B4-BE49-F238E27FC236}">
                <a16:creationId xmlns:a16="http://schemas.microsoft.com/office/drawing/2014/main" id="{8F7159DD-83CB-02AE-16C6-E5621D0C0EB3}"/>
              </a:ext>
            </a:extLst>
          </p:cNvPr>
          <p:cNvGrpSpPr/>
          <p:nvPr userDrawn="1"/>
        </p:nvGrpSpPr>
        <p:grpSpPr>
          <a:xfrm>
            <a:off x="3726273" y="2537419"/>
            <a:ext cx="1566444" cy="1481658"/>
            <a:chOff x="7453517" y="5074838"/>
            <a:chExt cx="3133295" cy="2963316"/>
          </a:xfrm>
        </p:grpSpPr>
        <p:sp>
          <p:nvSpPr>
            <p:cNvPr id="14" name="STAFF FIRE 1" hidden="1">
              <a:extLst>
                <a:ext uri="{FF2B5EF4-FFF2-40B4-BE49-F238E27FC236}">
                  <a16:creationId xmlns:a16="http://schemas.microsoft.com/office/drawing/2014/main" id="{D6081094-ECE2-A98E-BC5D-31570CF9795C}"/>
                </a:ext>
              </a:extLst>
            </p:cNvPr>
            <p:cNvSpPr/>
            <p:nvPr userDrawn="1"/>
          </p:nvSpPr>
          <p:spPr>
            <a:xfrm>
              <a:off x="7579473" y="6805326"/>
              <a:ext cx="2844575" cy="1057833"/>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1097280" tIns="182880" rIns="91425" bIns="45700" anchor="t" anchorCtr="0">
              <a:noAutofit/>
            </a:bodyPr>
            <a:lstStyle/>
            <a:p>
              <a:pPr marL="0" algn="l" defTabSz="457109" rtl="0" eaLnBrk="1" latinLnBrk="0" hangingPunct="1">
                <a:lnSpc>
                  <a:spcPct val="90000"/>
                </a:lnSpc>
              </a:pPr>
              <a:r>
                <a:rPr lang="en-US" sz="900" b="0" i="0" kern="1200" dirty="0">
                  <a:solidFill>
                    <a:schemeClr val="dk1"/>
                  </a:solidFill>
                  <a:latin typeface="Calibri Light" panose="020F0302020204030204" pitchFamily="34" charset="0"/>
                  <a:ea typeface="Roboto"/>
                  <a:cs typeface="Calibri Light" panose="020F0302020204030204" pitchFamily="34" charset="0"/>
                  <a:sym typeface="Roboto"/>
                </a:rPr>
                <a:t>Engine 1</a:t>
              </a:r>
              <a:endParaRPr sz="900" b="0" i="0" kern="1200" dirty="0">
                <a:solidFill>
                  <a:schemeClr val="dk1"/>
                </a:solidFill>
                <a:latin typeface="Calibri Light" panose="020F0302020204030204" pitchFamily="34" charset="0"/>
                <a:ea typeface="Roboto"/>
                <a:cs typeface="Calibri Light" panose="020F0302020204030204" pitchFamily="34" charset="0"/>
              </a:endParaRPr>
            </a:p>
            <a:p>
              <a:pPr marL="0" algn="l" defTabSz="457109" rtl="0" eaLnBrk="1" latinLnBrk="0" hangingPunct="1">
                <a:lnSpc>
                  <a:spcPct val="90000"/>
                </a:lnSpc>
              </a:pPr>
              <a:r>
                <a:rPr lang="en-US" sz="900" b="0" i="0" kern="1200" dirty="0">
                  <a:solidFill>
                    <a:schemeClr val="dk1"/>
                  </a:solidFill>
                  <a:latin typeface="Calibri Light" panose="020F0302020204030204" pitchFamily="34" charset="0"/>
                  <a:ea typeface="Roboto"/>
                  <a:cs typeface="Calibri Light" panose="020F0302020204030204" pitchFamily="34" charset="0"/>
                  <a:sym typeface="Roboto"/>
                </a:rPr>
                <a:t>Engine 2</a:t>
              </a:r>
              <a:endParaRPr sz="900" b="0" i="0" kern="1200" dirty="0">
                <a:solidFill>
                  <a:schemeClr val="dk1"/>
                </a:solidFill>
                <a:latin typeface="Calibri Light" panose="020F0302020204030204" pitchFamily="34" charset="0"/>
                <a:ea typeface="Roboto"/>
                <a:cs typeface="Calibri Light" panose="020F0302020204030204" pitchFamily="34" charset="0"/>
              </a:endParaRPr>
            </a:p>
            <a:p>
              <a:pPr marL="0" algn="l" defTabSz="457109" rtl="0" eaLnBrk="1" latinLnBrk="0" hangingPunct="1">
                <a:lnSpc>
                  <a:spcPct val="90000"/>
                </a:lnSpc>
              </a:pPr>
              <a:r>
                <a:rPr lang="en-US" sz="900" b="0" i="0" kern="1200" dirty="0">
                  <a:solidFill>
                    <a:schemeClr val="dk1"/>
                  </a:solidFill>
                  <a:latin typeface="Calibri Light" panose="020F0302020204030204" pitchFamily="34" charset="0"/>
                  <a:ea typeface="Roboto"/>
                  <a:cs typeface="Calibri Light" panose="020F0302020204030204" pitchFamily="34" charset="0"/>
                  <a:sym typeface="Roboto"/>
                </a:rPr>
                <a:t>Engine 3…</a:t>
              </a:r>
              <a:endParaRPr sz="900" b="0" i="0" kern="1200" dirty="0">
                <a:solidFill>
                  <a:schemeClr val="dk1"/>
                </a:solidFill>
                <a:latin typeface="Calibri Light" panose="020F0302020204030204" pitchFamily="34" charset="0"/>
                <a:ea typeface="Roboto"/>
                <a:cs typeface="Calibri Light" panose="020F0302020204030204" pitchFamily="34" charset="0"/>
              </a:endParaRPr>
            </a:p>
          </p:txBody>
        </p:sp>
        <p:pic>
          <p:nvPicPr>
            <p:cNvPr id="109" name="FIRE 1">
              <a:extLst>
                <a:ext uri="{FF2B5EF4-FFF2-40B4-BE49-F238E27FC236}">
                  <a16:creationId xmlns:a16="http://schemas.microsoft.com/office/drawing/2014/main" id="{F10E359C-A797-EC91-0F57-79B4A464BF44}"/>
                </a:ext>
              </a:extLst>
            </p:cNvPr>
            <p:cNvPicPr>
              <a:picLocks noChangeAspect="1"/>
            </p:cNvPicPr>
            <p:nvPr/>
          </p:nvPicPr>
          <p:blipFill>
            <a:blip r:embed="rId10"/>
            <a:stretch>
              <a:fillRect/>
            </a:stretch>
          </p:blipFill>
          <p:spPr>
            <a:xfrm>
              <a:off x="7558709" y="5074838"/>
              <a:ext cx="2907794" cy="1956573"/>
            </a:xfrm>
            <a:prstGeom prst="rect">
              <a:avLst/>
            </a:prstGeom>
          </p:spPr>
        </p:pic>
        <p:sp>
          <p:nvSpPr>
            <p:cNvPr id="110" name="WHITE FADE">
              <a:extLst>
                <a:ext uri="{FF2B5EF4-FFF2-40B4-BE49-F238E27FC236}">
                  <a16:creationId xmlns:a16="http://schemas.microsoft.com/office/drawing/2014/main" id="{3CC3442D-CCD4-8893-F02B-6964F87436F6}"/>
                </a:ext>
              </a:extLst>
            </p:cNvPr>
            <p:cNvSpPr/>
            <p:nvPr/>
          </p:nvSpPr>
          <p:spPr>
            <a:xfrm>
              <a:off x="7453517" y="5137573"/>
              <a:ext cx="3133295" cy="2900581"/>
            </a:xfrm>
            <a:prstGeom prst="rect">
              <a:avLst/>
            </a:prstGeom>
            <a:solidFill>
              <a:schemeClr val="bg1">
                <a:alpha val="179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50" b="0" i="0" dirty="0">
                <a:latin typeface="Arial" panose="020B0604020202020204" pitchFamily="34" charset="0"/>
              </a:endParaRPr>
            </a:p>
          </p:txBody>
        </p:sp>
        <p:pic>
          <p:nvPicPr>
            <p:cNvPr id="111" name="marker FIRE 1">
              <a:extLst>
                <a:ext uri="{FF2B5EF4-FFF2-40B4-BE49-F238E27FC236}">
                  <a16:creationId xmlns:a16="http://schemas.microsoft.com/office/drawing/2014/main" id="{7F7DDECD-52EB-F7EC-E73C-48DA73393839}"/>
                </a:ext>
              </a:extLst>
            </p:cNvPr>
            <p:cNvPicPr>
              <a:picLocks noChangeAspect="1"/>
            </p:cNvPicPr>
            <p:nvPr/>
          </p:nvPicPr>
          <p:blipFill>
            <a:blip r:embed="rId14"/>
            <a:stretch>
              <a:fillRect/>
            </a:stretch>
          </p:blipFill>
          <p:spPr>
            <a:xfrm>
              <a:off x="9922512" y="6113353"/>
              <a:ext cx="501745" cy="716779"/>
            </a:xfrm>
            <a:prstGeom prst="rect">
              <a:avLst/>
            </a:prstGeom>
          </p:spPr>
        </p:pic>
      </p:grpSp>
      <p:grpSp>
        <p:nvGrpSpPr>
          <p:cNvPr id="112" name="FIRE 2">
            <a:extLst>
              <a:ext uri="{FF2B5EF4-FFF2-40B4-BE49-F238E27FC236}">
                <a16:creationId xmlns:a16="http://schemas.microsoft.com/office/drawing/2014/main" id="{A04F3618-4B2D-2FAE-0CE8-89A1CE223579}"/>
              </a:ext>
            </a:extLst>
          </p:cNvPr>
          <p:cNvGrpSpPr/>
          <p:nvPr userDrawn="1"/>
        </p:nvGrpSpPr>
        <p:grpSpPr>
          <a:xfrm>
            <a:off x="9058983" y="3546780"/>
            <a:ext cx="2291492" cy="2210990"/>
            <a:chOff x="18120326" y="7093560"/>
            <a:chExt cx="4583580" cy="4421979"/>
          </a:xfrm>
        </p:grpSpPr>
        <p:grpSp>
          <p:nvGrpSpPr>
            <p:cNvPr id="113" name="FIRE1">
              <a:extLst>
                <a:ext uri="{FF2B5EF4-FFF2-40B4-BE49-F238E27FC236}">
                  <a16:creationId xmlns:a16="http://schemas.microsoft.com/office/drawing/2014/main" id="{8E28BDC5-9B05-230A-21B8-7A7AD4AD5E31}"/>
                </a:ext>
              </a:extLst>
            </p:cNvPr>
            <p:cNvGrpSpPr/>
            <p:nvPr userDrawn="1"/>
          </p:nvGrpSpPr>
          <p:grpSpPr>
            <a:xfrm>
              <a:off x="18120326" y="7093560"/>
              <a:ext cx="4529861" cy="4421979"/>
              <a:chOff x="18120326" y="7093560"/>
              <a:chExt cx="4529861" cy="4421979"/>
            </a:xfrm>
          </p:grpSpPr>
          <p:sp>
            <p:nvSpPr>
              <p:cNvPr id="115" name="STAFF FIRE 2" hidden="1">
                <a:extLst>
                  <a:ext uri="{FF2B5EF4-FFF2-40B4-BE49-F238E27FC236}">
                    <a16:creationId xmlns:a16="http://schemas.microsoft.com/office/drawing/2014/main" id="{BB4F41EF-8CC5-8F82-B89C-D3BA9A8AC88A}"/>
                  </a:ext>
                </a:extLst>
              </p:cNvPr>
              <p:cNvSpPr/>
              <p:nvPr/>
            </p:nvSpPr>
            <p:spPr>
              <a:xfrm>
                <a:off x="18177918" y="9767182"/>
                <a:ext cx="4414676" cy="1748357"/>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1645920" tIns="365760" rIns="91425" bIns="45700" anchor="t" anchorCtr="0">
                <a:noAutofit/>
              </a:bodyPr>
              <a:lstStyle/>
              <a:p>
                <a:pPr marL="0" algn="l" defTabSz="457109" rtl="0" eaLnBrk="1" latinLnBrk="0" hangingPunct="1">
                  <a:lnSpc>
                    <a:spcPct val="90000"/>
                  </a:lnSpc>
                </a:pPr>
                <a:r>
                  <a:rPr lang="en-US" sz="1300" b="0" i="0" kern="1200" dirty="0">
                    <a:solidFill>
                      <a:schemeClr val="dk1"/>
                    </a:solidFill>
                    <a:latin typeface="Calibri Light" panose="020F0302020204030204" pitchFamily="34" charset="0"/>
                    <a:ea typeface="Roboto"/>
                    <a:cs typeface="Calibri Light" panose="020F0302020204030204" pitchFamily="34" charset="0"/>
                    <a:sym typeface="Roboto"/>
                  </a:rPr>
                  <a:t>Engine 1</a:t>
                </a:r>
                <a:endParaRPr sz="1300" b="0" i="0" kern="1200" dirty="0">
                  <a:solidFill>
                    <a:schemeClr val="dk1"/>
                  </a:solidFill>
                  <a:latin typeface="Calibri Light" panose="020F0302020204030204" pitchFamily="34" charset="0"/>
                  <a:ea typeface="Roboto"/>
                  <a:cs typeface="Calibri Light" panose="020F0302020204030204" pitchFamily="34" charset="0"/>
                </a:endParaRPr>
              </a:p>
              <a:p>
                <a:pPr marL="0" algn="l" defTabSz="457109" rtl="0" eaLnBrk="1" latinLnBrk="0" hangingPunct="1">
                  <a:lnSpc>
                    <a:spcPct val="90000"/>
                  </a:lnSpc>
                </a:pPr>
                <a:r>
                  <a:rPr lang="en-US" sz="1300" b="0" i="0" kern="1200" dirty="0">
                    <a:solidFill>
                      <a:schemeClr val="dk1"/>
                    </a:solidFill>
                    <a:latin typeface="Calibri Light" panose="020F0302020204030204" pitchFamily="34" charset="0"/>
                    <a:ea typeface="Roboto"/>
                    <a:cs typeface="Calibri Light" panose="020F0302020204030204" pitchFamily="34" charset="0"/>
                    <a:sym typeface="Roboto"/>
                  </a:rPr>
                  <a:t>Engine 2</a:t>
                </a:r>
                <a:endParaRPr sz="1300" b="0" i="0" kern="1200" dirty="0">
                  <a:solidFill>
                    <a:schemeClr val="dk1"/>
                  </a:solidFill>
                  <a:latin typeface="Calibri Light" panose="020F0302020204030204" pitchFamily="34" charset="0"/>
                  <a:ea typeface="Roboto"/>
                  <a:cs typeface="Calibri Light" panose="020F0302020204030204" pitchFamily="34" charset="0"/>
                </a:endParaRPr>
              </a:p>
              <a:p>
                <a:pPr marL="0" algn="l" defTabSz="457109" rtl="0" eaLnBrk="1" latinLnBrk="0" hangingPunct="1">
                  <a:lnSpc>
                    <a:spcPct val="90000"/>
                  </a:lnSpc>
                </a:pPr>
                <a:r>
                  <a:rPr lang="en-US" sz="1300" b="0" i="0" kern="1200" dirty="0">
                    <a:solidFill>
                      <a:schemeClr val="dk1"/>
                    </a:solidFill>
                    <a:latin typeface="Calibri Light" panose="020F0302020204030204" pitchFamily="34" charset="0"/>
                    <a:ea typeface="Roboto"/>
                    <a:cs typeface="Calibri Light" panose="020F0302020204030204" pitchFamily="34" charset="0"/>
                    <a:sym typeface="Roboto"/>
                  </a:rPr>
                  <a:t>Engine 3…</a:t>
                </a:r>
                <a:endParaRPr sz="1300" b="0" i="0" kern="1200" dirty="0">
                  <a:solidFill>
                    <a:schemeClr val="dk1"/>
                  </a:solidFill>
                  <a:latin typeface="Calibri Light" panose="020F0302020204030204" pitchFamily="34" charset="0"/>
                  <a:ea typeface="Roboto"/>
                  <a:cs typeface="Calibri Light" panose="020F0302020204030204" pitchFamily="34" charset="0"/>
                </a:endParaRPr>
              </a:p>
            </p:txBody>
          </p:sp>
          <p:pic>
            <p:nvPicPr>
              <p:cNvPr id="116" name="FIRE1">
                <a:extLst>
                  <a:ext uri="{FF2B5EF4-FFF2-40B4-BE49-F238E27FC236}">
                    <a16:creationId xmlns:a16="http://schemas.microsoft.com/office/drawing/2014/main" id="{298BA16A-3619-7857-61A5-C003A57A220D}"/>
                  </a:ext>
                </a:extLst>
              </p:cNvPr>
              <p:cNvPicPr>
                <a:picLocks noChangeAspect="1"/>
              </p:cNvPicPr>
              <p:nvPr/>
            </p:nvPicPr>
            <p:blipFill>
              <a:blip r:embed="rId10"/>
              <a:stretch>
                <a:fillRect/>
              </a:stretch>
            </p:blipFill>
            <p:spPr>
              <a:xfrm>
                <a:off x="18120326" y="7093560"/>
                <a:ext cx="4529861" cy="3048018"/>
              </a:xfrm>
              <a:prstGeom prst="rect">
                <a:avLst/>
              </a:prstGeom>
            </p:spPr>
          </p:pic>
        </p:grpSp>
        <p:pic>
          <p:nvPicPr>
            <p:cNvPr id="114" name="marker EMS2">
              <a:extLst>
                <a:ext uri="{FF2B5EF4-FFF2-40B4-BE49-F238E27FC236}">
                  <a16:creationId xmlns:a16="http://schemas.microsoft.com/office/drawing/2014/main" id="{333F41AE-A6EB-DAE2-14E1-9A88B1C57738}"/>
                </a:ext>
              </a:extLst>
            </p:cNvPr>
            <p:cNvPicPr>
              <a:picLocks noChangeAspect="1"/>
            </p:cNvPicPr>
            <p:nvPr userDrawn="1"/>
          </p:nvPicPr>
          <p:blipFill>
            <a:blip r:embed="rId13"/>
            <a:stretch>
              <a:fillRect/>
            </a:stretch>
          </p:blipFill>
          <p:spPr>
            <a:xfrm>
              <a:off x="21848539" y="8671514"/>
              <a:ext cx="855367" cy="1221953"/>
            </a:xfrm>
            <a:prstGeom prst="rect">
              <a:avLst/>
            </a:prstGeom>
          </p:spPr>
        </p:pic>
      </p:grpSp>
    </p:spTree>
    <p:extLst>
      <p:ext uri="{BB962C8B-B14F-4D97-AF65-F5344CB8AC3E}">
        <p14:creationId xmlns:p14="http://schemas.microsoft.com/office/powerpoint/2010/main" val="2595990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ntities - With Teams">
    <p:spTree>
      <p:nvGrpSpPr>
        <p:cNvPr id="1" name=""/>
        <p:cNvGrpSpPr/>
        <p:nvPr/>
      </p:nvGrpSpPr>
      <p:grpSpPr>
        <a:xfrm>
          <a:off x="0" y="0"/>
          <a:ext cx="0" cy="0"/>
          <a:chOff x="0" y="0"/>
          <a:chExt cx="0" cy="0"/>
        </a:xfrm>
      </p:grpSpPr>
      <p:sp>
        <p:nvSpPr>
          <p:cNvPr id="67" name="STAFF FIRE2">
            <a:extLst>
              <a:ext uri="{FF2B5EF4-FFF2-40B4-BE49-F238E27FC236}">
                <a16:creationId xmlns:a16="http://schemas.microsoft.com/office/drawing/2014/main" id="{3DB4A3C0-4BB7-B571-4BAA-700550353B32}"/>
              </a:ext>
            </a:extLst>
          </p:cNvPr>
          <p:cNvSpPr/>
          <p:nvPr userDrawn="1"/>
        </p:nvSpPr>
        <p:spPr>
          <a:xfrm>
            <a:off x="3789244" y="3402663"/>
            <a:ext cx="1422102" cy="528917"/>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548569" tIns="91428" rIns="45707" bIns="22847" anchor="t" anchorCtr="0">
            <a:noAutofit/>
          </a:bodyPr>
          <a:lstStyle/>
          <a:p>
            <a:pPr marL="0" algn="l" defTabSz="457109" rtl="0" eaLnBrk="1" latinLnBrk="0" hangingPunct="1">
              <a:lnSpc>
                <a:spcPct val="90000"/>
              </a:lnSpc>
            </a:pPr>
            <a:r>
              <a:rPr lang="en-US" sz="900" b="0" i="0" kern="1200" dirty="0">
                <a:solidFill>
                  <a:schemeClr val="dk1"/>
                </a:solidFill>
                <a:latin typeface="Calibri Light" panose="020F0302020204030204" pitchFamily="34" charset="0"/>
                <a:ea typeface="Roboto"/>
                <a:cs typeface="Calibri Light" panose="020F0302020204030204" pitchFamily="34" charset="0"/>
                <a:sym typeface="Roboto"/>
              </a:rPr>
              <a:t>Engine 1</a:t>
            </a:r>
            <a:endParaRPr sz="900" b="0" i="0" kern="1200" dirty="0">
              <a:solidFill>
                <a:schemeClr val="dk1"/>
              </a:solidFill>
              <a:latin typeface="Calibri Light" panose="020F0302020204030204" pitchFamily="34" charset="0"/>
              <a:ea typeface="Roboto"/>
              <a:cs typeface="Calibri Light" panose="020F0302020204030204" pitchFamily="34" charset="0"/>
            </a:endParaRPr>
          </a:p>
          <a:p>
            <a:pPr marL="0" algn="l" defTabSz="457109" rtl="0" eaLnBrk="1" latinLnBrk="0" hangingPunct="1">
              <a:lnSpc>
                <a:spcPct val="90000"/>
              </a:lnSpc>
            </a:pPr>
            <a:r>
              <a:rPr lang="en-US" sz="900" b="0" i="0" kern="1200" dirty="0">
                <a:solidFill>
                  <a:schemeClr val="dk1"/>
                </a:solidFill>
                <a:latin typeface="Calibri Light" panose="020F0302020204030204" pitchFamily="34" charset="0"/>
                <a:ea typeface="Roboto"/>
                <a:cs typeface="Calibri Light" panose="020F0302020204030204" pitchFamily="34" charset="0"/>
                <a:sym typeface="Roboto"/>
              </a:rPr>
              <a:t>Engine 2</a:t>
            </a:r>
            <a:endParaRPr sz="900" b="0" i="0" kern="1200" dirty="0">
              <a:solidFill>
                <a:schemeClr val="dk1"/>
              </a:solidFill>
              <a:latin typeface="Calibri Light" panose="020F0302020204030204" pitchFamily="34" charset="0"/>
              <a:ea typeface="Roboto"/>
              <a:cs typeface="Calibri Light" panose="020F0302020204030204" pitchFamily="34" charset="0"/>
            </a:endParaRPr>
          </a:p>
          <a:p>
            <a:pPr marL="0" algn="l" defTabSz="457109" rtl="0" eaLnBrk="1" latinLnBrk="0" hangingPunct="1">
              <a:lnSpc>
                <a:spcPct val="90000"/>
              </a:lnSpc>
            </a:pPr>
            <a:r>
              <a:rPr lang="en-US" sz="900" b="0" i="0" kern="1200" dirty="0">
                <a:solidFill>
                  <a:schemeClr val="dk1"/>
                </a:solidFill>
                <a:latin typeface="Calibri Light" panose="020F0302020204030204" pitchFamily="34" charset="0"/>
                <a:ea typeface="Roboto"/>
                <a:cs typeface="Calibri Light" panose="020F0302020204030204" pitchFamily="34" charset="0"/>
                <a:sym typeface="Roboto"/>
              </a:rPr>
              <a:t>Engine 3…</a:t>
            </a:r>
            <a:endParaRPr sz="900" b="0" i="0" kern="1200" dirty="0">
              <a:solidFill>
                <a:schemeClr val="dk1"/>
              </a:solidFill>
              <a:latin typeface="Calibri Light" panose="020F0302020204030204" pitchFamily="34" charset="0"/>
              <a:ea typeface="Roboto"/>
              <a:cs typeface="Calibri Light" panose="020F0302020204030204" pitchFamily="34" charset="0"/>
            </a:endParaRPr>
          </a:p>
        </p:txBody>
      </p:sp>
      <p:grpSp>
        <p:nvGrpSpPr>
          <p:cNvPr id="11" name="FIRE3">
            <a:extLst>
              <a:ext uri="{FF2B5EF4-FFF2-40B4-BE49-F238E27FC236}">
                <a16:creationId xmlns:a16="http://schemas.microsoft.com/office/drawing/2014/main" id="{680682A8-844B-4D5A-A347-F9D08961AFF0}"/>
              </a:ext>
            </a:extLst>
          </p:cNvPr>
          <p:cNvGrpSpPr/>
          <p:nvPr userDrawn="1"/>
        </p:nvGrpSpPr>
        <p:grpSpPr>
          <a:xfrm>
            <a:off x="8411087" y="1373665"/>
            <a:ext cx="1054141" cy="947640"/>
            <a:chOff x="16824363" y="2747330"/>
            <a:chExt cx="2108557" cy="1895280"/>
          </a:xfrm>
        </p:grpSpPr>
        <p:sp>
          <p:nvSpPr>
            <p:cNvPr id="12" name="STAFF FIRE3">
              <a:extLst>
                <a:ext uri="{FF2B5EF4-FFF2-40B4-BE49-F238E27FC236}">
                  <a16:creationId xmlns:a16="http://schemas.microsoft.com/office/drawing/2014/main" id="{CEC34501-C6A0-8D7D-7B1B-1B4629B8FE6A}"/>
                </a:ext>
              </a:extLst>
            </p:cNvPr>
            <p:cNvSpPr/>
            <p:nvPr/>
          </p:nvSpPr>
          <p:spPr>
            <a:xfrm>
              <a:off x="17025479" y="3818540"/>
              <a:ext cx="1718655" cy="718551"/>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640080" tIns="137160" rIns="91425" bIns="45720" anchor="t" anchorCtr="0">
              <a:noAutofit/>
            </a:bodyPr>
            <a:lstStyle/>
            <a:p>
              <a:pPr marL="0" algn="l" defTabSz="457109" rtl="0" eaLnBrk="1" latinLnBrk="0" hangingPunct="1">
                <a:lnSpc>
                  <a:spcPct val="90000"/>
                </a:lnSpc>
              </a:pPr>
              <a:r>
                <a:rPr lang="en-US" sz="550" b="0" i="0" kern="1200" dirty="0">
                  <a:solidFill>
                    <a:schemeClr val="dk1"/>
                  </a:solidFill>
                  <a:latin typeface="Calibri" panose="020F0502020204030204" pitchFamily="34" charset="0"/>
                  <a:ea typeface="Roboto"/>
                  <a:cs typeface="Calibri" panose="020F0502020204030204" pitchFamily="34" charset="0"/>
                  <a:sym typeface="Roboto"/>
                </a:rPr>
                <a:t>Engine 1</a:t>
              </a:r>
              <a:endParaRPr sz="550" b="0" i="0" kern="1200" dirty="0">
                <a:solidFill>
                  <a:schemeClr val="dk1"/>
                </a:solidFill>
                <a:latin typeface="Calibri" panose="020F0502020204030204" pitchFamily="34" charset="0"/>
                <a:ea typeface="Roboto"/>
                <a:cs typeface="Calibri" panose="020F0502020204030204" pitchFamily="34" charset="0"/>
              </a:endParaRPr>
            </a:p>
            <a:p>
              <a:pPr marL="0" algn="l" defTabSz="457109" rtl="0" eaLnBrk="1" latinLnBrk="0" hangingPunct="1">
                <a:lnSpc>
                  <a:spcPct val="90000"/>
                </a:lnSpc>
              </a:pPr>
              <a:r>
                <a:rPr lang="en-US" sz="550" b="0" i="0" kern="1200" dirty="0">
                  <a:solidFill>
                    <a:schemeClr val="dk1"/>
                  </a:solidFill>
                  <a:latin typeface="Calibri" panose="020F0502020204030204" pitchFamily="34" charset="0"/>
                  <a:ea typeface="Roboto"/>
                  <a:cs typeface="Calibri" panose="020F0502020204030204" pitchFamily="34" charset="0"/>
                  <a:sym typeface="Roboto"/>
                </a:rPr>
                <a:t>Engine 2</a:t>
              </a:r>
              <a:endParaRPr sz="550" b="0" i="0" kern="1200" dirty="0">
                <a:solidFill>
                  <a:schemeClr val="dk1"/>
                </a:solidFill>
                <a:latin typeface="Calibri" panose="020F0502020204030204" pitchFamily="34" charset="0"/>
                <a:ea typeface="Roboto"/>
                <a:cs typeface="Calibri" panose="020F0502020204030204" pitchFamily="34" charset="0"/>
              </a:endParaRPr>
            </a:p>
            <a:p>
              <a:pPr marL="0" algn="l" defTabSz="457109" rtl="0" eaLnBrk="1" latinLnBrk="0" hangingPunct="1">
                <a:lnSpc>
                  <a:spcPct val="90000"/>
                </a:lnSpc>
              </a:pPr>
              <a:r>
                <a:rPr lang="en-US" sz="550" b="0" i="0" kern="1200" dirty="0">
                  <a:solidFill>
                    <a:schemeClr val="dk1"/>
                  </a:solidFill>
                  <a:latin typeface="Calibri" panose="020F0502020204030204" pitchFamily="34" charset="0"/>
                  <a:ea typeface="Roboto"/>
                  <a:cs typeface="Calibri" panose="020F0502020204030204" pitchFamily="34" charset="0"/>
                  <a:sym typeface="Roboto"/>
                </a:rPr>
                <a:t>Engine 3…</a:t>
              </a:r>
              <a:endParaRPr sz="550" b="0" i="0" kern="1200" dirty="0">
                <a:solidFill>
                  <a:schemeClr val="dk1"/>
                </a:solidFill>
                <a:latin typeface="Calibri" panose="020F0502020204030204" pitchFamily="34" charset="0"/>
                <a:ea typeface="Roboto"/>
                <a:cs typeface="Calibri" panose="020F0502020204030204" pitchFamily="34" charset="0"/>
              </a:endParaRPr>
            </a:p>
          </p:txBody>
        </p:sp>
        <p:pic>
          <p:nvPicPr>
            <p:cNvPr id="13" name="FIRE3">
              <a:extLst>
                <a:ext uri="{FF2B5EF4-FFF2-40B4-BE49-F238E27FC236}">
                  <a16:creationId xmlns:a16="http://schemas.microsoft.com/office/drawing/2014/main" id="{A0C2D83B-CD85-F1D4-D7C5-B3EF9FF25DFB}"/>
                </a:ext>
              </a:extLst>
            </p:cNvPr>
            <p:cNvPicPr>
              <a:picLocks noChangeAspect="1"/>
            </p:cNvPicPr>
            <p:nvPr/>
          </p:nvPicPr>
          <p:blipFill>
            <a:blip r:embed="rId2">
              <a:alphaModFix/>
            </a:blip>
            <a:stretch>
              <a:fillRect/>
            </a:stretch>
          </p:blipFill>
          <p:spPr>
            <a:xfrm>
              <a:off x="16988627" y="2747330"/>
              <a:ext cx="1797691" cy="1209617"/>
            </a:xfrm>
            <a:prstGeom prst="rect">
              <a:avLst/>
            </a:prstGeom>
          </p:spPr>
        </p:pic>
        <p:pic>
          <p:nvPicPr>
            <p:cNvPr id="14" name="marker FIRE3">
              <a:extLst>
                <a:ext uri="{FF2B5EF4-FFF2-40B4-BE49-F238E27FC236}">
                  <a16:creationId xmlns:a16="http://schemas.microsoft.com/office/drawing/2014/main" id="{41D47822-610B-D432-0DAF-CA8BE1A945D1}"/>
                </a:ext>
              </a:extLst>
            </p:cNvPr>
            <p:cNvPicPr>
              <a:picLocks noChangeAspect="1"/>
            </p:cNvPicPr>
            <p:nvPr/>
          </p:nvPicPr>
          <p:blipFill>
            <a:blip r:embed="rId3"/>
            <a:stretch>
              <a:fillRect/>
            </a:stretch>
          </p:blipFill>
          <p:spPr>
            <a:xfrm>
              <a:off x="18441695" y="3335184"/>
              <a:ext cx="344624" cy="492320"/>
            </a:xfrm>
            <a:prstGeom prst="rect">
              <a:avLst/>
            </a:prstGeom>
          </p:spPr>
        </p:pic>
        <p:sp>
          <p:nvSpPr>
            <p:cNvPr id="15" name="WHITE FADE">
              <a:extLst>
                <a:ext uri="{FF2B5EF4-FFF2-40B4-BE49-F238E27FC236}">
                  <a16:creationId xmlns:a16="http://schemas.microsoft.com/office/drawing/2014/main" id="{9164DE0D-EF18-B8EB-B35D-C03AED23F037}"/>
                </a:ext>
              </a:extLst>
            </p:cNvPr>
            <p:cNvSpPr/>
            <p:nvPr/>
          </p:nvSpPr>
          <p:spPr>
            <a:xfrm>
              <a:off x="16824363" y="2818556"/>
              <a:ext cx="2108557" cy="1824054"/>
            </a:xfrm>
            <a:prstGeom prst="rect">
              <a:avLst/>
            </a:prstGeom>
            <a:solidFill>
              <a:schemeClr val="bg1">
                <a:alpha val="2983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dirty="0">
                <a:latin typeface="Arial" panose="020B0604020202020204" pitchFamily="34" charset="0"/>
              </a:endParaRPr>
            </a:p>
          </p:txBody>
        </p:sp>
      </p:grpSp>
      <p:grpSp>
        <p:nvGrpSpPr>
          <p:cNvPr id="25" name="HOSP4">
            <a:extLst>
              <a:ext uri="{FF2B5EF4-FFF2-40B4-BE49-F238E27FC236}">
                <a16:creationId xmlns:a16="http://schemas.microsoft.com/office/drawing/2014/main" id="{C52D39A1-B4CC-46CB-2251-777E0EEF3CB9}"/>
              </a:ext>
            </a:extLst>
          </p:cNvPr>
          <p:cNvGrpSpPr/>
          <p:nvPr userDrawn="1"/>
        </p:nvGrpSpPr>
        <p:grpSpPr>
          <a:xfrm>
            <a:off x="10940031" y="1243089"/>
            <a:ext cx="632891" cy="689595"/>
            <a:chOff x="21882911" y="2486178"/>
            <a:chExt cx="1265947" cy="1379190"/>
          </a:xfrm>
        </p:grpSpPr>
        <p:sp>
          <p:nvSpPr>
            <p:cNvPr id="26" name="STAFF HOSP4">
              <a:extLst>
                <a:ext uri="{FF2B5EF4-FFF2-40B4-BE49-F238E27FC236}">
                  <a16:creationId xmlns:a16="http://schemas.microsoft.com/office/drawing/2014/main" id="{A652262B-703C-EB0D-1E73-A3792C7EE3FE}"/>
                </a:ext>
              </a:extLst>
            </p:cNvPr>
            <p:cNvSpPr/>
            <p:nvPr/>
          </p:nvSpPr>
          <p:spPr>
            <a:xfrm>
              <a:off x="21963873" y="3145097"/>
              <a:ext cx="1043457" cy="656864"/>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13842"/>
                </a:prstClr>
              </a:outerShdw>
            </a:effectLst>
          </p:spPr>
          <p:txBody>
            <a:bodyPr spcFirstLastPara="1" wrap="square" lIns="91440" tIns="91440" rIns="91425" bIns="45700" anchor="t" anchorCtr="0">
              <a:noAutofit/>
            </a:bodyPr>
            <a:lstStyle/>
            <a:p>
              <a:pPr marL="0" marR="0" lvl="0" indent="0" algn="ctr" rtl="0">
                <a:lnSpc>
                  <a:spcPct val="90000"/>
                </a:lnSpc>
                <a:spcBef>
                  <a:spcPts val="0"/>
                </a:spcBef>
                <a:spcAft>
                  <a:spcPts val="0"/>
                </a:spcAft>
                <a:buNone/>
              </a:pPr>
              <a:r>
                <a:rPr lang="en-US" sz="300" b="0" i="0" dirty="0">
                  <a:solidFill>
                    <a:schemeClr val="dk1"/>
                  </a:solidFill>
                  <a:latin typeface="Calibri" panose="020F0502020204030204" pitchFamily="34" charset="0"/>
                  <a:ea typeface="Roboto"/>
                  <a:cs typeface="Calibri" panose="020F0502020204030204" pitchFamily="34" charset="0"/>
                  <a:sym typeface="Roboto"/>
                </a:rPr>
                <a:t>ED • Radiology • Lab • Respiratory •  Trauma Surgeon  Ortho • CT Surgery • Pediatrics • Critical Care …</a:t>
              </a:r>
              <a:endParaRPr sz="100" b="1" i="0" dirty="0">
                <a:latin typeface="Calibri" panose="020F0502020204030204" pitchFamily="34" charset="0"/>
                <a:cs typeface="Calibri" panose="020F0502020204030204" pitchFamily="34" charset="0"/>
              </a:endParaRPr>
            </a:p>
          </p:txBody>
        </p:sp>
        <p:pic>
          <p:nvPicPr>
            <p:cNvPr id="27" name="HOSP4">
              <a:extLst>
                <a:ext uri="{FF2B5EF4-FFF2-40B4-BE49-F238E27FC236}">
                  <a16:creationId xmlns:a16="http://schemas.microsoft.com/office/drawing/2014/main" id="{A31E9558-ABA2-EFC3-BFB3-B8F9B49013C4}"/>
                </a:ext>
              </a:extLst>
            </p:cNvPr>
            <p:cNvPicPr>
              <a:picLocks noChangeAspect="1"/>
            </p:cNvPicPr>
            <p:nvPr/>
          </p:nvPicPr>
          <p:blipFill>
            <a:blip r:embed="rId4">
              <a:alphaModFix/>
            </a:blip>
            <a:stretch>
              <a:fillRect/>
            </a:stretch>
          </p:blipFill>
          <p:spPr>
            <a:xfrm>
              <a:off x="21949775" y="2561287"/>
              <a:ext cx="1075649" cy="656863"/>
            </a:xfrm>
            <a:prstGeom prst="rect">
              <a:avLst/>
            </a:prstGeom>
          </p:spPr>
        </p:pic>
        <p:pic>
          <p:nvPicPr>
            <p:cNvPr id="28" name="marker HOSP4">
              <a:extLst>
                <a:ext uri="{FF2B5EF4-FFF2-40B4-BE49-F238E27FC236}">
                  <a16:creationId xmlns:a16="http://schemas.microsoft.com/office/drawing/2014/main" id="{CC09B4F7-248C-7621-4A5A-B65BF408A8A5}"/>
                </a:ext>
              </a:extLst>
            </p:cNvPr>
            <p:cNvPicPr>
              <a:picLocks noChangeAspect="1"/>
            </p:cNvPicPr>
            <p:nvPr/>
          </p:nvPicPr>
          <p:blipFill>
            <a:blip r:embed="rId5"/>
            <a:stretch>
              <a:fillRect/>
            </a:stretch>
          </p:blipFill>
          <p:spPr>
            <a:xfrm>
              <a:off x="22801657" y="2841812"/>
              <a:ext cx="235588" cy="317614"/>
            </a:xfrm>
            <a:prstGeom prst="rect">
              <a:avLst/>
            </a:prstGeom>
          </p:spPr>
        </p:pic>
        <p:sp>
          <p:nvSpPr>
            <p:cNvPr id="29" name="WHITE FADE">
              <a:extLst>
                <a:ext uri="{FF2B5EF4-FFF2-40B4-BE49-F238E27FC236}">
                  <a16:creationId xmlns:a16="http://schemas.microsoft.com/office/drawing/2014/main" id="{F8F67EF6-7A0C-78AD-5347-C26FE636C347}"/>
                </a:ext>
              </a:extLst>
            </p:cNvPr>
            <p:cNvSpPr/>
            <p:nvPr/>
          </p:nvSpPr>
          <p:spPr>
            <a:xfrm>
              <a:off x="21882911" y="2486178"/>
              <a:ext cx="1265947" cy="1379190"/>
            </a:xfrm>
            <a:prstGeom prst="rect">
              <a:avLst/>
            </a:prstGeom>
            <a:solidFill>
              <a:schemeClr val="bg1">
                <a:alpha val="436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b="0" i="0" dirty="0">
                <a:latin typeface="Arial" panose="020B0604020202020204" pitchFamily="34" charset="0"/>
              </a:endParaRPr>
            </a:p>
          </p:txBody>
        </p:sp>
      </p:grpSp>
      <p:grpSp>
        <p:nvGrpSpPr>
          <p:cNvPr id="30" name="HOSP3">
            <a:extLst>
              <a:ext uri="{FF2B5EF4-FFF2-40B4-BE49-F238E27FC236}">
                <a16:creationId xmlns:a16="http://schemas.microsoft.com/office/drawing/2014/main" id="{CBF1061B-7809-A47B-15A2-93E62903C5D1}"/>
              </a:ext>
            </a:extLst>
          </p:cNvPr>
          <p:cNvGrpSpPr/>
          <p:nvPr userDrawn="1"/>
        </p:nvGrpSpPr>
        <p:grpSpPr>
          <a:xfrm>
            <a:off x="2026168" y="1684934"/>
            <a:ext cx="1436729" cy="1450291"/>
            <a:chOff x="4052863" y="3369867"/>
            <a:chExt cx="2873833" cy="2900581"/>
          </a:xfrm>
        </p:grpSpPr>
        <p:sp>
          <p:nvSpPr>
            <p:cNvPr id="31" name="STAFF HOSP3">
              <a:extLst>
                <a:ext uri="{FF2B5EF4-FFF2-40B4-BE49-F238E27FC236}">
                  <a16:creationId xmlns:a16="http://schemas.microsoft.com/office/drawing/2014/main" id="{963230D0-92E1-AF63-88E0-FF24B6F3B540}"/>
                </a:ext>
              </a:extLst>
            </p:cNvPr>
            <p:cNvSpPr/>
            <p:nvPr/>
          </p:nvSpPr>
          <p:spPr>
            <a:xfrm>
              <a:off x="4236653" y="4918281"/>
              <a:ext cx="2368757" cy="1202474"/>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40" tIns="274320" rIns="91425" bIns="45700" anchor="t" anchorCtr="0">
              <a:noAutofit/>
            </a:bodyPr>
            <a:lstStyle/>
            <a:p>
              <a:pPr marL="0" marR="0" lvl="0" indent="0" algn="ctr" rtl="0">
                <a:lnSpc>
                  <a:spcPct val="90000"/>
                </a:lnSpc>
                <a:spcBef>
                  <a:spcPts val="0"/>
                </a:spcBef>
                <a:spcAft>
                  <a:spcPts val="0"/>
                </a:spcAft>
                <a:buNone/>
              </a:pPr>
              <a:r>
                <a:rPr lang="en-US" sz="650" b="0" i="0" dirty="0">
                  <a:solidFill>
                    <a:schemeClr val="dk1"/>
                  </a:solidFill>
                  <a:latin typeface="Calibri Light" panose="020F0302020204030204" pitchFamily="34" charset="0"/>
                  <a:ea typeface="Roboto"/>
                  <a:cs typeface="Calibri Light" panose="020F0302020204030204" pitchFamily="34" charset="0"/>
                  <a:sym typeface="Roboto"/>
                </a:rPr>
                <a:t>ED • Radiology • Lab • Respiratory •  Trauma Surgeon  Ortho • CT Surgery • Pediatrics • Critical Care …</a:t>
              </a:r>
              <a:endParaRPr sz="650" b="0" i="0" dirty="0">
                <a:latin typeface="Calibri Light" panose="020F0302020204030204" pitchFamily="34" charset="0"/>
                <a:cs typeface="Calibri Light" panose="020F0302020204030204" pitchFamily="34" charset="0"/>
              </a:endParaRPr>
            </a:p>
          </p:txBody>
        </p:sp>
        <p:pic>
          <p:nvPicPr>
            <p:cNvPr id="32" name="HOSP3">
              <a:extLst>
                <a:ext uri="{FF2B5EF4-FFF2-40B4-BE49-F238E27FC236}">
                  <a16:creationId xmlns:a16="http://schemas.microsoft.com/office/drawing/2014/main" id="{F140816C-6F4A-04BF-F960-0DFF66CC1807}"/>
                </a:ext>
              </a:extLst>
            </p:cNvPr>
            <p:cNvPicPr>
              <a:picLocks noChangeAspect="1"/>
            </p:cNvPicPr>
            <p:nvPr/>
          </p:nvPicPr>
          <p:blipFill>
            <a:blip r:embed="rId4">
              <a:alphaModFix/>
            </a:blip>
            <a:stretch>
              <a:fillRect/>
            </a:stretch>
          </p:blipFill>
          <p:spPr>
            <a:xfrm>
              <a:off x="4204651" y="3647451"/>
              <a:ext cx="2441837" cy="1491149"/>
            </a:xfrm>
            <a:prstGeom prst="rect">
              <a:avLst/>
            </a:prstGeom>
          </p:spPr>
        </p:pic>
        <p:pic>
          <p:nvPicPr>
            <p:cNvPr id="33" name="marker HOSP3">
              <a:extLst>
                <a:ext uri="{FF2B5EF4-FFF2-40B4-BE49-F238E27FC236}">
                  <a16:creationId xmlns:a16="http://schemas.microsoft.com/office/drawing/2014/main" id="{2CB428AB-89EA-5728-9379-5E7D3192EB85}"/>
                </a:ext>
              </a:extLst>
            </p:cNvPr>
            <p:cNvPicPr>
              <a:picLocks noChangeAspect="1"/>
            </p:cNvPicPr>
            <p:nvPr/>
          </p:nvPicPr>
          <p:blipFill>
            <a:blip r:embed="rId3"/>
            <a:stretch>
              <a:fillRect/>
            </a:stretch>
          </p:blipFill>
          <p:spPr>
            <a:xfrm>
              <a:off x="6215558" y="4321938"/>
              <a:ext cx="478005" cy="682864"/>
            </a:xfrm>
            <a:prstGeom prst="rect">
              <a:avLst/>
            </a:prstGeom>
          </p:spPr>
        </p:pic>
        <p:sp>
          <p:nvSpPr>
            <p:cNvPr id="34" name="WHITE FADE">
              <a:extLst>
                <a:ext uri="{FF2B5EF4-FFF2-40B4-BE49-F238E27FC236}">
                  <a16:creationId xmlns:a16="http://schemas.microsoft.com/office/drawing/2014/main" id="{E7E586BE-63CC-E605-5B4B-60FF9DE1051A}"/>
                </a:ext>
              </a:extLst>
            </p:cNvPr>
            <p:cNvSpPr/>
            <p:nvPr/>
          </p:nvSpPr>
          <p:spPr>
            <a:xfrm>
              <a:off x="4052863" y="3369867"/>
              <a:ext cx="2873833" cy="2900581"/>
            </a:xfrm>
            <a:prstGeom prst="rect">
              <a:avLst/>
            </a:prstGeom>
            <a:solidFill>
              <a:schemeClr val="bg1">
                <a:alpha val="436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50" b="0" i="0" dirty="0">
                <a:latin typeface="Arial" panose="020B0604020202020204" pitchFamily="34" charset="0"/>
              </a:endParaRPr>
            </a:p>
          </p:txBody>
        </p:sp>
      </p:grpSp>
      <p:grpSp>
        <p:nvGrpSpPr>
          <p:cNvPr id="35" name="HOSP2">
            <a:extLst>
              <a:ext uri="{FF2B5EF4-FFF2-40B4-BE49-F238E27FC236}">
                <a16:creationId xmlns:a16="http://schemas.microsoft.com/office/drawing/2014/main" id="{8D95C33B-B35D-ED4C-C6EA-246097AB342D}"/>
              </a:ext>
            </a:extLst>
          </p:cNvPr>
          <p:cNvGrpSpPr/>
          <p:nvPr userDrawn="1"/>
        </p:nvGrpSpPr>
        <p:grpSpPr>
          <a:xfrm>
            <a:off x="7349945" y="2718695"/>
            <a:ext cx="1699463" cy="1563846"/>
            <a:chOff x="14377916" y="5437389"/>
            <a:chExt cx="3399369" cy="3127691"/>
          </a:xfrm>
        </p:grpSpPr>
        <p:sp>
          <p:nvSpPr>
            <p:cNvPr id="36" name="STAFF HOSP2">
              <a:extLst>
                <a:ext uri="{FF2B5EF4-FFF2-40B4-BE49-F238E27FC236}">
                  <a16:creationId xmlns:a16="http://schemas.microsoft.com/office/drawing/2014/main" id="{095BA38F-191E-E5E9-2CE2-CC752E3C7DD1}"/>
                </a:ext>
              </a:extLst>
            </p:cNvPr>
            <p:cNvSpPr/>
            <p:nvPr/>
          </p:nvSpPr>
          <p:spPr>
            <a:xfrm>
              <a:off x="14654569" y="7030129"/>
              <a:ext cx="2857643" cy="1412868"/>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40" tIns="274320" rIns="91425" bIns="45700" anchor="t" anchorCtr="0">
              <a:noAutofit/>
            </a:bodyPr>
            <a:lstStyle/>
            <a:p>
              <a:pPr marL="0" marR="0" lvl="0" indent="0" algn="ctr" rtl="0">
                <a:lnSpc>
                  <a:spcPct val="90000"/>
                </a:lnSpc>
                <a:spcBef>
                  <a:spcPts val="0"/>
                </a:spcBef>
                <a:spcAft>
                  <a:spcPts val="0"/>
                </a:spcAft>
                <a:buNone/>
              </a:pPr>
              <a:r>
                <a:rPr lang="en-US" sz="800" b="0" i="0" dirty="0">
                  <a:solidFill>
                    <a:schemeClr val="dk1"/>
                  </a:solidFill>
                  <a:latin typeface="Calibri Light" panose="020F0302020204030204" pitchFamily="34" charset="0"/>
                  <a:ea typeface="Roboto"/>
                  <a:cs typeface="Calibri Light" panose="020F0302020204030204" pitchFamily="34" charset="0"/>
                  <a:sym typeface="Roboto"/>
                </a:rPr>
                <a:t>ED • Radiology • Lab • Respiratory •  Trauma Surgeon  Ortho • CT Surgery • Pediatrics • Critical Care …</a:t>
              </a:r>
              <a:endParaRPr sz="400" b="0" i="0" dirty="0">
                <a:latin typeface="Calibri Light" panose="020F0302020204030204" pitchFamily="34" charset="0"/>
                <a:cs typeface="Calibri Light" panose="020F0302020204030204" pitchFamily="34" charset="0"/>
              </a:endParaRPr>
            </a:p>
          </p:txBody>
        </p:sp>
        <p:pic>
          <p:nvPicPr>
            <p:cNvPr id="37" name="HOSP2">
              <a:extLst>
                <a:ext uri="{FF2B5EF4-FFF2-40B4-BE49-F238E27FC236}">
                  <a16:creationId xmlns:a16="http://schemas.microsoft.com/office/drawing/2014/main" id="{986F0DDA-05E4-6FFA-45C3-D64A5E98F2B1}"/>
                </a:ext>
              </a:extLst>
            </p:cNvPr>
            <p:cNvPicPr>
              <a:picLocks noChangeAspect="1"/>
            </p:cNvPicPr>
            <p:nvPr/>
          </p:nvPicPr>
          <p:blipFill>
            <a:blip r:embed="rId4"/>
            <a:stretch>
              <a:fillRect/>
            </a:stretch>
          </p:blipFill>
          <p:spPr>
            <a:xfrm>
              <a:off x="14630738" y="5490024"/>
              <a:ext cx="2918581" cy="1782280"/>
            </a:xfrm>
            <a:prstGeom prst="rect">
              <a:avLst/>
            </a:prstGeom>
          </p:spPr>
        </p:pic>
        <p:pic>
          <p:nvPicPr>
            <p:cNvPr id="38" name="marker HOSP2">
              <a:extLst>
                <a:ext uri="{FF2B5EF4-FFF2-40B4-BE49-F238E27FC236}">
                  <a16:creationId xmlns:a16="http://schemas.microsoft.com/office/drawing/2014/main" id="{0282241A-845B-1F5A-61EA-B04429AD9C4A}"/>
                </a:ext>
              </a:extLst>
            </p:cNvPr>
            <p:cNvPicPr>
              <a:picLocks noChangeAspect="1"/>
            </p:cNvPicPr>
            <p:nvPr/>
          </p:nvPicPr>
          <p:blipFill>
            <a:blip r:embed="rId6"/>
            <a:stretch>
              <a:fillRect/>
            </a:stretch>
          </p:blipFill>
          <p:spPr>
            <a:xfrm>
              <a:off x="16988628" y="6292570"/>
              <a:ext cx="560692" cy="800989"/>
            </a:xfrm>
            <a:prstGeom prst="rect">
              <a:avLst/>
            </a:prstGeom>
          </p:spPr>
        </p:pic>
        <p:sp>
          <p:nvSpPr>
            <p:cNvPr id="39" name="WHITE FADE">
              <a:extLst>
                <a:ext uri="{FF2B5EF4-FFF2-40B4-BE49-F238E27FC236}">
                  <a16:creationId xmlns:a16="http://schemas.microsoft.com/office/drawing/2014/main" id="{7396DB35-585B-638C-77D7-E1B649641555}"/>
                </a:ext>
              </a:extLst>
            </p:cNvPr>
            <p:cNvSpPr/>
            <p:nvPr/>
          </p:nvSpPr>
          <p:spPr>
            <a:xfrm>
              <a:off x="14377916" y="5437389"/>
              <a:ext cx="3399369" cy="3127691"/>
            </a:xfrm>
            <a:prstGeom prst="rect">
              <a:avLst/>
            </a:prstGeom>
            <a:solidFill>
              <a:schemeClr val="bg1">
                <a:alpha val="201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50" b="0" i="0" dirty="0">
                <a:latin typeface="Arial" panose="020B0604020202020204" pitchFamily="34" charset="0"/>
              </a:endParaRPr>
            </a:p>
          </p:txBody>
        </p:sp>
      </p:grpSp>
      <p:grpSp>
        <p:nvGrpSpPr>
          <p:cNvPr id="40" name="HOSP1">
            <a:extLst>
              <a:ext uri="{FF2B5EF4-FFF2-40B4-BE49-F238E27FC236}">
                <a16:creationId xmlns:a16="http://schemas.microsoft.com/office/drawing/2014/main" id="{FAD9F45A-B35B-C8C5-1968-76E0B3ABDCA9}"/>
              </a:ext>
            </a:extLst>
          </p:cNvPr>
          <p:cNvGrpSpPr/>
          <p:nvPr userDrawn="1"/>
        </p:nvGrpSpPr>
        <p:grpSpPr>
          <a:xfrm>
            <a:off x="868381" y="3429000"/>
            <a:ext cx="2377316" cy="2285696"/>
            <a:chOff x="1736988" y="6858000"/>
            <a:chExt cx="4755252" cy="4571391"/>
          </a:xfrm>
        </p:grpSpPr>
        <p:sp>
          <p:nvSpPr>
            <p:cNvPr id="41" name="STAFF HOSP1">
              <a:extLst>
                <a:ext uri="{FF2B5EF4-FFF2-40B4-BE49-F238E27FC236}">
                  <a16:creationId xmlns:a16="http://schemas.microsoft.com/office/drawing/2014/main" id="{3003FB44-C154-00FE-30C6-35638F3B6195}"/>
                </a:ext>
              </a:extLst>
            </p:cNvPr>
            <p:cNvSpPr/>
            <p:nvPr/>
          </p:nvSpPr>
          <p:spPr>
            <a:xfrm>
              <a:off x="1796085" y="9293415"/>
              <a:ext cx="4530071" cy="2135976"/>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40" tIns="457200" rIns="91425" bIns="45700" anchor="t" anchorCtr="0">
              <a:noAutofit/>
            </a:bodyPr>
            <a:lstStyle/>
            <a:p>
              <a:pPr marL="0" marR="0" lvl="0" indent="0" algn="ctr" rtl="0">
                <a:lnSpc>
                  <a:spcPct val="90000"/>
                </a:lnSpc>
                <a:spcBef>
                  <a:spcPts val="0"/>
                </a:spcBef>
                <a:spcAft>
                  <a:spcPts val="0"/>
                </a:spcAft>
                <a:buNone/>
              </a:pPr>
              <a:r>
                <a:rPr lang="en-US" sz="1300" b="0" i="0" dirty="0">
                  <a:solidFill>
                    <a:schemeClr val="dk1"/>
                  </a:solidFill>
                  <a:latin typeface="Calibri Light" panose="020F0302020204030204" pitchFamily="34" charset="0"/>
                  <a:ea typeface="Roboto"/>
                  <a:cs typeface="Calibri Light" panose="020F0302020204030204" pitchFamily="34" charset="0"/>
                  <a:sym typeface="Roboto"/>
                </a:rPr>
                <a:t>ED • Radiology • Lab • Respiratory •  Trauma Surgeon  Ortho • CT Surgery • Pediatrics • Critical Care …</a:t>
              </a:r>
              <a:endParaRPr sz="1300" b="0" i="0" dirty="0">
                <a:latin typeface="Calibri Light" panose="020F0302020204030204" pitchFamily="34" charset="0"/>
                <a:cs typeface="Calibri Light" panose="020F0302020204030204" pitchFamily="34" charset="0"/>
              </a:endParaRPr>
            </a:p>
          </p:txBody>
        </p:sp>
        <p:pic>
          <p:nvPicPr>
            <p:cNvPr id="42" name="HOSP1">
              <a:extLst>
                <a:ext uri="{FF2B5EF4-FFF2-40B4-BE49-F238E27FC236}">
                  <a16:creationId xmlns:a16="http://schemas.microsoft.com/office/drawing/2014/main" id="{E76A8831-2509-EFA5-BEEF-8B9D83C5A815}"/>
                </a:ext>
              </a:extLst>
            </p:cNvPr>
            <p:cNvPicPr>
              <a:picLocks noChangeAspect="1"/>
            </p:cNvPicPr>
            <p:nvPr/>
          </p:nvPicPr>
          <p:blipFill>
            <a:blip r:embed="rId4"/>
            <a:stretch>
              <a:fillRect/>
            </a:stretch>
          </p:blipFill>
          <p:spPr>
            <a:xfrm>
              <a:off x="1736988" y="6858000"/>
              <a:ext cx="4648266" cy="2838542"/>
            </a:xfrm>
            <a:prstGeom prst="rect">
              <a:avLst/>
            </a:prstGeom>
          </p:spPr>
        </p:pic>
        <p:pic>
          <p:nvPicPr>
            <p:cNvPr id="43" name="marker HOSP1">
              <a:extLst>
                <a:ext uri="{FF2B5EF4-FFF2-40B4-BE49-F238E27FC236}">
                  <a16:creationId xmlns:a16="http://schemas.microsoft.com/office/drawing/2014/main" id="{1B12C86F-20E8-AEB1-4F0A-88DF269C2233}"/>
                </a:ext>
              </a:extLst>
            </p:cNvPr>
            <p:cNvPicPr>
              <a:picLocks noChangeAspect="1"/>
            </p:cNvPicPr>
            <p:nvPr/>
          </p:nvPicPr>
          <p:blipFill>
            <a:blip r:embed="rId7"/>
            <a:stretch>
              <a:fillRect/>
            </a:stretch>
          </p:blipFill>
          <p:spPr>
            <a:xfrm>
              <a:off x="5579421" y="8084820"/>
              <a:ext cx="912819" cy="1304028"/>
            </a:xfrm>
            <a:prstGeom prst="rect">
              <a:avLst/>
            </a:prstGeom>
          </p:spPr>
        </p:pic>
      </p:grpSp>
      <p:grpSp>
        <p:nvGrpSpPr>
          <p:cNvPr id="44" name="EMS4">
            <a:extLst>
              <a:ext uri="{FF2B5EF4-FFF2-40B4-BE49-F238E27FC236}">
                <a16:creationId xmlns:a16="http://schemas.microsoft.com/office/drawing/2014/main" id="{CEC478C1-0057-F9CC-DD2A-673BD5879655}"/>
              </a:ext>
            </a:extLst>
          </p:cNvPr>
          <p:cNvGrpSpPr/>
          <p:nvPr userDrawn="1"/>
        </p:nvGrpSpPr>
        <p:grpSpPr>
          <a:xfrm>
            <a:off x="683749" y="1193333"/>
            <a:ext cx="949336" cy="963383"/>
            <a:chOff x="1367676" y="2386665"/>
            <a:chExt cx="1898919" cy="1926765"/>
          </a:xfrm>
        </p:grpSpPr>
        <p:sp>
          <p:nvSpPr>
            <p:cNvPr id="45" name="STAFF EMS4">
              <a:extLst>
                <a:ext uri="{FF2B5EF4-FFF2-40B4-BE49-F238E27FC236}">
                  <a16:creationId xmlns:a16="http://schemas.microsoft.com/office/drawing/2014/main" id="{9A6B11C9-C117-B141-E5C2-37BC8051E4F6}"/>
                </a:ext>
              </a:extLst>
            </p:cNvPr>
            <p:cNvSpPr/>
            <p:nvPr/>
          </p:nvSpPr>
          <p:spPr>
            <a:xfrm>
              <a:off x="1546363" y="3368729"/>
              <a:ext cx="1588298" cy="739502"/>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640080" tIns="137160" rIns="91425" bIns="45720" anchor="t" anchorCtr="0">
              <a:noAutofit/>
            </a:bodyPr>
            <a:lstStyle/>
            <a:p>
              <a:pPr marL="0" algn="l" defTabSz="457109" rtl="0" eaLnBrk="1" latinLnBrk="0" hangingPunct="1">
                <a:lnSpc>
                  <a:spcPct val="90000"/>
                </a:lnSpc>
              </a:pPr>
              <a:r>
                <a:rPr lang="en-US" sz="550" b="0" i="0" kern="1200" dirty="0">
                  <a:solidFill>
                    <a:schemeClr val="dk1"/>
                  </a:solidFill>
                  <a:latin typeface="Calibri Light" panose="020F0302020204030204" pitchFamily="34" charset="0"/>
                  <a:ea typeface="Roboto"/>
                  <a:cs typeface="Calibri Light" panose="020F0302020204030204" pitchFamily="34" charset="0"/>
                  <a:sym typeface="Roboto"/>
                </a:rPr>
                <a:t>Unit 1</a:t>
              </a:r>
              <a:endParaRPr sz="550" b="0" i="0" kern="1200" dirty="0">
                <a:solidFill>
                  <a:schemeClr val="dk1"/>
                </a:solidFill>
                <a:latin typeface="Calibri Light" panose="020F0302020204030204" pitchFamily="34" charset="0"/>
                <a:ea typeface="Roboto"/>
                <a:cs typeface="Calibri Light" panose="020F0302020204030204" pitchFamily="34" charset="0"/>
              </a:endParaRPr>
            </a:p>
            <a:p>
              <a:pPr marL="0" algn="l" defTabSz="457109" rtl="0" eaLnBrk="1" latinLnBrk="0" hangingPunct="1">
                <a:lnSpc>
                  <a:spcPct val="90000"/>
                </a:lnSpc>
              </a:pPr>
              <a:r>
                <a:rPr lang="en-US" sz="550" b="0" i="0" kern="1200" dirty="0">
                  <a:solidFill>
                    <a:schemeClr val="dk1"/>
                  </a:solidFill>
                  <a:latin typeface="Calibri Light" panose="020F0302020204030204" pitchFamily="34" charset="0"/>
                  <a:ea typeface="Roboto"/>
                  <a:cs typeface="Calibri Light" panose="020F0302020204030204" pitchFamily="34" charset="0"/>
                  <a:sym typeface="Roboto"/>
                </a:rPr>
                <a:t>Unit 2</a:t>
              </a:r>
              <a:endParaRPr sz="550" b="0" i="0" kern="1200" dirty="0">
                <a:solidFill>
                  <a:schemeClr val="dk1"/>
                </a:solidFill>
                <a:latin typeface="Calibri Light" panose="020F0302020204030204" pitchFamily="34" charset="0"/>
                <a:ea typeface="Roboto"/>
                <a:cs typeface="Calibri Light" panose="020F0302020204030204" pitchFamily="34" charset="0"/>
              </a:endParaRPr>
            </a:p>
            <a:p>
              <a:pPr marL="0" algn="l" defTabSz="457109" rtl="0" eaLnBrk="1" latinLnBrk="0" hangingPunct="1">
                <a:lnSpc>
                  <a:spcPct val="90000"/>
                </a:lnSpc>
              </a:pPr>
              <a:r>
                <a:rPr lang="en-US" sz="550" b="0" i="0" kern="1200" dirty="0">
                  <a:solidFill>
                    <a:schemeClr val="dk1"/>
                  </a:solidFill>
                  <a:latin typeface="Calibri Light" panose="020F0302020204030204" pitchFamily="34" charset="0"/>
                  <a:ea typeface="Roboto"/>
                  <a:cs typeface="Calibri Light" panose="020F0302020204030204" pitchFamily="34" charset="0"/>
                  <a:sym typeface="Roboto"/>
                </a:rPr>
                <a:t>Unit 3…</a:t>
              </a:r>
              <a:endParaRPr sz="1300" b="0" i="0" kern="1200" dirty="0">
                <a:solidFill>
                  <a:schemeClr val="dk1"/>
                </a:solidFill>
                <a:latin typeface="Calibri Light" panose="020F0302020204030204" pitchFamily="34" charset="0"/>
                <a:ea typeface="Roboto"/>
                <a:cs typeface="Calibri Light" panose="020F0302020204030204" pitchFamily="34" charset="0"/>
              </a:endParaRPr>
            </a:p>
          </p:txBody>
        </p:sp>
        <p:pic>
          <p:nvPicPr>
            <p:cNvPr id="46" name="EMS4">
              <a:extLst>
                <a:ext uri="{FF2B5EF4-FFF2-40B4-BE49-F238E27FC236}">
                  <a16:creationId xmlns:a16="http://schemas.microsoft.com/office/drawing/2014/main" id="{82EB4ECE-9D7A-961D-C57D-AD312EE6D3E0}"/>
                </a:ext>
              </a:extLst>
            </p:cNvPr>
            <p:cNvPicPr>
              <a:picLocks noChangeAspect="1"/>
            </p:cNvPicPr>
            <p:nvPr/>
          </p:nvPicPr>
          <p:blipFill>
            <a:blip r:embed="rId8"/>
            <a:stretch>
              <a:fillRect/>
            </a:stretch>
          </p:blipFill>
          <p:spPr>
            <a:xfrm>
              <a:off x="1520444" y="2477997"/>
              <a:ext cx="1641121" cy="1008242"/>
            </a:xfrm>
            <a:prstGeom prst="rect">
              <a:avLst/>
            </a:prstGeom>
          </p:spPr>
        </p:pic>
        <p:pic>
          <p:nvPicPr>
            <p:cNvPr id="47" name="marker EMS4">
              <a:extLst>
                <a:ext uri="{FF2B5EF4-FFF2-40B4-BE49-F238E27FC236}">
                  <a16:creationId xmlns:a16="http://schemas.microsoft.com/office/drawing/2014/main" id="{73C453D9-0C92-D21C-8B94-33BF45181A0B}"/>
                </a:ext>
              </a:extLst>
            </p:cNvPr>
            <p:cNvPicPr>
              <a:picLocks noChangeAspect="1"/>
            </p:cNvPicPr>
            <p:nvPr/>
          </p:nvPicPr>
          <p:blipFill>
            <a:blip r:embed="rId5"/>
            <a:stretch>
              <a:fillRect/>
            </a:stretch>
          </p:blipFill>
          <p:spPr>
            <a:xfrm>
              <a:off x="2880916" y="2985804"/>
              <a:ext cx="283567" cy="405096"/>
            </a:xfrm>
            <a:prstGeom prst="rect">
              <a:avLst/>
            </a:prstGeom>
          </p:spPr>
        </p:pic>
        <p:sp>
          <p:nvSpPr>
            <p:cNvPr id="48" name="WHITE FADE">
              <a:extLst>
                <a:ext uri="{FF2B5EF4-FFF2-40B4-BE49-F238E27FC236}">
                  <a16:creationId xmlns:a16="http://schemas.microsoft.com/office/drawing/2014/main" id="{EAEB721C-80D3-0F6F-C2B8-40B6C99B2816}"/>
                </a:ext>
              </a:extLst>
            </p:cNvPr>
            <p:cNvSpPr/>
            <p:nvPr/>
          </p:nvSpPr>
          <p:spPr>
            <a:xfrm>
              <a:off x="1367676" y="2386665"/>
              <a:ext cx="1898919" cy="1926765"/>
            </a:xfrm>
            <a:prstGeom prst="rect">
              <a:avLst/>
            </a:prstGeom>
            <a:solidFill>
              <a:schemeClr val="bg1">
                <a:alpha val="619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dirty="0">
                <a:latin typeface="Arial" panose="020B0604020202020204" pitchFamily="34" charset="0"/>
              </a:endParaRPr>
            </a:p>
          </p:txBody>
        </p:sp>
      </p:grpSp>
      <p:grpSp>
        <p:nvGrpSpPr>
          <p:cNvPr id="49" name="EMS3">
            <a:extLst>
              <a:ext uri="{FF2B5EF4-FFF2-40B4-BE49-F238E27FC236}">
                <a16:creationId xmlns:a16="http://schemas.microsoft.com/office/drawing/2014/main" id="{73535177-C1D5-C2D8-90B3-3FA8D96DD689}"/>
              </a:ext>
            </a:extLst>
          </p:cNvPr>
          <p:cNvGrpSpPr/>
          <p:nvPr userDrawn="1"/>
        </p:nvGrpSpPr>
        <p:grpSpPr>
          <a:xfrm>
            <a:off x="5587353" y="1701792"/>
            <a:ext cx="1311931" cy="1119578"/>
            <a:chOff x="11176161" y="3403584"/>
            <a:chExt cx="2624203" cy="2239156"/>
          </a:xfrm>
        </p:grpSpPr>
        <p:sp>
          <p:nvSpPr>
            <p:cNvPr id="50" name="STAFF EMS3">
              <a:extLst>
                <a:ext uri="{FF2B5EF4-FFF2-40B4-BE49-F238E27FC236}">
                  <a16:creationId xmlns:a16="http://schemas.microsoft.com/office/drawing/2014/main" id="{44514DDC-5038-D917-B136-6239A6DD6239}"/>
                </a:ext>
              </a:extLst>
            </p:cNvPr>
            <p:cNvSpPr/>
            <p:nvPr/>
          </p:nvSpPr>
          <p:spPr>
            <a:xfrm>
              <a:off x="11423097" y="4760743"/>
              <a:ext cx="2194943" cy="806466"/>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400" tIns="182880" rIns="91425" bIns="45700" anchor="t" anchorCtr="0">
              <a:noAutofit/>
            </a:bodyPr>
            <a:lstStyle/>
            <a:p>
              <a:pPr marL="0" algn="l" defTabSz="457109" rtl="0" eaLnBrk="1" latinLnBrk="0" hangingPunct="1">
                <a:lnSpc>
                  <a:spcPct val="90000"/>
                </a:lnSpc>
              </a:pPr>
              <a:r>
                <a:rPr lang="en-US" sz="600" b="0" i="0" kern="1200" dirty="0">
                  <a:solidFill>
                    <a:schemeClr val="dk1"/>
                  </a:solidFill>
                  <a:latin typeface="Calibri Light" panose="020F0302020204030204" pitchFamily="34" charset="0"/>
                  <a:ea typeface="Roboto"/>
                  <a:cs typeface="Calibri Light" panose="020F0302020204030204" pitchFamily="34" charset="0"/>
                  <a:sym typeface="Roboto"/>
                </a:rPr>
                <a:t>Unit 1</a:t>
              </a:r>
              <a:endParaRPr sz="600" b="0" i="0" kern="1200" dirty="0">
                <a:solidFill>
                  <a:schemeClr val="dk1"/>
                </a:solidFill>
                <a:latin typeface="Calibri Light" panose="020F0302020204030204" pitchFamily="34" charset="0"/>
                <a:ea typeface="Roboto"/>
                <a:cs typeface="Calibri Light" panose="020F0302020204030204" pitchFamily="34" charset="0"/>
              </a:endParaRPr>
            </a:p>
            <a:p>
              <a:pPr marL="0" algn="l" defTabSz="457109" rtl="0" eaLnBrk="1" latinLnBrk="0" hangingPunct="1">
                <a:lnSpc>
                  <a:spcPct val="90000"/>
                </a:lnSpc>
              </a:pPr>
              <a:r>
                <a:rPr lang="en-US" sz="600" b="0" i="0" kern="1200" dirty="0">
                  <a:solidFill>
                    <a:schemeClr val="dk1"/>
                  </a:solidFill>
                  <a:latin typeface="Calibri Light" panose="020F0302020204030204" pitchFamily="34" charset="0"/>
                  <a:ea typeface="Roboto"/>
                  <a:cs typeface="Calibri Light" panose="020F0302020204030204" pitchFamily="34" charset="0"/>
                  <a:sym typeface="Roboto"/>
                </a:rPr>
                <a:t>Unit 2</a:t>
              </a:r>
              <a:endParaRPr sz="600" b="0" i="0" kern="1200" dirty="0">
                <a:solidFill>
                  <a:schemeClr val="dk1"/>
                </a:solidFill>
                <a:latin typeface="Calibri Light" panose="020F0302020204030204" pitchFamily="34" charset="0"/>
                <a:ea typeface="Roboto"/>
                <a:cs typeface="Calibri Light" panose="020F0302020204030204" pitchFamily="34" charset="0"/>
              </a:endParaRPr>
            </a:p>
            <a:p>
              <a:pPr marL="0" algn="l" defTabSz="457109" rtl="0" eaLnBrk="1" latinLnBrk="0" hangingPunct="1">
                <a:lnSpc>
                  <a:spcPct val="90000"/>
                </a:lnSpc>
              </a:pPr>
              <a:r>
                <a:rPr lang="en-US" sz="600" b="0" i="0" kern="1200" dirty="0">
                  <a:solidFill>
                    <a:schemeClr val="dk1"/>
                  </a:solidFill>
                  <a:latin typeface="Calibri Light" panose="020F0302020204030204" pitchFamily="34" charset="0"/>
                  <a:ea typeface="Roboto"/>
                  <a:cs typeface="Calibri Light" panose="020F0302020204030204" pitchFamily="34" charset="0"/>
                  <a:sym typeface="Roboto"/>
                </a:rPr>
                <a:t>Unit 3…</a:t>
              </a:r>
              <a:endParaRPr sz="600" b="0" i="0" kern="1200" dirty="0">
                <a:solidFill>
                  <a:schemeClr val="dk1"/>
                </a:solidFill>
                <a:latin typeface="Calibri Light" panose="020F0302020204030204" pitchFamily="34" charset="0"/>
                <a:ea typeface="Roboto"/>
                <a:cs typeface="Calibri Light" panose="020F0302020204030204" pitchFamily="34" charset="0"/>
              </a:endParaRPr>
            </a:p>
          </p:txBody>
        </p:sp>
        <p:pic>
          <p:nvPicPr>
            <p:cNvPr id="51" name="EMS3">
              <a:extLst>
                <a:ext uri="{FF2B5EF4-FFF2-40B4-BE49-F238E27FC236}">
                  <a16:creationId xmlns:a16="http://schemas.microsoft.com/office/drawing/2014/main" id="{C1026B69-5094-E2F1-3AD1-50891FBD73BD}"/>
                </a:ext>
              </a:extLst>
            </p:cNvPr>
            <p:cNvPicPr>
              <a:picLocks noChangeAspect="1"/>
            </p:cNvPicPr>
            <p:nvPr/>
          </p:nvPicPr>
          <p:blipFill>
            <a:blip r:embed="rId8"/>
            <a:stretch>
              <a:fillRect/>
            </a:stretch>
          </p:blipFill>
          <p:spPr>
            <a:xfrm>
              <a:off x="11387278" y="3529799"/>
              <a:ext cx="2267940" cy="1393335"/>
            </a:xfrm>
            <a:prstGeom prst="rect">
              <a:avLst/>
            </a:prstGeom>
          </p:spPr>
        </p:pic>
        <p:pic>
          <p:nvPicPr>
            <p:cNvPr id="52" name="marker EMS3">
              <a:extLst>
                <a:ext uri="{FF2B5EF4-FFF2-40B4-BE49-F238E27FC236}">
                  <a16:creationId xmlns:a16="http://schemas.microsoft.com/office/drawing/2014/main" id="{30ACF5B6-74CC-B151-E312-5A4AD27ECB74}"/>
                </a:ext>
              </a:extLst>
            </p:cNvPr>
            <p:cNvPicPr>
              <a:picLocks noChangeAspect="1"/>
            </p:cNvPicPr>
            <p:nvPr/>
          </p:nvPicPr>
          <p:blipFill>
            <a:blip r:embed="rId3"/>
            <a:stretch>
              <a:fillRect/>
            </a:stretch>
          </p:blipFill>
          <p:spPr>
            <a:xfrm>
              <a:off x="13254193" y="4106743"/>
              <a:ext cx="478005" cy="682864"/>
            </a:xfrm>
            <a:prstGeom prst="rect">
              <a:avLst/>
            </a:prstGeom>
          </p:spPr>
        </p:pic>
        <p:sp>
          <p:nvSpPr>
            <p:cNvPr id="53" name="WHITE FADE">
              <a:extLst>
                <a:ext uri="{FF2B5EF4-FFF2-40B4-BE49-F238E27FC236}">
                  <a16:creationId xmlns:a16="http://schemas.microsoft.com/office/drawing/2014/main" id="{369C8270-ADF8-C77B-1AD0-DC1BAA6ED92A}"/>
                </a:ext>
              </a:extLst>
            </p:cNvPr>
            <p:cNvSpPr/>
            <p:nvPr/>
          </p:nvSpPr>
          <p:spPr>
            <a:xfrm>
              <a:off x="11176161" y="3403584"/>
              <a:ext cx="2624203" cy="2239156"/>
            </a:xfrm>
            <a:prstGeom prst="rect">
              <a:avLst/>
            </a:prstGeom>
            <a:solidFill>
              <a:schemeClr val="bg1">
                <a:alpha val="2983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dirty="0">
                <a:latin typeface="Arial" panose="020B0604020202020204" pitchFamily="34" charset="0"/>
              </a:endParaRPr>
            </a:p>
          </p:txBody>
        </p:sp>
      </p:grpSp>
      <p:grpSp>
        <p:nvGrpSpPr>
          <p:cNvPr id="54" name="EMS2">
            <a:extLst>
              <a:ext uri="{FF2B5EF4-FFF2-40B4-BE49-F238E27FC236}">
                <a16:creationId xmlns:a16="http://schemas.microsoft.com/office/drawing/2014/main" id="{FE940468-EA7B-55CD-FE1E-C3C123064860}"/>
              </a:ext>
            </a:extLst>
          </p:cNvPr>
          <p:cNvGrpSpPr/>
          <p:nvPr userDrawn="1"/>
        </p:nvGrpSpPr>
        <p:grpSpPr>
          <a:xfrm>
            <a:off x="9557014" y="2014740"/>
            <a:ext cx="1699463" cy="1450291"/>
            <a:chOff x="19116516" y="4029480"/>
            <a:chExt cx="3399369" cy="2900582"/>
          </a:xfrm>
        </p:grpSpPr>
        <p:sp>
          <p:nvSpPr>
            <p:cNvPr id="55" name="STAFF EMS2">
              <a:extLst>
                <a:ext uri="{FF2B5EF4-FFF2-40B4-BE49-F238E27FC236}">
                  <a16:creationId xmlns:a16="http://schemas.microsoft.com/office/drawing/2014/main" id="{8BDB2AFD-AFEC-E9BE-F2EE-63D397D541B5}"/>
                </a:ext>
              </a:extLst>
            </p:cNvPr>
            <p:cNvSpPr/>
            <p:nvPr/>
          </p:nvSpPr>
          <p:spPr>
            <a:xfrm>
              <a:off x="19427183" y="5791920"/>
              <a:ext cx="2863494" cy="1044689"/>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1188720" tIns="274320" rIns="91425" bIns="45700" anchor="t" anchorCtr="0">
              <a:noAutofit/>
            </a:bodyPr>
            <a:lstStyle/>
            <a:p>
              <a:pPr>
                <a:lnSpc>
                  <a:spcPct val="90000"/>
                </a:lnSpc>
              </a:pPr>
              <a:r>
                <a:rPr lang="en-US" sz="700" b="0" i="0" dirty="0">
                  <a:solidFill>
                    <a:schemeClr val="dk1"/>
                  </a:solidFill>
                  <a:latin typeface="Calibri Light" panose="020F0302020204030204" pitchFamily="34" charset="0"/>
                  <a:ea typeface="Roboto"/>
                  <a:cs typeface="Calibri Light" panose="020F0302020204030204" pitchFamily="34" charset="0"/>
                  <a:sym typeface="Roboto"/>
                </a:rPr>
                <a:t>Unit 1</a:t>
              </a:r>
              <a:endParaRPr sz="700" b="0" i="0" dirty="0">
                <a:solidFill>
                  <a:schemeClr val="dk1"/>
                </a:solidFill>
                <a:latin typeface="Calibri Light" panose="020F0302020204030204" pitchFamily="34" charset="0"/>
                <a:ea typeface="Roboto"/>
                <a:cs typeface="Calibri Light" panose="020F0302020204030204" pitchFamily="34" charset="0"/>
              </a:endParaRPr>
            </a:p>
            <a:p>
              <a:pPr>
                <a:lnSpc>
                  <a:spcPct val="90000"/>
                </a:lnSpc>
              </a:pPr>
              <a:r>
                <a:rPr lang="en-US" sz="700" b="0" i="0" dirty="0">
                  <a:solidFill>
                    <a:schemeClr val="dk1"/>
                  </a:solidFill>
                  <a:latin typeface="Calibri Light" panose="020F0302020204030204" pitchFamily="34" charset="0"/>
                  <a:ea typeface="Roboto"/>
                  <a:cs typeface="Calibri Light" panose="020F0302020204030204" pitchFamily="34" charset="0"/>
                  <a:sym typeface="Roboto"/>
                </a:rPr>
                <a:t>Unit 2</a:t>
              </a:r>
              <a:endParaRPr sz="700" b="0" i="0" dirty="0">
                <a:solidFill>
                  <a:schemeClr val="dk1"/>
                </a:solidFill>
                <a:latin typeface="Calibri Light" panose="020F0302020204030204" pitchFamily="34" charset="0"/>
                <a:ea typeface="Roboto"/>
                <a:cs typeface="Calibri Light" panose="020F0302020204030204" pitchFamily="34" charset="0"/>
              </a:endParaRPr>
            </a:p>
            <a:p>
              <a:pPr>
                <a:lnSpc>
                  <a:spcPct val="90000"/>
                </a:lnSpc>
              </a:pPr>
              <a:r>
                <a:rPr lang="en-US" sz="700" b="0" i="0" dirty="0">
                  <a:solidFill>
                    <a:schemeClr val="dk1"/>
                  </a:solidFill>
                  <a:latin typeface="Calibri Light" panose="020F0302020204030204" pitchFamily="34" charset="0"/>
                  <a:ea typeface="Roboto"/>
                  <a:cs typeface="Calibri Light" panose="020F0302020204030204" pitchFamily="34" charset="0"/>
                  <a:sym typeface="Roboto"/>
                </a:rPr>
                <a:t>Unit 3…</a:t>
              </a:r>
              <a:endParaRPr sz="700" b="0" i="0" dirty="0">
                <a:solidFill>
                  <a:schemeClr val="dk1"/>
                </a:solidFill>
                <a:latin typeface="Calibri Light" panose="020F0302020204030204" pitchFamily="34" charset="0"/>
                <a:ea typeface="Roboto"/>
                <a:cs typeface="Calibri Light" panose="020F0302020204030204" pitchFamily="34" charset="0"/>
              </a:endParaRPr>
            </a:p>
          </p:txBody>
        </p:sp>
        <p:pic>
          <p:nvPicPr>
            <p:cNvPr id="56" name="EMS2">
              <a:extLst>
                <a:ext uri="{FF2B5EF4-FFF2-40B4-BE49-F238E27FC236}">
                  <a16:creationId xmlns:a16="http://schemas.microsoft.com/office/drawing/2014/main" id="{B8C7C0D0-C3EB-3A29-B38D-32AA7A786065}"/>
                </a:ext>
              </a:extLst>
            </p:cNvPr>
            <p:cNvPicPr>
              <a:picLocks noChangeAspect="1"/>
            </p:cNvPicPr>
            <p:nvPr/>
          </p:nvPicPr>
          <p:blipFill>
            <a:blip r:embed="rId8"/>
            <a:stretch>
              <a:fillRect/>
            </a:stretch>
          </p:blipFill>
          <p:spPr>
            <a:xfrm>
              <a:off x="19389996" y="4192978"/>
              <a:ext cx="2937868" cy="1804914"/>
            </a:xfrm>
            <a:prstGeom prst="rect">
              <a:avLst/>
            </a:prstGeom>
          </p:spPr>
        </p:pic>
        <p:pic>
          <p:nvPicPr>
            <p:cNvPr id="57" name="marker EMS2">
              <a:extLst>
                <a:ext uri="{FF2B5EF4-FFF2-40B4-BE49-F238E27FC236}">
                  <a16:creationId xmlns:a16="http://schemas.microsoft.com/office/drawing/2014/main" id="{577331C6-111F-5D8C-1A52-84BBD086B2CB}"/>
                </a:ext>
              </a:extLst>
            </p:cNvPr>
            <p:cNvPicPr>
              <a:picLocks noChangeAspect="1"/>
            </p:cNvPicPr>
            <p:nvPr/>
          </p:nvPicPr>
          <p:blipFill>
            <a:blip r:embed="rId6"/>
            <a:stretch>
              <a:fillRect/>
            </a:stretch>
          </p:blipFill>
          <p:spPr>
            <a:xfrm>
              <a:off x="21857704" y="5072773"/>
              <a:ext cx="510521" cy="729316"/>
            </a:xfrm>
            <a:prstGeom prst="rect">
              <a:avLst/>
            </a:prstGeom>
          </p:spPr>
        </p:pic>
        <p:sp>
          <p:nvSpPr>
            <p:cNvPr id="58" name="WHITE FADE">
              <a:extLst>
                <a:ext uri="{FF2B5EF4-FFF2-40B4-BE49-F238E27FC236}">
                  <a16:creationId xmlns:a16="http://schemas.microsoft.com/office/drawing/2014/main" id="{C2D3B727-A095-30F9-F309-4903EBAE917F}"/>
                </a:ext>
              </a:extLst>
            </p:cNvPr>
            <p:cNvSpPr/>
            <p:nvPr/>
          </p:nvSpPr>
          <p:spPr>
            <a:xfrm>
              <a:off x="19116516" y="4029480"/>
              <a:ext cx="3399369" cy="2900582"/>
            </a:xfrm>
            <a:prstGeom prst="rect">
              <a:avLst/>
            </a:prstGeom>
            <a:solidFill>
              <a:schemeClr val="bg1">
                <a:alpha val="2983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50" b="0" i="0" dirty="0">
                <a:latin typeface="Arial" panose="020B0604020202020204" pitchFamily="34" charset="0"/>
              </a:endParaRPr>
            </a:p>
          </p:txBody>
        </p:sp>
      </p:grpSp>
      <p:grpSp>
        <p:nvGrpSpPr>
          <p:cNvPr id="59" name="EMS1">
            <a:extLst>
              <a:ext uri="{FF2B5EF4-FFF2-40B4-BE49-F238E27FC236}">
                <a16:creationId xmlns:a16="http://schemas.microsoft.com/office/drawing/2014/main" id="{FDB7F14D-9E2E-1B6F-7484-BC0546A1FCC8}"/>
              </a:ext>
            </a:extLst>
          </p:cNvPr>
          <p:cNvGrpSpPr/>
          <p:nvPr userDrawn="1"/>
        </p:nvGrpSpPr>
        <p:grpSpPr>
          <a:xfrm>
            <a:off x="5135546" y="3515065"/>
            <a:ext cx="2052476" cy="1991301"/>
            <a:chOff x="10272430" y="7030129"/>
            <a:chExt cx="4105486" cy="3982602"/>
          </a:xfrm>
        </p:grpSpPr>
        <p:sp>
          <p:nvSpPr>
            <p:cNvPr id="60" name="STAFF EMS1">
              <a:extLst>
                <a:ext uri="{FF2B5EF4-FFF2-40B4-BE49-F238E27FC236}">
                  <a16:creationId xmlns:a16="http://schemas.microsoft.com/office/drawing/2014/main" id="{9F06781C-3B93-6A68-8175-89CF7C7C9387}"/>
                </a:ext>
              </a:extLst>
            </p:cNvPr>
            <p:cNvSpPr/>
            <p:nvPr/>
          </p:nvSpPr>
          <p:spPr>
            <a:xfrm>
              <a:off x="10323223" y="9191145"/>
              <a:ext cx="3911194" cy="1821586"/>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1554480" tIns="457200" rIns="91425" bIns="45700" anchor="t" anchorCtr="0">
              <a:noAutofit/>
            </a:bodyPr>
            <a:lstStyle/>
            <a:p>
              <a:pPr>
                <a:lnSpc>
                  <a:spcPct val="90000"/>
                </a:lnSpc>
              </a:pPr>
              <a:r>
                <a:rPr lang="en-US" sz="1300" b="0" i="0" dirty="0">
                  <a:solidFill>
                    <a:schemeClr val="dk1"/>
                  </a:solidFill>
                  <a:latin typeface="Calibri Light" panose="020F0302020204030204" pitchFamily="34" charset="0"/>
                  <a:ea typeface="Roboto"/>
                  <a:cs typeface="Calibri Light" panose="020F0302020204030204" pitchFamily="34" charset="0"/>
                  <a:sym typeface="Roboto"/>
                </a:rPr>
                <a:t>Unit 1</a:t>
              </a:r>
              <a:endParaRPr sz="1300" b="0" i="0" dirty="0">
                <a:solidFill>
                  <a:schemeClr val="dk1"/>
                </a:solidFill>
                <a:latin typeface="Calibri Light" panose="020F0302020204030204" pitchFamily="34" charset="0"/>
                <a:ea typeface="Roboto"/>
                <a:cs typeface="Calibri Light" panose="020F0302020204030204" pitchFamily="34" charset="0"/>
              </a:endParaRPr>
            </a:p>
            <a:p>
              <a:pPr>
                <a:lnSpc>
                  <a:spcPct val="90000"/>
                </a:lnSpc>
              </a:pPr>
              <a:r>
                <a:rPr lang="en-US" sz="1300" b="0" i="0" dirty="0">
                  <a:solidFill>
                    <a:schemeClr val="dk1"/>
                  </a:solidFill>
                  <a:latin typeface="Calibri Light" panose="020F0302020204030204" pitchFamily="34" charset="0"/>
                  <a:ea typeface="Roboto"/>
                  <a:cs typeface="Calibri Light" panose="020F0302020204030204" pitchFamily="34" charset="0"/>
                  <a:sym typeface="Roboto"/>
                </a:rPr>
                <a:t>Unit 2</a:t>
              </a:r>
              <a:endParaRPr sz="1300" b="0" i="0" dirty="0">
                <a:solidFill>
                  <a:schemeClr val="dk1"/>
                </a:solidFill>
                <a:latin typeface="Calibri Light" panose="020F0302020204030204" pitchFamily="34" charset="0"/>
                <a:ea typeface="Roboto"/>
                <a:cs typeface="Calibri Light" panose="020F0302020204030204" pitchFamily="34" charset="0"/>
              </a:endParaRPr>
            </a:p>
            <a:p>
              <a:pPr>
                <a:lnSpc>
                  <a:spcPct val="90000"/>
                </a:lnSpc>
              </a:pPr>
              <a:r>
                <a:rPr lang="en-US" sz="1300" b="0" i="0" dirty="0">
                  <a:solidFill>
                    <a:schemeClr val="dk1"/>
                  </a:solidFill>
                  <a:latin typeface="Calibri Light" panose="020F0302020204030204" pitchFamily="34" charset="0"/>
                  <a:ea typeface="Roboto"/>
                  <a:cs typeface="Calibri Light" panose="020F0302020204030204" pitchFamily="34" charset="0"/>
                  <a:sym typeface="Roboto"/>
                </a:rPr>
                <a:t>Unit 3…</a:t>
              </a:r>
              <a:endParaRPr sz="1300" b="0" i="0" dirty="0">
                <a:solidFill>
                  <a:schemeClr val="dk1"/>
                </a:solidFill>
                <a:latin typeface="Calibri Light" panose="020F0302020204030204" pitchFamily="34" charset="0"/>
                <a:ea typeface="Roboto"/>
                <a:cs typeface="Calibri Light" panose="020F0302020204030204" pitchFamily="34" charset="0"/>
              </a:endParaRPr>
            </a:p>
          </p:txBody>
        </p:sp>
        <p:pic>
          <p:nvPicPr>
            <p:cNvPr id="61" name="EMS1">
              <a:extLst>
                <a:ext uri="{FF2B5EF4-FFF2-40B4-BE49-F238E27FC236}">
                  <a16:creationId xmlns:a16="http://schemas.microsoft.com/office/drawing/2014/main" id="{A35CCD4A-6026-946F-0C91-DE7BEDBCC311}"/>
                </a:ext>
              </a:extLst>
            </p:cNvPr>
            <p:cNvPicPr>
              <a:picLocks noChangeAspect="1"/>
            </p:cNvPicPr>
            <p:nvPr/>
          </p:nvPicPr>
          <p:blipFill>
            <a:blip r:embed="rId8"/>
            <a:stretch>
              <a:fillRect/>
            </a:stretch>
          </p:blipFill>
          <p:spPr>
            <a:xfrm>
              <a:off x="10272430" y="7030129"/>
              <a:ext cx="4012780" cy="2465298"/>
            </a:xfrm>
            <a:prstGeom prst="rect">
              <a:avLst/>
            </a:prstGeom>
          </p:spPr>
        </p:pic>
        <p:pic>
          <p:nvPicPr>
            <p:cNvPr id="62" name="marker EMS1">
              <a:extLst>
                <a:ext uri="{FF2B5EF4-FFF2-40B4-BE49-F238E27FC236}">
                  <a16:creationId xmlns:a16="http://schemas.microsoft.com/office/drawing/2014/main" id="{7AE4E5B8-CF61-EE8E-B054-D0179C053328}"/>
                </a:ext>
              </a:extLst>
            </p:cNvPr>
            <p:cNvPicPr>
              <a:picLocks noChangeAspect="1"/>
            </p:cNvPicPr>
            <p:nvPr/>
          </p:nvPicPr>
          <p:blipFill>
            <a:blip r:embed="rId7"/>
            <a:stretch>
              <a:fillRect/>
            </a:stretch>
          </p:blipFill>
          <p:spPr>
            <a:xfrm>
              <a:off x="13602563" y="8161580"/>
              <a:ext cx="775353" cy="1107648"/>
            </a:xfrm>
            <a:prstGeom prst="rect">
              <a:avLst/>
            </a:prstGeom>
          </p:spPr>
        </p:pic>
      </p:grpSp>
      <p:grpSp>
        <p:nvGrpSpPr>
          <p:cNvPr id="63" name="TITLE">
            <a:extLst>
              <a:ext uri="{FF2B5EF4-FFF2-40B4-BE49-F238E27FC236}">
                <a16:creationId xmlns:a16="http://schemas.microsoft.com/office/drawing/2014/main" id="{EA2DE6C6-1B59-22D2-4982-936B101C6843}"/>
              </a:ext>
            </a:extLst>
          </p:cNvPr>
          <p:cNvGrpSpPr/>
          <p:nvPr userDrawn="1"/>
        </p:nvGrpSpPr>
        <p:grpSpPr>
          <a:xfrm>
            <a:off x="2090952" y="330852"/>
            <a:ext cx="8010096" cy="807900"/>
            <a:chOff x="4182449" y="661703"/>
            <a:chExt cx="16022278" cy="1615800"/>
          </a:xfrm>
        </p:grpSpPr>
        <p:pic>
          <p:nvPicPr>
            <p:cNvPr id="64" name="logo">
              <a:extLst>
                <a:ext uri="{FF2B5EF4-FFF2-40B4-BE49-F238E27FC236}">
                  <a16:creationId xmlns:a16="http://schemas.microsoft.com/office/drawing/2014/main" id="{432227EA-464A-068F-8581-98F7099FA557}"/>
                </a:ext>
              </a:extLst>
            </p:cNvPr>
            <p:cNvPicPr preferRelativeResize="0"/>
            <p:nvPr/>
          </p:nvPicPr>
          <p:blipFill rotWithShape="1">
            <a:blip r:embed="rId9">
              <a:alphaModFix/>
            </a:blip>
            <a:srcRect/>
            <a:stretch/>
          </p:blipFill>
          <p:spPr>
            <a:xfrm>
              <a:off x="15530791" y="810000"/>
              <a:ext cx="4673936" cy="1059424"/>
            </a:xfrm>
            <a:prstGeom prst="rect">
              <a:avLst/>
            </a:prstGeom>
            <a:noFill/>
            <a:ln>
              <a:noFill/>
            </a:ln>
          </p:spPr>
        </p:pic>
        <p:sp>
          <p:nvSpPr>
            <p:cNvPr id="65" name="title">
              <a:extLst>
                <a:ext uri="{FF2B5EF4-FFF2-40B4-BE49-F238E27FC236}">
                  <a16:creationId xmlns:a16="http://schemas.microsoft.com/office/drawing/2014/main" id="{CE06D675-8DC5-B9E3-B4FF-EBD2818946DE}"/>
                </a:ext>
              </a:extLst>
            </p:cNvPr>
            <p:cNvSpPr/>
            <p:nvPr/>
          </p:nvSpPr>
          <p:spPr>
            <a:xfrm>
              <a:off x="4182449" y="661703"/>
              <a:ext cx="12467100" cy="16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0"/>
                <a:buFont typeface="Arial"/>
                <a:buNone/>
              </a:pPr>
              <a:r>
                <a:rPr lang="en-US" sz="3999" b="1" i="0" u="none" strike="noStrike" cap="none">
                  <a:solidFill>
                    <a:srgbClr val="262626"/>
                  </a:solidFill>
                  <a:latin typeface="Arial"/>
                  <a:ea typeface="Arial"/>
                  <a:cs typeface="Arial"/>
                  <a:sym typeface="Arial"/>
                </a:rPr>
                <a:t>Patient Movement with</a:t>
              </a:r>
              <a:endParaRPr sz="800" b="0" i="0" u="none" strike="noStrike" cap="none">
                <a:solidFill>
                  <a:srgbClr val="000000"/>
                </a:solidFill>
                <a:latin typeface="Arial"/>
                <a:ea typeface="Arial"/>
                <a:cs typeface="Arial"/>
                <a:sym typeface="Arial"/>
              </a:endParaRPr>
            </a:p>
          </p:txBody>
        </p:sp>
      </p:grpSp>
      <p:grpSp>
        <p:nvGrpSpPr>
          <p:cNvPr id="2" name="FIRE1">
            <a:extLst>
              <a:ext uri="{FF2B5EF4-FFF2-40B4-BE49-F238E27FC236}">
                <a16:creationId xmlns:a16="http://schemas.microsoft.com/office/drawing/2014/main" id="{FFE2B6FE-D576-F4D9-DF60-CAB6A5C309AA}"/>
              </a:ext>
            </a:extLst>
          </p:cNvPr>
          <p:cNvGrpSpPr/>
          <p:nvPr userDrawn="1"/>
        </p:nvGrpSpPr>
        <p:grpSpPr>
          <a:xfrm>
            <a:off x="3726273" y="2537419"/>
            <a:ext cx="1566444" cy="1481658"/>
            <a:chOff x="7453517" y="5074838"/>
            <a:chExt cx="3133295" cy="2963316"/>
          </a:xfrm>
        </p:grpSpPr>
        <p:pic>
          <p:nvPicPr>
            <p:cNvPr id="3" name="FIRE2">
              <a:extLst>
                <a:ext uri="{FF2B5EF4-FFF2-40B4-BE49-F238E27FC236}">
                  <a16:creationId xmlns:a16="http://schemas.microsoft.com/office/drawing/2014/main" id="{CA5AB27D-CD0D-8CF8-F73B-85639CB3B19C}"/>
                </a:ext>
              </a:extLst>
            </p:cNvPr>
            <p:cNvPicPr>
              <a:picLocks noChangeAspect="1"/>
            </p:cNvPicPr>
            <p:nvPr/>
          </p:nvPicPr>
          <p:blipFill>
            <a:blip r:embed="rId2"/>
            <a:stretch>
              <a:fillRect/>
            </a:stretch>
          </p:blipFill>
          <p:spPr>
            <a:xfrm>
              <a:off x="7558709" y="5074838"/>
              <a:ext cx="2907794" cy="1956573"/>
            </a:xfrm>
            <a:prstGeom prst="rect">
              <a:avLst/>
            </a:prstGeom>
          </p:spPr>
        </p:pic>
        <p:sp>
          <p:nvSpPr>
            <p:cNvPr id="4" name="WHITE FADE">
              <a:extLst>
                <a:ext uri="{FF2B5EF4-FFF2-40B4-BE49-F238E27FC236}">
                  <a16:creationId xmlns:a16="http://schemas.microsoft.com/office/drawing/2014/main" id="{721770B1-4CC2-AC23-A78E-0B5EEB41CB94}"/>
                </a:ext>
              </a:extLst>
            </p:cNvPr>
            <p:cNvSpPr/>
            <p:nvPr/>
          </p:nvSpPr>
          <p:spPr>
            <a:xfrm>
              <a:off x="7453517" y="5137573"/>
              <a:ext cx="3133295" cy="2900581"/>
            </a:xfrm>
            <a:prstGeom prst="rect">
              <a:avLst/>
            </a:prstGeom>
            <a:solidFill>
              <a:schemeClr val="bg1">
                <a:alpha val="179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50" b="0" i="0" dirty="0">
                <a:latin typeface="Arial" panose="020B0604020202020204" pitchFamily="34" charset="0"/>
              </a:endParaRPr>
            </a:p>
          </p:txBody>
        </p:sp>
        <p:pic>
          <p:nvPicPr>
            <p:cNvPr id="5" name="marker FIRE 1">
              <a:extLst>
                <a:ext uri="{FF2B5EF4-FFF2-40B4-BE49-F238E27FC236}">
                  <a16:creationId xmlns:a16="http://schemas.microsoft.com/office/drawing/2014/main" id="{BDCF86AB-43DE-739F-40FA-BF6120BA0B75}"/>
                </a:ext>
              </a:extLst>
            </p:cNvPr>
            <p:cNvPicPr>
              <a:picLocks noChangeAspect="1"/>
            </p:cNvPicPr>
            <p:nvPr/>
          </p:nvPicPr>
          <p:blipFill>
            <a:blip r:embed="rId7"/>
            <a:stretch>
              <a:fillRect/>
            </a:stretch>
          </p:blipFill>
          <p:spPr>
            <a:xfrm>
              <a:off x="9922512" y="6113353"/>
              <a:ext cx="501745" cy="716779"/>
            </a:xfrm>
            <a:prstGeom prst="rect">
              <a:avLst/>
            </a:prstGeom>
          </p:spPr>
        </p:pic>
      </p:grpSp>
      <p:grpSp>
        <p:nvGrpSpPr>
          <p:cNvPr id="7" name="FIRE 2">
            <a:extLst>
              <a:ext uri="{FF2B5EF4-FFF2-40B4-BE49-F238E27FC236}">
                <a16:creationId xmlns:a16="http://schemas.microsoft.com/office/drawing/2014/main" id="{647E25EE-8788-0931-5B41-49CC3963426C}"/>
              </a:ext>
            </a:extLst>
          </p:cNvPr>
          <p:cNvGrpSpPr/>
          <p:nvPr userDrawn="1"/>
        </p:nvGrpSpPr>
        <p:grpSpPr>
          <a:xfrm>
            <a:off x="9058983" y="3546780"/>
            <a:ext cx="2291492" cy="2210990"/>
            <a:chOff x="18120326" y="7093560"/>
            <a:chExt cx="4583580" cy="4421979"/>
          </a:xfrm>
        </p:grpSpPr>
        <p:grpSp>
          <p:nvGrpSpPr>
            <p:cNvPr id="21" name="FIRE1">
              <a:extLst>
                <a:ext uri="{FF2B5EF4-FFF2-40B4-BE49-F238E27FC236}">
                  <a16:creationId xmlns:a16="http://schemas.microsoft.com/office/drawing/2014/main" id="{751022C5-AF56-BC61-4620-8F2470BA1F88}"/>
                </a:ext>
              </a:extLst>
            </p:cNvPr>
            <p:cNvGrpSpPr/>
            <p:nvPr userDrawn="1"/>
          </p:nvGrpSpPr>
          <p:grpSpPr>
            <a:xfrm>
              <a:off x="18120326" y="7093560"/>
              <a:ext cx="4529861" cy="4421979"/>
              <a:chOff x="18120326" y="7093560"/>
              <a:chExt cx="4529861" cy="4421979"/>
            </a:xfrm>
          </p:grpSpPr>
          <p:sp>
            <p:nvSpPr>
              <p:cNvPr id="22" name="STAFF FIRE1">
                <a:extLst>
                  <a:ext uri="{FF2B5EF4-FFF2-40B4-BE49-F238E27FC236}">
                    <a16:creationId xmlns:a16="http://schemas.microsoft.com/office/drawing/2014/main" id="{99BBC9AF-FEF8-3F0D-A61C-F4C9AA2E1237}"/>
                  </a:ext>
                </a:extLst>
              </p:cNvPr>
              <p:cNvSpPr/>
              <p:nvPr/>
            </p:nvSpPr>
            <p:spPr>
              <a:xfrm>
                <a:off x="18177918" y="9767182"/>
                <a:ext cx="4414676" cy="1748357"/>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1645920" tIns="365760" rIns="91425" bIns="45700" anchor="t" anchorCtr="0">
                <a:noAutofit/>
              </a:bodyPr>
              <a:lstStyle/>
              <a:p>
                <a:pPr marL="0" algn="l" defTabSz="457109" rtl="0" eaLnBrk="1" latinLnBrk="0" hangingPunct="1">
                  <a:lnSpc>
                    <a:spcPct val="90000"/>
                  </a:lnSpc>
                </a:pPr>
                <a:r>
                  <a:rPr lang="en-US" sz="1300" b="0" i="0" kern="1200" dirty="0">
                    <a:solidFill>
                      <a:schemeClr val="dk1"/>
                    </a:solidFill>
                    <a:latin typeface="Calibri Light" panose="020F0302020204030204" pitchFamily="34" charset="0"/>
                    <a:ea typeface="Roboto"/>
                    <a:cs typeface="Calibri Light" panose="020F0302020204030204" pitchFamily="34" charset="0"/>
                    <a:sym typeface="Roboto"/>
                  </a:rPr>
                  <a:t>Engine 1</a:t>
                </a:r>
                <a:endParaRPr sz="1300" b="0" i="0" kern="1200" dirty="0">
                  <a:solidFill>
                    <a:schemeClr val="dk1"/>
                  </a:solidFill>
                  <a:latin typeface="Calibri Light" panose="020F0302020204030204" pitchFamily="34" charset="0"/>
                  <a:ea typeface="Roboto"/>
                  <a:cs typeface="Calibri Light" panose="020F0302020204030204" pitchFamily="34" charset="0"/>
                </a:endParaRPr>
              </a:p>
              <a:p>
                <a:pPr marL="0" algn="l" defTabSz="457109" rtl="0" eaLnBrk="1" latinLnBrk="0" hangingPunct="1">
                  <a:lnSpc>
                    <a:spcPct val="90000"/>
                  </a:lnSpc>
                </a:pPr>
                <a:r>
                  <a:rPr lang="en-US" sz="1300" b="0" i="0" kern="1200" dirty="0">
                    <a:solidFill>
                      <a:schemeClr val="dk1"/>
                    </a:solidFill>
                    <a:latin typeface="Calibri Light" panose="020F0302020204030204" pitchFamily="34" charset="0"/>
                    <a:ea typeface="Roboto"/>
                    <a:cs typeface="Calibri Light" panose="020F0302020204030204" pitchFamily="34" charset="0"/>
                    <a:sym typeface="Roboto"/>
                  </a:rPr>
                  <a:t>Engine 2</a:t>
                </a:r>
                <a:endParaRPr sz="1300" b="0" i="0" kern="1200" dirty="0">
                  <a:solidFill>
                    <a:schemeClr val="dk1"/>
                  </a:solidFill>
                  <a:latin typeface="Calibri Light" panose="020F0302020204030204" pitchFamily="34" charset="0"/>
                  <a:ea typeface="Roboto"/>
                  <a:cs typeface="Calibri Light" panose="020F0302020204030204" pitchFamily="34" charset="0"/>
                </a:endParaRPr>
              </a:p>
              <a:p>
                <a:pPr marL="0" algn="l" defTabSz="457109" rtl="0" eaLnBrk="1" latinLnBrk="0" hangingPunct="1">
                  <a:lnSpc>
                    <a:spcPct val="90000"/>
                  </a:lnSpc>
                </a:pPr>
                <a:r>
                  <a:rPr lang="en-US" sz="1300" b="0" i="0" kern="1200" dirty="0">
                    <a:solidFill>
                      <a:schemeClr val="dk1"/>
                    </a:solidFill>
                    <a:latin typeface="Calibri Light" panose="020F0302020204030204" pitchFamily="34" charset="0"/>
                    <a:ea typeface="Roboto"/>
                    <a:cs typeface="Calibri Light" panose="020F0302020204030204" pitchFamily="34" charset="0"/>
                    <a:sym typeface="Roboto"/>
                  </a:rPr>
                  <a:t>Engine 3…</a:t>
                </a:r>
                <a:endParaRPr sz="1300" b="0" i="0" kern="1200" dirty="0">
                  <a:solidFill>
                    <a:schemeClr val="dk1"/>
                  </a:solidFill>
                  <a:latin typeface="Calibri Light" panose="020F0302020204030204" pitchFamily="34" charset="0"/>
                  <a:ea typeface="Roboto"/>
                  <a:cs typeface="Calibri Light" panose="020F0302020204030204" pitchFamily="34" charset="0"/>
                </a:endParaRPr>
              </a:p>
            </p:txBody>
          </p:sp>
          <p:pic>
            <p:nvPicPr>
              <p:cNvPr id="23" name="FIRE1">
                <a:extLst>
                  <a:ext uri="{FF2B5EF4-FFF2-40B4-BE49-F238E27FC236}">
                    <a16:creationId xmlns:a16="http://schemas.microsoft.com/office/drawing/2014/main" id="{51BFAC74-3FA9-9DC2-A716-B66A049618DA}"/>
                  </a:ext>
                </a:extLst>
              </p:cNvPr>
              <p:cNvPicPr>
                <a:picLocks noChangeAspect="1"/>
              </p:cNvPicPr>
              <p:nvPr/>
            </p:nvPicPr>
            <p:blipFill>
              <a:blip r:embed="rId2"/>
              <a:stretch>
                <a:fillRect/>
              </a:stretch>
            </p:blipFill>
            <p:spPr>
              <a:xfrm>
                <a:off x="18120326" y="7093560"/>
                <a:ext cx="4529861" cy="3048018"/>
              </a:xfrm>
              <a:prstGeom prst="rect">
                <a:avLst/>
              </a:prstGeom>
            </p:spPr>
          </p:pic>
        </p:grpSp>
        <p:pic>
          <p:nvPicPr>
            <p:cNvPr id="6" name="marker EMS2">
              <a:extLst>
                <a:ext uri="{FF2B5EF4-FFF2-40B4-BE49-F238E27FC236}">
                  <a16:creationId xmlns:a16="http://schemas.microsoft.com/office/drawing/2014/main" id="{8598333C-4F1C-537B-91BD-24BBFC3EB6A6}"/>
                </a:ext>
              </a:extLst>
            </p:cNvPr>
            <p:cNvPicPr>
              <a:picLocks noChangeAspect="1"/>
            </p:cNvPicPr>
            <p:nvPr userDrawn="1"/>
          </p:nvPicPr>
          <p:blipFill>
            <a:blip r:embed="rId6"/>
            <a:stretch>
              <a:fillRect/>
            </a:stretch>
          </p:blipFill>
          <p:spPr>
            <a:xfrm>
              <a:off x="21848539" y="8671514"/>
              <a:ext cx="855367" cy="1221953"/>
            </a:xfrm>
            <a:prstGeom prst="rect">
              <a:avLst/>
            </a:prstGeom>
          </p:spPr>
        </p:pic>
      </p:grpSp>
    </p:spTree>
    <p:extLst>
      <p:ext uri="{BB962C8B-B14F-4D97-AF65-F5344CB8AC3E}">
        <p14:creationId xmlns:p14="http://schemas.microsoft.com/office/powerpoint/2010/main" val="131456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60D69-00E3-F95B-0904-60EA3194D6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4ED3-9B6E-3316-7E0C-F0928D7C57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831304-4AE1-5781-2767-5971D374CA7C}"/>
              </a:ext>
            </a:extLst>
          </p:cNvPr>
          <p:cNvSpPr>
            <a:spLocks noGrp="1"/>
          </p:cNvSpPr>
          <p:nvPr>
            <p:ph type="dt" sz="half" idx="10"/>
          </p:nvPr>
        </p:nvSpPr>
        <p:spPr/>
        <p:txBody>
          <a:bodyPr/>
          <a:lstStyle/>
          <a:p>
            <a:fld id="{7A686B6C-DBA2-D843-B878-E8B58DB33883}" type="datetimeFigureOut">
              <a:rPr lang="en-US" smtClean="0"/>
              <a:t>3/18/25</a:t>
            </a:fld>
            <a:endParaRPr lang="en-US"/>
          </a:p>
        </p:txBody>
      </p:sp>
      <p:sp>
        <p:nvSpPr>
          <p:cNvPr id="5" name="Footer Placeholder 4">
            <a:extLst>
              <a:ext uri="{FF2B5EF4-FFF2-40B4-BE49-F238E27FC236}">
                <a16:creationId xmlns:a16="http://schemas.microsoft.com/office/drawing/2014/main" id="{4A43E8D2-47DA-066B-A4C4-B8F8B37E56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0E79DA-A8AB-DD91-C3E6-47643BFFC9DE}"/>
              </a:ext>
            </a:extLst>
          </p:cNvPr>
          <p:cNvSpPr>
            <a:spLocks noGrp="1"/>
          </p:cNvSpPr>
          <p:nvPr>
            <p:ph type="sldNum" sz="quarter" idx="12"/>
          </p:nvPr>
        </p:nvSpPr>
        <p:spPr/>
        <p:txBody>
          <a:bodyPr/>
          <a:lstStyle/>
          <a:p>
            <a:fld id="{190F040D-969B-F64A-972A-5F01EC2709E3}" type="slidenum">
              <a:rPr lang="en-US" smtClean="0"/>
              <a:t>‹#›</a:t>
            </a:fld>
            <a:endParaRPr lang="en-US"/>
          </a:p>
        </p:txBody>
      </p:sp>
    </p:spTree>
    <p:extLst>
      <p:ext uri="{BB962C8B-B14F-4D97-AF65-F5344CB8AC3E}">
        <p14:creationId xmlns:p14="http://schemas.microsoft.com/office/powerpoint/2010/main" val="984737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92DA4-2648-A215-71D8-803035DECA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F706CA-ED3F-1121-65C4-3DF3270425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113B5C-1FD1-2074-26BC-8DD545BE783D}"/>
              </a:ext>
            </a:extLst>
          </p:cNvPr>
          <p:cNvSpPr>
            <a:spLocks noGrp="1"/>
          </p:cNvSpPr>
          <p:nvPr>
            <p:ph type="dt" sz="half" idx="10"/>
          </p:nvPr>
        </p:nvSpPr>
        <p:spPr/>
        <p:txBody>
          <a:bodyPr/>
          <a:lstStyle/>
          <a:p>
            <a:fld id="{7A686B6C-DBA2-D843-B878-E8B58DB33883}" type="datetimeFigureOut">
              <a:rPr lang="en-US" smtClean="0"/>
              <a:t>3/18/25</a:t>
            </a:fld>
            <a:endParaRPr lang="en-US"/>
          </a:p>
        </p:txBody>
      </p:sp>
      <p:sp>
        <p:nvSpPr>
          <p:cNvPr id="5" name="Footer Placeholder 4">
            <a:extLst>
              <a:ext uri="{FF2B5EF4-FFF2-40B4-BE49-F238E27FC236}">
                <a16:creationId xmlns:a16="http://schemas.microsoft.com/office/drawing/2014/main" id="{3CF58536-BD35-B9B8-A5C5-BF891CCBB8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FA872F-7874-D8E2-E46E-479E19CCCE30}"/>
              </a:ext>
            </a:extLst>
          </p:cNvPr>
          <p:cNvSpPr>
            <a:spLocks noGrp="1"/>
          </p:cNvSpPr>
          <p:nvPr>
            <p:ph type="sldNum" sz="quarter" idx="12"/>
          </p:nvPr>
        </p:nvSpPr>
        <p:spPr/>
        <p:txBody>
          <a:bodyPr/>
          <a:lstStyle/>
          <a:p>
            <a:fld id="{190F040D-969B-F64A-972A-5F01EC2709E3}" type="slidenum">
              <a:rPr lang="en-US" smtClean="0"/>
              <a:t>‹#›</a:t>
            </a:fld>
            <a:endParaRPr lang="en-US"/>
          </a:p>
        </p:txBody>
      </p:sp>
    </p:spTree>
    <p:extLst>
      <p:ext uri="{BB962C8B-B14F-4D97-AF65-F5344CB8AC3E}">
        <p14:creationId xmlns:p14="http://schemas.microsoft.com/office/powerpoint/2010/main" val="1201982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691D9-FF1F-443F-31B0-71F69E69ED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AD01CF-43B4-1815-0981-DC31EFAE40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D9FCCA-67A0-5205-0095-EE7903AA69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BE062B-5D17-8BC1-9D8C-750611FE7023}"/>
              </a:ext>
            </a:extLst>
          </p:cNvPr>
          <p:cNvSpPr>
            <a:spLocks noGrp="1"/>
          </p:cNvSpPr>
          <p:nvPr>
            <p:ph type="dt" sz="half" idx="10"/>
          </p:nvPr>
        </p:nvSpPr>
        <p:spPr/>
        <p:txBody>
          <a:bodyPr/>
          <a:lstStyle/>
          <a:p>
            <a:fld id="{7A686B6C-DBA2-D843-B878-E8B58DB33883}" type="datetimeFigureOut">
              <a:rPr lang="en-US" smtClean="0"/>
              <a:t>3/18/25</a:t>
            </a:fld>
            <a:endParaRPr lang="en-US"/>
          </a:p>
        </p:txBody>
      </p:sp>
      <p:sp>
        <p:nvSpPr>
          <p:cNvPr id="6" name="Footer Placeholder 5">
            <a:extLst>
              <a:ext uri="{FF2B5EF4-FFF2-40B4-BE49-F238E27FC236}">
                <a16:creationId xmlns:a16="http://schemas.microsoft.com/office/drawing/2014/main" id="{7E1104A8-2243-29B3-A56D-F2DA947C6E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6C3403-4668-2415-3F54-BBD1B1BD6C54}"/>
              </a:ext>
            </a:extLst>
          </p:cNvPr>
          <p:cNvSpPr>
            <a:spLocks noGrp="1"/>
          </p:cNvSpPr>
          <p:nvPr>
            <p:ph type="sldNum" sz="quarter" idx="12"/>
          </p:nvPr>
        </p:nvSpPr>
        <p:spPr/>
        <p:txBody>
          <a:bodyPr/>
          <a:lstStyle/>
          <a:p>
            <a:fld id="{190F040D-969B-F64A-972A-5F01EC2709E3}" type="slidenum">
              <a:rPr lang="en-US" smtClean="0"/>
              <a:t>‹#›</a:t>
            </a:fld>
            <a:endParaRPr lang="en-US"/>
          </a:p>
        </p:txBody>
      </p:sp>
    </p:spTree>
    <p:extLst>
      <p:ext uri="{BB962C8B-B14F-4D97-AF65-F5344CB8AC3E}">
        <p14:creationId xmlns:p14="http://schemas.microsoft.com/office/powerpoint/2010/main" val="2845349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9E10-9DDF-90FA-70EB-2E74314F4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FD8325-B4EC-8E02-2E50-8BB7AEDD70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70FD1F-F434-1B85-2279-11D89FCB63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992187-FF38-3F21-658C-2035D46971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A41A-A26C-9EDC-A4CD-17C90EE96A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E68460-DE9C-0D7E-A950-65FA6F19E6DE}"/>
              </a:ext>
            </a:extLst>
          </p:cNvPr>
          <p:cNvSpPr>
            <a:spLocks noGrp="1"/>
          </p:cNvSpPr>
          <p:nvPr>
            <p:ph type="dt" sz="half" idx="10"/>
          </p:nvPr>
        </p:nvSpPr>
        <p:spPr/>
        <p:txBody>
          <a:bodyPr/>
          <a:lstStyle/>
          <a:p>
            <a:fld id="{7A686B6C-DBA2-D843-B878-E8B58DB33883}" type="datetimeFigureOut">
              <a:rPr lang="en-US" smtClean="0"/>
              <a:t>3/18/25</a:t>
            </a:fld>
            <a:endParaRPr lang="en-US"/>
          </a:p>
        </p:txBody>
      </p:sp>
      <p:sp>
        <p:nvSpPr>
          <p:cNvPr id="8" name="Footer Placeholder 7">
            <a:extLst>
              <a:ext uri="{FF2B5EF4-FFF2-40B4-BE49-F238E27FC236}">
                <a16:creationId xmlns:a16="http://schemas.microsoft.com/office/drawing/2014/main" id="{00B2855B-B559-7ABE-6CC5-3425548792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D3DAE7-666C-1A01-06F3-AFBFF2453C00}"/>
              </a:ext>
            </a:extLst>
          </p:cNvPr>
          <p:cNvSpPr>
            <a:spLocks noGrp="1"/>
          </p:cNvSpPr>
          <p:nvPr>
            <p:ph type="sldNum" sz="quarter" idx="12"/>
          </p:nvPr>
        </p:nvSpPr>
        <p:spPr/>
        <p:txBody>
          <a:bodyPr/>
          <a:lstStyle/>
          <a:p>
            <a:fld id="{190F040D-969B-F64A-972A-5F01EC2709E3}" type="slidenum">
              <a:rPr lang="en-US" smtClean="0"/>
              <a:t>‹#›</a:t>
            </a:fld>
            <a:endParaRPr lang="en-US"/>
          </a:p>
        </p:txBody>
      </p:sp>
    </p:spTree>
    <p:extLst>
      <p:ext uri="{BB962C8B-B14F-4D97-AF65-F5344CB8AC3E}">
        <p14:creationId xmlns:p14="http://schemas.microsoft.com/office/powerpoint/2010/main" val="3219650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C545-8024-800C-91E7-D40DBA8D53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23DED1-57E9-99BF-75E1-3F7A7609142E}"/>
              </a:ext>
            </a:extLst>
          </p:cNvPr>
          <p:cNvSpPr>
            <a:spLocks noGrp="1"/>
          </p:cNvSpPr>
          <p:nvPr>
            <p:ph type="dt" sz="half" idx="10"/>
          </p:nvPr>
        </p:nvSpPr>
        <p:spPr/>
        <p:txBody>
          <a:bodyPr/>
          <a:lstStyle/>
          <a:p>
            <a:fld id="{7A686B6C-DBA2-D843-B878-E8B58DB33883}" type="datetimeFigureOut">
              <a:rPr lang="en-US" smtClean="0"/>
              <a:t>3/18/25</a:t>
            </a:fld>
            <a:endParaRPr lang="en-US"/>
          </a:p>
        </p:txBody>
      </p:sp>
      <p:sp>
        <p:nvSpPr>
          <p:cNvPr id="4" name="Footer Placeholder 3">
            <a:extLst>
              <a:ext uri="{FF2B5EF4-FFF2-40B4-BE49-F238E27FC236}">
                <a16:creationId xmlns:a16="http://schemas.microsoft.com/office/drawing/2014/main" id="{1EADA065-3B27-CB16-EAC6-0F139BB7D9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52EE4C-D18B-37EF-DAB5-641EF59493FF}"/>
              </a:ext>
            </a:extLst>
          </p:cNvPr>
          <p:cNvSpPr>
            <a:spLocks noGrp="1"/>
          </p:cNvSpPr>
          <p:nvPr>
            <p:ph type="sldNum" sz="quarter" idx="12"/>
          </p:nvPr>
        </p:nvSpPr>
        <p:spPr/>
        <p:txBody>
          <a:bodyPr/>
          <a:lstStyle/>
          <a:p>
            <a:fld id="{190F040D-969B-F64A-972A-5F01EC2709E3}" type="slidenum">
              <a:rPr lang="en-US" smtClean="0"/>
              <a:t>‹#›</a:t>
            </a:fld>
            <a:endParaRPr lang="en-US"/>
          </a:p>
        </p:txBody>
      </p:sp>
    </p:spTree>
    <p:extLst>
      <p:ext uri="{BB962C8B-B14F-4D97-AF65-F5344CB8AC3E}">
        <p14:creationId xmlns:p14="http://schemas.microsoft.com/office/powerpoint/2010/main" val="3218446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DE10C4-68E2-397B-1A2C-434E0219C0B8}"/>
              </a:ext>
            </a:extLst>
          </p:cNvPr>
          <p:cNvSpPr>
            <a:spLocks noGrp="1"/>
          </p:cNvSpPr>
          <p:nvPr>
            <p:ph type="dt" sz="half" idx="10"/>
          </p:nvPr>
        </p:nvSpPr>
        <p:spPr/>
        <p:txBody>
          <a:bodyPr/>
          <a:lstStyle/>
          <a:p>
            <a:fld id="{7A686B6C-DBA2-D843-B878-E8B58DB33883}" type="datetimeFigureOut">
              <a:rPr lang="en-US" smtClean="0"/>
              <a:t>3/18/25</a:t>
            </a:fld>
            <a:endParaRPr lang="en-US"/>
          </a:p>
        </p:txBody>
      </p:sp>
      <p:sp>
        <p:nvSpPr>
          <p:cNvPr id="3" name="Footer Placeholder 2">
            <a:extLst>
              <a:ext uri="{FF2B5EF4-FFF2-40B4-BE49-F238E27FC236}">
                <a16:creationId xmlns:a16="http://schemas.microsoft.com/office/drawing/2014/main" id="{10848D2F-FA5D-C479-2079-A5DED14CB2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A5CC8B-6E3D-5960-9622-E071857DAE86}"/>
              </a:ext>
            </a:extLst>
          </p:cNvPr>
          <p:cNvSpPr>
            <a:spLocks noGrp="1"/>
          </p:cNvSpPr>
          <p:nvPr>
            <p:ph type="sldNum" sz="quarter" idx="12"/>
          </p:nvPr>
        </p:nvSpPr>
        <p:spPr/>
        <p:txBody>
          <a:bodyPr/>
          <a:lstStyle/>
          <a:p>
            <a:fld id="{190F040D-969B-F64A-972A-5F01EC2709E3}" type="slidenum">
              <a:rPr lang="en-US" smtClean="0"/>
              <a:t>‹#›</a:t>
            </a:fld>
            <a:endParaRPr lang="en-US"/>
          </a:p>
        </p:txBody>
      </p:sp>
    </p:spTree>
    <p:extLst>
      <p:ext uri="{BB962C8B-B14F-4D97-AF65-F5344CB8AC3E}">
        <p14:creationId xmlns:p14="http://schemas.microsoft.com/office/powerpoint/2010/main" val="377976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5BFAD-25D3-00E3-BB4A-2AED291BF9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C1BC80-DF7C-1E55-6EDE-0E2B3A8C29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FE1813-7A7B-55C3-2D88-D421325E7A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27BADD-A44D-7578-54B2-10BA08369E99}"/>
              </a:ext>
            </a:extLst>
          </p:cNvPr>
          <p:cNvSpPr>
            <a:spLocks noGrp="1"/>
          </p:cNvSpPr>
          <p:nvPr>
            <p:ph type="dt" sz="half" idx="10"/>
          </p:nvPr>
        </p:nvSpPr>
        <p:spPr/>
        <p:txBody>
          <a:bodyPr/>
          <a:lstStyle/>
          <a:p>
            <a:fld id="{7A686B6C-DBA2-D843-B878-E8B58DB33883}" type="datetimeFigureOut">
              <a:rPr lang="en-US" smtClean="0"/>
              <a:t>3/18/25</a:t>
            </a:fld>
            <a:endParaRPr lang="en-US"/>
          </a:p>
        </p:txBody>
      </p:sp>
      <p:sp>
        <p:nvSpPr>
          <p:cNvPr id="6" name="Footer Placeholder 5">
            <a:extLst>
              <a:ext uri="{FF2B5EF4-FFF2-40B4-BE49-F238E27FC236}">
                <a16:creationId xmlns:a16="http://schemas.microsoft.com/office/drawing/2014/main" id="{89B5E269-AEF0-9C3C-E4E0-71B89D4C6B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ED5E99-1939-7E45-77A2-E3D65EA5CB1E}"/>
              </a:ext>
            </a:extLst>
          </p:cNvPr>
          <p:cNvSpPr>
            <a:spLocks noGrp="1"/>
          </p:cNvSpPr>
          <p:nvPr>
            <p:ph type="sldNum" sz="quarter" idx="12"/>
          </p:nvPr>
        </p:nvSpPr>
        <p:spPr/>
        <p:txBody>
          <a:bodyPr/>
          <a:lstStyle/>
          <a:p>
            <a:fld id="{190F040D-969B-F64A-972A-5F01EC2709E3}" type="slidenum">
              <a:rPr lang="en-US" smtClean="0"/>
              <a:t>‹#›</a:t>
            </a:fld>
            <a:endParaRPr lang="en-US"/>
          </a:p>
        </p:txBody>
      </p:sp>
    </p:spTree>
    <p:extLst>
      <p:ext uri="{BB962C8B-B14F-4D97-AF65-F5344CB8AC3E}">
        <p14:creationId xmlns:p14="http://schemas.microsoft.com/office/powerpoint/2010/main" val="769016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2002A-C882-D77F-1446-67F10FB000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EC343B-DC24-9148-C338-7B89A3D17B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AB8FD8-D6AC-ECFA-E22B-DE9A87902F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7BF0C0-7FF2-6F48-F80E-B7C0D903AE43}"/>
              </a:ext>
            </a:extLst>
          </p:cNvPr>
          <p:cNvSpPr>
            <a:spLocks noGrp="1"/>
          </p:cNvSpPr>
          <p:nvPr>
            <p:ph type="dt" sz="half" idx="10"/>
          </p:nvPr>
        </p:nvSpPr>
        <p:spPr/>
        <p:txBody>
          <a:bodyPr/>
          <a:lstStyle/>
          <a:p>
            <a:fld id="{7A686B6C-DBA2-D843-B878-E8B58DB33883}" type="datetimeFigureOut">
              <a:rPr lang="en-US" smtClean="0"/>
              <a:t>3/18/25</a:t>
            </a:fld>
            <a:endParaRPr lang="en-US"/>
          </a:p>
        </p:txBody>
      </p:sp>
      <p:sp>
        <p:nvSpPr>
          <p:cNvPr id="6" name="Footer Placeholder 5">
            <a:extLst>
              <a:ext uri="{FF2B5EF4-FFF2-40B4-BE49-F238E27FC236}">
                <a16:creationId xmlns:a16="http://schemas.microsoft.com/office/drawing/2014/main" id="{3412F204-E1C4-4005-3CF0-ECB6745166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50B2B6-68F7-2DEB-6153-5F0C1595CD72}"/>
              </a:ext>
            </a:extLst>
          </p:cNvPr>
          <p:cNvSpPr>
            <a:spLocks noGrp="1"/>
          </p:cNvSpPr>
          <p:nvPr>
            <p:ph type="sldNum" sz="quarter" idx="12"/>
          </p:nvPr>
        </p:nvSpPr>
        <p:spPr/>
        <p:txBody>
          <a:bodyPr/>
          <a:lstStyle/>
          <a:p>
            <a:fld id="{190F040D-969B-F64A-972A-5F01EC2709E3}" type="slidenum">
              <a:rPr lang="en-US" smtClean="0"/>
              <a:t>‹#›</a:t>
            </a:fld>
            <a:endParaRPr lang="en-US"/>
          </a:p>
        </p:txBody>
      </p:sp>
    </p:spTree>
    <p:extLst>
      <p:ext uri="{BB962C8B-B14F-4D97-AF65-F5344CB8AC3E}">
        <p14:creationId xmlns:p14="http://schemas.microsoft.com/office/powerpoint/2010/main" val="2266901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0895C6-481B-9770-20AE-76249033CC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11E675-DF19-EE85-B004-70A5B1F9D3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E0BBB-A4B2-48C3-E6D1-6CFFDEBC02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686B6C-DBA2-D843-B878-E8B58DB33883}" type="datetimeFigureOut">
              <a:rPr lang="en-US" smtClean="0"/>
              <a:t>3/18/25</a:t>
            </a:fld>
            <a:endParaRPr lang="en-US"/>
          </a:p>
        </p:txBody>
      </p:sp>
      <p:sp>
        <p:nvSpPr>
          <p:cNvPr id="5" name="Footer Placeholder 4">
            <a:extLst>
              <a:ext uri="{FF2B5EF4-FFF2-40B4-BE49-F238E27FC236}">
                <a16:creationId xmlns:a16="http://schemas.microsoft.com/office/drawing/2014/main" id="{A29B818C-AEAD-BA9E-B585-E1A0438790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61F37B7-DDB3-E7B3-755C-49D0538EBD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0F040D-969B-F64A-972A-5F01EC2709E3}" type="slidenum">
              <a:rPr lang="en-US" smtClean="0"/>
              <a:t>‹#›</a:t>
            </a:fld>
            <a:endParaRPr lang="en-US"/>
          </a:p>
        </p:txBody>
      </p:sp>
    </p:spTree>
    <p:extLst>
      <p:ext uri="{BB962C8B-B14F-4D97-AF65-F5344CB8AC3E}">
        <p14:creationId xmlns:p14="http://schemas.microsoft.com/office/powerpoint/2010/main" val="3440845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 id="214748366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pSp>
        <p:nvGrpSpPr>
          <p:cNvPr id="9" name="center text">
            <a:extLst>
              <a:ext uri="{FF2B5EF4-FFF2-40B4-BE49-F238E27FC236}">
                <a16:creationId xmlns:a16="http://schemas.microsoft.com/office/drawing/2014/main" id="{D51C6158-3E9D-F4F7-EF6A-174CAB9EFB24}"/>
              </a:ext>
            </a:extLst>
          </p:cNvPr>
          <p:cNvGrpSpPr/>
          <p:nvPr/>
        </p:nvGrpSpPr>
        <p:grpSpPr>
          <a:xfrm>
            <a:off x="4091368" y="2893020"/>
            <a:ext cx="4080018" cy="1425381"/>
            <a:chOff x="8183801" y="5481100"/>
            <a:chExt cx="8161099" cy="2851133"/>
          </a:xfrm>
        </p:grpSpPr>
        <p:sp>
          <p:nvSpPr>
            <p:cNvPr id="2" name="TITLE">
              <a:extLst>
                <a:ext uri="{FF2B5EF4-FFF2-40B4-BE49-F238E27FC236}">
                  <a16:creationId xmlns:a16="http://schemas.microsoft.com/office/drawing/2014/main" id="{D8A4A0A1-BBF6-CBB1-A321-3C1547DD397F}"/>
                </a:ext>
              </a:extLst>
            </p:cNvPr>
            <p:cNvSpPr/>
            <p:nvPr/>
          </p:nvSpPr>
          <p:spPr>
            <a:xfrm>
              <a:off x="8183801" y="5784233"/>
              <a:ext cx="8161099" cy="1517544"/>
            </a:xfrm>
            <a:prstGeom prst="rect">
              <a:avLst/>
            </a:prstGeom>
            <a:noFill/>
            <a:ln>
              <a:noFill/>
            </a:ln>
          </p:spPr>
          <p:txBody>
            <a:bodyPr spcFirstLastPara="1" wrap="square" lIns="45707" tIns="22847" rIns="45707" bIns="22847" anchor="t" anchorCtr="0">
              <a:noAutofit/>
            </a:bodyPr>
            <a:lstStyle/>
            <a:p>
              <a:pPr algn="ctr"/>
              <a:r>
                <a:rPr lang="en-US" sz="4799" b="1" dirty="0">
                  <a:solidFill>
                    <a:schemeClr val="lt2"/>
                  </a:solidFill>
                  <a:latin typeface="Arial Black" panose="020B0604020202020204" pitchFamily="34" charset="0"/>
                  <a:ea typeface="Roboto Black" panose="02000000000000000000" pitchFamily="2" charset="0"/>
                  <a:cs typeface="Arial Black" panose="020B0604020202020204" pitchFamily="34" charset="0"/>
                  <a:sym typeface="Arial Black"/>
                </a:rPr>
                <a:t>EVERY DAY</a:t>
              </a:r>
            </a:p>
          </p:txBody>
        </p:sp>
        <p:sp>
          <p:nvSpPr>
            <p:cNvPr id="5" name="TextBox 4">
              <a:extLst>
                <a:ext uri="{FF2B5EF4-FFF2-40B4-BE49-F238E27FC236}">
                  <a16:creationId xmlns:a16="http://schemas.microsoft.com/office/drawing/2014/main" id="{47F75292-1602-ACFD-B28C-82BB670DB5A4}"/>
                </a:ext>
              </a:extLst>
            </p:cNvPr>
            <p:cNvSpPr txBox="1"/>
            <p:nvPr/>
          </p:nvSpPr>
          <p:spPr>
            <a:xfrm>
              <a:off x="8267748" y="6962705"/>
              <a:ext cx="7916171" cy="1369528"/>
            </a:xfrm>
            <a:prstGeom prst="rect">
              <a:avLst/>
            </a:prstGeom>
            <a:noFill/>
          </p:spPr>
          <p:txBody>
            <a:bodyPr wrap="square">
              <a:spAutoFit/>
            </a:bodyPr>
            <a:lstStyle/>
            <a:p>
              <a:pPr algn="ctr" defTabSz="228554">
                <a:defRPr/>
              </a:pPr>
              <a:r>
                <a:rPr lang="en-US" sz="3849" b="1" spc="-55" dirty="0">
                  <a:solidFill>
                    <a:srgbClr val="FFFFFF"/>
                  </a:solidFill>
                  <a:latin typeface="Arial Black" panose="020B0604020202020204" pitchFamily="34" charset="0"/>
                  <a:ea typeface="Roboto Black" panose="02000000000000000000" pitchFamily="2" charset="0"/>
                  <a:cs typeface="Arial Black" panose="020B0604020202020204" pitchFamily="34" charset="0"/>
                  <a:sym typeface="Arial Black"/>
                </a:rPr>
                <a:t>EVERY EVENT</a:t>
              </a:r>
            </a:p>
          </p:txBody>
        </p:sp>
        <p:sp>
          <p:nvSpPr>
            <p:cNvPr id="8" name="TextBox 7">
              <a:extLst>
                <a:ext uri="{FF2B5EF4-FFF2-40B4-BE49-F238E27FC236}">
                  <a16:creationId xmlns:a16="http://schemas.microsoft.com/office/drawing/2014/main" id="{247973E5-D006-4716-0A02-F6D57759F98F}"/>
                </a:ext>
              </a:extLst>
            </p:cNvPr>
            <p:cNvSpPr txBox="1"/>
            <p:nvPr/>
          </p:nvSpPr>
          <p:spPr>
            <a:xfrm>
              <a:off x="8514312" y="5481100"/>
              <a:ext cx="7553100" cy="692588"/>
            </a:xfrm>
            <a:prstGeom prst="rect">
              <a:avLst/>
            </a:prstGeom>
            <a:noFill/>
          </p:spPr>
          <p:txBody>
            <a:bodyPr wrap="square" lIns="0" rIns="0">
              <a:spAutoFit/>
            </a:bodyPr>
            <a:lstStyle/>
            <a:p>
              <a:pPr algn="ctr" defTabSz="228554">
                <a:defRPr/>
              </a:pPr>
              <a:r>
                <a:rPr lang="en-US" sz="1650" spc="25" dirty="0">
                  <a:solidFill>
                    <a:srgbClr val="FFFFFF"/>
                  </a:solidFill>
                  <a:latin typeface="+mj-lt"/>
                  <a:ea typeface="Roboto Medium" panose="02000000000000000000" pitchFamily="2" charset="0"/>
                  <a:cs typeface="Calibri" panose="020F0502020204030204" pitchFamily="34" charset="0"/>
                  <a:sym typeface="Arial Black"/>
                </a:rPr>
                <a:t>SAME PATIENT MOVEMENT SYSTEM</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
          <a:extLst>
            <a:ext uri="{FF2B5EF4-FFF2-40B4-BE49-F238E27FC236}">
              <a16:creationId xmlns:a16="http://schemas.microsoft.com/office/drawing/2014/main" id="{ECAF018A-3C0D-945C-6FEE-9B457D0F1C50}"/>
            </a:ext>
          </a:extLst>
        </p:cNvPr>
        <p:cNvGrpSpPr/>
        <p:nvPr/>
      </p:nvGrpSpPr>
      <p:grpSpPr>
        <a:xfrm>
          <a:off x="0" y="0"/>
          <a:ext cx="0" cy="0"/>
          <a:chOff x="0" y="0"/>
          <a:chExt cx="0" cy="0"/>
        </a:xfrm>
      </p:grpSpPr>
      <p:sp>
        <p:nvSpPr>
          <p:cNvPr id="56" name="WHITE FADE">
            <a:extLst>
              <a:ext uri="{FF2B5EF4-FFF2-40B4-BE49-F238E27FC236}">
                <a16:creationId xmlns:a16="http://schemas.microsoft.com/office/drawing/2014/main" id="{AF5DFA0E-11E4-C807-C0EE-02E1A777E76B}"/>
              </a:ext>
            </a:extLst>
          </p:cNvPr>
          <p:cNvSpPr/>
          <p:nvPr/>
        </p:nvSpPr>
        <p:spPr>
          <a:xfrm>
            <a:off x="0" y="1100534"/>
            <a:ext cx="12191938" cy="4816274"/>
          </a:xfrm>
          <a:prstGeom prst="rect">
            <a:avLst/>
          </a:prstGeom>
          <a:solidFill>
            <a:schemeClr val="bg1">
              <a:alpha val="8389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pic>
        <p:nvPicPr>
          <p:cNvPr id="204" name="Add Transport Screen">
            <a:extLst>
              <a:ext uri="{FF2B5EF4-FFF2-40B4-BE49-F238E27FC236}">
                <a16:creationId xmlns:a16="http://schemas.microsoft.com/office/drawing/2014/main" id="{242DC4FC-D561-A2EE-A6C9-BE08AC74BC74}"/>
              </a:ext>
            </a:extLst>
          </p:cNvPr>
          <p:cNvPicPr>
            <a:picLocks noChangeAspect="1"/>
          </p:cNvPicPr>
          <p:nvPr/>
        </p:nvPicPr>
        <p:blipFill>
          <a:blip r:embed="rId3"/>
          <a:srcRect l="391" r="6708"/>
          <a:stretch/>
        </p:blipFill>
        <p:spPr>
          <a:xfrm>
            <a:off x="2261409" y="1527981"/>
            <a:ext cx="7670817" cy="4311754"/>
          </a:xfrm>
          <a:prstGeom prst="roundRect">
            <a:avLst>
              <a:gd name="adj" fmla="val 6320"/>
            </a:avLst>
          </a:prstGeom>
        </p:spPr>
      </p:pic>
      <p:grpSp>
        <p:nvGrpSpPr>
          <p:cNvPr id="208" name="RED LINE">
            <a:extLst>
              <a:ext uri="{FF2B5EF4-FFF2-40B4-BE49-F238E27FC236}">
                <a16:creationId xmlns:a16="http://schemas.microsoft.com/office/drawing/2014/main" id="{360426E8-7454-2A49-3CD5-60452963BAB0}"/>
              </a:ext>
            </a:extLst>
          </p:cNvPr>
          <p:cNvGrpSpPr/>
          <p:nvPr/>
        </p:nvGrpSpPr>
        <p:grpSpPr>
          <a:xfrm>
            <a:off x="73021" y="5900658"/>
            <a:ext cx="12118917" cy="673544"/>
            <a:chOff x="146060" y="11801960"/>
            <a:chExt cx="24240990" cy="1347264"/>
          </a:xfrm>
        </p:grpSpPr>
        <p:grpSp>
          <p:nvGrpSpPr>
            <p:cNvPr id="209" name="PATIENT EVENT">
              <a:extLst>
                <a:ext uri="{FF2B5EF4-FFF2-40B4-BE49-F238E27FC236}">
                  <a16:creationId xmlns:a16="http://schemas.microsoft.com/office/drawing/2014/main" id="{8D51CBD6-5E69-E066-01E1-F145C089E430}"/>
                </a:ext>
              </a:extLst>
            </p:cNvPr>
            <p:cNvGrpSpPr/>
            <p:nvPr/>
          </p:nvGrpSpPr>
          <p:grpSpPr>
            <a:xfrm>
              <a:off x="146060" y="11801960"/>
              <a:ext cx="24240990" cy="1347264"/>
              <a:chOff x="146060" y="11362150"/>
              <a:chExt cx="24240990" cy="1347264"/>
            </a:xfrm>
          </p:grpSpPr>
          <p:sp>
            <p:nvSpPr>
              <p:cNvPr id="233" name="RED LINE">
                <a:extLst>
                  <a:ext uri="{FF2B5EF4-FFF2-40B4-BE49-F238E27FC236}">
                    <a16:creationId xmlns:a16="http://schemas.microsoft.com/office/drawing/2014/main" id="{5F98CC8F-9047-1A1B-3964-53C93A178823}"/>
                  </a:ext>
                </a:extLst>
              </p:cNvPr>
              <p:cNvSpPr/>
              <p:nvPr/>
            </p:nvSpPr>
            <p:spPr>
              <a:xfrm>
                <a:off x="353150" y="11362150"/>
                <a:ext cx="24033900" cy="1228800"/>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solidFill>
                  <a:srgbClr val="9D1C23"/>
                </a:solid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45707" tIns="685711" rIns="45707" bIns="22847" anchor="t" anchorCtr="0">
                <a:noAutofit/>
              </a:bodyPr>
              <a:lstStyle/>
              <a:p>
                <a:pPr algn="ctr"/>
                <a:endParaRPr dirty="0">
                  <a:solidFill>
                    <a:schemeClr val="dk1"/>
                  </a:solidFill>
                  <a:latin typeface="Arial" panose="020B0604020202020204" pitchFamily="34" charset="0"/>
                  <a:ea typeface="Roboto"/>
                  <a:cs typeface="Arial" panose="020B0604020202020204" pitchFamily="34" charset="0"/>
                  <a:sym typeface="Roboto"/>
                </a:endParaRPr>
              </a:p>
            </p:txBody>
          </p:sp>
          <p:pic>
            <p:nvPicPr>
              <p:cNvPr id="234" name="PATIENT">
                <a:extLst>
                  <a:ext uri="{FF2B5EF4-FFF2-40B4-BE49-F238E27FC236}">
                    <a16:creationId xmlns:a16="http://schemas.microsoft.com/office/drawing/2014/main" id="{E30A6761-BB67-656C-EB1B-631D9BACAE4C}"/>
                  </a:ext>
                </a:extLst>
              </p:cNvPr>
              <p:cNvPicPr preferRelativeResize="0"/>
              <p:nvPr/>
            </p:nvPicPr>
            <p:blipFill rotWithShape="1">
              <a:blip r:embed="rId4">
                <a:alphaModFix/>
              </a:blip>
              <a:srcRect/>
              <a:stretch/>
            </p:blipFill>
            <p:spPr>
              <a:xfrm>
                <a:off x="146060" y="11597273"/>
                <a:ext cx="715538" cy="790858"/>
              </a:xfrm>
              <a:prstGeom prst="rect">
                <a:avLst/>
              </a:prstGeom>
              <a:noFill/>
              <a:ln>
                <a:noFill/>
              </a:ln>
            </p:spPr>
          </p:pic>
          <p:sp>
            <p:nvSpPr>
              <p:cNvPr id="235" name="PATIENT MOVEMENT">
                <a:extLst>
                  <a:ext uri="{FF2B5EF4-FFF2-40B4-BE49-F238E27FC236}">
                    <a16:creationId xmlns:a16="http://schemas.microsoft.com/office/drawing/2014/main" id="{FBA086C8-44E4-1AC8-437F-E82E9F778A6A}"/>
                  </a:ext>
                </a:extLst>
              </p:cNvPr>
              <p:cNvSpPr txBox="1"/>
              <p:nvPr/>
            </p:nvSpPr>
            <p:spPr>
              <a:xfrm>
                <a:off x="636932" y="12340086"/>
                <a:ext cx="4368301" cy="369328"/>
              </a:xfrm>
              <a:prstGeom prst="rect">
                <a:avLst/>
              </a:prstGeom>
              <a:noFill/>
              <a:ln>
                <a:noFill/>
              </a:ln>
            </p:spPr>
            <p:txBody>
              <a:bodyPr spcFirstLastPara="1" wrap="square" lIns="45707" tIns="22847" rIns="45707" bIns="22847" anchor="t" anchorCtr="0">
                <a:spAutoFit/>
              </a:bodyPr>
              <a:lstStyle/>
              <a:p>
                <a:pPr>
                  <a:lnSpc>
                    <a:spcPct val="90000"/>
                  </a:lnSpc>
                </a:pPr>
                <a:r>
                  <a:rPr lang="en-US" sz="1000" dirty="0">
                    <a:solidFill>
                      <a:srgbClr val="262626"/>
                    </a:solidFill>
                    <a:latin typeface="Arial" panose="020B0604020202020204" pitchFamily="34" charset="0"/>
                    <a:ea typeface="Roboto" panose="02000000000000000000" pitchFamily="2" charset="0"/>
                    <a:cs typeface="Arial" panose="020B0604020202020204" pitchFamily="34" charset="0"/>
                    <a:sym typeface="Calibri"/>
                  </a:rPr>
                  <a:t>PATIENT MOVEMENT EVENT</a:t>
                </a:r>
                <a:endParaRPr sz="900" dirty="0">
                  <a:latin typeface="Arial" panose="020B0604020202020204" pitchFamily="34" charset="0"/>
                </a:endParaRPr>
              </a:p>
            </p:txBody>
          </p:sp>
          <p:pic>
            <p:nvPicPr>
              <p:cNvPr id="236" name="PULSARA LOGO">
                <a:extLst>
                  <a:ext uri="{FF2B5EF4-FFF2-40B4-BE49-F238E27FC236}">
                    <a16:creationId xmlns:a16="http://schemas.microsoft.com/office/drawing/2014/main" id="{7D3CF189-1DBD-CF4F-C9DD-C31B15B00CB3}"/>
                  </a:ext>
                </a:extLst>
              </p:cNvPr>
              <p:cNvPicPr preferRelativeResize="0"/>
              <p:nvPr/>
            </p:nvPicPr>
            <p:blipFill rotWithShape="1">
              <a:blip r:embed="rId5">
                <a:alphaModFix/>
              </a:blip>
              <a:srcRect r="75831" b="-12587"/>
              <a:stretch/>
            </p:blipFill>
            <p:spPr>
              <a:xfrm>
                <a:off x="378838" y="12356147"/>
                <a:ext cx="289548" cy="337211"/>
              </a:xfrm>
              <a:prstGeom prst="rect">
                <a:avLst/>
              </a:prstGeom>
              <a:noFill/>
              <a:ln>
                <a:noFill/>
              </a:ln>
            </p:spPr>
          </p:pic>
        </p:grpSp>
        <p:grpSp>
          <p:nvGrpSpPr>
            <p:cNvPr id="210" name="EMS1 RED LINE">
              <a:extLst>
                <a:ext uri="{FF2B5EF4-FFF2-40B4-BE49-F238E27FC236}">
                  <a16:creationId xmlns:a16="http://schemas.microsoft.com/office/drawing/2014/main" id="{0682B2EC-DA2B-B5FB-8456-229EB0643462}"/>
                </a:ext>
              </a:extLst>
            </p:cNvPr>
            <p:cNvGrpSpPr/>
            <p:nvPr/>
          </p:nvGrpSpPr>
          <p:grpSpPr>
            <a:xfrm>
              <a:off x="10207979" y="12124462"/>
              <a:ext cx="3971217" cy="609600"/>
              <a:chOff x="10207979" y="12124462"/>
              <a:chExt cx="3971217" cy="609600"/>
            </a:xfrm>
          </p:grpSpPr>
          <p:sp>
            <p:nvSpPr>
              <p:cNvPr id="229" name="EMS1">
                <a:extLst>
                  <a:ext uri="{FF2B5EF4-FFF2-40B4-BE49-F238E27FC236}">
                    <a16:creationId xmlns:a16="http://schemas.microsoft.com/office/drawing/2014/main" id="{EEAD123B-4118-4A40-6D93-46176F499A41}"/>
                  </a:ext>
                </a:extLst>
              </p:cNvPr>
              <p:cNvSpPr/>
              <p:nvPr/>
            </p:nvSpPr>
            <p:spPr>
              <a:xfrm>
                <a:off x="10207979" y="12124462"/>
                <a:ext cx="1757100" cy="609600"/>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45707" tIns="22847" rIns="0" bIns="22847" anchor="ctr" anchorCtr="0">
                <a:noAutofit/>
              </a:bodyPr>
              <a:lstStyle/>
              <a:p>
                <a:pP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EMS 1</a:t>
                </a:r>
                <a:endParaRPr b="1" dirty="0">
                  <a:solidFill>
                    <a:srgbClr val="FFFFFF"/>
                  </a:solidFill>
                  <a:latin typeface="Arial Black" panose="020B0604020202020204" pitchFamily="34" charset="0"/>
                  <a:ea typeface="Roboto Black"/>
                  <a:cs typeface="Arial Black" panose="020B0604020202020204" pitchFamily="34" charset="0"/>
                </a:endParaRPr>
              </a:p>
            </p:txBody>
          </p:sp>
          <p:sp>
            <p:nvSpPr>
              <p:cNvPr id="230" name="Medic2">
                <a:extLst>
                  <a:ext uri="{FF2B5EF4-FFF2-40B4-BE49-F238E27FC236}">
                    <a16:creationId xmlns:a16="http://schemas.microsoft.com/office/drawing/2014/main" id="{E54D4576-8916-14EA-A49D-EA3646554244}"/>
                  </a:ext>
                </a:extLst>
              </p:cNvPr>
              <p:cNvSpPr/>
              <p:nvPr/>
            </p:nvSpPr>
            <p:spPr>
              <a:xfrm>
                <a:off x="12029343" y="12461928"/>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Medic 2</a:t>
                </a:r>
                <a:endParaRPr sz="900" dirty="0">
                  <a:latin typeface="Arial" panose="020B0604020202020204" pitchFamily="34" charset="0"/>
                </a:endParaRPr>
              </a:p>
            </p:txBody>
          </p:sp>
          <p:sp>
            <p:nvSpPr>
              <p:cNvPr id="231" name="Medic1">
                <a:extLst>
                  <a:ext uri="{FF2B5EF4-FFF2-40B4-BE49-F238E27FC236}">
                    <a16:creationId xmlns:a16="http://schemas.microsoft.com/office/drawing/2014/main" id="{DDC5903B-1A9C-5C76-C326-F747F5AEFB53}"/>
                  </a:ext>
                </a:extLst>
              </p:cNvPr>
              <p:cNvSpPr/>
              <p:nvPr/>
            </p:nvSpPr>
            <p:spPr>
              <a:xfrm>
                <a:off x="12029343" y="12148796"/>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Medic 1</a:t>
                </a:r>
                <a:endParaRPr sz="900" dirty="0">
                  <a:latin typeface="Arial" panose="020B0604020202020204" pitchFamily="34" charset="0"/>
                </a:endParaRPr>
              </a:p>
            </p:txBody>
          </p:sp>
          <p:sp>
            <p:nvSpPr>
              <p:cNvPr id="232" name="EMT1">
                <a:extLst>
                  <a:ext uri="{FF2B5EF4-FFF2-40B4-BE49-F238E27FC236}">
                    <a16:creationId xmlns:a16="http://schemas.microsoft.com/office/drawing/2014/main" id="{B1F5C51A-2EAD-91CA-420B-7449DD222407}"/>
                  </a:ext>
                </a:extLst>
              </p:cNvPr>
              <p:cNvSpPr/>
              <p:nvPr/>
            </p:nvSpPr>
            <p:spPr>
              <a:xfrm>
                <a:off x="13133696" y="12305362"/>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EMT 1</a:t>
                </a:r>
                <a:endParaRPr sz="900" dirty="0">
                  <a:latin typeface="Arial" panose="020B0604020202020204" pitchFamily="34" charset="0"/>
                </a:endParaRPr>
              </a:p>
            </p:txBody>
          </p:sp>
        </p:grpSp>
        <p:grpSp>
          <p:nvGrpSpPr>
            <p:cNvPr id="211" name="HOSP1 RED LINE">
              <a:extLst>
                <a:ext uri="{FF2B5EF4-FFF2-40B4-BE49-F238E27FC236}">
                  <a16:creationId xmlns:a16="http://schemas.microsoft.com/office/drawing/2014/main" id="{C492ABE4-1163-2908-CA42-F4CDD6F5565A}"/>
                </a:ext>
              </a:extLst>
            </p:cNvPr>
            <p:cNvGrpSpPr/>
            <p:nvPr/>
          </p:nvGrpSpPr>
          <p:grpSpPr>
            <a:xfrm>
              <a:off x="15688300" y="12097234"/>
              <a:ext cx="4968826" cy="609600"/>
              <a:chOff x="15688300" y="12097234"/>
              <a:chExt cx="4968826" cy="609600"/>
            </a:xfrm>
          </p:grpSpPr>
          <p:sp>
            <p:nvSpPr>
              <p:cNvPr id="222" name="HOSP1">
                <a:extLst>
                  <a:ext uri="{FF2B5EF4-FFF2-40B4-BE49-F238E27FC236}">
                    <a16:creationId xmlns:a16="http://schemas.microsoft.com/office/drawing/2014/main" id="{6F99474A-678E-E1A8-9957-FEFC3A57BD31}"/>
                  </a:ext>
                </a:extLst>
              </p:cNvPr>
              <p:cNvSpPr/>
              <p:nvPr/>
            </p:nvSpPr>
            <p:spPr>
              <a:xfrm>
                <a:off x="15688300" y="12097234"/>
                <a:ext cx="2126100" cy="609600"/>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45707" tIns="22847" rIns="0" bIns="22847" anchor="ctr" anchorCtr="0">
                <a:noAutofit/>
              </a:bodyPr>
              <a:lstStyle/>
              <a:p>
                <a:pP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HOSP 1</a:t>
                </a:r>
                <a:endParaRPr sz="700" dirty="0">
                  <a:latin typeface="Arial" panose="020B0604020202020204" pitchFamily="34" charset="0"/>
                </a:endParaRPr>
              </a:p>
            </p:txBody>
          </p:sp>
          <p:sp>
            <p:nvSpPr>
              <p:cNvPr id="223" name="ED Charge">
                <a:extLst>
                  <a:ext uri="{FF2B5EF4-FFF2-40B4-BE49-F238E27FC236}">
                    <a16:creationId xmlns:a16="http://schemas.microsoft.com/office/drawing/2014/main" id="{23FA7C0A-AB10-B706-FB6C-2D72F4681628}"/>
                  </a:ext>
                </a:extLst>
              </p:cNvPr>
              <p:cNvSpPr/>
              <p:nvPr/>
            </p:nvSpPr>
            <p:spPr>
              <a:xfrm>
                <a:off x="17933017" y="12433981"/>
                <a:ext cx="1480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ED Charge</a:t>
                </a:r>
                <a:endParaRPr sz="900" dirty="0">
                  <a:latin typeface="Arial" panose="020B0604020202020204" pitchFamily="34" charset="0"/>
                </a:endParaRPr>
              </a:p>
            </p:txBody>
          </p:sp>
          <p:sp>
            <p:nvSpPr>
              <p:cNvPr id="224" name="EDMD">
                <a:extLst>
                  <a:ext uri="{FF2B5EF4-FFF2-40B4-BE49-F238E27FC236}">
                    <a16:creationId xmlns:a16="http://schemas.microsoft.com/office/drawing/2014/main" id="{560557C6-F1FC-849A-4417-937DAA36B127}"/>
                  </a:ext>
                </a:extLst>
              </p:cNvPr>
              <p:cNvSpPr/>
              <p:nvPr/>
            </p:nvSpPr>
            <p:spPr>
              <a:xfrm>
                <a:off x="17945062" y="12126841"/>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EDMD</a:t>
                </a:r>
                <a:endParaRPr sz="900" dirty="0">
                  <a:latin typeface="Arial" panose="020B0604020202020204" pitchFamily="34" charset="0"/>
                </a:endParaRPr>
              </a:p>
            </p:txBody>
          </p:sp>
          <p:sp>
            <p:nvSpPr>
              <p:cNvPr id="225" name="Registration">
                <a:extLst>
                  <a:ext uri="{FF2B5EF4-FFF2-40B4-BE49-F238E27FC236}">
                    <a16:creationId xmlns:a16="http://schemas.microsoft.com/office/drawing/2014/main" id="{31DA5B78-82C2-B6C9-FE73-1D6CADBA6357}"/>
                  </a:ext>
                </a:extLst>
              </p:cNvPr>
              <p:cNvSpPr/>
              <p:nvPr/>
            </p:nvSpPr>
            <p:spPr>
              <a:xfrm>
                <a:off x="19070327" y="12128025"/>
                <a:ext cx="1586799"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13714" rIns="45707" bIns="22857" anchor="ctr" anchorCtr="0">
                <a:noAutofit/>
              </a:bodyPr>
              <a:lstStyle/>
              <a:p>
                <a:pPr algn="ctr"/>
                <a:r>
                  <a:rPr lang="en-US" sz="900" dirty="0">
                    <a:solidFill>
                      <a:schemeClr val="lt1"/>
                    </a:solidFill>
                    <a:latin typeface="Arial"/>
                    <a:cs typeface="Arial"/>
                    <a:sym typeface="Arial"/>
                  </a:rPr>
                  <a:t>Registration</a:t>
                </a:r>
                <a:endParaRPr sz="900" dirty="0">
                  <a:solidFill>
                    <a:schemeClr val="lt1"/>
                  </a:solidFill>
                  <a:latin typeface="Arial"/>
                  <a:cs typeface="Arial"/>
                </a:endParaRPr>
              </a:p>
            </p:txBody>
          </p:sp>
        </p:grpSp>
        <p:grpSp>
          <p:nvGrpSpPr>
            <p:cNvPr id="212" name="FIRE1 RED LINE">
              <a:extLst>
                <a:ext uri="{FF2B5EF4-FFF2-40B4-BE49-F238E27FC236}">
                  <a16:creationId xmlns:a16="http://schemas.microsoft.com/office/drawing/2014/main" id="{D441FE6F-213C-0517-D179-BE55377D0521}"/>
                </a:ext>
              </a:extLst>
            </p:cNvPr>
            <p:cNvGrpSpPr/>
            <p:nvPr/>
          </p:nvGrpSpPr>
          <p:grpSpPr>
            <a:xfrm>
              <a:off x="4199284" y="12112179"/>
              <a:ext cx="4003378" cy="609600"/>
              <a:chOff x="2516553" y="2587142"/>
              <a:chExt cx="4003378" cy="609600"/>
            </a:xfrm>
          </p:grpSpPr>
          <p:sp>
            <p:nvSpPr>
              <p:cNvPr id="218" name="Medic7">
                <a:extLst>
                  <a:ext uri="{FF2B5EF4-FFF2-40B4-BE49-F238E27FC236}">
                    <a16:creationId xmlns:a16="http://schemas.microsoft.com/office/drawing/2014/main" id="{B0965F72-C575-F353-8F64-27C515BC5850}"/>
                  </a:ext>
                </a:extLst>
              </p:cNvPr>
              <p:cNvSpPr/>
              <p:nvPr/>
            </p:nvSpPr>
            <p:spPr>
              <a:xfrm>
                <a:off x="4367252" y="2924662"/>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Medic 7</a:t>
                </a:r>
                <a:endParaRPr sz="900" dirty="0">
                  <a:latin typeface="Arial" panose="020B0604020202020204" pitchFamily="34" charset="0"/>
                </a:endParaRPr>
              </a:p>
            </p:txBody>
          </p:sp>
          <p:sp>
            <p:nvSpPr>
              <p:cNvPr id="219" name="FF1">
                <a:extLst>
                  <a:ext uri="{FF2B5EF4-FFF2-40B4-BE49-F238E27FC236}">
                    <a16:creationId xmlns:a16="http://schemas.microsoft.com/office/drawing/2014/main" id="{EE72FA38-D22F-BBD4-B8FF-780D48ADE369}"/>
                  </a:ext>
                </a:extLst>
              </p:cNvPr>
              <p:cNvSpPr/>
              <p:nvPr/>
            </p:nvSpPr>
            <p:spPr>
              <a:xfrm>
                <a:off x="4358996" y="2612944"/>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FF 1</a:t>
                </a:r>
                <a:endParaRPr sz="900" dirty="0">
                  <a:latin typeface="Arial" panose="020B0604020202020204" pitchFamily="34" charset="0"/>
                </a:endParaRPr>
              </a:p>
            </p:txBody>
          </p:sp>
          <p:sp>
            <p:nvSpPr>
              <p:cNvPr id="220" name="EMT">
                <a:extLst>
                  <a:ext uri="{FF2B5EF4-FFF2-40B4-BE49-F238E27FC236}">
                    <a16:creationId xmlns:a16="http://schemas.microsoft.com/office/drawing/2014/main" id="{8922B4F8-A6DB-4C67-A09C-D4963163DF68}"/>
                  </a:ext>
                </a:extLst>
              </p:cNvPr>
              <p:cNvSpPr/>
              <p:nvPr/>
            </p:nvSpPr>
            <p:spPr>
              <a:xfrm>
                <a:off x="5474431" y="2749267"/>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EMT 2</a:t>
                </a:r>
                <a:endParaRPr sz="900" dirty="0">
                  <a:latin typeface="Arial" panose="020B0604020202020204" pitchFamily="34" charset="0"/>
                </a:endParaRPr>
              </a:p>
            </p:txBody>
          </p:sp>
          <p:sp>
            <p:nvSpPr>
              <p:cNvPr id="221" name="FIRE1">
                <a:extLst>
                  <a:ext uri="{FF2B5EF4-FFF2-40B4-BE49-F238E27FC236}">
                    <a16:creationId xmlns:a16="http://schemas.microsoft.com/office/drawing/2014/main" id="{76BED048-ACB8-CF4F-F919-E42F309C4197}"/>
                  </a:ext>
                </a:extLst>
              </p:cNvPr>
              <p:cNvSpPr/>
              <p:nvPr/>
            </p:nvSpPr>
            <p:spPr>
              <a:xfrm>
                <a:off x="2516553" y="2587142"/>
                <a:ext cx="1757100" cy="609600"/>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45707" tIns="22847" rIns="0" bIns="22847" anchor="ctr" anchorCtr="0">
                <a:noAutofit/>
              </a:bodyPr>
              <a:lstStyle/>
              <a:p>
                <a:pP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FIRE 1</a:t>
                </a:r>
                <a:endParaRPr sz="700" dirty="0">
                  <a:latin typeface="Arial" panose="020B0604020202020204" pitchFamily="34" charset="0"/>
                </a:endParaRPr>
              </a:p>
            </p:txBody>
          </p:sp>
        </p:grpSp>
      </p:grpSp>
    </p:spTree>
    <p:extLst>
      <p:ext uri="{BB962C8B-B14F-4D97-AF65-F5344CB8AC3E}">
        <p14:creationId xmlns:p14="http://schemas.microsoft.com/office/powerpoint/2010/main" val="90358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a:extLst>
            <a:ext uri="{FF2B5EF4-FFF2-40B4-BE49-F238E27FC236}">
              <a16:creationId xmlns:a16="http://schemas.microsoft.com/office/drawing/2014/main" id="{8D40FB75-9767-427F-6708-E4578E89838E}"/>
            </a:ext>
          </a:extLst>
        </p:cNvPr>
        <p:cNvGrpSpPr/>
        <p:nvPr/>
      </p:nvGrpSpPr>
      <p:grpSpPr>
        <a:xfrm>
          <a:off x="0" y="0"/>
          <a:ext cx="0" cy="0"/>
          <a:chOff x="0" y="0"/>
          <a:chExt cx="0" cy="0"/>
        </a:xfrm>
      </p:grpSpPr>
      <p:sp>
        <p:nvSpPr>
          <p:cNvPr id="56" name="WHITE FADE">
            <a:extLst>
              <a:ext uri="{FF2B5EF4-FFF2-40B4-BE49-F238E27FC236}">
                <a16:creationId xmlns:a16="http://schemas.microsoft.com/office/drawing/2014/main" id="{D1C04B6A-C94F-2F1A-716A-FCDF6B28E387}"/>
              </a:ext>
            </a:extLst>
          </p:cNvPr>
          <p:cNvSpPr/>
          <p:nvPr/>
        </p:nvSpPr>
        <p:spPr>
          <a:xfrm>
            <a:off x="0" y="1100534"/>
            <a:ext cx="12191938" cy="4816274"/>
          </a:xfrm>
          <a:prstGeom prst="rect">
            <a:avLst/>
          </a:prstGeom>
          <a:solidFill>
            <a:schemeClr val="bg1">
              <a:alpha val="8389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pic>
        <p:nvPicPr>
          <p:cNvPr id="204" name="Hosp staff gets alerts">
            <a:extLst>
              <a:ext uri="{FF2B5EF4-FFF2-40B4-BE49-F238E27FC236}">
                <a16:creationId xmlns:a16="http://schemas.microsoft.com/office/drawing/2014/main" id="{149D1693-8BDA-8B7C-4CF8-77B5D1B29B06}"/>
              </a:ext>
            </a:extLst>
          </p:cNvPr>
          <p:cNvPicPr>
            <a:picLocks noChangeAspect="1"/>
          </p:cNvPicPr>
          <p:nvPr/>
        </p:nvPicPr>
        <p:blipFill>
          <a:blip r:embed="rId3"/>
          <a:srcRect t="3201" b="12779"/>
          <a:stretch/>
        </p:blipFill>
        <p:spPr>
          <a:xfrm>
            <a:off x="2261410" y="1506145"/>
            <a:ext cx="7669181" cy="4310835"/>
          </a:xfrm>
          <a:prstGeom prst="roundRect">
            <a:avLst>
              <a:gd name="adj" fmla="val 6320"/>
            </a:avLst>
          </a:prstGeom>
        </p:spPr>
      </p:pic>
      <p:grpSp>
        <p:nvGrpSpPr>
          <p:cNvPr id="202" name="RED LINE">
            <a:extLst>
              <a:ext uri="{FF2B5EF4-FFF2-40B4-BE49-F238E27FC236}">
                <a16:creationId xmlns:a16="http://schemas.microsoft.com/office/drawing/2014/main" id="{FFF8C873-4A73-12BB-D943-1B61146AD566}"/>
              </a:ext>
            </a:extLst>
          </p:cNvPr>
          <p:cNvGrpSpPr/>
          <p:nvPr/>
        </p:nvGrpSpPr>
        <p:grpSpPr>
          <a:xfrm>
            <a:off x="73021" y="5900658"/>
            <a:ext cx="12118917" cy="673544"/>
            <a:chOff x="146060" y="11801960"/>
            <a:chExt cx="24240990" cy="1347264"/>
          </a:xfrm>
        </p:grpSpPr>
        <p:grpSp>
          <p:nvGrpSpPr>
            <p:cNvPr id="203" name="PATIENT EVENT">
              <a:extLst>
                <a:ext uri="{FF2B5EF4-FFF2-40B4-BE49-F238E27FC236}">
                  <a16:creationId xmlns:a16="http://schemas.microsoft.com/office/drawing/2014/main" id="{2E80EC1C-E1C5-8CD1-95AE-C2F84B83349E}"/>
                </a:ext>
              </a:extLst>
            </p:cNvPr>
            <p:cNvGrpSpPr/>
            <p:nvPr/>
          </p:nvGrpSpPr>
          <p:grpSpPr>
            <a:xfrm>
              <a:off x="146060" y="11801960"/>
              <a:ext cx="24240990" cy="1347264"/>
              <a:chOff x="146060" y="11362150"/>
              <a:chExt cx="24240990" cy="1347264"/>
            </a:xfrm>
          </p:grpSpPr>
          <p:sp>
            <p:nvSpPr>
              <p:cNvPr id="228" name="RED LINE">
                <a:extLst>
                  <a:ext uri="{FF2B5EF4-FFF2-40B4-BE49-F238E27FC236}">
                    <a16:creationId xmlns:a16="http://schemas.microsoft.com/office/drawing/2014/main" id="{482C9BAB-FAC3-586F-94AA-9640613310BA}"/>
                  </a:ext>
                </a:extLst>
              </p:cNvPr>
              <p:cNvSpPr/>
              <p:nvPr/>
            </p:nvSpPr>
            <p:spPr>
              <a:xfrm>
                <a:off x="353150" y="11362150"/>
                <a:ext cx="24033900" cy="1228800"/>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solidFill>
                  <a:srgbClr val="9D1C23"/>
                </a:solid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45707" tIns="685711" rIns="45707" bIns="22847" anchor="t" anchorCtr="0">
                <a:noAutofit/>
              </a:bodyPr>
              <a:lstStyle/>
              <a:p>
                <a:pPr algn="ctr"/>
                <a:endParaRPr dirty="0">
                  <a:solidFill>
                    <a:schemeClr val="dk1"/>
                  </a:solidFill>
                  <a:latin typeface="Arial" panose="020B0604020202020204" pitchFamily="34" charset="0"/>
                  <a:ea typeface="Roboto"/>
                  <a:cs typeface="Arial" panose="020B0604020202020204" pitchFamily="34" charset="0"/>
                  <a:sym typeface="Roboto"/>
                </a:endParaRPr>
              </a:p>
            </p:txBody>
          </p:sp>
          <p:pic>
            <p:nvPicPr>
              <p:cNvPr id="229" name="PATIENT">
                <a:extLst>
                  <a:ext uri="{FF2B5EF4-FFF2-40B4-BE49-F238E27FC236}">
                    <a16:creationId xmlns:a16="http://schemas.microsoft.com/office/drawing/2014/main" id="{6320E9A0-C90B-ABF5-2313-3BB5FAA686AA}"/>
                  </a:ext>
                </a:extLst>
              </p:cNvPr>
              <p:cNvPicPr preferRelativeResize="0"/>
              <p:nvPr/>
            </p:nvPicPr>
            <p:blipFill rotWithShape="1">
              <a:blip r:embed="rId4">
                <a:alphaModFix/>
              </a:blip>
              <a:srcRect/>
              <a:stretch/>
            </p:blipFill>
            <p:spPr>
              <a:xfrm>
                <a:off x="146060" y="11597273"/>
                <a:ext cx="715538" cy="790858"/>
              </a:xfrm>
              <a:prstGeom prst="rect">
                <a:avLst/>
              </a:prstGeom>
              <a:noFill/>
              <a:ln>
                <a:noFill/>
              </a:ln>
            </p:spPr>
          </p:pic>
          <p:sp>
            <p:nvSpPr>
              <p:cNvPr id="230" name="PATIENT MOVEMENT">
                <a:extLst>
                  <a:ext uri="{FF2B5EF4-FFF2-40B4-BE49-F238E27FC236}">
                    <a16:creationId xmlns:a16="http://schemas.microsoft.com/office/drawing/2014/main" id="{1AAF341B-AA57-957E-D429-CB5829D584F0}"/>
                  </a:ext>
                </a:extLst>
              </p:cNvPr>
              <p:cNvSpPr txBox="1"/>
              <p:nvPr/>
            </p:nvSpPr>
            <p:spPr>
              <a:xfrm>
                <a:off x="636932" y="12340086"/>
                <a:ext cx="4368301" cy="369328"/>
              </a:xfrm>
              <a:prstGeom prst="rect">
                <a:avLst/>
              </a:prstGeom>
              <a:noFill/>
              <a:ln>
                <a:noFill/>
              </a:ln>
            </p:spPr>
            <p:txBody>
              <a:bodyPr spcFirstLastPara="1" wrap="square" lIns="45707" tIns="22847" rIns="45707" bIns="22847" anchor="t" anchorCtr="0">
                <a:spAutoFit/>
              </a:bodyPr>
              <a:lstStyle/>
              <a:p>
                <a:pPr>
                  <a:lnSpc>
                    <a:spcPct val="90000"/>
                  </a:lnSpc>
                </a:pPr>
                <a:r>
                  <a:rPr lang="en-US" sz="1000" dirty="0">
                    <a:solidFill>
                      <a:srgbClr val="262626"/>
                    </a:solidFill>
                    <a:latin typeface="Arial" panose="020B0604020202020204" pitchFamily="34" charset="0"/>
                    <a:ea typeface="Roboto" panose="02000000000000000000" pitchFamily="2" charset="0"/>
                    <a:cs typeface="Arial" panose="020B0604020202020204" pitchFamily="34" charset="0"/>
                    <a:sym typeface="Calibri"/>
                  </a:rPr>
                  <a:t>PATIENT MOVEMENT EVENT</a:t>
                </a:r>
                <a:endParaRPr sz="900" dirty="0">
                  <a:latin typeface="Arial" panose="020B0604020202020204" pitchFamily="34" charset="0"/>
                </a:endParaRPr>
              </a:p>
            </p:txBody>
          </p:sp>
          <p:pic>
            <p:nvPicPr>
              <p:cNvPr id="231" name="PULSARA LOGO">
                <a:extLst>
                  <a:ext uri="{FF2B5EF4-FFF2-40B4-BE49-F238E27FC236}">
                    <a16:creationId xmlns:a16="http://schemas.microsoft.com/office/drawing/2014/main" id="{745EDDD5-FE44-8E11-8639-0647754DF6C4}"/>
                  </a:ext>
                </a:extLst>
              </p:cNvPr>
              <p:cNvPicPr preferRelativeResize="0"/>
              <p:nvPr/>
            </p:nvPicPr>
            <p:blipFill rotWithShape="1">
              <a:blip r:embed="rId5">
                <a:alphaModFix/>
              </a:blip>
              <a:srcRect r="75831" b="-12587"/>
              <a:stretch/>
            </p:blipFill>
            <p:spPr>
              <a:xfrm>
                <a:off x="378838" y="12356147"/>
                <a:ext cx="289548" cy="337211"/>
              </a:xfrm>
              <a:prstGeom prst="rect">
                <a:avLst/>
              </a:prstGeom>
              <a:noFill/>
              <a:ln>
                <a:noFill/>
              </a:ln>
            </p:spPr>
          </p:pic>
        </p:grpSp>
        <p:grpSp>
          <p:nvGrpSpPr>
            <p:cNvPr id="205" name="EMS1 RED LINE">
              <a:extLst>
                <a:ext uri="{FF2B5EF4-FFF2-40B4-BE49-F238E27FC236}">
                  <a16:creationId xmlns:a16="http://schemas.microsoft.com/office/drawing/2014/main" id="{153C0688-57F1-DC6E-1D15-E5E4D81F5418}"/>
                </a:ext>
              </a:extLst>
            </p:cNvPr>
            <p:cNvGrpSpPr/>
            <p:nvPr/>
          </p:nvGrpSpPr>
          <p:grpSpPr>
            <a:xfrm>
              <a:off x="10207979" y="12124462"/>
              <a:ext cx="3971217" cy="609600"/>
              <a:chOff x="10207979" y="12124462"/>
              <a:chExt cx="3971217" cy="609600"/>
            </a:xfrm>
          </p:grpSpPr>
          <p:sp>
            <p:nvSpPr>
              <p:cNvPr id="224" name="EMS1">
                <a:extLst>
                  <a:ext uri="{FF2B5EF4-FFF2-40B4-BE49-F238E27FC236}">
                    <a16:creationId xmlns:a16="http://schemas.microsoft.com/office/drawing/2014/main" id="{8255F810-1F83-0CD6-BE22-477FD8981052}"/>
                  </a:ext>
                </a:extLst>
              </p:cNvPr>
              <p:cNvSpPr/>
              <p:nvPr/>
            </p:nvSpPr>
            <p:spPr>
              <a:xfrm>
                <a:off x="10207979" y="12124462"/>
                <a:ext cx="1757100" cy="609600"/>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45707" tIns="22847" rIns="0" bIns="22847" anchor="ctr" anchorCtr="0">
                <a:noAutofit/>
              </a:bodyPr>
              <a:lstStyle/>
              <a:p>
                <a:pP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EMS 1</a:t>
                </a:r>
                <a:endParaRPr b="1" dirty="0">
                  <a:solidFill>
                    <a:srgbClr val="FFFFFF"/>
                  </a:solidFill>
                  <a:latin typeface="Arial Black" panose="020B0604020202020204" pitchFamily="34" charset="0"/>
                  <a:ea typeface="Roboto Black"/>
                  <a:cs typeface="Arial Black" panose="020B0604020202020204" pitchFamily="34" charset="0"/>
                </a:endParaRPr>
              </a:p>
            </p:txBody>
          </p:sp>
          <p:sp>
            <p:nvSpPr>
              <p:cNvPr id="225" name="Medic2">
                <a:extLst>
                  <a:ext uri="{FF2B5EF4-FFF2-40B4-BE49-F238E27FC236}">
                    <a16:creationId xmlns:a16="http://schemas.microsoft.com/office/drawing/2014/main" id="{81C2A488-645C-1400-B692-B9EF4EAEF09F}"/>
                  </a:ext>
                </a:extLst>
              </p:cNvPr>
              <p:cNvSpPr/>
              <p:nvPr/>
            </p:nvSpPr>
            <p:spPr>
              <a:xfrm>
                <a:off x="12029343" y="12461928"/>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Medic 2</a:t>
                </a:r>
                <a:endParaRPr sz="900" dirty="0">
                  <a:latin typeface="Arial" panose="020B0604020202020204" pitchFamily="34" charset="0"/>
                </a:endParaRPr>
              </a:p>
            </p:txBody>
          </p:sp>
          <p:sp>
            <p:nvSpPr>
              <p:cNvPr id="226" name="Medic1">
                <a:extLst>
                  <a:ext uri="{FF2B5EF4-FFF2-40B4-BE49-F238E27FC236}">
                    <a16:creationId xmlns:a16="http://schemas.microsoft.com/office/drawing/2014/main" id="{29355A99-242F-1EB7-1E0F-8B7EDDAC951A}"/>
                  </a:ext>
                </a:extLst>
              </p:cNvPr>
              <p:cNvSpPr/>
              <p:nvPr/>
            </p:nvSpPr>
            <p:spPr>
              <a:xfrm>
                <a:off x="12029343" y="12148796"/>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Medic 1</a:t>
                </a:r>
                <a:endParaRPr sz="900" dirty="0">
                  <a:latin typeface="Arial" panose="020B0604020202020204" pitchFamily="34" charset="0"/>
                </a:endParaRPr>
              </a:p>
            </p:txBody>
          </p:sp>
          <p:sp>
            <p:nvSpPr>
              <p:cNvPr id="227" name="EMT1">
                <a:extLst>
                  <a:ext uri="{FF2B5EF4-FFF2-40B4-BE49-F238E27FC236}">
                    <a16:creationId xmlns:a16="http://schemas.microsoft.com/office/drawing/2014/main" id="{2A488684-964E-7519-FEAB-3262199FB32B}"/>
                  </a:ext>
                </a:extLst>
              </p:cNvPr>
              <p:cNvSpPr/>
              <p:nvPr/>
            </p:nvSpPr>
            <p:spPr>
              <a:xfrm>
                <a:off x="13133696" y="12305362"/>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EMT 1</a:t>
                </a:r>
                <a:endParaRPr sz="900" dirty="0">
                  <a:latin typeface="Arial" panose="020B0604020202020204" pitchFamily="34" charset="0"/>
                </a:endParaRPr>
              </a:p>
            </p:txBody>
          </p:sp>
        </p:grpSp>
        <p:grpSp>
          <p:nvGrpSpPr>
            <p:cNvPr id="211" name="HOSP1 RED LINE">
              <a:extLst>
                <a:ext uri="{FF2B5EF4-FFF2-40B4-BE49-F238E27FC236}">
                  <a16:creationId xmlns:a16="http://schemas.microsoft.com/office/drawing/2014/main" id="{DED12B36-33A7-68F3-9315-3638B9F75556}"/>
                </a:ext>
              </a:extLst>
            </p:cNvPr>
            <p:cNvGrpSpPr/>
            <p:nvPr/>
          </p:nvGrpSpPr>
          <p:grpSpPr>
            <a:xfrm>
              <a:off x="15688300" y="12097234"/>
              <a:ext cx="3725217" cy="609600"/>
              <a:chOff x="15688300" y="12097234"/>
              <a:chExt cx="3725217" cy="609600"/>
            </a:xfrm>
          </p:grpSpPr>
          <p:sp>
            <p:nvSpPr>
              <p:cNvPr id="217" name="HOSP1">
                <a:extLst>
                  <a:ext uri="{FF2B5EF4-FFF2-40B4-BE49-F238E27FC236}">
                    <a16:creationId xmlns:a16="http://schemas.microsoft.com/office/drawing/2014/main" id="{22846587-1750-211E-432D-43B688F25BAB}"/>
                  </a:ext>
                </a:extLst>
              </p:cNvPr>
              <p:cNvSpPr/>
              <p:nvPr/>
            </p:nvSpPr>
            <p:spPr>
              <a:xfrm>
                <a:off x="15688300" y="12097234"/>
                <a:ext cx="2126100" cy="609600"/>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45707" tIns="22847" rIns="0" bIns="22847" anchor="ctr" anchorCtr="0">
                <a:noAutofit/>
              </a:bodyPr>
              <a:lstStyle/>
              <a:p>
                <a:pP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HOSP 1</a:t>
                </a:r>
                <a:endParaRPr sz="700" dirty="0">
                  <a:latin typeface="Arial" panose="020B0604020202020204" pitchFamily="34" charset="0"/>
                </a:endParaRPr>
              </a:p>
            </p:txBody>
          </p:sp>
          <p:sp>
            <p:nvSpPr>
              <p:cNvPr id="218" name="ED Charge">
                <a:extLst>
                  <a:ext uri="{FF2B5EF4-FFF2-40B4-BE49-F238E27FC236}">
                    <a16:creationId xmlns:a16="http://schemas.microsoft.com/office/drawing/2014/main" id="{1830F2ED-6F87-69A4-4D6B-03E9B31C6506}"/>
                  </a:ext>
                </a:extLst>
              </p:cNvPr>
              <p:cNvSpPr/>
              <p:nvPr/>
            </p:nvSpPr>
            <p:spPr>
              <a:xfrm>
                <a:off x="17933017" y="12433981"/>
                <a:ext cx="1480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ED Charge</a:t>
                </a:r>
                <a:endParaRPr sz="900" dirty="0">
                  <a:latin typeface="Arial" panose="020B0604020202020204" pitchFamily="34" charset="0"/>
                </a:endParaRPr>
              </a:p>
            </p:txBody>
          </p:sp>
          <p:sp>
            <p:nvSpPr>
              <p:cNvPr id="219" name="EDMD">
                <a:extLst>
                  <a:ext uri="{FF2B5EF4-FFF2-40B4-BE49-F238E27FC236}">
                    <a16:creationId xmlns:a16="http://schemas.microsoft.com/office/drawing/2014/main" id="{64490FCE-3DBA-4766-421E-47573806FBE1}"/>
                  </a:ext>
                </a:extLst>
              </p:cNvPr>
              <p:cNvSpPr/>
              <p:nvPr/>
            </p:nvSpPr>
            <p:spPr>
              <a:xfrm>
                <a:off x="17945062" y="12126841"/>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EDMD</a:t>
                </a:r>
                <a:endParaRPr sz="900" dirty="0">
                  <a:latin typeface="Arial" panose="020B0604020202020204" pitchFamily="34" charset="0"/>
                </a:endParaRPr>
              </a:p>
            </p:txBody>
          </p:sp>
        </p:grpSp>
        <p:grpSp>
          <p:nvGrpSpPr>
            <p:cNvPr id="212" name="FIRE1 RED LINE">
              <a:extLst>
                <a:ext uri="{FF2B5EF4-FFF2-40B4-BE49-F238E27FC236}">
                  <a16:creationId xmlns:a16="http://schemas.microsoft.com/office/drawing/2014/main" id="{DBA7DBBE-DA1D-6489-53A0-7771C4298794}"/>
                </a:ext>
              </a:extLst>
            </p:cNvPr>
            <p:cNvGrpSpPr/>
            <p:nvPr/>
          </p:nvGrpSpPr>
          <p:grpSpPr>
            <a:xfrm>
              <a:off x="4199284" y="12112179"/>
              <a:ext cx="4003378" cy="609600"/>
              <a:chOff x="2516553" y="2587142"/>
              <a:chExt cx="4003378" cy="609600"/>
            </a:xfrm>
          </p:grpSpPr>
          <p:sp>
            <p:nvSpPr>
              <p:cNvPr id="213" name="Medic7">
                <a:extLst>
                  <a:ext uri="{FF2B5EF4-FFF2-40B4-BE49-F238E27FC236}">
                    <a16:creationId xmlns:a16="http://schemas.microsoft.com/office/drawing/2014/main" id="{11B84A3C-89FD-334A-1786-85E1EB0D570D}"/>
                  </a:ext>
                </a:extLst>
              </p:cNvPr>
              <p:cNvSpPr/>
              <p:nvPr/>
            </p:nvSpPr>
            <p:spPr>
              <a:xfrm>
                <a:off x="4367252" y="2924662"/>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Medic 7</a:t>
                </a:r>
                <a:endParaRPr sz="900" dirty="0">
                  <a:latin typeface="Arial" panose="020B0604020202020204" pitchFamily="34" charset="0"/>
                </a:endParaRPr>
              </a:p>
            </p:txBody>
          </p:sp>
          <p:sp>
            <p:nvSpPr>
              <p:cNvPr id="214" name="FF1">
                <a:extLst>
                  <a:ext uri="{FF2B5EF4-FFF2-40B4-BE49-F238E27FC236}">
                    <a16:creationId xmlns:a16="http://schemas.microsoft.com/office/drawing/2014/main" id="{1E167278-7C2A-D8B2-4B48-ED42F5EFF721}"/>
                  </a:ext>
                </a:extLst>
              </p:cNvPr>
              <p:cNvSpPr/>
              <p:nvPr/>
            </p:nvSpPr>
            <p:spPr>
              <a:xfrm>
                <a:off x="4358996" y="2612944"/>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FF 1</a:t>
                </a:r>
                <a:endParaRPr sz="900" dirty="0">
                  <a:latin typeface="Arial" panose="020B0604020202020204" pitchFamily="34" charset="0"/>
                </a:endParaRPr>
              </a:p>
            </p:txBody>
          </p:sp>
          <p:sp>
            <p:nvSpPr>
              <p:cNvPr id="215" name="EMT">
                <a:extLst>
                  <a:ext uri="{FF2B5EF4-FFF2-40B4-BE49-F238E27FC236}">
                    <a16:creationId xmlns:a16="http://schemas.microsoft.com/office/drawing/2014/main" id="{CF56310D-5DDD-464D-20AD-EEF052BED6BA}"/>
                  </a:ext>
                </a:extLst>
              </p:cNvPr>
              <p:cNvSpPr/>
              <p:nvPr/>
            </p:nvSpPr>
            <p:spPr>
              <a:xfrm>
                <a:off x="5474431" y="2749267"/>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EMT 2</a:t>
                </a:r>
                <a:endParaRPr sz="900" dirty="0">
                  <a:latin typeface="Arial" panose="020B0604020202020204" pitchFamily="34" charset="0"/>
                </a:endParaRPr>
              </a:p>
            </p:txBody>
          </p:sp>
          <p:sp>
            <p:nvSpPr>
              <p:cNvPr id="216" name="FIRE1">
                <a:extLst>
                  <a:ext uri="{FF2B5EF4-FFF2-40B4-BE49-F238E27FC236}">
                    <a16:creationId xmlns:a16="http://schemas.microsoft.com/office/drawing/2014/main" id="{A7F5BB50-12C4-2308-2B87-21393DB5F981}"/>
                  </a:ext>
                </a:extLst>
              </p:cNvPr>
              <p:cNvSpPr/>
              <p:nvPr/>
            </p:nvSpPr>
            <p:spPr>
              <a:xfrm>
                <a:off x="2516553" y="2587142"/>
                <a:ext cx="1757100" cy="609600"/>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45707" tIns="22847" rIns="0" bIns="22847" anchor="ctr" anchorCtr="0">
                <a:noAutofit/>
              </a:bodyPr>
              <a:lstStyle/>
              <a:p>
                <a:pP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FIRE 1</a:t>
                </a:r>
                <a:endParaRPr sz="700" dirty="0">
                  <a:latin typeface="Arial" panose="020B0604020202020204" pitchFamily="34" charset="0"/>
                </a:endParaRPr>
              </a:p>
            </p:txBody>
          </p:sp>
        </p:grpSp>
      </p:grpSp>
      <p:sp>
        <p:nvSpPr>
          <p:cNvPr id="2" name="Registration">
            <a:extLst>
              <a:ext uri="{FF2B5EF4-FFF2-40B4-BE49-F238E27FC236}">
                <a16:creationId xmlns:a16="http://schemas.microsoft.com/office/drawing/2014/main" id="{C78CF919-C34D-5894-8729-E18810544E09}"/>
              </a:ext>
            </a:extLst>
          </p:cNvPr>
          <p:cNvSpPr/>
          <p:nvPr/>
        </p:nvSpPr>
        <p:spPr>
          <a:xfrm>
            <a:off x="9533923" y="6063670"/>
            <a:ext cx="793296" cy="127783"/>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13714" rIns="45707" bIns="22857" anchor="ctr" anchorCtr="0">
            <a:noAutofit/>
          </a:bodyPr>
          <a:lstStyle/>
          <a:p>
            <a:pPr algn="ctr"/>
            <a:r>
              <a:rPr lang="en-US" sz="900" dirty="0">
                <a:solidFill>
                  <a:schemeClr val="lt1"/>
                </a:solidFill>
                <a:latin typeface="Arial"/>
                <a:cs typeface="Arial"/>
                <a:sym typeface="Arial"/>
              </a:rPr>
              <a:t>Registration</a:t>
            </a:r>
            <a:endParaRPr sz="900" dirty="0">
              <a:solidFill>
                <a:schemeClr val="lt1"/>
              </a:solidFill>
              <a:latin typeface="Arial"/>
              <a:cs typeface="Arial"/>
            </a:endParaRPr>
          </a:p>
        </p:txBody>
      </p:sp>
    </p:spTree>
    <p:extLst>
      <p:ext uri="{BB962C8B-B14F-4D97-AF65-F5344CB8AC3E}">
        <p14:creationId xmlns:p14="http://schemas.microsoft.com/office/powerpoint/2010/main" val="170260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a:extLst>
            <a:ext uri="{FF2B5EF4-FFF2-40B4-BE49-F238E27FC236}">
              <a16:creationId xmlns:a16="http://schemas.microsoft.com/office/drawing/2014/main" id="{BD290A62-B6F1-4D56-9B8D-F2C160A08D3C}"/>
            </a:ext>
          </a:extLst>
        </p:cNvPr>
        <p:cNvGrpSpPr/>
        <p:nvPr/>
      </p:nvGrpSpPr>
      <p:grpSpPr>
        <a:xfrm>
          <a:off x="0" y="0"/>
          <a:ext cx="0" cy="0"/>
          <a:chOff x="0" y="0"/>
          <a:chExt cx="0" cy="0"/>
        </a:xfrm>
      </p:grpSpPr>
      <p:sp>
        <p:nvSpPr>
          <p:cNvPr id="56" name="WHITE FADE">
            <a:extLst>
              <a:ext uri="{FF2B5EF4-FFF2-40B4-BE49-F238E27FC236}">
                <a16:creationId xmlns:a16="http://schemas.microsoft.com/office/drawing/2014/main" id="{E9C9C2F0-4D7D-D707-2FE5-904F0372BF36}"/>
              </a:ext>
            </a:extLst>
          </p:cNvPr>
          <p:cNvSpPr/>
          <p:nvPr/>
        </p:nvSpPr>
        <p:spPr>
          <a:xfrm>
            <a:off x="0" y="1100534"/>
            <a:ext cx="12191938" cy="4816274"/>
          </a:xfrm>
          <a:prstGeom prst="rect">
            <a:avLst/>
          </a:prstGeom>
          <a:solidFill>
            <a:schemeClr val="bg1">
              <a:alpha val="8389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pic>
        <p:nvPicPr>
          <p:cNvPr id="204" name="Neuro added">
            <a:extLst>
              <a:ext uri="{FF2B5EF4-FFF2-40B4-BE49-F238E27FC236}">
                <a16:creationId xmlns:a16="http://schemas.microsoft.com/office/drawing/2014/main" id="{3592CAE1-E451-3B2C-30E9-659A19F7FA04}"/>
              </a:ext>
            </a:extLst>
          </p:cNvPr>
          <p:cNvPicPr>
            <a:picLocks noChangeAspect="1"/>
          </p:cNvPicPr>
          <p:nvPr/>
        </p:nvPicPr>
        <p:blipFill>
          <a:blip r:embed="rId3"/>
          <a:srcRect t="8" b="8"/>
          <a:stretch/>
        </p:blipFill>
        <p:spPr>
          <a:xfrm>
            <a:off x="2248206" y="1495293"/>
            <a:ext cx="7695588" cy="4325678"/>
          </a:xfrm>
          <a:prstGeom prst="roundRect">
            <a:avLst>
              <a:gd name="adj" fmla="val 6320"/>
            </a:avLst>
          </a:prstGeom>
        </p:spPr>
      </p:pic>
      <p:grpSp>
        <p:nvGrpSpPr>
          <p:cNvPr id="2" name="RED LINE">
            <a:extLst>
              <a:ext uri="{FF2B5EF4-FFF2-40B4-BE49-F238E27FC236}">
                <a16:creationId xmlns:a16="http://schemas.microsoft.com/office/drawing/2014/main" id="{9BD892A1-9804-40FF-BD94-55E19BFABFC5}"/>
              </a:ext>
            </a:extLst>
          </p:cNvPr>
          <p:cNvGrpSpPr/>
          <p:nvPr/>
        </p:nvGrpSpPr>
        <p:grpSpPr>
          <a:xfrm>
            <a:off x="73021" y="5900658"/>
            <a:ext cx="12118917" cy="673544"/>
            <a:chOff x="146060" y="11801960"/>
            <a:chExt cx="24240990" cy="1347264"/>
          </a:xfrm>
        </p:grpSpPr>
        <p:grpSp>
          <p:nvGrpSpPr>
            <p:cNvPr id="3" name="PATIENT EVENT">
              <a:extLst>
                <a:ext uri="{FF2B5EF4-FFF2-40B4-BE49-F238E27FC236}">
                  <a16:creationId xmlns:a16="http://schemas.microsoft.com/office/drawing/2014/main" id="{6E73B800-66C7-DD5E-A1A7-DA10284C354A}"/>
                </a:ext>
              </a:extLst>
            </p:cNvPr>
            <p:cNvGrpSpPr/>
            <p:nvPr/>
          </p:nvGrpSpPr>
          <p:grpSpPr>
            <a:xfrm>
              <a:off x="146060" y="11801960"/>
              <a:ext cx="24240990" cy="1347264"/>
              <a:chOff x="146060" y="11362150"/>
              <a:chExt cx="24240990" cy="1347264"/>
            </a:xfrm>
          </p:grpSpPr>
          <p:sp>
            <p:nvSpPr>
              <p:cNvPr id="22" name="RED LINE">
                <a:extLst>
                  <a:ext uri="{FF2B5EF4-FFF2-40B4-BE49-F238E27FC236}">
                    <a16:creationId xmlns:a16="http://schemas.microsoft.com/office/drawing/2014/main" id="{5F9349AA-4491-0408-4359-1B784505103F}"/>
                  </a:ext>
                </a:extLst>
              </p:cNvPr>
              <p:cNvSpPr/>
              <p:nvPr/>
            </p:nvSpPr>
            <p:spPr>
              <a:xfrm>
                <a:off x="353150" y="11362150"/>
                <a:ext cx="24033900" cy="1228800"/>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solidFill>
                  <a:srgbClr val="9D1C23"/>
                </a:solid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45707" tIns="685711" rIns="45707" bIns="22847" anchor="t" anchorCtr="0">
                <a:noAutofit/>
              </a:bodyPr>
              <a:lstStyle/>
              <a:p>
                <a:pPr algn="ctr"/>
                <a:endParaRPr dirty="0">
                  <a:solidFill>
                    <a:schemeClr val="dk1"/>
                  </a:solidFill>
                  <a:latin typeface="Arial" panose="020B0604020202020204" pitchFamily="34" charset="0"/>
                  <a:ea typeface="Roboto"/>
                  <a:cs typeface="Arial" panose="020B0604020202020204" pitchFamily="34" charset="0"/>
                  <a:sym typeface="Roboto"/>
                </a:endParaRPr>
              </a:p>
            </p:txBody>
          </p:sp>
          <p:pic>
            <p:nvPicPr>
              <p:cNvPr id="23" name="PATIENT">
                <a:extLst>
                  <a:ext uri="{FF2B5EF4-FFF2-40B4-BE49-F238E27FC236}">
                    <a16:creationId xmlns:a16="http://schemas.microsoft.com/office/drawing/2014/main" id="{0A26AA16-61DD-06A8-6AD8-971468220B6C}"/>
                  </a:ext>
                </a:extLst>
              </p:cNvPr>
              <p:cNvPicPr preferRelativeResize="0"/>
              <p:nvPr/>
            </p:nvPicPr>
            <p:blipFill rotWithShape="1">
              <a:blip r:embed="rId4">
                <a:alphaModFix/>
              </a:blip>
              <a:srcRect/>
              <a:stretch/>
            </p:blipFill>
            <p:spPr>
              <a:xfrm>
                <a:off x="146060" y="11597273"/>
                <a:ext cx="715538" cy="790858"/>
              </a:xfrm>
              <a:prstGeom prst="rect">
                <a:avLst/>
              </a:prstGeom>
              <a:noFill/>
              <a:ln>
                <a:noFill/>
              </a:ln>
            </p:spPr>
          </p:pic>
          <p:sp>
            <p:nvSpPr>
              <p:cNvPr id="24" name="PATIENT MOVEMENT">
                <a:extLst>
                  <a:ext uri="{FF2B5EF4-FFF2-40B4-BE49-F238E27FC236}">
                    <a16:creationId xmlns:a16="http://schemas.microsoft.com/office/drawing/2014/main" id="{3BF6F6FE-0F7C-1136-EDB7-E323317A82D6}"/>
                  </a:ext>
                </a:extLst>
              </p:cNvPr>
              <p:cNvSpPr txBox="1"/>
              <p:nvPr/>
            </p:nvSpPr>
            <p:spPr>
              <a:xfrm>
                <a:off x="636932" y="12340086"/>
                <a:ext cx="4368301" cy="369328"/>
              </a:xfrm>
              <a:prstGeom prst="rect">
                <a:avLst/>
              </a:prstGeom>
              <a:noFill/>
              <a:ln>
                <a:noFill/>
              </a:ln>
            </p:spPr>
            <p:txBody>
              <a:bodyPr spcFirstLastPara="1" wrap="square" lIns="45707" tIns="22847" rIns="45707" bIns="22847" anchor="t" anchorCtr="0">
                <a:spAutoFit/>
              </a:bodyPr>
              <a:lstStyle/>
              <a:p>
                <a:pPr>
                  <a:lnSpc>
                    <a:spcPct val="90000"/>
                  </a:lnSpc>
                </a:pPr>
                <a:r>
                  <a:rPr lang="en-US" sz="1000" dirty="0">
                    <a:solidFill>
                      <a:srgbClr val="262626"/>
                    </a:solidFill>
                    <a:latin typeface="Arial" panose="020B0604020202020204" pitchFamily="34" charset="0"/>
                    <a:ea typeface="Roboto" panose="02000000000000000000" pitchFamily="2" charset="0"/>
                    <a:cs typeface="Arial" panose="020B0604020202020204" pitchFamily="34" charset="0"/>
                    <a:sym typeface="Calibri"/>
                  </a:rPr>
                  <a:t>PATIENT MOVEMENT EVENT</a:t>
                </a:r>
                <a:endParaRPr sz="900" dirty="0">
                  <a:latin typeface="Arial" panose="020B0604020202020204" pitchFamily="34" charset="0"/>
                </a:endParaRPr>
              </a:p>
            </p:txBody>
          </p:sp>
          <p:pic>
            <p:nvPicPr>
              <p:cNvPr id="25" name="PULSARA LOGO">
                <a:extLst>
                  <a:ext uri="{FF2B5EF4-FFF2-40B4-BE49-F238E27FC236}">
                    <a16:creationId xmlns:a16="http://schemas.microsoft.com/office/drawing/2014/main" id="{4D4F13FB-620C-AE43-EF35-B91E7699136A}"/>
                  </a:ext>
                </a:extLst>
              </p:cNvPr>
              <p:cNvPicPr preferRelativeResize="0"/>
              <p:nvPr/>
            </p:nvPicPr>
            <p:blipFill rotWithShape="1">
              <a:blip r:embed="rId5">
                <a:alphaModFix/>
              </a:blip>
              <a:srcRect r="75831" b="-12587"/>
              <a:stretch/>
            </p:blipFill>
            <p:spPr>
              <a:xfrm>
                <a:off x="378838" y="12356147"/>
                <a:ext cx="289548" cy="337211"/>
              </a:xfrm>
              <a:prstGeom prst="rect">
                <a:avLst/>
              </a:prstGeom>
              <a:noFill/>
              <a:ln>
                <a:noFill/>
              </a:ln>
            </p:spPr>
          </p:pic>
        </p:grpSp>
        <p:grpSp>
          <p:nvGrpSpPr>
            <p:cNvPr id="4" name="EMS1 RED LINE">
              <a:extLst>
                <a:ext uri="{FF2B5EF4-FFF2-40B4-BE49-F238E27FC236}">
                  <a16:creationId xmlns:a16="http://schemas.microsoft.com/office/drawing/2014/main" id="{DB61FDDF-6E74-9EC0-0CC2-80146AE9ADBF}"/>
                </a:ext>
              </a:extLst>
            </p:cNvPr>
            <p:cNvGrpSpPr/>
            <p:nvPr/>
          </p:nvGrpSpPr>
          <p:grpSpPr>
            <a:xfrm>
              <a:off x="10207979" y="12124462"/>
              <a:ext cx="3971217" cy="609600"/>
              <a:chOff x="10207979" y="12124462"/>
              <a:chExt cx="3971217" cy="609600"/>
            </a:xfrm>
          </p:grpSpPr>
          <p:sp>
            <p:nvSpPr>
              <p:cNvPr id="18" name="EMS1">
                <a:extLst>
                  <a:ext uri="{FF2B5EF4-FFF2-40B4-BE49-F238E27FC236}">
                    <a16:creationId xmlns:a16="http://schemas.microsoft.com/office/drawing/2014/main" id="{6605321A-9514-781E-90B7-79E32723FC73}"/>
                  </a:ext>
                </a:extLst>
              </p:cNvPr>
              <p:cNvSpPr/>
              <p:nvPr/>
            </p:nvSpPr>
            <p:spPr>
              <a:xfrm>
                <a:off x="10207979" y="12124462"/>
                <a:ext cx="1757100" cy="609600"/>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45707" tIns="22847" rIns="0" bIns="22847" anchor="ctr" anchorCtr="0">
                <a:noAutofit/>
              </a:bodyPr>
              <a:lstStyle/>
              <a:p>
                <a:pP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EMS 1</a:t>
                </a:r>
                <a:endParaRPr b="1" dirty="0">
                  <a:solidFill>
                    <a:srgbClr val="FFFFFF"/>
                  </a:solidFill>
                  <a:latin typeface="Arial Black" panose="020B0604020202020204" pitchFamily="34" charset="0"/>
                  <a:ea typeface="Roboto Black"/>
                  <a:cs typeface="Arial Black" panose="020B0604020202020204" pitchFamily="34" charset="0"/>
                </a:endParaRPr>
              </a:p>
            </p:txBody>
          </p:sp>
          <p:sp>
            <p:nvSpPr>
              <p:cNvPr id="19" name="Medic2">
                <a:extLst>
                  <a:ext uri="{FF2B5EF4-FFF2-40B4-BE49-F238E27FC236}">
                    <a16:creationId xmlns:a16="http://schemas.microsoft.com/office/drawing/2014/main" id="{39153153-D951-B3A2-6E35-188CECC2639B}"/>
                  </a:ext>
                </a:extLst>
              </p:cNvPr>
              <p:cNvSpPr/>
              <p:nvPr/>
            </p:nvSpPr>
            <p:spPr>
              <a:xfrm>
                <a:off x="12029343" y="12461928"/>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Medic 2</a:t>
                </a:r>
                <a:endParaRPr sz="900" dirty="0">
                  <a:latin typeface="Arial" panose="020B0604020202020204" pitchFamily="34" charset="0"/>
                </a:endParaRPr>
              </a:p>
            </p:txBody>
          </p:sp>
          <p:sp>
            <p:nvSpPr>
              <p:cNvPr id="20" name="Medic1">
                <a:extLst>
                  <a:ext uri="{FF2B5EF4-FFF2-40B4-BE49-F238E27FC236}">
                    <a16:creationId xmlns:a16="http://schemas.microsoft.com/office/drawing/2014/main" id="{D0DABCFD-0EA8-2E6D-AF3F-42885E06D48A}"/>
                  </a:ext>
                </a:extLst>
              </p:cNvPr>
              <p:cNvSpPr/>
              <p:nvPr/>
            </p:nvSpPr>
            <p:spPr>
              <a:xfrm>
                <a:off x="12029343" y="12148796"/>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Medic 1</a:t>
                </a:r>
                <a:endParaRPr sz="900" dirty="0">
                  <a:latin typeface="Arial" panose="020B0604020202020204" pitchFamily="34" charset="0"/>
                </a:endParaRPr>
              </a:p>
            </p:txBody>
          </p:sp>
          <p:sp>
            <p:nvSpPr>
              <p:cNvPr id="21" name="EMT1">
                <a:extLst>
                  <a:ext uri="{FF2B5EF4-FFF2-40B4-BE49-F238E27FC236}">
                    <a16:creationId xmlns:a16="http://schemas.microsoft.com/office/drawing/2014/main" id="{19DFB9C7-7AF0-86F7-41A2-E0631B5BE6B5}"/>
                  </a:ext>
                </a:extLst>
              </p:cNvPr>
              <p:cNvSpPr/>
              <p:nvPr/>
            </p:nvSpPr>
            <p:spPr>
              <a:xfrm>
                <a:off x="13133696" y="12305362"/>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EMT 1</a:t>
                </a:r>
                <a:endParaRPr sz="900" dirty="0">
                  <a:latin typeface="Arial" panose="020B0604020202020204" pitchFamily="34" charset="0"/>
                </a:endParaRPr>
              </a:p>
            </p:txBody>
          </p:sp>
        </p:grpSp>
        <p:grpSp>
          <p:nvGrpSpPr>
            <p:cNvPr id="5" name="HOSP1 RED LINE">
              <a:extLst>
                <a:ext uri="{FF2B5EF4-FFF2-40B4-BE49-F238E27FC236}">
                  <a16:creationId xmlns:a16="http://schemas.microsoft.com/office/drawing/2014/main" id="{00669B97-466A-F699-6EDC-5882AAC97FB5}"/>
                </a:ext>
              </a:extLst>
            </p:cNvPr>
            <p:cNvGrpSpPr/>
            <p:nvPr/>
          </p:nvGrpSpPr>
          <p:grpSpPr>
            <a:xfrm>
              <a:off x="15688300" y="12097234"/>
              <a:ext cx="6415066" cy="614399"/>
              <a:chOff x="15688300" y="12097234"/>
              <a:chExt cx="6415066" cy="614399"/>
            </a:xfrm>
          </p:grpSpPr>
          <p:sp>
            <p:nvSpPr>
              <p:cNvPr id="11" name="HOSP1">
                <a:extLst>
                  <a:ext uri="{FF2B5EF4-FFF2-40B4-BE49-F238E27FC236}">
                    <a16:creationId xmlns:a16="http://schemas.microsoft.com/office/drawing/2014/main" id="{9BF40812-75F9-E074-5DAA-8E745A0EC958}"/>
                  </a:ext>
                </a:extLst>
              </p:cNvPr>
              <p:cNvSpPr/>
              <p:nvPr/>
            </p:nvSpPr>
            <p:spPr>
              <a:xfrm>
                <a:off x="15688300" y="12097234"/>
                <a:ext cx="2126100" cy="609600"/>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45707" tIns="22847" rIns="0" bIns="22847" anchor="ctr" anchorCtr="0">
                <a:noAutofit/>
              </a:bodyPr>
              <a:lstStyle/>
              <a:p>
                <a:pP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HOSP 1</a:t>
                </a:r>
                <a:endParaRPr sz="700" dirty="0">
                  <a:latin typeface="Arial" panose="020B0604020202020204" pitchFamily="34" charset="0"/>
                </a:endParaRPr>
              </a:p>
            </p:txBody>
          </p:sp>
          <p:sp>
            <p:nvSpPr>
              <p:cNvPr id="12" name="ED Charge">
                <a:extLst>
                  <a:ext uri="{FF2B5EF4-FFF2-40B4-BE49-F238E27FC236}">
                    <a16:creationId xmlns:a16="http://schemas.microsoft.com/office/drawing/2014/main" id="{1D584179-B2FA-4343-89A3-365F6365B5B5}"/>
                  </a:ext>
                </a:extLst>
              </p:cNvPr>
              <p:cNvSpPr/>
              <p:nvPr/>
            </p:nvSpPr>
            <p:spPr>
              <a:xfrm>
                <a:off x="17933017" y="12433981"/>
                <a:ext cx="1480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ED Charge</a:t>
                </a:r>
                <a:endParaRPr sz="900" dirty="0">
                  <a:latin typeface="Arial" panose="020B0604020202020204" pitchFamily="34" charset="0"/>
                </a:endParaRPr>
              </a:p>
            </p:txBody>
          </p:sp>
          <p:sp>
            <p:nvSpPr>
              <p:cNvPr id="13" name="EDMD">
                <a:extLst>
                  <a:ext uri="{FF2B5EF4-FFF2-40B4-BE49-F238E27FC236}">
                    <a16:creationId xmlns:a16="http://schemas.microsoft.com/office/drawing/2014/main" id="{40FF1F7A-C715-4D13-0C94-DB5FC10C493A}"/>
                  </a:ext>
                </a:extLst>
              </p:cNvPr>
              <p:cNvSpPr/>
              <p:nvPr/>
            </p:nvSpPr>
            <p:spPr>
              <a:xfrm>
                <a:off x="17945062" y="12126841"/>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EDMD</a:t>
                </a:r>
                <a:endParaRPr sz="900" dirty="0">
                  <a:latin typeface="Arial" panose="020B0604020202020204" pitchFamily="34" charset="0"/>
                </a:endParaRPr>
              </a:p>
            </p:txBody>
          </p:sp>
          <p:sp>
            <p:nvSpPr>
              <p:cNvPr id="26" name="Registrar">
                <a:extLst>
                  <a:ext uri="{FF2B5EF4-FFF2-40B4-BE49-F238E27FC236}">
                    <a16:creationId xmlns:a16="http://schemas.microsoft.com/office/drawing/2014/main" id="{DAC85F99-CAEE-9AE2-F589-3B7D4F252D8D}"/>
                  </a:ext>
                </a:extLst>
              </p:cNvPr>
              <p:cNvSpPr/>
              <p:nvPr/>
            </p:nvSpPr>
            <p:spPr>
              <a:xfrm>
                <a:off x="19477832" y="12444893"/>
                <a:ext cx="2625534" cy="26674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9143" rIns="45707" bIns="22857" anchor="ctr" anchorCtr="0">
                <a:noAutofit/>
              </a:bodyPr>
              <a:lstStyle/>
              <a:p>
                <a:pPr algn="ctr"/>
                <a:r>
                  <a:rPr lang="en-US" sz="900" dirty="0">
                    <a:solidFill>
                      <a:schemeClr val="lt1"/>
                    </a:solidFill>
                    <a:latin typeface="Arial"/>
                    <a:ea typeface="Arial"/>
                    <a:cs typeface="Arial"/>
                    <a:sym typeface="Arial"/>
                  </a:rPr>
                  <a:t>Stroke Interventionalist</a:t>
                </a:r>
                <a:endParaRPr sz="900" dirty="0">
                  <a:latin typeface="Arial" panose="020B0604020202020204" pitchFamily="34" charset="0"/>
                </a:endParaRPr>
              </a:p>
            </p:txBody>
          </p:sp>
        </p:grpSp>
        <p:grpSp>
          <p:nvGrpSpPr>
            <p:cNvPr id="6" name="FIRE1 RED LINE">
              <a:extLst>
                <a:ext uri="{FF2B5EF4-FFF2-40B4-BE49-F238E27FC236}">
                  <a16:creationId xmlns:a16="http://schemas.microsoft.com/office/drawing/2014/main" id="{EA66070F-A867-F397-8EC8-56FD9CDC2BA8}"/>
                </a:ext>
              </a:extLst>
            </p:cNvPr>
            <p:cNvGrpSpPr/>
            <p:nvPr/>
          </p:nvGrpSpPr>
          <p:grpSpPr>
            <a:xfrm>
              <a:off x="4199284" y="12112179"/>
              <a:ext cx="4003378" cy="609600"/>
              <a:chOff x="2516553" y="2587142"/>
              <a:chExt cx="4003378" cy="609600"/>
            </a:xfrm>
          </p:grpSpPr>
          <p:sp>
            <p:nvSpPr>
              <p:cNvPr id="7" name="Medic7">
                <a:extLst>
                  <a:ext uri="{FF2B5EF4-FFF2-40B4-BE49-F238E27FC236}">
                    <a16:creationId xmlns:a16="http://schemas.microsoft.com/office/drawing/2014/main" id="{7B9B5ED5-3F96-9368-09A8-97E76354072A}"/>
                  </a:ext>
                </a:extLst>
              </p:cNvPr>
              <p:cNvSpPr/>
              <p:nvPr/>
            </p:nvSpPr>
            <p:spPr>
              <a:xfrm>
                <a:off x="4367252" y="2924662"/>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Medic 7</a:t>
                </a:r>
                <a:endParaRPr sz="900" dirty="0">
                  <a:latin typeface="Arial" panose="020B0604020202020204" pitchFamily="34" charset="0"/>
                </a:endParaRPr>
              </a:p>
            </p:txBody>
          </p:sp>
          <p:sp>
            <p:nvSpPr>
              <p:cNvPr id="8" name="FF1">
                <a:extLst>
                  <a:ext uri="{FF2B5EF4-FFF2-40B4-BE49-F238E27FC236}">
                    <a16:creationId xmlns:a16="http://schemas.microsoft.com/office/drawing/2014/main" id="{FF4CD3FB-4F90-8191-87FB-4794E0395CFF}"/>
                  </a:ext>
                </a:extLst>
              </p:cNvPr>
              <p:cNvSpPr/>
              <p:nvPr/>
            </p:nvSpPr>
            <p:spPr>
              <a:xfrm>
                <a:off x="4358996" y="2612944"/>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FF 1</a:t>
                </a:r>
                <a:endParaRPr sz="900" dirty="0">
                  <a:latin typeface="Arial" panose="020B0604020202020204" pitchFamily="34" charset="0"/>
                </a:endParaRPr>
              </a:p>
            </p:txBody>
          </p:sp>
          <p:sp>
            <p:nvSpPr>
              <p:cNvPr id="9" name="EMT">
                <a:extLst>
                  <a:ext uri="{FF2B5EF4-FFF2-40B4-BE49-F238E27FC236}">
                    <a16:creationId xmlns:a16="http://schemas.microsoft.com/office/drawing/2014/main" id="{B55308B9-91EB-54B8-EB90-0B4847966FD0}"/>
                  </a:ext>
                </a:extLst>
              </p:cNvPr>
              <p:cNvSpPr/>
              <p:nvPr/>
            </p:nvSpPr>
            <p:spPr>
              <a:xfrm>
                <a:off x="5474431" y="2749267"/>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EMT 2</a:t>
                </a:r>
                <a:endParaRPr sz="900" dirty="0">
                  <a:latin typeface="Arial" panose="020B0604020202020204" pitchFamily="34" charset="0"/>
                </a:endParaRPr>
              </a:p>
            </p:txBody>
          </p:sp>
          <p:sp>
            <p:nvSpPr>
              <p:cNvPr id="10" name="FIRE1">
                <a:extLst>
                  <a:ext uri="{FF2B5EF4-FFF2-40B4-BE49-F238E27FC236}">
                    <a16:creationId xmlns:a16="http://schemas.microsoft.com/office/drawing/2014/main" id="{1C775B76-0CDE-43B4-3E7C-C917688E82E0}"/>
                  </a:ext>
                </a:extLst>
              </p:cNvPr>
              <p:cNvSpPr/>
              <p:nvPr/>
            </p:nvSpPr>
            <p:spPr>
              <a:xfrm>
                <a:off x="2516553" y="2587142"/>
                <a:ext cx="1757100" cy="609600"/>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45707" tIns="22847" rIns="0" bIns="22847" anchor="ctr" anchorCtr="0">
                <a:noAutofit/>
              </a:bodyPr>
              <a:lstStyle/>
              <a:p>
                <a:pP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FIRE 1</a:t>
                </a:r>
                <a:endParaRPr sz="700" dirty="0">
                  <a:latin typeface="Arial" panose="020B0604020202020204" pitchFamily="34" charset="0"/>
                </a:endParaRPr>
              </a:p>
            </p:txBody>
          </p:sp>
        </p:grpSp>
      </p:grpSp>
      <p:sp>
        <p:nvSpPr>
          <p:cNvPr id="27" name="Registration">
            <a:extLst>
              <a:ext uri="{FF2B5EF4-FFF2-40B4-BE49-F238E27FC236}">
                <a16:creationId xmlns:a16="http://schemas.microsoft.com/office/drawing/2014/main" id="{E50A564D-1C77-6F20-3C9C-D39FF60B48A7}"/>
              </a:ext>
            </a:extLst>
          </p:cNvPr>
          <p:cNvSpPr/>
          <p:nvPr/>
        </p:nvSpPr>
        <p:spPr>
          <a:xfrm>
            <a:off x="9533923" y="6063670"/>
            <a:ext cx="793296" cy="127783"/>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13714" rIns="45707" bIns="22857" anchor="ctr" anchorCtr="0">
            <a:noAutofit/>
          </a:bodyPr>
          <a:lstStyle/>
          <a:p>
            <a:pPr algn="ctr"/>
            <a:r>
              <a:rPr lang="en-US" sz="900" dirty="0">
                <a:solidFill>
                  <a:schemeClr val="lt1"/>
                </a:solidFill>
                <a:latin typeface="Arial"/>
                <a:cs typeface="Arial"/>
                <a:sym typeface="Arial"/>
              </a:rPr>
              <a:t>Registration</a:t>
            </a:r>
            <a:endParaRPr sz="900" dirty="0">
              <a:solidFill>
                <a:schemeClr val="lt1"/>
              </a:solidFill>
              <a:latin typeface="Arial"/>
              <a:cs typeface="Arial"/>
            </a:endParaRPr>
          </a:p>
        </p:txBody>
      </p:sp>
    </p:spTree>
    <p:extLst>
      <p:ext uri="{BB962C8B-B14F-4D97-AF65-F5344CB8AC3E}">
        <p14:creationId xmlns:p14="http://schemas.microsoft.com/office/powerpoint/2010/main" val="36509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0C73DCE9-6E58-6DE2-0570-FF63159AE862}"/>
            </a:ext>
          </a:extLst>
        </p:cNvPr>
        <p:cNvGrpSpPr/>
        <p:nvPr/>
      </p:nvGrpSpPr>
      <p:grpSpPr>
        <a:xfrm>
          <a:off x="0" y="0"/>
          <a:ext cx="0" cy="0"/>
          <a:chOff x="0" y="0"/>
          <a:chExt cx="0" cy="0"/>
        </a:xfrm>
      </p:grpSpPr>
      <p:sp>
        <p:nvSpPr>
          <p:cNvPr id="39" name="Communication Channels">
            <a:extLst>
              <a:ext uri="{FF2B5EF4-FFF2-40B4-BE49-F238E27FC236}">
                <a16:creationId xmlns:a16="http://schemas.microsoft.com/office/drawing/2014/main" id="{5C9B793C-3FB2-AFD5-3612-693C8E53BCE8}"/>
              </a:ext>
            </a:extLst>
          </p:cNvPr>
          <p:cNvSpPr/>
          <p:nvPr/>
        </p:nvSpPr>
        <p:spPr>
          <a:xfrm>
            <a:off x="794" y="5637820"/>
            <a:ext cx="12190413" cy="620619"/>
          </a:xfrm>
          <a:prstGeom prst="rect">
            <a:avLst/>
          </a:prstGeom>
          <a:noFill/>
          <a:ln>
            <a:noFill/>
          </a:ln>
        </p:spPr>
        <p:txBody>
          <a:bodyPr spcFirstLastPara="1" wrap="square" lIns="45707" tIns="22847" rIns="45707" bIns="22847" anchor="t" anchorCtr="0">
            <a:noAutofit/>
          </a:bodyPr>
          <a:lstStyle/>
          <a:p>
            <a:pPr algn="ctr">
              <a:buClr>
                <a:srgbClr val="000000"/>
              </a:buClr>
              <a:buSzPts val="7466"/>
            </a:pPr>
            <a:r>
              <a:rPr lang="en-US" sz="3732" b="1">
                <a:solidFill>
                  <a:srgbClr val="C00000"/>
                </a:solidFill>
                <a:latin typeface="Arial"/>
                <a:ea typeface="Arial"/>
                <a:cs typeface="Arial"/>
                <a:sym typeface="Arial"/>
              </a:rPr>
              <a:t>COMMUNICATION CHANNELS:  </a:t>
            </a:r>
            <a:r>
              <a:rPr lang="en-US" sz="3732" b="1">
                <a:solidFill>
                  <a:srgbClr val="000000"/>
                </a:solidFill>
                <a:latin typeface="Arial"/>
                <a:ea typeface="Arial"/>
                <a:cs typeface="Arial"/>
                <a:sym typeface="Arial"/>
              </a:rPr>
              <a:t>Numerous</a:t>
            </a:r>
            <a:endParaRPr sz="700">
              <a:solidFill>
                <a:srgbClr val="000000"/>
              </a:solidFill>
              <a:latin typeface="Arial"/>
              <a:ea typeface="Arial"/>
              <a:cs typeface="Arial"/>
              <a:sym typeface="Arial"/>
            </a:endParaRPr>
          </a:p>
        </p:txBody>
      </p:sp>
      <p:pic>
        <p:nvPicPr>
          <p:cNvPr id="41" name="Traditional Silo Image">
            <a:extLst>
              <a:ext uri="{FF2B5EF4-FFF2-40B4-BE49-F238E27FC236}">
                <a16:creationId xmlns:a16="http://schemas.microsoft.com/office/drawing/2014/main" id="{E00EC55B-A2CA-DB81-A2B4-A0A20C3A907A}"/>
              </a:ext>
            </a:extLst>
          </p:cNvPr>
          <p:cNvPicPr preferRelativeResize="0"/>
          <p:nvPr/>
        </p:nvPicPr>
        <p:blipFill>
          <a:blip r:embed="rId3">
            <a:alphaModFix/>
          </a:blip>
          <a:stretch>
            <a:fillRect/>
          </a:stretch>
        </p:blipFill>
        <p:spPr>
          <a:xfrm>
            <a:off x="800" y="1014985"/>
            <a:ext cx="12190413" cy="3904742"/>
          </a:xfrm>
          <a:prstGeom prst="rect">
            <a:avLst/>
          </a:prstGeom>
          <a:noFill/>
          <a:ln>
            <a:noFill/>
          </a:ln>
        </p:spPr>
      </p:pic>
      <p:sp>
        <p:nvSpPr>
          <p:cNvPr id="42" name="Each Red Arrow...">
            <a:extLst>
              <a:ext uri="{FF2B5EF4-FFF2-40B4-BE49-F238E27FC236}">
                <a16:creationId xmlns:a16="http://schemas.microsoft.com/office/drawing/2014/main" id="{35F2B339-E275-2A10-AF29-70BFE584346C}"/>
              </a:ext>
            </a:extLst>
          </p:cNvPr>
          <p:cNvSpPr/>
          <p:nvPr/>
        </p:nvSpPr>
        <p:spPr>
          <a:xfrm>
            <a:off x="1122849" y="4691456"/>
            <a:ext cx="9946302" cy="456541"/>
          </a:xfrm>
          <a:prstGeom prst="rect">
            <a:avLst/>
          </a:prstGeom>
          <a:noFill/>
          <a:ln>
            <a:noFill/>
          </a:ln>
        </p:spPr>
        <p:txBody>
          <a:bodyPr spcFirstLastPara="1" wrap="square" lIns="45707" tIns="22847" rIns="45707" bIns="22847" anchor="t" anchorCtr="0">
            <a:noAutofit/>
          </a:bodyPr>
          <a:lstStyle/>
          <a:p>
            <a:pPr algn="ctr">
              <a:buClr>
                <a:srgbClr val="000000"/>
              </a:buClr>
              <a:buSzPts val="5334"/>
            </a:pPr>
            <a:r>
              <a:rPr lang="en-US" sz="2666" dirty="0">
                <a:solidFill>
                  <a:srgbClr val="222222"/>
                </a:solidFill>
                <a:latin typeface="Arial" panose="020B0604020202020204" pitchFamily="34" charset="0"/>
                <a:ea typeface="Roboto" panose="02000000000000000000" pitchFamily="2" charset="0"/>
                <a:cs typeface="Arial" panose="020B0604020202020204" pitchFamily="34" charset="0"/>
                <a:sym typeface="Calibri"/>
              </a:rPr>
              <a:t>Each </a:t>
            </a:r>
            <a:r>
              <a:rPr lang="en-US" sz="2666" dirty="0">
                <a:solidFill>
                  <a:srgbClr val="C00000"/>
                </a:solidFill>
                <a:latin typeface="Arial" panose="020B0604020202020204" pitchFamily="34" charset="0"/>
                <a:ea typeface="Roboto" panose="02000000000000000000" pitchFamily="2" charset="0"/>
                <a:cs typeface="Arial" panose="020B0604020202020204" pitchFamily="34" charset="0"/>
                <a:sym typeface="Calibri"/>
              </a:rPr>
              <a:t>Red</a:t>
            </a:r>
            <a:r>
              <a:rPr lang="en-US" sz="2666" dirty="0">
                <a:solidFill>
                  <a:srgbClr val="262626"/>
                </a:solidFill>
                <a:latin typeface="Arial" panose="020B0604020202020204" pitchFamily="34" charset="0"/>
                <a:ea typeface="Roboto" panose="02000000000000000000" pitchFamily="2" charset="0"/>
                <a:cs typeface="Arial" panose="020B0604020202020204" pitchFamily="34" charset="0"/>
                <a:sym typeface="Calibri"/>
              </a:rPr>
              <a:t> </a:t>
            </a:r>
            <a:r>
              <a:rPr lang="en-US" sz="2666" dirty="0">
                <a:solidFill>
                  <a:srgbClr val="222222"/>
                </a:solidFill>
                <a:latin typeface="Arial" panose="020B0604020202020204" pitchFamily="34" charset="0"/>
                <a:ea typeface="Roboto" panose="02000000000000000000" pitchFamily="2" charset="0"/>
                <a:cs typeface="Arial" panose="020B0604020202020204" pitchFamily="34" charset="0"/>
                <a:sym typeface="Calibri"/>
              </a:rPr>
              <a:t>Arrow Represents a Separate Communication Channel</a:t>
            </a:r>
            <a:endParaRPr sz="700" dirty="0">
              <a:solidFill>
                <a:srgbClr val="222222"/>
              </a:solidFill>
              <a:latin typeface="Arial"/>
              <a:ea typeface="Arial"/>
              <a:cs typeface="Arial"/>
              <a:sym typeface="Arial"/>
            </a:endParaRPr>
          </a:p>
        </p:txBody>
      </p:sp>
      <p:sp>
        <p:nvSpPr>
          <p:cNvPr id="4" name="Title 3">
            <a:extLst>
              <a:ext uri="{FF2B5EF4-FFF2-40B4-BE49-F238E27FC236}">
                <a16:creationId xmlns:a16="http://schemas.microsoft.com/office/drawing/2014/main" id="{5369FD9F-E97B-582D-435E-AB8AE9D545BF}"/>
              </a:ext>
            </a:extLst>
          </p:cNvPr>
          <p:cNvSpPr>
            <a:spLocks noGrp="1"/>
          </p:cNvSpPr>
          <p:nvPr>
            <p:ph type="title"/>
          </p:nvPr>
        </p:nvSpPr>
        <p:spPr>
          <a:xfrm>
            <a:off x="296030" y="517109"/>
            <a:ext cx="11599940" cy="497876"/>
          </a:xfrm>
        </p:spPr>
        <p:txBody>
          <a:bodyPr>
            <a:normAutofit fontScale="90000"/>
          </a:bodyPr>
          <a:lstStyle/>
          <a:p>
            <a:r>
              <a:rPr lang="en-US" dirty="0"/>
              <a:t>Traditional Patient Movement</a:t>
            </a:r>
          </a:p>
        </p:txBody>
      </p:sp>
    </p:spTree>
    <p:extLst>
      <p:ext uri="{BB962C8B-B14F-4D97-AF65-F5344CB8AC3E}">
        <p14:creationId xmlns:p14="http://schemas.microsoft.com/office/powerpoint/2010/main" val="246179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B46090C7-E703-D6C8-867D-DAF05CA9DCE7}"/>
            </a:ext>
          </a:extLst>
        </p:cNvPr>
        <p:cNvGrpSpPr/>
        <p:nvPr/>
      </p:nvGrpSpPr>
      <p:grpSpPr>
        <a:xfrm>
          <a:off x="0" y="0"/>
          <a:ext cx="0" cy="0"/>
          <a:chOff x="0" y="0"/>
          <a:chExt cx="0" cy="0"/>
        </a:xfrm>
      </p:grpSpPr>
      <p:sp>
        <p:nvSpPr>
          <p:cNvPr id="2" name="WHITE FADE">
            <a:extLst>
              <a:ext uri="{FF2B5EF4-FFF2-40B4-BE49-F238E27FC236}">
                <a16:creationId xmlns:a16="http://schemas.microsoft.com/office/drawing/2014/main" id="{5232ED11-51EA-1AD3-4D9E-0F07173A20CA}"/>
              </a:ext>
            </a:extLst>
          </p:cNvPr>
          <p:cNvSpPr/>
          <p:nvPr/>
        </p:nvSpPr>
        <p:spPr>
          <a:xfrm>
            <a:off x="0" y="1100534"/>
            <a:ext cx="12191938" cy="4816274"/>
          </a:xfrm>
          <a:prstGeom prst="rect">
            <a:avLst/>
          </a:prstGeom>
          <a:solidFill>
            <a:schemeClr val="bg1">
              <a:alpha val="8389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pic>
        <p:nvPicPr>
          <p:cNvPr id="29" name="team">
            <a:extLst>
              <a:ext uri="{FF2B5EF4-FFF2-40B4-BE49-F238E27FC236}">
                <a16:creationId xmlns:a16="http://schemas.microsoft.com/office/drawing/2014/main" id="{6404A8B8-9686-C7C6-A03F-EFB6ECA28C04}"/>
              </a:ext>
            </a:extLst>
          </p:cNvPr>
          <p:cNvPicPr>
            <a:picLocks noChangeAspect="1"/>
          </p:cNvPicPr>
          <p:nvPr/>
        </p:nvPicPr>
        <p:blipFill>
          <a:blip r:embed="rId3"/>
          <a:srcRect t="50" b="50"/>
          <a:stretch/>
        </p:blipFill>
        <p:spPr>
          <a:xfrm>
            <a:off x="1933362" y="1145114"/>
            <a:ext cx="8325276" cy="4679625"/>
          </a:xfrm>
          <a:prstGeom prst="roundRect">
            <a:avLst>
              <a:gd name="adj" fmla="val 6858"/>
            </a:avLst>
          </a:prstGeom>
        </p:spPr>
      </p:pic>
      <p:grpSp>
        <p:nvGrpSpPr>
          <p:cNvPr id="5" name="PATIENT EVENT">
            <a:extLst>
              <a:ext uri="{FF2B5EF4-FFF2-40B4-BE49-F238E27FC236}">
                <a16:creationId xmlns:a16="http://schemas.microsoft.com/office/drawing/2014/main" id="{DCB5E6E5-2145-FD0B-7794-DCA41569B032}"/>
              </a:ext>
            </a:extLst>
          </p:cNvPr>
          <p:cNvGrpSpPr/>
          <p:nvPr/>
        </p:nvGrpSpPr>
        <p:grpSpPr>
          <a:xfrm>
            <a:off x="73021" y="5900658"/>
            <a:ext cx="12118917" cy="673544"/>
            <a:chOff x="146060" y="11362150"/>
            <a:chExt cx="24240990" cy="1347264"/>
          </a:xfrm>
        </p:grpSpPr>
        <p:sp>
          <p:nvSpPr>
            <p:cNvPr id="30" name="RED LINE">
              <a:extLst>
                <a:ext uri="{FF2B5EF4-FFF2-40B4-BE49-F238E27FC236}">
                  <a16:creationId xmlns:a16="http://schemas.microsoft.com/office/drawing/2014/main" id="{A15680EF-B9C7-AF04-4E2B-3075F2E56913}"/>
                </a:ext>
              </a:extLst>
            </p:cNvPr>
            <p:cNvSpPr/>
            <p:nvPr/>
          </p:nvSpPr>
          <p:spPr>
            <a:xfrm>
              <a:off x="353150" y="11362150"/>
              <a:ext cx="24033900" cy="1228800"/>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solidFill>
                <a:srgbClr val="9D1C23"/>
              </a:solid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45707" tIns="685711" rIns="45707" bIns="22847" anchor="t" anchorCtr="0">
              <a:noAutofit/>
            </a:bodyPr>
            <a:lstStyle/>
            <a:p>
              <a:pPr algn="ctr"/>
              <a:endParaRPr dirty="0">
                <a:solidFill>
                  <a:schemeClr val="dk1"/>
                </a:solidFill>
                <a:latin typeface="Arial" panose="020B0604020202020204" pitchFamily="34" charset="0"/>
                <a:ea typeface="Roboto"/>
                <a:cs typeface="Arial" panose="020B0604020202020204" pitchFamily="34" charset="0"/>
                <a:sym typeface="Roboto"/>
              </a:endParaRPr>
            </a:p>
          </p:txBody>
        </p:sp>
        <p:pic>
          <p:nvPicPr>
            <p:cNvPr id="31" name="PATIENT">
              <a:extLst>
                <a:ext uri="{FF2B5EF4-FFF2-40B4-BE49-F238E27FC236}">
                  <a16:creationId xmlns:a16="http://schemas.microsoft.com/office/drawing/2014/main" id="{78C22458-02B8-7BF7-164A-9EF06EC2B9DF}"/>
                </a:ext>
              </a:extLst>
            </p:cNvPr>
            <p:cNvPicPr preferRelativeResize="0"/>
            <p:nvPr/>
          </p:nvPicPr>
          <p:blipFill rotWithShape="1">
            <a:blip r:embed="rId4">
              <a:alphaModFix/>
            </a:blip>
            <a:srcRect/>
            <a:stretch/>
          </p:blipFill>
          <p:spPr>
            <a:xfrm>
              <a:off x="146060" y="11597273"/>
              <a:ext cx="715538" cy="790858"/>
            </a:xfrm>
            <a:prstGeom prst="rect">
              <a:avLst/>
            </a:prstGeom>
            <a:noFill/>
            <a:ln>
              <a:noFill/>
            </a:ln>
          </p:spPr>
        </p:pic>
        <p:sp>
          <p:nvSpPr>
            <p:cNvPr id="32" name="PATIENT MOVEMENT">
              <a:extLst>
                <a:ext uri="{FF2B5EF4-FFF2-40B4-BE49-F238E27FC236}">
                  <a16:creationId xmlns:a16="http://schemas.microsoft.com/office/drawing/2014/main" id="{3CDE7B53-00A3-D035-1CD3-A25228695F24}"/>
                </a:ext>
              </a:extLst>
            </p:cNvPr>
            <p:cNvSpPr txBox="1"/>
            <p:nvPr/>
          </p:nvSpPr>
          <p:spPr>
            <a:xfrm>
              <a:off x="636932" y="12340086"/>
              <a:ext cx="4368301" cy="369328"/>
            </a:xfrm>
            <a:prstGeom prst="rect">
              <a:avLst/>
            </a:prstGeom>
            <a:noFill/>
            <a:ln>
              <a:noFill/>
            </a:ln>
          </p:spPr>
          <p:txBody>
            <a:bodyPr spcFirstLastPara="1" wrap="square" lIns="45707" tIns="22847" rIns="45707" bIns="22847" anchor="t" anchorCtr="0">
              <a:spAutoFit/>
            </a:bodyPr>
            <a:lstStyle/>
            <a:p>
              <a:pPr>
                <a:lnSpc>
                  <a:spcPct val="90000"/>
                </a:lnSpc>
              </a:pPr>
              <a:r>
                <a:rPr lang="en-US" sz="1000" dirty="0">
                  <a:solidFill>
                    <a:srgbClr val="262626"/>
                  </a:solidFill>
                  <a:latin typeface="Arial" panose="020B0604020202020204" pitchFamily="34" charset="0"/>
                  <a:ea typeface="Roboto" panose="02000000000000000000" pitchFamily="2" charset="0"/>
                  <a:cs typeface="Arial" panose="020B0604020202020204" pitchFamily="34" charset="0"/>
                  <a:sym typeface="Calibri"/>
                </a:rPr>
                <a:t>PATIENT MOVEMENT EVENT</a:t>
              </a:r>
              <a:endParaRPr sz="900" dirty="0">
                <a:latin typeface="Arial" panose="020B0604020202020204" pitchFamily="34" charset="0"/>
              </a:endParaRPr>
            </a:p>
          </p:txBody>
        </p:sp>
        <p:pic>
          <p:nvPicPr>
            <p:cNvPr id="36" name="PULSARA LOGO">
              <a:extLst>
                <a:ext uri="{FF2B5EF4-FFF2-40B4-BE49-F238E27FC236}">
                  <a16:creationId xmlns:a16="http://schemas.microsoft.com/office/drawing/2014/main" id="{C353A632-5475-0C5F-2EA7-382194ABC3C9}"/>
                </a:ext>
              </a:extLst>
            </p:cNvPr>
            <p:cNvPicPr preferRelativeResize="0"/>
            <p:nvPr/>
          </p:nvPicPr>
          <p:blipFill rotWithShape="1">
            <a:blip r:embed="rId5">
              <a:alphaModFix/>
            </a:blip>
            <a:srcRect r="75831" b="-12587"/>
            <a:stretch/>
          </p:blipFill>
          <p:spPr>
            <a:xfrm>
              <a:off x="378838" y="12356147"/>
              <a:ext cx="289548" cy="337211"/>
            </a:xfrm>
            <a:prstGeom prst="rect">
              <a:avLst/>
            </a:prstGeom>
            <a:noFill/>
            <a:ln>
              <a:noFill/>
            </a:ln>
          </p:spPr>
        </p:pic>
      </p:grpSp>
      <p:sp>
        <p:nvSpPr>
          <p:cNvPr id="12" name="ONE UNIFIED TEAM">
            <a:extLst>
              <a:ext uri="{FF2B5EF4-FFF2-40B4-BE49-F238E27FC236}">
                <a16:creationId xmlns:a16="http://schemas.microsoft.com/office/drawing/2014/main" id="{6634A079-2C14-D65B-B0D1-368EA0778C5D}"/>
              </a:ext>
            </a:extLst>
          </p:cNvPr>
          <p:cNvSpPr/>
          <p:nvPr/>
        </p:nvSpPr>
        <p:spPr>
          <a:xfrm>
            <a:off x="1801704" y="6074091"/>
            <a:ext cx="7461018" cy="276999"/>
          </a:xfrm>
          <a:prstGeom prst="rect">
            <a:avLst/>
          </a:prstGeom>
          <a:noFill/>
          <a:ln>
            <a:noFill/>
          </a:ln>
          <a:effectLst/>
        </p:spPr>
        <p:txBody>
          <a:bodyPr spcFirstLastPara="1" wrap="none" lIns="0" tIns="0" rIns="0" bIns="0" anchor="t" anchorCtr="0">
            <a:spAutoFit/>
          </a:bodyPr>
          <a:lstStyle/>
          <a:p>
            <a:pPr algn="r"/>
            <a:r>
              <a:rPr lang="en-US" b="1" spc="150" dirty="0">
                <a:solidFill>
                  <a:schemeClr val="bg1"/>
                </a:solidFill>
                <a:latin typeface="Arial Black" panose="020B0604020202020204" pitchFamily="34" charset="0"/>
                <a:ea typeface="Roboto Black" panose="02000000000000000000" pitchFamily="2" charset="0"/>
                <a:cs typeface="Arial Black" panose="020B0604020202020204" pitchFamily="34" charset="0"/>
                <a:sym typeface="Roboto Black"/>
              </a:rPr>
              <a:t>ONE UNIFIED CARE TEAM ACROSS ORGANIZATIONS</a:t>
            </a:r>
            <a:endParaRPr lang="en-US" sz="525" b="1" spc="150" dirty="0">
              <a:solidFill>
                <a:schemeClr val="bg1"/>
              </a:solidFill>
              <a:latin typeface="Arial Black" panose="020B0604020202020204" pitchFamily="34" charset="0"/>
              <a:ea typeface="Roboto Black" panose="02000000000000000000" pitchFamily="2" charset="0"/>
              <a:cs typeface="Arial Black" panose="020B0604020202020204" pitchFamily="34" charset="0"/>
              <a:sym typeface="Roboto Black"/>
            </a:endParaRPr>
          </a:p>
        </p:txBody>
      </p:sp>
    </p:spTree>
    <p:extLst>
      <p:ext uri="{BB962C8B-B14F-4D97-AF65-F5344CB8AC3E}">
        <p14:creationId xmlns:p14="http://schemas.microsoft.com/office/powerpoint/2010/main" val="116797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112" name="communication channels NUMEROUS">
            <a:extLst>
              <a:ext uri="{FF2B5EF4-FFF2-40B4-BE49-F238E27FC236}">
                <a16:creationId xmlns:a16="http://schemas.microsoft.com/office/drawing/2014/main" id="{250B3C01-EEB4-8D24-2D1C-21B8126B2910}"/>
              </a:ext>
            </a:extLst>
          </p:cNvPr>
          <p:cNvGrpSpPr/>
          <p:nvPr/>
        </p:nvGrpSpPr>
        <p:grpSpPr>
          <a:xfrm>
            <a:off x="794" y="5637818"/>
            <a:ext cx="12190413" cy="666657"/>
            <a:chOff x="0" y="5777955"/>
            <a:chExt cx="12192000" cy="666744"/>
          </a:xfrm>
        </p:grpSpPr>
        <p:sp>
          <p:nvSpPr>
            <p:cNvPr id="113" name="Rectangle 112">
              <a:extLst>
                <a:ext uri="{FF2B5EF4-FFF2-40B4-BE49-F238E27FC236}">
                  <a16:creationId xmlns:a16="http://schemas.microsoft.com/office/drawing/2014/main" id="{6816E493-9108-0E5B-18E7-4C340F3A84F6}"/>
                </a:ext>
              </a:extLst>
            </p:cNvPr>
            <p:cNvSpPr/>
            <p:nvPr/>
          </p:nvSpPr>
          <p:spPr>
            <a:xfrm>
              <a:off x="0" y="5777956"/>
              <a:ext cx="12192000" cy="63760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4217">
                <a:buClr>
                  <a:srgbClr val="000000"/>
                </a:buClr>
                <a:defRPr/>
              </a:pPr>
              <a:endParaRPr lang="en-US" sz="487" kern="0" dirty="0">
                <a:solidFill>
                  <a:prstClr val="black"/>
                </a:solidFill>
                <a:latin typeface="Calibri Light" panose="020F0302020204030204" pitchFamily="34" charset="0"/>
                <a:sym typeface="Arial"/>
              </a:endParaRPr>
            </a:p>
          </p:txBody>
        </p:sp>
        <p:sp>
          <p:nvSpPr>
            <p:cNvPr id="114" name="Rectangle 113">
              <a:extLst>
                <a:ext uri="{FF2B5EF4-FFF2-40B4-BE49-F238E27FC236}">
                  <a16:creationId xmlns:a16="http://schemas.microsoft.com/office/drawing/2014/main" id="{E04EA425-6AA5-D08C-9140-8985BC72C542}"/>
                </a:ext>
              </a:extLst>
            </p:cNvPr>
            <p:cNvSpPr/>
            <p:nvPr/>
          </p:nvSpPr>
          <p:spPr>
            <a:xfrm>
              <a:off x="0" y="5777955"/>
              <a:ext cx="12192000" cy="666744"/>
            </a:xfrm>
            <a:prstGeom prst="rect">
              <a:avLst/>
            </a:prstGeom>
          </p:spPr>
          <p:txBody>
            <a:bodyPr wrap="square">
              <a:spAutoFit/>
            </a:bodyPr>
            <a:lstStyle/>
            <a:p>
              <a:pPr algn="ctr" defTabSz="914217">
                <a:buClr>
                  <a:srgbClr val="000000"/>
                </a:buClr>
                <a:defRPr/>
              </a:pPr>
              <a:r>
                <a:rPr lang="en-US" sz="3732" b="1" kern="0" dirty="0">
                  <a:solidFill>
                    <a:srgbClr val="C00000"/>
                  </a:solidFill>
                  <a:latin typeface="Arial Black" panose="020B0604020202020204" pitchFamily="34" charset="0"/>
                  <a:cs typeface="Arial Black" panose="020B0604020202020204" pitchFamily="34" charset="0"/>
                  <a:sym typeface="Arial"/>
                </a:rPr>
                <a:t>COMMUNICATION CHANNELS:  </a:t>
              </a:r>
              <a:r>
                <a:rPr lang="en-US" sz="3732" b="1" kern="0" dirty="0">
                  <a:solidFill>
                    <a:sysClr val="windowText" lastClr="000000"/>
                  </a:solidFill>
                  <a:latin typeface="Arial Black" panose="020B0604020202020204" pitchFamily="34" charset="0"/>
                  <a:cs typeface="Arial Black" panose="020B0604020202020204" pitchFamily="34" charset="0"/>
                  <a:sym typeface="Arial"/>
                </a:rPr>
                <a:t>Numerous</a:t>
              </a:r>
            </a:p>
          </p:txBody>
        </p:sp>
      </p:grpSp>
      <p:grpSp>
        <p:nvGrpSpPr>
          <p:cNvPr id="115" name="!!GRAY LINE">
            <a:extLst>
              <a:ext uri="{FF2B5EF4-FFF2-40B4-BE49-F238E27FC236}">
                <a16:creationId xmlns:a16="http://schemas.microsoft.com/office/drawing/2014/main" id="{04299205-F9A7-131B-8C1D-C2319CEA5451}"/>
              </a:ext>
            </a:extLst>
          </p:cNvPr>
          <p:cNvGrpSpPr/>
          <p:nvPr/>
        </p:nvGrpSpPr>
        <p:grpSpPr>
          <a:xfrm>
            <a:off x="0" y="4081367"/>
            <a:ext cx="12172141" cy="510728"/>
            <a:chOff x="-1" y="7188510"/>
            <a:chExt cx="24347451" cy="1021589"/>
          </a:xfrm>
        </p:grpSpPr>
        <p:sp>
          <p:nvSpPr>
            <p:cNvPr id="116" name="red-line-with-grid">
              <a:extLst>
                <a:ext uri="{FF2B5EF4-FFF2-40B4-BE49-F238E27FC236}">
                  <a16:creationId xmlns:a16="http://schemas.microsoft.com/office/drawing/2014/main" id="{6E603E6E-0AEA-E2DD-AC92-8451B66AC085}"/>
                </a:ext>
              </a:extLst>
            </p:cNvPr>
            <p:cNvSpPr/>
            <p:nvPr/>
          </p:nvSpPr>
          <p:spPr>
            <a:xfrm>
              <a:off x="-1" y="7490730"/>
              <a:ext cx="23954283" cy="417151"/>
            </a:xfrm>
            <a:prstGeom prst="rect">
              <a:avLst/>
            </a:prstGeom>
            <a:solidFill>
              <a:srgbClr val="A7AAB4"/>
            </a:solidFill>
            <a:ln>
              <a:noFill/>
            </a:ln>
            <a:effectLst>
              <a:outerShdw blurRad="299500" dist="330694" dir="3600000" sx="98000" sy="98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17" name="Triangle 116">
              <a:extLst>
                <a:ext uri="{FF2B5EF4-FFF2-40B4-BE49-F238E27FC236}">
                  <a16:creationId xmlns:a16="http://schemas.microsoft.com/office/drawing/2014/main" id="{6EC22179-71F0-4705-B3D3-44E4D40B0B78}"/>
                </a:ext>
              </a:extLst>
            </p:cNvPr>
            <p:cNvSpPr/>
            <p:nvPr/>
          </p:nvSpPr>
          <p:spPr>
            <a:xfrm rot="5400000">
              <a:off x="23396315" y="7258965"/>
              <a:ext cx="1021589" cy="880680"/>
            </a:xfrm>
            <a:prstGeom prst="triangle">
              <a:avLst/>
            </a:prstGeom>
            <a:solidFill>
              <a:srgbClr val="A7AAB4"/>
            </a:solidFill>
            <a:ln>
              <a:noFill/>
            </a:ln>
            <a:effectLst>
              <a:outerShdw blurRad="299500" dist="330694" dir="3600000" sx="98000" sy="98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grpSp>
      <p:sp>
        <p:nvSpPr>
          <p:cNvPr id="118" name="subtitle">
            <a:extLst>
              <a:ext uri="{FF2B5EF4-FFF2-40B4-BE49-F238E27FC236}">
                <a16:creationId xmlns:a16="http://schemas.microsoft.com/office/drawing/2014/main" id="{87E27D6E-6BB8-7E10-8359-6E6AEF6D0C2A}"/>
              </a:ext>
            </a:extLst>
          </p:cNvPr>
          <p:cNvSpPr/>
          <p:nvPr/>
        </p:nvSpPr>
        <p:spPr>
          <a:xfrm>
            <a:off x="1929034" y="4612923"/>
            <a:ext cx="8972328" cy="502573"/>
          </a:xfrm>
          <a:prstGeom prst="rect">
            <a:avLst/>
          </a:prstGeom>
        </p:spPr>
        <p:txBody>
          <a:bodyPr wrap="none">
            <a:spAutoFit/>
          </a:bodyPr>
          <a:lstStyle/>
          <a:p>
            <a:pPr defTabSz="914217">
              <a:buClr>
                <a:srgbClr val="000000"/>
              </a:buClr>
              <a:defRPr/>
            </a:pPr>
            <a:r>
              <a:rPr lang="en-US" sz="2666" kern="0" dirty="0">
                <a:solidFill>
                  <a:srgbClr val="111111">
                    <a:lumMod val="75000"/>
                    <a:lumOff val="25000"/>
                  </a:srgbClr>
                </a:solidFill>
                <a:latin typeface="Calibri Light" panose="020F0302020204030204" pitchFamily="34" charset="0"/>
                <a:cs typeface="Calibri Light" panose="020F0302020204030204" pitchFamily="34" charset="0"/>
                <a:sym typeface="Arial"/>
              </a:rPr>
              <a:t>Each </a:t>
            </a:r>
            <a:r>
              <a:rPr lang="en-US" sz="2666" kern="0" dirty="0">
                <a:solidFill>
                  <a:srgbClr val="C00000"/>
                </a:solidFill>
                <a:latin typeface="Calibri Light" panose="020F0302020204030204" pitchFamily="34" charset="0"/>
                <a:cs typeface="Calibri Light" panose="020F0302020204030204" pitchFamily="34" charset="0"/>
                <a:sym typeface="Arial"/>
              </a:rPr>
              <a:t>Red</a:t>
            </a:r>
            <a:r>
              <a:rPr lang="en-US" sz="2666" kern="0" dirty="0">
                <a:solidFill>
                  <a:prstClr val="black">
                    <a:lumMod val="85000"/>
                    <a:lumOff val="15000"/>
                  </a:prstClr>
                </a:solidFill>
                <a:latin typeface="Calibri Light" panose="020F0302020204030204" pitchFamily="34" charset="0"/>
                <a:cs typeface="Calibri Light" panose="020F0302020204030204" pitchFamily="34" charset="0"/>
                <a:sym typeface="Arial"/>
              </a:rPr>
              <a:t> </a:t>
            </a:r>
            <a:r>
              <a:rPr lang="en-US" sz="2666" kern="0" dirty="0">
                <a:solidFill>
                  <a:srgbClr val="111111">
                    <a:lumMod val="75000"/>
                    <a:lumOff val="25000"/>
                  </a:srgbClr>
                </a:solidFill>
                <a:latin typeface="Calibri Light" panose="020F0302020204030204" pitchFamily="34" charset="0"/>
                <a:cs typeface="Calibri Light" panose="020F0302020204030204" pitchFamily="34" charset="0"/>
                <a:sym typeface="Arial"/>
              </a:rPr>
              <a:t>Arrow Represents a Separate Communication Channel</a:t>
            </a:r>
          </a:p>
        </p:txBody>
      </p:sp>
      <p:pic>
        <p:nvPicPr>
          <p:cNvPr id="119" name="!!SILO GRAY HOSPITAL1">
            <a:extLst>
              <a:ext uri="{FF2B5EF4-FFF2-40B4-BE49-F238E27FC236}">
                <a16:creationId xmlns:a16="http://schemas.microsoft.com/office/drawing/2014/main" id="{C5F542BF-C8A1-5D92-2C1B-1E850653A4CD}"/>
              </a:ext>
            </a:extLst>
          </p:cNvPr>
          <p:cNvPicPr/>
          <p:nvPr/>
        </p:nvPicPr>
        <p:blipFill>
          <a:blip r:embed="rId3" cstate="screen">
            <a:extLst>
              <a:ext uri="{28A0092B-C50C-407E-A947-70E740481C1C}">
                <a14:useLocalDpi xmlns:a14="http://schemas.microsoft.com/office/drawing/2010/main"/>
              </a:ext>
            </a:extLst>
          </a:blip>
          <a:srcRect/>
          <a:stretch/>
        </p:blipFill>
        <p:spPr>
          <a:xfrm>
            <a:off x="5190825" y="1794759"/>
            <a:ext cx="1303699" cy="2619859"/>
          </a:xfrm>
          <a:prstGeom prst="rect">
            <a:avLst/>
          </a:prstGeom>
        </p:spPr>
      </p:pic>
      <p:pic>
        <p:nvPicPr>
          <p:cNvPr id="120" name="!!SILO GRAY AMB1">
            <a:extLst>
              <a:ext uri="{FF2B5EF4-FFF2-40B4-BE49-F238E27FC236}">
                <a16:creationId xmlns:a16="http://schemas.microsoft.com/office/drawing/2014/main" id="{5B20EC55-BC14-68EB-3A27-28A4C9AC7631}"/>
              </a:ext>
            </a:extLst>
          </p:cNvPr>
          <p:cNvPicPr/>
          <p:nvPr/>
        </p:nvPicPr>
        <p:blipFill>
          <a:blip r:embed="rId4" cstate="screen">
            <a:extLst>
              <a:ext uri="{28A0092B-C50C-407E-A947-70E740481C1C}">
                <a14:useLocalDpi xmlns:a14="http://schemas.microsoft.com/office/drawing/2010/main"/>
              </a:ext>
            </a:extLst>
          </a:blip>
          <a:srcRect/>
          <a:stretch/>
        </p:blipFill>
        <p:spPr>
          <a:xfrm>
            <a:off x="2882462" y="1796684"/>
            <a:ext cx="1303699" cy="2617934"/>
          </a:xfrm>
          <a:prstGeom prst="rect">
            <a:avLst/>
          </a:prstGeom>
        </p:spPr>
      </p:pic>
      <p:pic>
        <p:nvPicPr>
          <p:cNvPr id="121" name="!!SILO GRAY TRANSFER HOSP">
            <a:extLst>
              <a:ext uri="{FF2B5EF4-FFF2-40B4-BE49-F238E27FC236}">
                <a16:creationId xmlns:a16="http://schemas.microsoft.com/office/drawing/2014/main" id="{C5C0D5DA-3143-6BB6-1363-2C274B4A229A}"/>
              </a:ext>
            </a:extLst>
          </p:cNvPr>
          <p:cNvPicPr/>
          <p:nvPr/>
        </p:nvPicPr>
        <p:blipFill>
          <a:blip r:embed="rId5" cstate="screen">
            <a:extLst>
              <a:ext uri="{28A0092B-C50C-407E-A947-70E740481C1C}">
                <a14:useLocalDpi xmlns:a14="http://schemas.microsoft.com/office/drawing/2010/main"/>
              </a:ext>
            </a:extLst>
          </a:blip>
          <a:srcRect/>
          <a:stretch/>
        </p:blipFill>
        <p:spPr>
          <a:xfrm>
            <a:off x="9541188" y="1107251"/>
            <a:ext cx="1430184" cy="3307367"/>
          </a:xfrm>
          <a:prstGeom prst="rect">
            <a:avLst/>
          </a:prstGeom>
        </p:spPr>
      </p:pic>
      <p:pic>
        <p:nvPicPr>
          <p:cNvPr id="122" name="!!SILO GRAY AMB2">
            <a:extLst>
              <a:ext uri="{FF2B5EF4-FFF2-40B4-BE49-F238E27FC236}">
                <a16:creationId xmlns:a16="http://schemas.microsoft.com/office/drawing/2014/main" id="{A4BBB83F-1400-8684-4EFF-DDBB1A429B21}"/>
              </a:ext>
            </a:extLst>
          </p:cNvPr>
          <p:cNvPicPr/>
          <p:nvPr/>
        </p:nvPicPr>
        <p:blipFill>
          <a:blip r:embed="rId6" cstate="screen">
            <a:extLst>
              <a:ext uri="{28A0092B-C50C-407E-A947-70E740481C1C}">
                <a14:useLocalDpi xmlns:a14="http://schemas.microsoft.com/office/drawing/2010/main"/>
              </a:ext>
            </a:extLst>
          </a:blip>
          <a:srcRect/>
          <a:stretch/>
        </p:blipFill>
        <p:spPr>
          <a:xfrm>
            <a:off x="7494004" y="1809293"/>
            <a:ext cx="1177127" cy="2605325"/>
          </a:xfrm>
          <a:prstGeom prst="rect">
            <a:avLst/>
          </a:prstGeom>
        </p:spPr>
      </p:pic>
      <p:pic>
        <p:nvPicPr>
          <p:cNvPr id="123" name="ems logo">
            <a:extLst>
              <a:ext uri="{FF2B5EF4-FFF2-40B4-BE49-F238E27FC236}">
                <a16:creationId xmlns:a16="http://schemas.microsoft.com/office/drawing/2014/main" id="{F046E982-5174-4C87-A91C-CF935C4012BF}"/>
              </a:ext>
            </a:extLst>
          </p:cNvPr>
          <p:cNvPicPr>
            <a:picLocks noChangeAspect="1"/>
          </p:cNvPicPr>
          <p:nvPr/>
        </p:nvPicPr>
        <p:blipFill>
          <a:blip r:embed="rId7" cstate="screen">
            <a:alphaModFix/>
            <a:grayscl/>
            <a:extLst>
              <a:ext uri="{28A0092B-C50C-407E-A947-70E740481C1C}">
                <a14:useLocalDpi xmlns:a14="http://schemas.microsoft.com/office/drawing/2010/main"/>
              </a:ext>
            </a:extLst>
          </a:blip>
          <a:srcRect/>
          <a:stretch/>
        </p:blipFill>
        <p:spPr>
          <a:xfrm>
            <a:off x="3453960" y="1876854"/>
            <a:ext cx="219921" cy="215732"/>
          </a:xfrm>
          <a:prstGeom prst="rect">
            <a:avLst/>
          </a:prstGeom>
          <a:effectLst>
            <a:outerShdw blurRad="50800" dist="38100" dir="2700000" algn="tl" rotWithShape="0">
              <a:prstClr val="black">
                <a:alpha val="40000"/>
              </a:prstClr>
            </a:outerShdw>
          </a:effectLst>
        </p:spPr>
      </p:pic>
      <p:pic>
        <p:nvPicPr>
          <p:cNvPr id="124" name="hosp logo">
            <a:extLst>
              <a:ext uri="{FF2B5EF4-FFF2-40B4-BE49-F238E27FC236}">
                <a16:creationId xmlns:a16="http://schemas.microsoft.com/office/drawing/2014/main" id="{7D9105AF-33C4-222D-AD24-A4E4EF1E0829}"/>
              </a:ext>
            </a:extLst>
          </p:cNvPr>
          <p:cNvPicPr/>
          <p:nvPr/>
        </p:nvPicPr>
        <p:blipFill>
          <a:blip r:embed="rId8" cstate="screen">
            <a:alphaModFix/>
            <a:grayscl/>
            <a:extLst>
              <a:ext uri="{28A0092B-C50C-407E-A947-70E740481C1C}">
                <a14:useLocalDpi xmlns:a14="http://schemas.microsoft.com/office/drawing/2010/main"/>
              </a:ext>
            </a:extLst>
          </a:blip>
          <a:srcRect/>
          <a:stretch/>
        </p:blipFill>
        <p:spPr>
          <a:xfrm>
            <a:off x="5718960" y="1889306"/>
            <a:ext cx="158262" cy="204810"/>
          </a:xfrm>
          <a:prstGeom prst="rect">
            <a:avLst/>
          </a:prstGeom>
          <a:effectLst>
            <a:outerShdw blurRad="50800" dist="38100" dir="2700000" algn="tl" rotWithShape="0">
              <a:prstClr val="black">
                <a:alpha val="40000"/>
              </a:prstClr>
            </a:outerShdw>
          </a:effectLst>
        </p:spPr>
      </p:pic>
      <p:grpSp>
        <p:nvGrpSpPr>
          <p:cNvPr id="125" name="silo first responder">
            <a:extLst>
              <a:ext uri="{FF2B5EF4-FFF2-40B4-BE49-F238E27FC236}">
                <a16:creationId xmlns:a16="http://schemas.microsoft.com/office/drawing/2014/main" id="{F11E6670-3DB9-2654-1CD9-527312DD91B0}"/>
              </a:ext>
            </a:extLst>
          </p:cNvPr>
          <p:cNvGrpSpPr/>
          <p:nvPr/>
        </p:nvGrpSpPr>
        <p:grpSpPr>
          <a:xfrm>
            <a:off x="751261" y="1818623"/>
            <a:ext cx="1213783" cy="2595995"/>
            <a:chOff x="1502717" y="3636826"/>
            <a:chExt cx="2427883" cy="5192667"/>
          </a:xfrm>
        </p:grpSpPr>
        <p:pic>
          <p:nvPicPr>
            <p:cNvPr id="126" name="!!SILO GRAY FIRST RESPOND">
              <a:extLst>
                <a:ext uri="{FF2B5EF4-FFF2-40B4-BE49-F238E27FC236}">
                  <a16:creationId xmlns:a16="http://schemas.microsoft.com/office/drawing/2014/main" id="{B1A1BE0D-84DE-6083-1290-D78B1C3085B4}"/>
                </a:ext>
              </a:extLst>
            </p:cNvPr>
            <p:cNvPicPr/>
            <p:nvPr/>
          </p:nvPicPr>
          <p:blipFill>
            <a:blip r:embed="rId9" cstate="screen">
              <a:extLst>
                <a:ext uri="{28A0092B-C50C-407E-A947-70E740481C1C}">
                  <a14:useLocalDpi xmlns:a14="http://schemas.microsoft.com/office/drawing/2010/main"/>
                </a:ext>
              </a:extLst>
            </a:blip>
            <a:srcRect/>
            <a:stretch/>
          </p:blipFill>
          <p:spPr>
            <a:xfrm>
              <a:off x="1502717" y="3636826"/>
              <a:ext cx="2427883" cy="5192667"/>
            </a:xfrm>
            <a:prstGeom prst="rect">
              <a:avLst/>
            </a:prstGeom>
            <a:effectLst/>
          </p:spPr>
        </p:pic>
        <p:pic>
          <p:nvPicPr>
            <p:cNvPr id="127" name="ems logo">
              <a:extLst>
                <a:ext uri="{FF2B5EF4-FFF2-40B4-BE49-F238E27FC236}">
                  <a16:creationId xmlns:a16="http://schemas.microsoft.com/office/drawing/2014/main" id="{4F88542F-35E8-2FFD-B5A0-A2FF04538DAB}"/>
                </a:ext>
              </a:extLst>
            </p:cNvPr>
            <p:cNvPicPr/>
            <p:nvPr/>
          </p:nvPicPr>
          <p:blipFill>
            <a:blip r:embed="rId10" cstate="screen">
              <a:alphaModFix/>
              <a:grayscl/>
              <a:extLst>
                <a:ext uri="{28A0092B-C50C-407E-A947-70E740481C1C}">
                  <a14:useLocalDpi xmlns:a14="http://schemas.microsoft.com/office/drawing/2010/main"/>
                </a:ext>
              </a:extLst>
            </a:blip>
            <a:srcRect/>
            <a:stretch/>
          </p:blipFill>
          <p:spPr>
            <a:xfrm>
              <a:off x="2331377" y="3791724"/>
              <a:ext cx="657805" cy="415402"/>
            </a:xfrm>
            <a:prstGeom prst="rect">
              <a:avLst/>
            </a:prstGeom>
            <a:effectLst>
              <a:outerShdw blurRad="50800" dist="38100" dir="2700000" algn="tl" rotWithShape="0">
                <a:prstClr val="black">
                  <a:alpha val="40000"/>
                </a:prstClr>
              </a:outerShdw>
            </a:effectLst>
          </p:spPr>
        </p:pic>
      </p:grpSp>
      <p:pic>
        <p:nvPicPr>
          <p:cNvPr id="128" name="ems logo">
            <a:extLst>
              <a:ext uri="{FF2B5EF4-FFF2-40B4-BE49-F238E27FC236}">
                <a16:creationId xmlns:a16="http://schemas.microsoft.com/office/drawing/2014/main" id="{968D5CE3-252B-E7B1-4B2B-802A815E85A8}"/>
              </a:ext>
            </a:extLst>
          </p:cNvPr>
          <p:cNvPicPr/>
          <p:nvPr/>
        </p:nvPicPr>
        <p:blipFill>
          <a:blip r:embed="rId11" cstate="screen">
            <a:alphaModFix/>
            <a:grayscl/>
            <a:extLst>
              <a:ext uri="{28A0092B-C50C-407E-A947-70E740481C1C}">
                <a14:useLocalDpi xmlns:a14="http://schemas.microsoft.com/office/drawing/2010/main"/>
              </a:ext>
            </a:extLst>
          </a:blip>
          <a:srcRect/>
          <a:stretch/>
        </p:blipFill>
        <p:spPr>
          <a:xfrm>
            <a:off x="10263797" y="1181578"/>
            <a:ext cx="223191" cy="215732"/>
          </a:xfrm>
          <a:prstGeom prst="rect">
            <a:avLst/>
          </a:prstGeom>
          <a:effectLst>
            <a:outerShdw blurRad="50800" dist="38100" dir="2700000" algn="tl" rotWithShape="0">
              <a:prstClr val="black">
                <a:alpha val="40000"/>
              </a:prstClr>
            </a:outerShdw>
          </a:effectLst>
        </p:spPr>
      </p:pic>
      <p:pic>
        <p:nvPicPr>
          <p:cNvPr id="129" name="ems logo">
            <a:extLst>
              <a:ext uri="{FF2B5EF4-FFF2-40B4-BE49-F238E27FC236}">
                <a16:creationId xmlns:a16="http://schemas.microsoft.com/office/drawing/2014/main" id="{089397A7-032C-C92E-F5E1-37A00EE0006D}"/>
              </a:ext>
            </a:extLst>
          </p:cNvPr>
          <p:cNvPicPr/>
          <p:nvPr/>
        </p:nvPicPr>
        <p:blipFill>
          <a:blip r:embed="rId7" cstate="screen">
            <a:alphaModFix/>
            <a:grayscl/>
            <a:extLst>
              <a:ext uri="{28A0092B-C50C-407E-A947-70E740481C1C}">
                <a14:useLocalDpi xmlns:a14="http://schemas.microsoft.com/office/drawing/2010/main"/>
              </a:ext>
            </a:extLst>
          </a:blip>
          <a:srcRect/>
          <a:stretch/>
        </p:blipFill>
        <p:spPr>
          <a:xfrm>
            <a:off x="7996202" y="1885320"/>
            <a:ext cx="219921" cy="215732"/>
          </a:xfrm>
          <a:prstGeom prst="rect">
            <a:avLst/>
          </a:prstGeom>
          <a:effectLst>
            <a:outerShdw blurRad="50800" dist="38100" dir="2700000" algn="tl" rotWithShape="0">
              <a:prstClr val="black">
                <a:alpha val="40000"/>
              </a:prstClr>
            </a:outerShdw>
          </a:effectLst>
        </p:spPr>
      </p:pic>
      <p:pic>
        <p:nvPicPr>
          <p:cNvPr id="130" name="hosp logo">
            <a:extLst>
              <a:ext uri="{FF2B5EF4-FFF2-40B4-BE49-F238E27FC236}">
                <a16:creationId xmlns:a16="http://schemas.microsoft.com/office/drawing/2014/main" id="{C413D731-F8D8-A25A-EE36-D5EF4056E0BA}"/>
              </a:ext>
            </a:extLst>
          </p:cNvPr>
          <p:cNvPicPr/>
          <p:nvPr/>
        </p:nvPicPr>
        <p:blipFill>
          <a:blip r:embed="rId8" cstate="screen">
            <a:alphaModFix/>
            <a:grayscl/>
            <a:extLst>
              <a:ext uri="{28A0092B-C50C-407E-A947-70E740481C1C}">
                <a14:useLocalDpi xmlns:a14="http://schemas.microsoft.com/office/drawing/2010/main"/>
              </a:ext>
            </a:extLst>
          </a:blip>
          <a:srcRect/>
          <a:stretch/>
        </p:blipFill>
        <p:spPr>
          <a:xfrm>
            <a:off x="10070214" y="1180654"/>
            <a:ext cx="158262" cy="204810"/>
          </a:xfrm>
          <a:prstGeom prst="rect">
            <a:avLst/>
          </a:prstGeom>
          <a:effectLst>
            <a:outerShdw blurRad="50800" dist="38100" dir="2700000" algn="tl" rotWithShape="0">
              <a:prstClr val="black">
                <a:alpha val="40000"/>
              </a:prstClr>
            </a:outerShdw>
          </a:effectLst>
        </p:spPr>
      </p:pic>
      <p:sp>
        <p:nvSpPr>
          <p:cNvPr id="131" name="line 1">
            <a:extLst>
              <a:ext uri="{FF2B5EF4-FFF2-40B4-BE49-F238E27FC236}">
                <a16:creationId xmlns:a16="http://schemas.microsoft.com/office/drawing/2014/main" id="{2EA98689-579C-F033-8155-FA45919AE15B}"/>
              </a:ext>
            </a:extLst>
          </p:cNvPr>
          <p:cNvSpPr>
            <a:spLocks/>
          </p:cNvSpPr>
          <p:nvPr/>
        </p:nvSpPr>
        <p:spPr>
          <a:xfrm rot="20437057" flipH="1">
            <a:off x="1914552" y="2232764"/>
            <a:ext cx="1030976" cy="518578"/>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3469497 w 3469497"/>
              <a:gd name="connsiteY0" fmla="*/ 125439 h 730983"/>
              <a:gd name="connsiteX1" fmla="*/ 0 w 3469497"/>
              <a:gd name="connsiteY1" fmla="*/ 730983 h 730983"/>
              <a:gd name="connsiteX0" fmla="*/ 3469497 w 3469497"/>
              <a:gd name="connsiteY0" fmla="*/ 588205 h 1193749"/>
              <a:gd name="connsiteX1" fmla="*/ 0 w 3469497"/>
              <a:gd name="connsiteY1" fmla="*/ 1193749 h 1193749"/>
              <a:gd name="connsiteX0" fmla="*/ 4216472 w 4216472"/>
              <a:gd name="connsiteY0" fmla="*/ 681813 h 1122599"/>
              <a:gd name="connsiteX1" fmla="*/ 0 w 4216472"/>
              <a:gd name="connsiteY1" fmla="*/ 1122599 h 1122599"/>
              <a:gd name="connsiteX0" fmla="*/ 4216472 w 4216472"/>
              <a:gd name="connsiteY0" fmla="*/ 744963 h 1185749"/>
              <a:gd name="connsiteX1" fmla="*/ 0 w 4216472"/>
              <a:gd name="connsiteY1" fmla="*/ 1185749 h 1185749"/>
              <a:gd name="connsiteX0" fmla="*/ 4290214 w 4290214"/>
              <a:gd name="connsiteY0" fmla="*/ 299185 h 1690888"/>
              <a:gd name="connsiteX1" fmla="*/ 0 w 4290214"/>
              <a:gd name="connsiteY1" fmla="*/ 1690888 h 1690888"/>
              <a:gd name="connsiteX0" fmla="*/ 4290214 w 4290214"/>
              <a:gd name="connsiteY0" fmla="*/ 448093 h 1839796"/>
              <a:gd name="connsiteX1" fmla="*/ 0 w 4290214"/>
              <a:gd name="connsiteY1" fmla="*/ 1839796 h 1839796"/>
              <a:gd name="connsiteX0" fmla="*/ 4290214 w 4290214"/>
              <a:gd name="connsiteY0" fmla="*/ 586642 h 1978345"/>
              <a:gd name="connsiteX1" fmla="*/ 0 w 4290214"/>
              <a:gd name="connsiteY1" fmla="*/ 1978345 h 1978345"/>
              <a:gd name="connsiteX0" fmla="*/ 4290214 w 4290214"/>
              <a:gd name="connsiteY0" fmla="*/ 877139 h 2268842"/>
              <a:gd name="connsiteX1" fmla="*/ 0 w 4290214"/>
              <a:gd name="connsiteY1" fmla="*/ 2268842 h 2268842"/>
              <a:gd name="connsiteX0" fmla="*/ 4290214 w 4290214"/>
              <a:gd name="connsiteY0" fmla="*/ 865688 h 2257391"/>
              <a:gd name="connsiteX1" fmla="*/ 0 w 4290214"/>
              <a:gd name="connsiteY1" fmla="*/ 2257391 h 2257391"/>
              <a:gd name="connsiteX0" fmla="*/ 4290214 w 4290214"/>
              <a:gd name="connsiteY0" fmla="*/ 451745 h 1843448"/>
              <a:gd name="connsiteX1" fmla="*/ 0 w 4290214"/>
              <a:gd name="connsiteY1" fmla="*/ 1843448 h 1843448"/>
              <a:gd name="connsiteX0" fmla="*/ 4290214 w 4290214"/>
              <a:gd name="connsiteY0" fmla="*/ 778043 h 2169746"/>
              <a:gd name="connsiteX1" fmla="*/ 0 w 4290214"/>
              <a:gd name="connsiteY1" fmla="*/ 2169746 h 2169746"/>
              <a:gd name="connsiteX0" fmla="*/ 4216472 w 4216472"/>
              <a:gd name="connsiteY0" fmla="*/ 735274 h 2277916"/>
              <a:gd name="connsiteX1" fmla="*/ 0 w 4216472"/>
              <a:gd name="connsiteY1" fmla="*/ 2277916 h 2277916"/>
              <a:gd name="connsiteX0" fmla="*/ 4216472 w 4216472"/>
              <a:gd name="connsiteY0" fmla="*/ 634711 h 2177353"/>
              <a:gd name="connsiteX1" fmla="*/ 0 w 4216472"/>
              <a:gd name="connsiteY1" fmla="*/ 2177353 h 2177353"/>
              <a:gd name="connsiteX0" fmla="*/ 4233178 w 4233178"/>
              <a:gd name="connsiteY0" fmla="*/ 421290 h 1963932"/>
              <a:gd name="connsiteX1" fmla="*/ 16706 w 4233178"/>
              <a:gd name="connsiteY1" fmla="*/ 1963932 h 1963932"/>
              <a:gd name="connsiteX0" fmla="*/ 4259654 w 4259654"/>
              <a:gd name="connsiteY0" fmla="*/ 431312 h 1906491"/>
              <a:gd name="connsiteX1" fmla="*/ 16510 w 4259654"/>
              <a:gd name="connsiteY1" fmla="*/ 1906491 h 1906491"/>
            </a:gdLst>
            <a:ahLst/>
            <a:cxnLst>
              <a:cxn ang="0">
                <a:pos x="connsiteX0" y="connsiteY0"/>
              </a:cxn>
              <a:cxn ang="0">
                <a:pos x="connsiteX1" y="connsiteY1"/>
              </a:cxn>
            </a:cxnLst>
            <a:rect l="l" t="t" r="r" b="b"/>
            <a:pathLst>
              <a:path w="4259654" h="1906491">
                <a:moveTo>
                  <a:pt x="4259654" y="431312"/>
                </a:moveTo>
                <a:cubicBezTo>
                  <a:pt x="1828024" y="-813164"/>
                  <a:pt x="-204711" y="934389"/>
                  <a:pt x="16510" y="1906491"/>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32" name="line 2">
            <a:extLst>
              <a:ext uri="{FF2B5EF4-FFF2-40B4-BE49-F238E27FC236}">
                <a16:creationId xmlns:a16="http://schemas.microsoft.com/office/drawing/2014/main" id="{8391F589-0071-C1A0-6277-4BBD4E00603D}"/>
              </a:ext>
            </a:extLst>
          </p:cNvPr>
          <p:cNvSpPr>
            <a:spLocks/>
          </p:cNvSpPr>
          <p:nvPr/>
        </p:nvSpPr>
        <p:spPr>
          <a:xfrm flipH="1">
            <a:off x="3025589" y="2572662"/>
            <a:ext cx="234202" cy="562701"/>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772726 w 772726"/>
              <a:gd name="connsiteY0" fmla="*/ 151969 h 558275"/>
              <a:gd name="connsiteX1" fmla="*/ 0 w 772726"/>
              <a:gd name="connsiteY1" fmla="*/ 558275 h 558275"/>
              <a:gd name="connsiteX0" fmla="*/ 772726 w 772726"/>
              <a:gd name="connsiteY0" fmla="*/ 0 h 406306"/>
              <a:gd name="connsiteX1" fmla="*/ 0 w 772726"/>
              <a:gd name="connsiteY1" fmla="*/ 406306 h 406306"/>
              <a:gd name="connsiteX0" fmla="*/ 221942 w 221942"/>
              <a:gd name="connsiteY0" fmla="*/ 0 h 531761"/>
              <a:gd name="connsiteX1" fmla="*/ 5807 w 221942"/>
              <a:gd name="connsiteY1" fmla="*/ 531761 h 531761"/>
              <a:gd name="connsiteX0" fmla="*/ 311503 w 311503"/>
              <a:gd name="connsiteY0" fmla="*/ 0 h 531761"/>
              <a:gd name="connsiteX1" fmla="*/ 95368 w 311503"/>
              <a:gd name="connsiteY1" fmla="*/ 531761 h 531761"/>
              <a:gd name="connsiteX0" fmla="*/ 241316 w 241316"/>
              <a:gd name="connsiteY0" fmla="*/ 0 h 531761"/>
              <a:gd name="connsiteX1" fmla="*/ 25181 w 241316"/>
              <a:gd name="connsiteY1" fmla="*/ 531761 h 531761"/>
              <a:gd name="connsiteX0" fmla="*/ 237349 w 237349"/>
              <a:gd name="connsiteY0" fmla="*/ 0 h 562277"/>
              <a:gd name="connsiteX1" fmla="*/ 27841 w 237349"/>
              <a:gd name="connsiteY1" fmla="*/ 562277 h 562277"/>
              <a:gd name="connsiteX0" fmla="*/ 234232 w 234232"/>
              <a:gd name="connsiteY0" fmla="*/ 0 h 575959"/>
              <a:gd name="connsiteX1" fmla="*/ 30071 w 234232"/>
              <a:gd name="connsiteY1" fmla="*/ 575959 h 575959"/>
            </a:gdLst>
            <a:ahLst/>
            <a:cxnLst>
              <a:cxn ang="0">
                <a:pos x="connsiteX0" y="connsiteY0"/>
              </a:cxn>
              <a:cxn ang="0">
                <a:pos x="connsiteX1" y="connsiteY1"/>
              </a:cxn>
            </a:cxnLst>
            <a:rect l="l" t="t" r="r" b="b"/>
            <a:pathLst>
              <a:path w="234232" h="575959">
                <a:moveTo>
                  <a:pt x="234232" y="0"/>
                </a:moveTo>
                <a:cubicBezTo>
                  <a:pt x="-112318" y="99541"/>
                  <a:pt x="27379" y="457645"/>
                  <a:pt x="30071" y="575959"/>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33" name="line 3">
            <a:extLst>
              <a:ext uri="{FF2B5EF4-FFF2-40B4-BE49-F238E27FC236}">
                <a16:creationId xmlns:a16="http://schemas.microsoft.com/office/drawing/2014/main" id="{01F8F5AC-2FE3-B73B-5C15-1E288D50253D}"/>
              </a:ext>
            </a:extLst>
          </p:cNvPr>
          <p:cNvSpPr>
            <a:spLocks/>
          </p:cNvSpPr>
          <p:nvPr/>
        </p:nvSpPr>
        <p:spPr>
          <a:xfrm flipH="1">
            <a:off x="3023587" y="2572700"/>
            <a:ext cx="378558" cy="393641"/>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772726 w 772726"/>
              <a:gd name="connsiteY0" fmla="*/ 151969 h 558275"/>
              <a:gd name="connsiteX1" fmla="*/ 0 w 772726"/>
              <a:gd name="connsiteY1" fmla="*/ 558275 h 558275"/>
              <a:gd name="connsiteX0" fmla="*/ 772726 w 772726"/>
              <a:gd name="connsiteY0" fmla="*/ 0 h 406306"/>
              <a:gd name="connsiteX1" fmla="*/ 0 w 772726"/>
              <a:gd name="connsiteY1" fmla="*/ 406306 h 406306"/>
              <a:gd name="connsiteX0" fmla="*/ 221942 w 221942"/>
              <a:gd name="connsiteY0" fmla="*/ 0 h 531761"/>
              <a:gd name="connsiteX1" fmla="*/ 5807 w 221942"/>
              <a:gd name="connsiteY1" fmla="*/ 531761 h 531761"/>
              <a:gd name="connsiteX0" fmla="*/ 311503 w 311503"/>
              <a:gd name="connsiteY0" fmla="*/ 0 h 531761"/>
              <a:gd name="connsiteX1" fmla="*/ 95368 w 311503"/>
              <a:gd name="connsiteY1" fmla="*/ 531761 h 531761"/>
              <a:gd name="connsiteX0" fmla="*/ 241316 w 241316"/>
              <a:gd name="connsiteY0" fmla="*/ 0 h 531761"/>
              <a:gd name="connsiteX1" fmla="*/ 25181 w 241316"/>
              <a:gd name="connsiteY1" fmla="*/ 531761 h 531761"/>
              <a:gd name="connsiteX0" fmla="*/ 237349 w 237349"/>
              <a:gd name="connsiteY0" fmla="*/ 0 h 562277"/>
              <a:gd name="connsiteX1" fmla="*/ 27841 w 237349"/>
              <a:gd name="connsiteY1" fmla="*/ 562277 h 562277"/>
              <a:gd name="connsiteX0" fmla="*/ 378607 w 378607"/>
              <a:gd name="connsiteY0" fmla="*/ 0 h 402916"/>
              <a:gd name="connsiteX1" fmla="*/ 134 w 378607"/>
              <a:gd name="connsiteY1" fmla="*/ 402916 h 402916"/>
            </a:gdLst>
            <a:ahLst/>
            <a:cxnLst>
              <a:cxn ang="0">
                <a:pos x="connsiteX0" y="connsiteY0"/>
              </a:cxn>
              <a:cxn ang="0">
                <a:pos x="connsiteX1" y="connsiteY1"/>
              </a:cxn>
            </a:cxnLst>
            <a:rect l="l" t="t" r="r" b="b"/>
            <a:pathLst>
              <a:path w="378607" h="402916">
                <a:moveTo>
                  <a:pt x="378607" y="0"/>
                </a:moveTo>
                <a:cubicBezTo>
                  <a:pt x="32057" y="99541"/>
                  <a:pt x="-2558" y="284602"/>
                  <a:pt x="134" y="402916"/>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34" name="line 4">
            <a:extLst>
              <a:ext uri="{FF2B5EF4-FFF2-40B4-BE49-F238E27FC236}">
                <a16:creationId xmlns:a16="http://schemas.microsoft.com/office/drawing/2014/main" id="{1AB920A9-3A20-1D42-F7EB-B57FB083B60D}"/>
              </a:ext>
            </a:extLst>
          </p:cNvPr>
          <p:cNvSpPr>
            <a:spLocks/>
          </p:cNvSpPr>
          <p:nvPr/>
        </p:nvSpPr>
        <p:spPr>
          <a:xfrm flipH="1">
            <a:off x="4129421" y="1867024"/>
            <a:ext cx="1128420" cy="254763"/>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Lst>
            <a:ahLst/>
            <a:cxnLst>
              <a:cxn ang="0">
                <a:pos x="connsiteX0" y="connsiteY0"/>
              </a:cxn>
              <a:cxn ang="0">
                <a:pos x="connsiteX1" y="connsiteY1"/>
              </a:cxn>
            </a:cxnLst>
            <a:rect l="l" t="t" r="r" b="b"/>
            <a:pathLst>
              <a:path w="1067587" h="260056">
                <a:moveTo>
                  <a:pt x="1067587" y="260056"/>
                </a:moveTo>
                <a:cubicBezTo>
                  <a:pt x="509002" y="-169347"/>
                  <a:pt x="325299" y="8933"/>
                  <a:pt x="0" y="252701"/>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35" name="line 5">
            <a:extLst>
              <a:ext uri="{FF2B5EF4-FFF2-40B4-BE49-F238E27FC236}">
                <a16:creationId xmlns:a16="http://schemas.microsoft.com/office/drawing/2014/main" id="{6F0B1BB6-1998-E268-4C9C-09AE5B7405CA}"/>
              </a:ext>
            </a:extLst>
          </p:cNvPr>
          <p:cNvSpPr>
            <a:spLocks/>
          </p:cNvSpPr>
          <p:nvPr/>
        </p:nvSpPr>
        <p:spPr>
          <a:xfrm flipH="1">
            <a:off x="4129421" y="2053839"/>
            <a:ext cx="1128420" cy="254763"/>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Lst>
            <a:ahLst/>
            <a:cxnLst>
              <a:cxn ang="0">
                <a:pos x="connsiteX0" y="connsiteY0"/>
              </a:cxn>
              <a:cxn ang="0">
                <a:pos x="connsiteX1" y="connsiteY1"/>
              </a:cxn>
            </a:cxnLst>
            <a:rect l="l" t="t" r="r" b="b"/>
            <a:pathLst>
              <a:path w="1067587" h="260056">
                <a:moveTo>
                  <a:pt x="1067587" y="260056"/>
                </a:moveTo>
                <a:cubicBezTo>
                  <a:pt x="509002" y="-169347"/>
                  <a:pt x="325299" y="8933"/>
                  <a:pt x="0" y="252701"/>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36" name="line 6">
            <a:extLst>
              <a:ext uri="{FF2B5EF4-FFF2-40B4-BE49-F238E27FC236}">
                <a16:creationId xmlns:a16="http://schemas.microsoft.com/office/drawing/2014/main" id="{420306BC-3920-1C97-EB04-84C4CC94FE24}"/>
              </a:ext>
            </a:extLst>
          </p:cNvPr>
          <p:cNvSpPr>
            <a:spLocks/>
          </p:cNvSpPr>
          <p:nvPr/>
        </p:nvSpPr>
        <p:spPr>
          <a:xfrm flipH="1">
            <a:off x="4129421" y="2196082"/>
            <a:ext cx="1128420" cy="254763"/>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Lst>
            <a:ahLst/>
            <a:cxnLst>
              <a:cxn ang="0">
                <a:pos x="connsiteX0" y="connsiteY0"/>
              </a:cxn>
              <a:cxn ang="0">
                <a:pos x="connsiteX1" y="connsiteY1"/>
              </a:cxn>
            </a:cxnLst>
            <a:rect l="l" t="t" r="r" b="b"/>
            <a:pathLst>
              <a:path w="1067587" h="260056">
                <a:moveTo>
                  <a:pt x="1067587" y="260056"/>
                </a:moveTo>
                <a:cubicBezTo>
                  <a:pt x="509002" y="-169347"/>
                  <a:pt x="325299" y="8933"/>
                  <a:pt x="0" y="252701"/>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37" name="line 7a">
            <a:extLst>
              <a:ext uri="{FF2B5EF4-FFF2-40B4-BE49-F238E27FC236}">
                <a16:creationId xmlns:a16="http://schemas.microsoft.com/office/drawing/2014/main" id="{CFF77A08-6FDA-BE77-5691-1335F2243D85}"/>
              </a:ext>
            </a:extLst>
          </p:cNvPr>
          <p:cNvSpPr>
            <a:spLocks/>
          </p:cNvSpPr>
          <p:nvPr/>
        </p:nvSpPr>
        <p:spPr>
          <a:xfrm rot="21077298" flipH="1">
            <a:off x="5329461" y="2298470"/>
            <a:ext cx="355442" cy="532310"/>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160353 w 1160353"/>
              <a:gd name="connsiteY0" fmla="*/ 245446 h 275388"/>
              <a:gd name="connsiteX1" fmla="*/ 0 w 1160353"/>
              <a:gd name="connsiteY1" fmla="*/ 275388 h 275388"/>
              <a:gd name="connsiteX0" fmla="*/ 1176601 w 1176601"/>
              <a:gd name="connsiteY0" fmla="*/ 322693 h 352635"/>
              <a:gd name="connsiteX1" fmla="*/ 16248 w 1176601"/>
              <a:gd name="connsiteY1" fmla="*/ 352635 h 352635"/>
              <a:gd name="connsiteX0" fmla="*/ 319131 w 319131"/>
              <a:gd name="connsiteY0" fmla="*/ 171503 h 669357"/>
              <a:gd name="connsiteX1" fmla="*/ 212325 w 319131"/>
              <a:gd name="connsiteY1" fmla="*/ 669357 h 669357"/>
              <a:gd name="connsiteX0" fmla="*/ 169850 w 169850"/>
              <a:gd name="connsiteY0" fmla="*/ 32096 h 529950"/>
              <a:gd name="connsiteX1" fmla="*/ 63044 w 169850"/>
              <a:gd name="connsiteY1" fmla="*/ 529950 h 529950"/>
              <a:gd name="connsiteX0" fmla="*/ 160110 w 160110"/>
              <a:gd name="connsiteY0" fmla="*/ 29584 h 551173"/>
              <a:gd name="connsiteX1" fmla="*/ 66556 w 160110"/>
              <a:gd name="connsiteY1" fmla="*/ 551173 h 551173"/>
              <a:gd name="connsiteX0" fmla="*/ 358767 w 358767"/>
              <a:gd name="connsiteY0" fmla="*/ 59476 h 406144"/>
              <a:gd name="connsiteX1" fmla="*/ 32340 w 358767"/>
              <a:gd name="connsiteY1" fmla="*/ 406144 h 406144"/>
              <a:gd name="connsiteX0" fmla="*/ 328313 w 328313"/>
              <a:gd name="connsiteY0" fmla="*/ 23149 h 369817"/>
              <a:gd name="connsiteX1" fmla="*/ 1886 w 328313"/>
              <a:gd name="connsiteY1" fmla="*/ 369817 h 369817"/>
              <a:gd name="connsiteX0" fmla="*/ 317195 w 317195"/>
              <a:gd name="connsiteY0" fmla="*/ 18962 h 440514"/>
              <a:gd name="connsiteX1" fmla="*/ 1980 w 317195"/>
              <a:gd name="connsiteY1" fmla="*/ 440514 h 440514"/>
              <a:gd name="connsiteX0" fmla="*/ 319845 w 319845"/>
              <a:gd name="connsiteY0" fmla="*/ 17238 h 479784"/>
              <a:gd name="connsiteX1" fmla="*/ 1957 w 319845"/>
              <a:gd name="connsiteY1" fmla="*/ 479784 h 479784"/>
              <a:gd name="connsiteX0" fmla="*/ 309731 w 309731"/>
              <a:gd name="connsiteY0" fmla="*/ 14154 h 574283"/>
              <a:gd name="connsiteX1" fmla="*/ 2049 w 309731"/>
              <a:gd name="connsiteY1" fmla="*/ 574283 h 574283"/>
              <a:gd name="connsiteX0" fmla="*/ 309421 w 309421"/>
              <a:gd name="connsiteY0" fmla="*/ 0 h 560129"/>
              <a:gd name="connsiteX1" fmla="*/ 1739 w 309421"/>
              <a:gd name="connsiteY1" fmla="*/ 560129 h 560129"/>
              <a:gd name="connsiteX0" fmla="*/ 355488 w 355488"/>
              <a:gd name="connsiteY0" fmla="*/ 0 h 544854"/>
              <a:gd name="connsiteX1" fmla="*/ 1468 w 355488"/>
              <a:gd name="connsiteY1" fmla="*/ 544854 h 544854"/>
            </a:gdLst>
            <a:ahLst/>
            <a:cxnLst>
              <a:cxn ang="0">
                <a:pos x="connsiteX0" y="connsiteY0"/>
              </a:cxn>
              <a:cxn ang="0">
                <a:pos x="connsiteX1" y="connsiteY1"/>
              </a:cxn>
            </a:cxnLst>
            <a:rect l="l" t="t" r="r" b="b"/>
            <a:pathLst>
              <a:path w="355488" h="544854">
                <a:moveTo>
                  <a:pt x="355488" y="0"/>
                </a:moveTo>
                <a:cubicBezTo>
                  <a:pt x="256884" y="190890"/>
                  <a:pt x="-22650" y="345038"/>
                  <a:pt x="1468" y="544854"/>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38" name="line 7b">
            <a:extLst>
              <a:ext uri="{FF2B5EF4-FFF2-40B4-BE49-F238E27FC236}">
                <a16:creationId xmlns:a16="http://schemas.microsoft.com/office/drawing/2014/main" id="{D8BC5D98-2846-75EB-C1A2-9117A465F1FA}"/>
              </a:ext>
            </a:extLst>
          </p:cNvPr>
          <p:cNvSpPr>
            <a:spLocks/>
          </p:cNvSpPr>
          <p:nvPr/>
        </p:nvSpPr>
        <p:spPr>
          <a:xfrm rot="21077298" flipH="1">
            <a:off x="5342172" y="2121747"/>
            <a:ext cx="463022" cy="601581"/>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160353 w 1160353"/>
              <a:gd name="connsiteY0" fmla="*/ 245446 h 275388"/>
              <a:gd name="connsiteX1" fmla="*/ 0 w 1160353"/>
              <a:gd name="connsiteY1" fmla="*/ 275388 h 275388"/>
              <a:gd name="connsiteX0" fmla="*/ 1176601 w 1176601"/>
              <a:gd name="connsiteY0" fmla="*/ 322693 h 352635"/>
              <a:gd name="connsiteX1" fmla="*/ 16248 w 1176601"/>
              <a:gd name="connsiteY1" fmla="*/ 352635 h 352635"/>
              <a:gd name="connsiteX0" fmla="*/ 319131 w 319131"/>
              <a:gd name="connsiteY0" fmla="*/ 171503 h 669357"/>
              <a:gd name="connsiteX1" fmla="*/ 212325 w 319131"/>
              <a:gd name="connsiteY1" fmla="*/ 669357 h 669357"/>
              <a:gd name="connsiteX0" fmla="*/ 169850 w 169850"/>
              <a:gd name="connsiteY0" fmla="*/ 32096 h 529950"/>
              <a:gd name="connsiteX1" fmla="*/ 63044 w 169850"/>
              <a:gd name="connsiteY1" fmla="*/ 529950 h 529950"/>
              <a:gd name="connsiteX0" fmla="*/ 160110 w 160110"/>
              <a:gd name="connsiteY0" fmla="*/ 29584 h 551173"/>
              <a:gd name="connsiteX1" fmla="*/ 66556 w 160110"/>
              <a:gd name="connsiteY1" fmla="*/ 551173 h 551173"/>
              <a:gd name="connsiteX0" fmla="*/ 358767 w 358767"/>
              <a:gd name="connsiteY0" fmla="*/ 59476 h 406144"/>
              <a:gd name="connsiteX1" fmla="*/ 32340 w 358767"/>
              <a:gd name="connsiteY1" fmla="*/ 406144 h 406144"/>
              <a:gd name="connsiteX0" fmla="*/ 328313 w 328313"/>
              <a:gd name="connsiteY0" fmla="*/ 23149 h 369817"/>
              <a:gd name="connsiteX1" fmla="*/ 1886 w 328313"/>
              <a:gd name="connsiteY1" fmla="*/ 369817 h 369817"/>
              <a:gd name="connsiteX0" fmla="*/ 541056 w 541056"/>
              <a:gd name="connsiteY0" fmla="*/ 21886 h 388233"/>
              <a:gd name="connsiteX1" fmla="*/ 984 w 541056"/>
              <a:gd name="connsiteY1" fmla="*/ 388233 h 388233"/>
              <a:gd name="connsiteX0" fmla="*/ 541725 w 541725"/>
              <a:gd name="connsiteY0" fmla="*/ 0 h 366347"/>
              <a:gd name="connsiteX1" fmla="*/ 1653 w 541725"/>
              <a:gd name="connsiteY1" fmla="*/ 366347 h 366347"/>
              <a:gd name="connsiteX0" fmla="*/ 540072 w 540072"/>
              <a:gd name="connsiteY0" fmla="*/ 0 h 366347"/>
              <a:gd name="connsiteX1" fmla="*/ 0 w 540072"/>
              <a:gd name="connsiteY1" fmla="*/ 366347 h 366347"/>
              <a:gd name="connsiteX0" fmla="*/ 509908 w 509908"/>
              <a:gd name="connsiteY0" fmla="*/ 0 h 303009"/>
              <a:gd name="connsiteX1" fmla="*/ 0 w 509908"/>
              <a:gd name="connsiteY1" fmla="*/ 303009 h 303009"/>
              <a:gd name="connsiteX0" fmla="*/ 481167 w 481167"/>
              <a:gd name="connsiteY0" fmla="*/ 0 h 406702"/>
              <a:gd name="connsiteX1" fmla="*/ 0 w 481167"/>
              <a:gd name="connsiteY1" fmla="*/ 406702 h 406702"/>
              <a:gd name="connsiteX0" fmla="*/ 469295 w 469295"/>
              <a:gd name="connsiteY0" fmla="*/ 0 h 485990"/>
              <a:gd name="connsiteX1" fmla="*/ 0 w 469295"/>
              <a:gd name="connsiteY1" fmla="*/ 485990 h 485990"/>
              <a:gd name="connsiteX0" fmla="*/ 469295 w 469295"/>
              <a:gd name="connsiteY0" fmla="*/ 0 h 485990"/>
              <a:gd name="connsiteX1" fmla="*/ 0 w 469295"/>
              <a:gd name="connsiteY1" fmla="*/ 485990 h 485990"/>
              <a:gd name="connsiteX0" fmla="*/ 469330 w 469330"/>
              <a:gd name="connsiteY0" fmla="*/ 0 h 544604"/>
              <a:gd name="connsiteX1" fmla="*/ 0 w 469330"/>
              <a:gd name="connsiteY1" fmla="*/ 544604 h 544604"/>
              <a:gd name="connsiteX0" fmla="*/ 463082 w 463082"/>
              <a:gd name="connsiteY0" fmla="*/ 0 h 615757"/>
              <a:gd name="connsiteX1" fmla="*/ 0 w 463082"/>
              <a:gd name="connsiteY1" fmla="*/ 615757 h 615757"/>
              <a:gd name="connsiteX0" fmla="*/ 463082 w 463082"/>
              <a:gd name="connsiteY0" fmla="*/ 0 h 615757"/>
              <a:gd name="connsiteX1" fmla="*/ 0 w 463082"/>
              <a:gd name="connsiteY1" fmla="*/ 615757 h 615757"/>
            </a:gdLst>
            <a:ahLst/>
            <a:cxnLst>
              <a:cxn ang="0">
                <a:pos x="connsiteX0" y="connsiteY0"/>
              </a:cxn>
              <a:cxn ang="0">
                <a:pos x="connsiteX1" y="connsiteY1"/>
              </a:cxn>
            </a:cxnLst>
            <a:rect l="l" t="t" r="r" b="b"/>
            <a:pathLst>
              <a:path w="463082" h="615757">
                <a:moveTo>
                  <a:pt x="463082" y="0"/>
                </a:moveTo>
                <a:cubicBezTo>
                  <a:pt x="359985" y="468956"/>
                  <a:pt x="234393" y="212596"/>
                  <a:pt x="0" y="615757"/>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39" name="line 7c">
            <a:extLst>
              <a:ext uri="{FF2B5EF4-FFF2-40B4-BE49-F238E27FC236}">
                <a16:creationId xmlns:a16="http://schemas.microsoft.com/office/drawing/2014/main" id="{779F9E65-4E26-7794-91D3-E1950737AE16}"/>
              </a:ext>
            </a:extLst>
          </p:cNvPr>
          <p:cNvSpPr>
            <a:spLocks/>
          </p:cNvSpPr>
          <p:nvPr/>
        </p:nvSpPr>
        <p:spPr>
          <a:xfrm rot="21077298" flipH="1">
            <a:off x="5332007" y="2448938"/>
            <a:ext cx="200829" cy="497019"/>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160353 w 1160353"/>
              <a:gd name="connsiteY0" fmla="*/ 245446 h 275388"/>
              <a:gd name="connsiteX1" fmla="*/ 0 w 1160353"/>
              <a:gd name="connsiteY1" fmla="*/ 275388 h 275388"/>
              <a:gd name="connsiteX0" fmla="*/ 1176601 w 1176601"/>
              <a:gd name="connsiteY0" fmla="*/ 322693 h 352635"/>
              <a:gd name="connsiteX1" fmla="*/ 16248 w 1176601"/>
              <a:gd name="connsiteY1" fmla="*/ 352635 h 352635"/>
              <a:gd name="connsiteX0" fmla="*/ 319131 w 319131"/>
              <a:gd name="connsiteY0" fmla="*/ 171503 h 669357"/>
              <a:gd name="connsiteX1" fmla="*/ 212325 w 319131"/>
              <a:gd name="connsiteY1" fmla="*/ 669357 h 669357"/>
              <a:gd name="connsiteX0" fmla="*/ 169850 w 169850"/>
              <a:gd name="connsiteY0" fmla="*/ 32096 h 529950"/>
              <a:gd name="connsiteX1" fmla="*/ 63044 w 169850"/>
              <a:gd name="connsiteY1" fmla="*/ 529950 h 529950"/>
              <a:gd name="connsiteX0" fmla="*/ 160110 w 160110"/>
              <a:gd name="connsiteY0" fmla="*/ 29584 h 551173"/>
              <a:gd name="connsiteX1" fmla="*/ 66556 w 160110"/>
              <a:gd name="connsiteY1" fmla="*/ 551173 h 551173"/>
              <a:gd name="connsiteX0" fmla="*/ 182984 w 182984"/>
              <a:gd name="connsiteY0" fmla="*/ 0 h 521589"/>
              <a:gd name="connsiteX1" fmla="*/ 89430 w 182984"/>
              <a:gd name="connsiteY1" fmla="*/ 521589 h 521589"/>
              <a:gd name="connsiteX0" fmla="*/ 193249 w 193249"/>
              <a:gd name="connsiteY0" fmla="*/ 0 h 521589"/>
              <a:gd name="connsiteX1" fmla="*/ 99695 w 193249"/>
              <a:gd name="connsiteY1" fmla="*/ 521589 h 521589"/>
              <a:gd name="connsiteX0" fmla="*/ 215163 w 215163"/>
              <a:gd name="connsiteY0" fmla="*/ 0 h 521589"/>
              <a:gd name="connsiteX1" fmla="*/ 121609 w 215163"/>
              <a:gd name="connsiteY1" fmla="*/ 521589 h 521589"/>
              <a:gd name="connsiteX0" fmla="*/ 200855 w 200855"/>
              <a:gd name="connsiteY0" fmla="*/ 0 h 508730"/>
              <a:gd name="connsiteX1" fmla="*/ 131806 w 200855"/>
              <a:gd name="connsiteY1" fmla="*/ 508730 h 508730"/>
            </a:gdLst>
            <a:ahLst/>
            <a:cxnLst>
              <a:cxn ang="0">
                <a:pos x="connsiteX0" y="connsiteY0"/>
              </a:cxn>
              <a:cxn ang="0">
                <a:pos x="connsiteX1" y="connsiteY1"/>
              </a:cxn>
            </a:cxnLst>
            <a:rect l="l" t="t" r="r" b="b"/>
            <a:pathLst>
              <a:path w="200855" h="508730">
                <a:moveTo>
                  <a:pt x="200855" y="0"/>
                </a:moveTo>
                <a:cubicBezTo>
                  <a:pt x="-51306" y="106771"/>
                  <a:pt x="-56444" y="154304"/>
                  <a:pt x="131806" y="508730"/>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40" name="line 8">
            <a:extLst>
              <a:ext uri="{FF2B5EF4-FFF2-40B4-BE49-F238E27FC236}">
                <a16:creationId xmlns:a16="http://schemas.microsoft.com/office/drawing/2014/main" id="{B7CBEC52-CF36-1DD9-ECFD-A6DAF21201A8}"/>
              </a:ext>
            </a:extLst>
          </p:cNvPr>
          <p:cNvSpPr>
            <a:spLocks/>
          </p:cNvSpPr>
          <p:nvPr/>
        </p:nvSpPr>
        <p:spPr>
          <a:xfrm flipH="1">
            <a:off x="6033936" y="2753676"/>
            <a:ext cx="294545" cy="369345"/>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930854 w 930854"/>
              <a:gd name="connsiteY0" fmla="*/ 164874 h 496428"/>
              <a:gd name="connsiteX1" fmla="*/ 0 w 930854"/>
              <a:gd name="connsiteY1" fmla="*/ 496428 h 496428"/>
              <a:gd name="connsiteX0" fmla="*/ 962068 w 962068"/>
              <a:gd name="connsiteY0" fmla="*/ 188899 h 520453"/>
              <a:gd name="connsiteX1" fmla="*/ 31214 w 962068"/>
              <a:gd name="connsiteY1" fmla="*/ 520453 h 520453"/>
              <a:gd name="connsiteX0" fmla="*/ 403572 w 403572"/>
              <a:gd name="connsiteY0" fmla="*/ 186885 h 527185"/>
              <a:gd name="connsiteX1" fmla="*/ 145699 w 403572"/>
              <a:gd name="connsiteY1" fmla="*/ 527185 h 527185"/>
              <a:gd name="connsiteX0" fmla="*/ 304779 w 304779"/>
              <a:gd name="connsiteY0" fmla="*/ 35083 h 375383"/>
              <a:gd name="connsiteX1" fmla="*/ 46906 w 304779"/>
              <a:gd name="connsiteY1" fmla="*/ 375383 h 375383"/>
              <a:gd name="connsiteX0" fmla="*/ 304186 w 304186"/>
              <a:gd name="connsiteY0" fmla="*/ 28538 h 368838"/>
              <a:gd name="connsiteX1" fmla="*/ 46313 w 304186"/>
              <a:gd name="connsiteY1" fmla="*/ 368838 h 368838"/>
              <a:gd name="connsiteX0" fmla="*/ 294583 w 294583"/>
              <a:gd name="connsiteY0" fmla="*/ 26815 h 378048"/>
              <a:gd name="connsiteX1" fmla="*/ 47392 w 294583"/>
              <a:gd name="connsiteY1" fmla="*/ 378048 h 378048"/>
            </a:gdLst>
            <a:ahLst/>
            <a:cxnLst>
              <a:cxn ang="0">
                <a:pos x="connsiteX0" y="connsiteY0"/>
              </a:cxn>
              <a:cxn ang="0">
                <a:pos x="connsiteX1" y="connsiteY1"/>
              </a:cxn>
            </a:cxnLst>
            <a:rect l="l" t="t" r="r" b="b"/>
            <a:pathLst>
              <a:path w="294583" h="378048">
                <a:moveTo>
                  <a:pt x="294583" y="26815"/>
                </a:moveTo>
                <a:cubicBezTo>
                  <a:pt x="206018" y="-41815"/>
                  <a:pt x="-120829" y="3089"/>
                  <a:pt x="47392" y="378048"/>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41" name="line 9">
            <a:extLst>
              <a:ext uri="{FF2B5EF4-FFF2-40B4-BE49-F238E27FC236}">
                <a16:creationId xmlns:a16="http://schemas.microsoft.com/office/drawing/2014/main" id="{6E77030A-DAA5-B199-AD2C-9BF11682BC07}"/>
              </a:ext>
            </a:extLst>
          </p:cNvPr>
          <p:cNvSpPr>
            <a:spLocks/>
          </p:cNvSpPr>
          <p:nvPr/>
        </p:nvSpPr>
        <p:spPr>
          <a:xfrm flipH="1">
            <a:off x="5662589" y="3012570"/>
            <a:ext cx="429266" cy="444432"/>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448017 w 448017"/>
              <a:gd name="connsiteY0" fmla="*/ 172522 h 464718"/>
              <a:gd name="connsiteX1" fmla="*/ 0 w 448017"/>
              <a:gd name="connsiteY1" fmla="*/ 464718 h 464718"/>
              <a:gd name="connsiteX0" fmla="*/ 448017 w 448017"/>
              <a:gd name="connsiteY0" fmla="*/ 155260 h 447456"/>
              <a:gd name="connsiteX1" fmla="*/ 0 w 448017"/>
              <a:gd name="connsiteY1" fmla="*/ 447456 h 447456"/>
              <a:gd name="connsiteX0" fmla="*/ 448017 w 448017"/>
              <a:gd name="connsiteY0" fmla="*/ 0 h 292196"/>
              <a:gd name="connsiteX1" fmla="*/ 0 w 448017"/>
              <a:gd name="connsiteY1" fmla="*/ 292196 h 292196"/>
              <a:gd name="connsiteX0" fmla="*/ 394606 w 394606"/>
              <a:gd name="connsiteY0" fmla="*/ 0 h 375283"/>
              <a:gd name="connsiteX1" fmla="*/ 0 w 394606"/>
              <a:gd name="connsiteY1" fmla="*/ 375283 h 375283"/>
              <a:gd name="connsiteX0" fmla="*/ 394606 w 403050"/>
              <a:gd name="connsiteY0" fmla="*/ 0 h 375283"/>
              <a:gd name="connsiteX1" fmla="*/ 0 w 403050"/>
              <a:gd name="connsiteY1" fmla="*/ 375283 h 375283"/>
              <a:gd name="connsiteX0" fmla="*/ 420244 w 428215"/>
              <a:gd name="connsiteY0" fmla="*/ 0 h 362164"/>
              <a:gd name="connsiteX1" fmla="*/ 0 w 428215"/>
              <a:gd name="connsiteY1" fmla="*/ 362164 h 362164"/>
              <a:gd name="connsiteX0" fmla="*/ 420244 w 429322"/>
              <a:gd name="connsiteY0" fmla="*/ 0 h 362164"/>
              <a:gd name="connsiteX1" fmla="*/ 0 w 429322"/>
              <a:gd name="connsiteY1" fmla="*/ 362164 h 362164"/>
            </a:gdLst>
            <a:ahLst/>
            <a:cxnLst>
              <a:cxn ang="0">
                <a:pos x="connsiteX0" y="connsiteY0"/>
              </a:cxn>
              <a:cxn ang="0">
                <a:pos x="connsiteX1" y="connsiteY1"/>
              </a:cxn>
            </a:cxnLst>
            <a:rect l="l" t="t" r="r" b="b"/>
            <a:pathLst>
              <a:path w="429322" h="362164">
                <a:moveTo>
                  <a:pt x="420244" y="0"/>
                </a:moveTo>
                <a:cubicBezTo>
                  <a:pt x="489775" y="268092"/>
                  <a:pt x="141565" y="35309"/>
                  <a:pt x="0" y="362164"/>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42" name="line 10">
            <a:extLst>
              <a:ext uri="{FF2B5EF4-FFF2-40B4-BE49-F238E27FC236}">
                <a16:creationId xmlns:a16="http://schemas.microsoft.com/office/drawing/2014/main" id="{9EEA4E3E-6074-0EE8-EC7A-FB4008049A5C}"/>
              </a:ext>
            </a:extLst>
          </p:cNvPr>
          <p:cNvSpPr>
            <a:spLocks/>
          </p:cNvSpPr>
          <p:nvPr/>
        </p:nvSpPr>
        <p:spPr>
          <a:xfrm>
            <a:off x="5647054" y="2993769"/>
            <a:ext cx="423004" cy="508828"/>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448017 w 448017"/>
              <a:gd name="connsiteY0" fmla="*/ 172522 h 464718"/>
              <a:gd name="connsiteX1" fmla="*/ 0 w 448017"/>
              <a:gd name="connsiteY1" fmla="*/ 464718 h 464718"/>
              <a:gd name="connsiteX0" fmla="*/ 448017 w 448017"/>
              <a:gd name="connsiteY0" fmla="*/ 155260 h 447456"/>
              <a:gd name="connsiteX1" fmla="*/ 0 w 448017"/>
              <a:gd name="connsiteY1" fmla="*/ 447456 h 447456"/>
              <a:gd name="connsiteX0" fmla="*/ 448017 w 448017"/>
              <a:gd name="connsiteY0" fmla="*/ 0 h 292196"/>
              <a:gd name="connsiteX1" fmla="*/ 0 w 448017"/>
              <a:gd name="connsiteY1" fmla="*/ 292196 h 292196"/>
              <a:gd name="connsiteX0" fmla="*/ 394606 w 394606"/>
              <a:gd name="connsiteY0" fmla="*/ 0 h 375283"/>
              <a:gd name="connsiteX1" fmla="*/ 0 w 394606"/>
              <a:gd name="connsiteY1" fmla="*/ 375283 h 375283"/>
              <a:gd name="connsiteX0" fmla="*/ 394606 w 403050"/>
              <a:gd name="connsiteY0" fmla="*/ 0 h 375283"/>
              <a:gd name="connsiteX1" fmla="*/ 0 w 403050"/>
              <a:gd name="connsiteY1" fmla="*/ 375283 h 375283"/>
              <a:gd name="connsiteX0" fmla="*/ 420244 w 428215"/>
              <a:gd name="connsiteY0" fmla="*/ 0 h 362164"/>
              <a:gd name="connsiteX1" fmla="*/ 0 w 428215"/>
              <a:gd name="connsiteY1" fmla="*/ 362164 h 362164"/>
              <a:gd name="connsiteX0" fmla="*/ 420244 w 429322"/>
              <a:gd name="connsiteY0" fmla="*/ 0 h 362164"/>
              <a:gd name="connsiteX1" fmla="*/ 0 w 429322"/>
              <a:gd name="connsiteY1" fmla="*/ 362164 h 362164"/>
              <a:gd name="connsiteX0" fmla="*/ 490747 w 498475"/>
              <a:gd name="connsiteY0" fmla="*/ 0 h 384029"/>
              <a:gd name="connsiteX1" fmla="*/ 0 w 498475"/>
              <a:gd name="connsiteY1" fmla="*/ 384029 h 384029"/>
              <a:gd name="connsiteX0" fmla="*/ 503566 w 511091"/>
              <a:gd name="connsiteY0" fmla="*/ 0 h 412453"/>
              <a:gd name="connsiteX1" fmla="*/ 0 w 511091"/>
              <a:gd name="connsiteY1" fmla="*/ 412453 h 412453"/>
              <a:gd name="connsiteX0" fmla="*/ 413835 w 423059"/>
              <a:gd name="connsiteY0" fmla="*/ 0 h 414640"/>
              <a:gd name="connsiteX1" fmla="*/ 0 w 423059"/>
              <a:gd name="connsiteY1" fmla="*/ 414640 h 414640"/>
            </a:gdLst>
            <a:ahLst/>
            <a:cxnLst>
              <a:cxn ang="0">
                <a:pos x="connsiteX0" y="connsiteY0"/>
              </a:cxn>
              <a:cxn ang="0">
                <a:pos x="connsiteX1" y="connsiteY1"/>
              </a:cxn>
            </a:cxnLst>
            <a:rect l="l" t="t" r="r" b="b"/>
            <a:pathLst>
              <a:path w="423059" h="414640">
                <a:moveTo>
                  <a:pt x="413835" y="0"/>
                </a:moveTo>
                <a:cubicBezTo>
                  <a:pt x="483366" y="268092"/>
                  <a:pt x="141565" y="87785"/>
                  <a:pt x="0" y="414640"/>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43" name="line 11">
            <a:extLst>
              <a:ext uri="{FF2B5EF4-FFF2-40B4-BE49-F238E27FC236}">
                <a16:creationId xmlns:a16="http://schemas.microsoft.com/office/drawing/2014/main" id="{5BD25129-5853-CB9D-59F7-22971ED66780}"/>
              </a:ext>
            </a:extLst>
          </p:cNvPr>
          <p:cNvSpPr>
            <a:spLocks/>
          </p:cNvSpPr>
          <p:nvPr/>
        </p:nvSpPr>
        <p:spPr>
          <a:xfrm>
            <a:off x="5266094" y="3588253"/>
            <a:ext cx="365606" cy="374521"/>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772726 w 772726"/>
              <a:gd name="connsiteY0" fmla="*/ 151969 h 558275"/>
              <a:gd name="connsiteX1" fmla="*/ 0 w 772726"/>
              <a:gd name="connsiteY1" fmla="*/ 558275 h 558275"/>
              <a:gd name="connsiteX0" fmla="*/ 772726 w 772726"/>
              <a:gd name="connsiteY0" fmla="*/ 0 h 406306"/>
              <a:gd name="connsiteX1" fmla="*/ 0 w 772726"/>
              <a:gd name="connsiteY1" fmla="*/ 406306 h 406306"/>
              <a:gd name="connsiteX0" fmla="*/ 221942 w 221942"/>
              <a:gd name="connsiteY0" fmla="*/ 0 h 531761"/>
              <a:gd name="connsiteX1" fmla="*/ 5807 w 221942"/>
              <a:gd name="connsiteY1" fmla="*/ 531761 h 531761"/>
              <a:gd name="connsiteX0" fmla="*/ 311503 w 311503"/>
              <a:gd name="connsiteY0" fmla="*/ 0 h 531761"/>
              <a:gd name="connsiteX1" fmla="*/ 95368 w 311503"/>
              <a:gd name="connsiteY1" fmla="*/ 531761 h 531761"/>
              <a:gd name="connsiteX0" fmla="*/ 241316 w 241316"/>
              <a:gd name="connsiteY0" fmla="*/ 0 h 531761"/>
              <a:gd name="connsiteX1" fmla="*/ 25181 w 241316"/>
              <a:gd name="connsiteY1" fmla="*/ 531761 h 531761"/>
              <a:gd name="connsiteX0" fmla="*/ 237349 w 237349"/>
              <a:gd name="connsiteY0" fmla="*/ 0 h 562277"/>
              <a:gd name="connsiteX1" fmla="*/ 27841 w 237349"/>
              <a:gd name="connsiteY1" fmla="*/ 562277 h 562277"/>
              <a:gd name="connsiteX0" fmla="*/ 378607 w 378607"/>
              <a:gd name="connsiteY0" fmla="*/ 0 h 402916"/>
              <a:gd name="connsiteX1" fmla="*/ 134 w 378607"/>
              <a:gd name="connsiteY1" fmla="*/ 402916 h 402916"/>
              <a:gd name="connsiteX0" fmla="*/ 457569 w 457569"/>
              <a:gd name="connsiteY0" fmla="*/ 0 h 131790"/>
              <a:gd name="connsiteX1" fmla="*/ 47 w 457569"/>
              <a:gd name="connsiteY1" fmla="*/ 131790 h 131790"/>
              <a:gd name="connsiteX0" fmla="*/ 489605 w 489605"/>
              <a:gd name="connsiteY0" fmla="*/ 56910 h 81617"/>
              <a:gd name="connsiteX1" fmla="*/ 36 w 489605"/>
              <a:gd name="connsiteY1" fmla="*/ 33458 h 81617"/>
              <a:gd name="connsiteX0" fmla="*/ 489569 w 489569"/>
              <a:gd name="connsiteY0" fmla="*/ 179349 h 192072"/>
              <a:gd name="connsiteX1" fmla="*/ 0 w 489569"/>
              <a:gd name="connsiteY1" fmla="*/ 155897 h 192072"/>
              <a:gd name="connsiteX0" fmla="*/ 489569 w 489569"/>
              <a:gd name="connsiteY0" fmla="*/ 156686 h 212907"/>
              <a:gd name="connsiteX1" fmla="*/ 0 w 489569"/>
              <a:gd name="connsiteY1" fmla="*/ 133234 h 212907"/>
              <a:gd name="connsiteX0" fmla="*/ 378473 w 378473"/>
              <a:gd name="connsiteY0" fmla="*/ 345653 h 390015"/>
              <a:gd name="connsiteX1" fmla="*/ 0 w 378473"/>
              <a:gd name="connsiteY1" fmla="*/ 107924 h 390015"/>
              <a:gd name="connsiteX0" fmla="*/ 378473 w 378473"/>
              <a:gd name="connsiteY0" fmla="*/ 275876 h 330531"/>
              <a:gd name="connsiteX1" fmla="*/ 0 w 378473"/>
              <a:gd name="connsiteY1" fmla="*/ 38147 h 330531"/>
              <a:gd name="connsiteX0" fmla="*/ 365654 w 365654"/>
              <a:gd name="connsiteY0" fmla="*/ 332301 h 383346"/>
              <a:gd name="connsiteX1" fmla="*/ 0 w 365654"/>
              <a:gd name="connsiteY1" fmla="*/ 35537 h 383346"/>
            </a:gdLst>
            <a:ahLst/>
            <a:cxnLst>
              <a:cxn ang="0">
                <a:pos x="connsiteX0" y="connsiteY0"/>
              </a:cxn>
              <a:cxn ang="0">
                <a:pos x="connsiteX1" y="connsiteY1"/>
              </a:cxn>
            </a:cxnLst>
            <a:rect l="l" t="t" r="r" b="b"/>
            <a:pathLst>
              <a:path w="365654" h="383346">
                <a:moveTo>
                  <a:pt x="365654" y="332301"/>
                </a:moveTo>
                <a:cubicBezTo>
                  <a:pt x="192157" y="580525"/>
                  <a:pt x="623288" y="-168052"/>
                  <a:pt x="0" y="35537"/>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44" name="line 12">
            <a:extLst>
              <a:ext uri="{FF2B5EF4-FFF2-40B4-BE49-F238E27FC236}">
                <a16:creationId xmlns:a16="http://schemas.microsoft.com/office/drawing/2014/main" id="{58C05968-8960-88A8-9CBA-E4D24C086803}"/>
              </a:ext>
            </a:extLst>
          </p:cNvPr>
          <p:cNvSpPr>
            <a:spLocks/>
          </p:cNvSpPr>
          <p:nvPr/>
        </p:nvSpPr>
        <p:spPr>
          <a:xfrm flipH="1">
            <a:off x="5769253" y="3854930"/>
            <a:ext cx="489505" cy="208006"/>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772726 w 772726"/>
              <a:gd name="connsiteY0" fmla="*/ 151969 h 558275"/>
              <a:gd name="connsiteX1" fmla="*/ 0 w 772726"/>
              <a:gd name="connsiteY1" fmla="*/ 558275 h 558275"/>
              <a:gd name="connsiteX0" fmla="*/ 772726 w 772726"/>
              <a:gd name="connsiteY0" fmla="*/ 0 h 406306"/>
              <a:gd name="connsiteX1" fmla="*/ 0 w 772726"/>
              <a:gd name="connsiteY1" fmla="*/ 406306 h 406306"/>
              <a:gd name="connsiteX0" fmla="*/ 221942 w 221942"/>
              <a:gd name="connsiteY0" fmla="*/ 0 h 531761"/>
              <a:gd name="connsiteX1" fmla="*/ 5807 w 221942"/>
              <a:gd name="connsiteY1" fmla="*/ 531761 h 531761"/>
              <a:gd name="connsiteX0" fmla="*/ 311503 w 311503"/>
              <a:gd name="connsiteY0" fmla="*/ 0 h 531761"/>
              <a:gd name="connsiteX1" fmla="*/ 95368 w 311503"/>
              <a:gd name="connsiteY1" fmla="*/ 531761 h 531761"/>
              <a:gd name="connsiteX0" fmla="*/ 241316 w 241316"/>
              <a:gd name="connsiteY0" fmla="*/ 0 h 531761"/>
              <a:gd name="connsiteX1" fmla="*/ 25181 w 241316"/>
              <a:gd name="connsiteY1" fmla="*/ 531761 h 531761"/>
              <a:gd name="connsiteX0" fmla="*/ 237349 w 237349"/>
              <a:gd name="connsiteY0" fmla="*/ 0 h 562277"/>
              <a:gd name="connsiteX1" fmla="*/ 27841 w 237349"/>
              <a:gd name="connsiteY1" fmla="*/ 562277 h 562277"/>
              <a:gd name="connsiteX0" fmla="*/ 378607 w 378607"/>
              <a:gd name="connsiteY0" fmla="*/ 0 h 402916"/>
              <a:gd name="connsiteX1" fmla="*/ 134 w 378607"/>
              <a:gd name="connsiteY1" fmla="*/ 402916 h 402916"/>
              <a:gd name="connsiteX0" fmla="*/ 457569 w 457569"/>
              <a:gd name="connsiteY0" fmla="*/ 0 h 131790"/>
              <a:gd name="connsiteX1" fmla="*/ 47 w 457569"/>
              <a:gd name="connsiteY1" fmla="*/ 131790 h 131790"/>
              <a:gd name="connsiteX0" fmla="*/ 489605 w 489605"/>
              <a:gd name="connsiteY0" fmla="*/ 56910 h 81617"/>
              <a:gd name="connsiteX1" fmla="*/ 36 w 489605"/>
              <a:gd name="connsiteY1" fmla="*/ 33458 h 81617"/>
              <a:gd name="connsiteX0" fmla="*/ 489569 w 489569"/>
              <a:gd name="connsiteY0" fmla="*/ 179349 h 192072"/>
              <a:gd name="connsiteX1" fmla="*/ 0 w 489569"/>
              <a:gd name="connsiteY1" fmla="*/ 155897 h 192072"/>
              <a:gd name="connsiteX0" fmla="*/ 489569 w 489569"/>
              <a:gd name="connsiteY0" fmla="*/ 156686 h 212907"/>
              <a:gd name="connsiteX1" fmla="*/ 0 w 489569"/>
              <a:gd name="connsiteY1" fmla="*/ 133234 h 212907"/>
            </a:gdLst>
            <a:ahLst/>
            <a:cxnLst>
              <a:cxn ang="0">
                <a:pos x="connsiteX0" y="connsiteY0"/>
              </a:cxn>
              <a:cxn ang="0">
                <a:pos x="connsiteX1" y="connsiteY1"/>
              </a:cxn>
            </a:cxnLst>
            <a:rect l="l" t="t" r="r" b="b"/>
            <a:pathLst>
              <a:path w="489569" h="212907">
                <a:moveTo>
                  <a:pt x="489569" y="156686"/>
                </a:moveTo>
                <a:cubicBezTo>
                  <a:pt x="316072" y="404910"/>
                  <a:pt x="129768" y="-273699"/>
                  <a:pt x="0" y="133234"/>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45" name="line 13">
            <a:extLst>
              <a:ext uri="{FF2B5EF4-FFF2-40B4-BE49-F238E27FC236}">
                <a16:creationId xmlns:a16="http://schemas.microsoft.com/office/drawing/2014/main" id="{740DB012-7C4F-2E5A-5183-9FBF0299CC98}"/>
              </a:ext>
            </a:extLst>
          </p:cNvPr>
          <p:cNvSpPr>
            <a:spLocks/>
          </p:cNvSpPr>
          <p:nvPr/>
        </p:nvSpPr>
        <p:spPr>
          <a:xfrm flipH="1">
            <a:off x="6437170" y="1640129"/>
            <a:ext cx="3197701" cy="635942"/>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064229 w 1064229"/>
              <a:gd name="connsiteY0" fmla="*/ 281227 h 281227"/>
              <a:gd name="connsiteX1" fmla="*/ 0 w 1064229"/>
              <a:gd name="connsiteY1" fmla="*/ 225136 h 281227"/>
              <a:gd name="connsiteX0" fmla="*/ 1064229 w 1064229"/>
              <a:gd name="connsiteY0" fmla="*/ 255758 h 255758"/>
              <a:gd name="connsiteX1" fmla="*/ 0 w 1064229"/>
              <a:gd name="connsiteY1" fmla="*/ 199667 h 255758"/>
              <a:gd name="connsiteX0" fmla="*/ 1064229 w 1064229"/>
              <a:gd name="connsiteY0" fmla="*/ 252632 h 252632"/>
              <a:gd name="connsiteX1" fmla="*/ 0 w 1064229"/>
              <a:gd name="connsiteY1" fmla="*/ 196541 h 252632"/>
              <a:gd name="connsiteX0" fmla="*/ 1256930 w 1256930"/>
              <a:gd name="connsiteY0" fmla="*/ 216694 h 258616"/>
              <a:gd name="connsiteX1" fmla="*/ 0 w 1256930"/>
              <a:gd name="connsiteY1" fmla="*/ 258616 h 258616"/>
              <a:gd name="connsiteX0" fmla="*/ 1256930 w 1256930"/>
              <a:gd name="connsiteY0" fmla="*/ 211122 h 253044"/>
              <a:gd name="connsiteX1" fmla="*/ 0 w 1256930"/>
              <a:gd name="connsiteY1" fmla="*/ 253044 h 253044"/>
              <a:gd name="connsiteX0" fmla="*/ 1263895 w 1263895"/>
              <a:gd name="connsiteY0" fmla="*/ 192296 h 300443"/>
              <a:gd name="connsiteX1" fmla="*/ 0 w 1263895"/>
              <a:gd name="connsiteY1" fmla="*/ 300443 h 300443"/>
              <a:gd name="connsiteX0" fmla="*/ 1212818 w 1212818"/>
              <a:gd name="connsiteY0" fmla="*/ 206307 h 264123"/>
              <a:gd name="connsiteX1" fmla="*/ 0 w 1212818"/>
              <a:gd name="connsiteY1" fmla="*/ 264123 h 264123"/>
              <a:gd name="connsiteX0" fmla="*/ 1212818 w 1212818"/>
              <a:gd name="connsiteY0" fmla="*/ 198109 h 255925"/>
              <a:gd name="connsiteX1" fmla="*/ 0 w 1212818"/>
              <a:gd name="connsiteY1" fmla="*/ 255925 h 255925"/>
              <a:gd name="connsiteX0" fmla="*/ 1212818 w 1212818"/>
              <a:gd name="connsiteY0" fmla="*/ 202832 h 260648"/>
              <a:gd name="connsiteX1" fmla="*/ 0 w 1212818"/>
              <a:gd name="connsiteY1" fmla="*/ 260648 h 260648"/>
              <a:gd name="connsiteX0" fmla="*/ 1212818 w 1212818"/>
              <a:gd name="connsiteY0" fmla="*/ 213341 h 271157"/>
              <a:gd name="connsiteX1" fmla="*/ 0 w 1212818"/>
              <a:gd name="connsiteY1" fmla="*/ 271157 h 271157"/>
              <a:gd name="connsiteX0" fmla="*/ 1203531 w 1203531"/>
              <a:gd name="connsiteY0" fmla="*/ 217469 h 262040"/>
              <a:gd name="connsiteX1" fmla="*/ 0 w 1203531"/>
              <a:gd name="connsiteY1" fmla="*/ 262040 h 262040"/>
              <a:gd name="connsiteX0" fmla="*/ 1203531 w 1203531"/>
              <a:gd name="connsiteY0" fmla="*/ 224604 h 269175"/>
              <a:gd name="connsiteX1" fmla="*/ 0 w 1203531"/>
              <a:gd name="connsiteY1" fmla="*/ 269175 h 269175"/>
              <a:gd name="connsiteX0" fmla="*/ 1224426 w 1224426"/>
              <a:gd name="connsiteY0" fmla="*/ 225487 h 267409"/>
              <a:gd name="connsiteX1" fmla="*/ 0 w 1224426"/>
              <a:gd name="connsiteY1" fmla="*/ 267409 h 267409"/>
              <a:gd name="connsiteX0" fmla="*/ 1234388 w 1234388"/>
              <a:gd name="connsiteY0" fmla="*/ 222871 h 272697"/>
              <a:gd name="connsiteX1" fmla="*/ 0 w 1234388"/>
              <a:gd name="connsiteY1" fmla="*/ 272697 h 272697"/>
            </a:gdLst>
            <a:ahLst/>
            <a:cxnLst>
              <a:cxn ang="0">
                <a:pos x="connsiteX0" y="connsiteY0"/>
              </a:cxn>
              <a:cxn ang="0">
                <a:pos x="connsiteX1" y="connsiteY1"/>
              </a:cxn>
            </a:cxnLst>
            <a:rect l="l" t="t" r="r" b="b"/>
            <a:pathLst>
              <a:path w="1234388" h="272697">
                <a:moveTo>
                  <a:pt x="1234388" y="222871"/>
                </a:moveTo>
                <a:cubicBezTo>
                  <a:pt x="708803" y="-204249"/>
                  <a:pt x="142311" y="79816"/>
                  <a:pt x="0" y="272697"/>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46" name="line 14">
            <a:extLst>
              <a:ext uri="{FF2B5EF4-FFF2-40B4-BE49-F238E27FC236}">
                <a16:creationId xmlns:a16="http://schemas.microsoft.com/office/drawing/2014/main" id="{73BF929B-0255-B830-2754-7AD1AA8A482A}"/>
              </a:ext>
            </a:extLst>
          </p:cNvPr>
          <p:cNvSpPr>
            <a:spLocks/>
          </p:cNvSpPr>
          <p:nvPr/>
        </p:nvSpPr>
        <p:spPr>
          <a:xfrm rot="20437057" flipH="1">
            <a:off x="6403329" y="2122896"/>
            <a:ext cx="1100512" cy="534202"/>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3469497 w 3469497"/>
              <a:gd name="connsiteY0" fmla="*/ 125439 h 730983"/>
              <a:gd name="connsiteX1" fmla="*/ 0 w 3469497"/>
              <a:gd name="connsiteY1" fmla="*/ 730983 h 730983"/>
              <a:gd name="connsiteX0" fmla="*/ 3469497 w 3469497"/>
              <a:gd name="connsiteY0" fmla="*/ 588205 h 1193749"/>
              <a:gd name="connsiteX1" fmla="*/ 0 w 3469497"/>
              <a:gd name="connsiteY1" fmla="*/ 1193749 h 1193749"/>
              <a:gd name="connsiteX0" fmla="*/ 4216472 w 4216472"/>
              <a:gd name="connsiteY0" fmla="*/ 681813 h 1122599"/>
              <a:gd name="connsiteX1" fmla="*/ 0 w 4216472"/>
              <a:gd name="connsiteY1" fmla="*/ 1122599 h 1122599"/>
              <a:gd name="connsiteX0" fmla="*/ 4216472 w 4216472"/>
              <a:gd name="connsiteY0" fmla="*/ 744963 h 1185749"/>
              <a:gd name="connsiteX1" fmla="*/ 0 w 4216472"/>
              <a:gd name="connsiteY1" fmla="*/ 1185749 h 1185749"/>
              <a:gd name="connsiteX0" fmla="*/ 4290214 w 4290214"/>
              <a:gd name="connsiteY0" fmla="*/ 299185 h 1690888"/>
              <a:gd name="connsiteX1" fmla="*/ 0 w 4290214"/>
              <a:gd name="connsiteY1" fmla="*/ 1690888 h 1690888"/>
              <a:gd name="connsiteX0" fmla="*/ 4290214 w 4290214"/>
              <a:gd name="connsiteY0" fmla="*/ 448093 h 1839796"/>
              <a:gd name="connsiteX1" fmla="*/ 0 w 4290214"/>
              <a:gd name="connsiteY1" fmla="*/ 1839796 h 1839796"/>
              <a:gd name="connsiteX0" fmla="*/ 4290214 w 4290214"/>
              <a:gd name="connsiteY0" fmla="*/ 586642 h 1978345"/>
              <a:gd name="connsiteX1" fmla="*/ 0 w 4290214"/>
              <a:gd name="connsiteY1" fmla="*/ 1978345 h 1978345"/>
              <a:gd name="connsiteX0" fmla="*/ 4290214 w 4290214"/>
              <a:gd name="connsiteY0" fmla="*/ 877139 h 2268842"/>
              <a:gd name="connsiteX1" fmla="*/ 0 w 4290214"/>
              <a:gd name="connsiteY1" fmla="*/ 2268842 h 2268842"/>
              <a:gd name="connsiteX0" fmla="*/ 4290214 w 4290214"/>
              <a:gd name="connsiteY0" fmla="*/ 865688 h 2257391"/>
              <a:gd name="connsiteX1" fmla="*/ 0 w 4290214"/>
              <a:gd name="connsiteY1" fmla="*/ 2257391 h 2257391"/>
              <a:gd name="connsiteX0" fmla="*/ 4290214 w 4290214"/>
              <a:gd name="connsiteY0" fmla="*/ 451745 h 1843448"/>
              <a:gd name="connsiteX1" fmla="*/ 0 w 4290214"/>
              <a:gd name="connsiteY1" fmla="*/ 1843448 h 1843448"/>
              <a:gd name="connsiteX0" fmla="*/ 4290214 w 4290214"/>
              <a:gd name="connsiteY0" fmla="*/ 778043 h 2169746"/>
              <a:gd name="connsiteX1" fmla="*/ 0 w 4290214"/>
              <a:gd name="connsiteY1" fmla="*/ 2169746 h 2169746"/>
              <a:gd name="connsiteX0" fmla="*/ 4216472 w 4216472"/>
              <a:gd name="connsiteY0" fmla="*/ 735274 h 2277916"/>
              <a:gd name="connsiteX1" fmla="*/ 0 w 4216472"/>
              <a:gd name="connsiteY1" fmla="*/ 2277916 h 2277916"/>
              <a:gd name="connsiteX0" fmla="*/ 4216472 w 4216472"/>
              <a:gd name="connsiteY0" fmla="*/ 634711 h 2177353"/>
              <a:gd name="connsiteX1" fmla="*/ 0 w 4216472"/>
              <a:gd name="connsiteY1" fmla="*/ 2177353 h 2177353"/>
              <a:gd name="connsiteX0" fmla="*/ 4233178 w 4233178"/>
              <a:gd name="connsiteY0" fmla="*/ 421290 h 1963932"/>
              <a:gd name="connsiteX1" fmla="*/ 16706 w 4233178"/>
              <a:gd name="connsiteY1" fmla="*/ 1963932 h 1963932"/>
            </a:gdLst>
            <a:ahLst/>
            <a:cxnLst>
              <a:cxn ang="0">
                <a:pos x="connsiteX0" y="connsiteY0"/>
              </a:cxn>
              <a:cxn ang="0">
                <a:pos x="connsiteX1" y="connsiteY1"/>
              </a:cxn>
            </a:cxnLst>
            <a:rect l="l" t="t" r="r" b="b"/>
            <a:pathLst>
              <a:path w="4233178" h="1963932">
                <a:moveTo>
                  <a:pt x="4233178" y="421290"/>
                </a:moveTo>
                <a:cubicBezTo>
                  <a:pt x="1801548" y="-823186"/>
                  <a:pt x="-204515" y="991830"/>
                  <a:pt x="16706" y="1963932"/>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47" name="line 15">
            <a:extLst>
              <a:ext uri="{FF2B5EF4-FFF2-40B4-BE49-F238E27FC236}">
                <a16:creationId xmlns:a16="http://schemas.microsoft.com/office/drawing/2014/main" id="{88A9D2DE-343C-D481-0CCA-462355EBCE51}"/>
              </a:ext>
            </a:extLst>
          </p:cNvPr>
          <p:cNvSpPr>
            <a:spLocks/>
          </p:cNvSpPr>
          <p:nvPr/>
        </p:nvSpPr>
        <p:spPr>
          <a:xfrm flipH="1">
            <a:off x="7582520" y="2504940"/>
            <a:ext cx="237318" cy="549333"/>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772726 w 772726"/>
              <a:gd name="connsiteY0" fmla="*/ 151969 h 558275"/>
              <a:gd name="connsiteX1" fmla="*/ 0 w 772726"/>
              <a:gd name="connsiteY1" fmla="*/ 558275 h 558275"/>
              <a:gd name="connsiteX0" fmla="*/ 772726 w 772726"/>
              <a:gd name="connsiteY0" fmla="*/ 0 h 406306"/>
              <a:gd name="connsiteX1" fmla="*/ 0 w 772726"/>
              <a:gd name="connsiteY1" fmla="*/ 406306 h 406306"/>
              <a:gd name="connsiteX0" fmla="*/ 221942 w 221942"/>
              <a:gd name="connsiteY0" fmla="*/ 0 h 531761"/>
              <a:gd name="connsiteX1" fmla="*/ 5807 w 221942"/>
              <a:gd name="connsiteY1" fmla="*/ 531761 h 531761"/>
              <a:gd name="connsiteX0" fmla="*/ 311503 w 311503"/>
              <a:gd name="connsiteY0" fmla="*/ 0 h 531761"/>
              <a:gd name="connsiteX1" fmla="*/ 95368 w 311503"/>
              <a:gd name="connsiteY1" fmla="*/ 531761 h 531761"/>
              <a:gd name="connsiteX0" fmla="*/ 241316 w 241316"/>
              <a:gd name="connsiteY0" fmla="*/ 0 h 531761"/>
              <a:gd name="connsiteX1" fmla="*/ 25181 w 241316"/>
              <a:gd name="connsiteY1" fmla="*/ 531761 h 531761"/>
              <a:gd name="connsiteX0" fmla="*/ 237349 w 237349"/>
              <a:gd name="connsiteY0" fmla="*/ 0 h 562277"/>
              <a:gd name="connsiteX1" fmla="*/ 27841 w 237349"/>
              <a:gd name="connsiteY1" fmla="*/ 562277 h 562277"/>
            </a:gdLst>
            <a:ahLst/>
            <a:cxnLst>
              <a:cxn ang="0">
                <a:pos x="connsiteX0" y="connsiteY0"/>
              </a:cxn>
              <a:cxn ang="0">
                <a:pos x="connsiteX1" y="connsiteY1"/>
              </a:cxn>
            </a:cxnLst>
            <a:rect l="l" t="t" r="r" b="b"/>
            <a:pathLst>
              <a:path w="237349" h="562277">
                <a:moveTo>
                  <a:pt x="237349" y="0"/>
                </a:moveTo>
                <a:cubicBezTo>
                  <a:pt x="-109201" y="99541"/>
                  <a:pt x="25149" y="443963"/>
                  <a:pt x="27841" y="562277"/>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48" name="line 16">
            <a:extLst>
              <a:ext uri="{FF2B5EF4-FFF2-40B4-BE49-F238E27FC236}">
                <a16:creationId xmlns:a16="http://schemas.microsoft.com/office/drawing/2014/main" id="{D072C694-82DE-E71B-71EB-2FE7CC266EDE}"/>
              </a:ext>
            </a:extLst>
          </p:cNvPr>
          <p:cNvSpPr>
            <a:spLocks/>
          </p:cNvSpPr>
          <p:nvPr/>
        </p:nvSpPr>
        <p:spPr>
          <a:xfrm flipH="1">
            <a:off x="7581477" y="2504939"/>
            <a:ext cx="378558" cy="393641"/>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772726 w 772726"/>
              <a:gd name="connsiteY0" fmla="*/ 151969 h 558275"/>
              <a:gd name="connsiteX1" fmla="*/ 0 w 772726"/>
              <a:gd name="connsiteY1" fmla="*/ 558275 h 558275"/>
              <a:gd name="connsiteX0" fmla="*/ 772726 w 772726"/>
              <a:gd name="connsiteY0" fmla="*/ 0 h 406306"/>
              <a:gd name="connsiteX1" fmla="*/ 0 w 772726"/>
              <a:gd name="connsiteY1" fmla="*/ 406306 h 406306"/>
              <a:gd name="connsiteX0" fmla="*/ 221942 w 221942"/>
              <a:gd name="connsiteY0" fmla="*/ 0 h 531761"/>
              <a:gd name="connsiteX1" fmla="*/ 5807 w 221942"/>
              <a:gd name="connsiteY1" fmla="*/ 531761 h 531761"/>
              <a:gd name="connsiteX0" fmla="*/ 311503 w 311503"/>
              <a:gd name="connsiteY0" fmla="*/ 0 h 531761"/>
              <a:gd name="connsiteX1" fmla="*/ 95368 w 311503"/>
              <a:gd name="connsiteY1" fmla="*/ 531761 h 531761"/>
              <a:gd name="connsiteX0" fmla="*/ 241316 w 241316"/>
              <a:gd name="connsiteY0" fmla="*/ 0 h 531761"/>
              <a:gd name="connsiteX1" fmla="*/ 25181 w 241316"/>
              <a:gd name="connsiteY1" fmla="*/ 531761 h 531761"/>
              <a:gd name="connsiteX0" fmla="*/ 237349 w 237349"/>
              <a:gd name="connsiteY0" fmla="*/ 0 h 562277"/>
              <a:gd name="connsiteX1" fmla="*/ 27841 w 237349"/>
              <a:gd name="connsiteY1" fmla="*/ 562277 h 562277"/>
              <a:gd name="connsiteX0" fmla="*/ 378607 w 378607"/>
              <a:gd name="connsiteY0" fmla="*/ 0 h 402916"/>
              <a:gd name="connsiteX1" fmla="*/ 134 w 378607"/>
              <a:gd name="connsiteY1" fmla="*/ 402916 h 402916"/>
            </a:gdLst>
            <a:ahLst/>
            <a:cxnLst>
              <a:cxn ang="0">
                <a:pos x="connsiteX0" y="connsiteY0"/>
              </a:cxn>
              <a:cxn ang="0">
                <a:pos x="connsiteX1" y="connsiteY1"/>
              </a:cxn>
            </a:cxnLst>
            <a:rect l="l" t="t" r="r" b="b"/>
            <a:pathLst>
              <a:path w="378607" h="402916">
                <a:moveTo>
                  <a:pt x="378607" y="0"/>
                </a:moveTo>
                <a:cubicBezTo>
                  <a:pt x="32057" y="99541"/>
                  <a:pt x="-2558" y="284602"/>
                  <a:pt x="134" y="402916"/>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49" name="line 17">
            <a:extLst>
              <a:ext uri="{FF2B5EF4-FFF2-40B4-BE49-F238E27FC236}">
                <a16:creationId xmlns:a16="http://schemas.microsoft.com/office/drawing/2014/main" id="{6E321B91-4E4D-8F0F-03C4-136B6F52C79F}"/>
              </a:ext>
            </a:extLst>
          </p:cNvPr>
          <p:cNvSpPr>
            <a:spLocks/>
          </p:cNvSpPr>
          <p:nvPr/>
        </p:nvSpPr>
        <p:spPr>
          <a:xfrm flipH="1">
            <a:off x="8602535" y="2165969"/>
            <a:ext cx="1039249" cy="254069"/>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Lst>
            <a:ahLst/>
            <a:cxnLst>
              <a:cxn ang="0">
                <a:pos x="connsiteX0" y="connsiteY0"/>
              </a:cxn>
              <a:cxn ang="0">
                <a:pos x="connsiteX1" y="connsiteY1"/>
              </a:cxn>
            </a:cxnLst>
            <a:rect l="l" t="t" r="r" b="b"/>
            <a:pathLst>
              <a:path w="1067587" h="260056">
                <a:moveTo>
                  <a:pt x="1067587" y="260056"/>
                </a:moveTo>
                <a:cubicBezTo>
                  <a:pt x="509002" y="-169347"/>
                  <a:pt x="325299" y="8933"/>
                  <a:pt x="0" y="252701"/>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50" name="line 18a">
            <a:extLst>
              <a:ext uri="{FF2B5EF4-FFF2-40B4-BE49-F238E27FC236}">
                <a16:creationId xmlns:a16="http://schemas.microsoft.com/office/drawing/2014/main" id="{CE5EA8A4-89BC-6B52-31F4-4755B8233A85}"/>
              </a:ext>
            </a:extLst>
          </p:cNvPr>
          <p:cNvSpPr>
            <a:spLocks/>
          </p:cNvSpPr>
          <p:nvPr/>
        </p:nvSpPr>
        <p:spPr>
          <a:xfrm flipH="1">
            <a:off x="9663006" y="2320491"/>
            <a:ext cx="190276" cy="616787"/>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160353 w 1160353"/>
              <a:gd name="connsiteY0" fmla="*/ 245446 h 275388"/>
              <a:gd name="connsiteX1" fmla="*/ 0 w 1160353"/>
              <a:gd name="connsiteY1" fmla="*/ 275388 h 275388"/>
              <a:gd name="connsiteX0" fmla="*/ 1176601 w 1176601"/>
              <a:gd name="connsiteY0" fmla="*/ 322693 h 352635"/>
              <a:gd name="connsiteX1" fmla="*/ 16248 w 1176601"/>
              <a:gd name="connsiteY1" fmla="*/ 352635 h 352635"/>
              <a:gd name="connsiteX0" fmla="*/ 319131 w 319131"/>
              <a:gd name="connsiteY0" fmla="*/ 171503 h 669357"/>
              <a:gd name="connsiteX1" fmla="*/ 212325 w 319131"/>
              <a:gd name="connsiteY1" fmla="*/ 669357 h 669357"/>
              <a:gd name="connsiteX0" fmla="*/ 169850 w 169850"/>
              <a:gd name="connsiteY0" fmla="*/ 32096 h 529950"/>
              <a:gd name="connsiteX1" fmla="*/ 63044 w 169850"/>
              <a:gd name="connsiteY1" fmla="*/ 529950 h 529950"/>
              <a:gd name="connsiteX0" fmla="*/ 160110 w 160110"/>
              <a:gd name="connsiteY0" fmla="*/ 29584 h 551173"/>
              <a:gd name="connsiteX1" fmla="*/ 66556 w 160110"/>
              <a:gd name="connsiteY1" fmla="*/ 551173 h 551173"/>
              <a:gd name="connsiteX0" fmla="*/ 267588 w 267588"/>
              <a:gd name="connsiteY0" fmla="*/ 31263 h 536630"/>
              <a:gd name="connsiteX1" fmla="*/ 41949 w 267588"/>
              <a:gd name="connsiteY1" fmla="*/ 536630 h 536630"/>
              <a:gd name="connsiteX0" fmla="*/ 225639 w 225639"/>
              <a:gd name="connsiteY0" fmla="*/ 11088 h 516582"/>
              <a:gd name="connsiteX1" fmla="*/ 0 w 225639"/>
              <a:gd name="connsiteY1" fmla="*/ 516455 h 516582"/>
              <a:gd name="connsiteX0" fmla="*/ 230923 w 230923"/>
              <a:gd name="connsiteY0" fmla="*/ 15166 h 336869"/>
              <a:gd name="connsiteX1" fmla="*/ 0 w 230923"/>
              <a:gd name="connsiteY1" fmla="*/ 336688 h 336869"/>
              <a:gd name="connsiteX0" fmla="*/ 230923 w 230923"/>
              <a:gd name="connsiteY0" fmla="*/ 61209 h 382867"/>
              <a:gd name="connsiteX1" fmla="*/ 0 w 230923"/>
              <a:gd name="connsiteY1" fmla="*/ 382731 h 382867"/>
              <a:gd name="connsiteX0" fmla="*/ 341875 w 341875"/>
              <a:gd name="connsiteY0" fmla="*/ 58661 h 412754"/>
              <a:gd name="connsiteX1" fmla="*/ 0 w 341875"/>
              <a:gd name="connsiteY1" fmla="*/ 412626 h 412754"/>
              <a:gd name="connsiteX0" fmla="*/ 341875 w 341875"/>
              <a:gd name="connsiteY0" fmla="*/ 83162 h 437127"/>
              <a:gd name="connsiteX1" fmla="*/ 0 w 341875"/>
              <a:gd name="connsiteY1" fmla="*/ 437127 h 437127"/>
              <a:gd name="connsiteX0" fmla="*/ 267907 w 267907"/>
              <a:gd name="connsiteY0" fmla="*/ 72912 h 507985"/>
              <a:gd name="connsiteX1" fmla="*/ 0 w 267907"/>
              <a:gd name="connsiteY1" fmla="*/ 507985 h 507985"/>
              <a:gd name="connsiteX0" fmla="*/ 366831 w 366831"/>
              <a:gd name="connsiteY0" fmla="*/ 55766 h 490839"/>
              <a:gd name="connsiteX1" fmla="*/ 98924 w 366831"/>
              <a:gd name="connsiteY1" fmla="*/ 490839 h 490839"/>
              <a:gd name="connsiteX0" fmla="*/ 277974 w 277974"/>
              <a:gd name="connsiteY0" fmla="*/ 57541 h 492614"/>
              <a:gd name="connsiteX1" fmla="*/ 10067 w 277974"/>
              <a:gd name="connsiteY1" fmla="*/ 492614 h 492614"/>
              <a:gd name="connsiteX0" fmla="*/ 274419 w 274419"/>
              <a:gd name="connsiteY0" fmla="*/ 48364 h 634839"/>
              <a:gd name="connsiteX1" fmla="*/ 11796 w 274419"/>
              <a:gd name="connsiteY1" fmla="*/ 634839 h 634839"/>
              <a:gd name="connsiteX0" fmla="*/ 262623 w 262623"/>
              <a:gd name="connsiteY0" fmla="*/ 57604 h 644079"/>
              <a:gd name="connsiteX1" fmla="*/ 0 w 262623"/>
              <a:gd name="connsiteY1" fmla="*/ 644079 h 644079"/>
              <a:gd name="connsiteX0" fmla="*/ 162734 w 162734"/>
              <a:gd name="connsiteY0" fmla="*/ 66949 h 539872"/>
              <a:gd name="connsiteX1" fmla="*/ 32196 w 162734"/>
              <a:gd name="connsiteY1" fmla="*/ 539872 h 539872"/>
            </a:gdLst>
            <a:ahLst/>
            <a:cxnLst>
              <a:cxn ang="0">
                <a:pos x="connsiteX0" y="connsiteY0"/>
              </a:cxn>
              <a:cxn ang="0">
                <a:pos x="connsiteX1" y="connsiteY1"/>
              </a:cxn>
            </a:cxnLst>
            <a:rect l="l" t="t" r="r" b="b"/>
            <a:pathLst>
              <a:path w="162734" h="539872">
                <a:moveTo>
                  <a:pt x="162734" y="66949"/>
                </a:moveTo>
                <a:cubicBezTo>
                  <a:pt x="-218131" y="-179553"/>
                  <a:pt x="213986" y="317660"/>
                  <a:pt x="32196" y="539872"/>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51" name="line 18b">
            <a:extLst>
              <a:ext uri="{FF2B5EF4-FFF2-40B4-BE49-F238E27FC236}">
                <a16:creationId xmlns:a16="http://schemas.microsoft.com/office/drawing/2014/main" id="{4B6996ED-277F-EC72-D95B-D2FB96F850D3}"/>
              </a:ext>
            </a:extLst>
          </p:cNvPr>
          <p:cNvSpPr>
            <a:spLocks/>
          </p:cNvSpPr>
          <p:nvPr/>
        </p:nvSpPr>
        <p:spPr>
          <a:xfrm flipH="1">
            <a:off x="9671895" y="2246170"/>
            <a:ext cx="403235" cy="474489"/>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160353 w 1160353"/>
              <a:gd name="connsiteY0" fmla="*/ 245446 h 275388"/>
              <a:gd name="connsiteX1" fmla="*/ 0 w 1160353"/>
              <a:gd name="connsiteY1" fmla="*/ 275388 h 275388"/>
              <a:gd name="connsiteX0" fmla="*/ 1176601 w 1176601"/>
              <a:gd name="connsiteY0" fmla="*/ 322693 h 352635"/>
              <a:gd name="connsiteX1" fmla="*/ 16248 w 1176601"/>
              <a:gd name="connsiteY1" fmla="*/ 352635 h 352635"/>
              <a:gd name="connsiteX0" fmla="*/ 319131 w 319131"/>
              <a:gd name="connsiteY0" fmla="*/ 171503 h 669357"/>
              <a:gd name="connsiteX1" fmla="*/ 212325 w 319131"/>
              <a:gd name="connsiteY1" fmla="*/ 669357 h 669357"/>
              <a:gd name="connsiteX0" fmla="*/ 169850 w 169850"/>
              <a:gd name="connsiteY0" fmla="*/ 32096 h 529950"/>
              <a:gd name="connsiteX1" fmla="*/ 63044 w 169850"/>
              <a:gd name="connsiteY1" fmla="*/ 529950 h 529950"/>
              <a:gd name="connsiteX0" fmla="*/ 160110 w 160110"/>
              <a:gd name="connsiteY0" fmla="*/ 29584 h 551173"/>
              <a:gd name="connsiteX1" fmla="*/ 66556 w 160110"/>
              <a:gd name="connsiteY1" fmla="*/ 551173 h 551173"/>
              <a:gd name="connsiteX0" fmla="*/ 358767 w 358767"/>
              <a:gd name="connsiteY0" fmla="*/ 59476 h 406144"/>
              <a:gd name="connsiteX1" fmla="*/ 32340 w 358767"/>
              <a:gd name="connsiteY1" fmla="*/ 406144 h 406144"/>
              <a:gd name="connsiteX0" fmla="*/ 328313 w 328313"/>
              <a:gd name="connsiteY0" fmla="*/ 23149 h 369817"/>
              <a:gd name="connsiteX1" fmla="*/ 1886 w 328313"/>
              <a:gd name="connsiteY1" fmla="*/ 369817 h 369817"/>
              <a:gd name="connsiteX0" fmla="*/ 296906 w 296906"/>
              <a:gd name="connsiteY0" fmla="*/ 29604 h 300571"/>
              <a:gd name="connsiteX1" fmla="*/ 2180 w 296906"/>
              <a:gd name="connsiteY1" fmla="*/ 300571 h 300571"/>
              <a:gd name="connsiteX0" fmla="*/ 323071 w 323071"/>
              <a:gd name="connsiteY0" fmla="*/ 20252 h 415585"/>
              <a:gd name="connsiteX1" fmla="*/ 1928 w 323071"/>
              <a:gd name="connsiteY1" fmla="*/ 415585 h 415585"/>
              <a:gd name="connsiteX0" fmla="*/ 344869 w 344869"/>
              <a:gd name="connsiteY0" fmla="*/ 19986 h 415319"/>
              <a:gd name="connsiteX1" fmla="*/ 23726 w 344869"/>
              <a:gd name="connsiteY1" fmla="*/ 415319 h 415319"/>
            </a:gdLst>
            <a:ahLst/>
            <a:cxnLst>
              <a:cxn ang="0">
                <a:pos x="connsiteX0" y="connsiteY0"/>
              </a:cxn>
              <a:cxn ang="0">
                <a:pos x="connsiteX1" y="connsiteY1"/>
              </a:cxn>
            </a:cxnLst>
            <a:rect l="l" t="t" r="r" b="b"/>
            <a:pathLst>
              <a:path w="344869" h="415319">
                <a:moveTo>
                  <a:pt x="344869" y="19986"/>
                </a:moveTo>
                <a:cubicBezTo>
                  <a:pt x="207041" y="-80522"/>
                  <a:pt x="-84927" y="220910"/>
                  <a:pt x="23726" y="415319"/>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52" name="line 18c">
            <a:extLst>
              <a:ext uri="{FF2B5EF4-FFF2-40B4-BE49-F238E27FC236}">
                <a16:creationId xmlns:a16="http://schemas.microsoft.com/office/drawing/2014/main" id="{42248F8C-7E95-E151-0E95-8E10D0510B81}"/>
              </a:ext>
            </a:extLst>
          </p:cNvPr>
          <p:cNvSpPr>
            <a:spLocks/>
          </p:cNvSpPr>
          <p:nvPr/>
        </p:nvSpPr>
        <p:spPr>
          <a:xfrm flipH="1">
            <a:off x="9677755" y="2100836"/>
            <a:ext cx="674717" cy="492671"/>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160353 w 1160353"/>
              <a:gd name="connsiteY0" fmla="*/ 245446 h 275388"/>
              <a:gd name="connsiteX1" fmla="*/ 0 w 1160353"/>
              <a:gd name="connsiteY1" fmla="*/ 275388 h 275388"/>
              <a:gd name="connsiteX0" fmla="*/ 1176601 w 1176601"/>
              <a:gd name="connsiteY0" fmla="*/ 322693 h 352635"/>
              <a:gd name="connsiteX1" fmla="*/ 16248 w 1176601"/>
              <a:gd name="connsiteY1" fmla="*/ 352635 h 352635"/>
              <a:gd name="connsiteX0" fmla="*/ 319131 w 319131"/>
              <a:gd name="connsiteY0" fmla="*/ 171503 h 669357"/>
              <a:gd name="connsiteX1" fmla="*/ 212325 w 319131"/>
              <a:gd name="connsiteY1" fmla="*/ 669357 h 669357"/>
              <a:gd name="connsiteX0" fmla="*/ 169850 w 169850"/>
              <a:gd name="connsiteY0" fmla="*/ 32096 h 529950"/>
              <a:gd name="connsiteX1" fmla="*/ 63044 w 169850"/>
              <a:gd name="connsiteY1" fmla="*/ 529950 h 529950"/>
              <a:gd name="connsiteX0" fmla="*/ 160110 w 160110"/>
              <a:gd name="connsiteY0" fmla="*/ 29584 h 551173"/>
              <a:gd name="connsiteX1" fmla="*/ 66556 w 160110"/>
              <a:gd name="connsiteY1" fmla="*/ 551173 h 551173"/>
              <a:gd name="connsiteX0" fmla="*/ 358767 w 358767"/>
              <a:gd name="connsiteY0" fmla="*/ 59476 h 406144"/>
              <a:gd name="connsiteX1" fmla="*/ 32340 w 358767"/>
              <a:gd name="connsiteY1" fmla="*/ 406144 h 406144"/>
              <a:gd name="connsiteX0" fmla="*/ 328313 w 328313"/>
              <a:gd name="connsiteY0" fmla="*/ 23149 h 369817"/>
              <a:gd name="connsiteX1" fmla="*/ 1886 w 328313"/>
              <a:gd name="connsiteY1" fmla="*/ 369817 h 369817"/>
              <a:gd name="connsiteX0" fmla="*/ 541056 w 541056"/>
              <a:gd name="connsiteY0" fmla="*/ 21886 h 388233"/>
              <a:gd name="connsiteX1" fmla="*/ 984 w 541056"/>
              <a:gd name="connsiteY1" fmla="*/ 388233 h 388233"/>
              <a:gd name="connsiteX0" fmla="*/ 541725 w 541725"/>
              <a:gd name="connsiteY0" fmla="*/ 0 h 366347"/>
              <a:gd name="connsiteX1" fmla="*/ 1653 w 541725"/>
              <a:gd name="connsiteY1" fmla="*/ 366347 h 366347"/>
              <a:gd name="connsiteX0" fmla="*/ 540072 w 540072"/>
              <a:gd name="connsiteY0" fmla="*/ 0 h 366347"/>
              <a:gd name="connsiteX1" fmla="*/ 0 w 540072"/>
              <a:gd name="connsiteY1" fmla="*/ 366347 h 366347"/>
              <a:gd name="connsiteX0" fmla="*/ 608756 w 608756"/>
              <a:gd name="connsiteY0" fmla="*/ 0 h 485305"/>
              <a:gd name="connsiteX1" fmla="*/ 0 w 608756"/>
              <a:gd name="connsiteY1" fmla="*/ 485305 h 485305"/>
              <a:gd name="connsiteX0" fmla="*/ 608756 w 608756"/>
              <a:gd name="connsiteY0" fmla="*/ 0 h 485305"/>
              <a:gd name="connsiteX1" fmla="*/ 0 w 608756"/>
              <a:gd name="connsiteY1" fmla="*/ 485305 h 485305"/>
              <a:gd name="connsiteX0" fmla="*/ 577056 w 577056"/>
              <a:gd name="connsiteY0" fmla="*/ 0 h 431233"/>
              <a:gd name="connsiteX1" fmla="*/ 0 w 577056"/>
              <a:gd name="connsiteY1" fmla="*/ 431233 h 431233"/>
            </a:gdLst>
            <a:ahLst/>
            <a:cxnLst>
              <a:cxn ang="0">
                <a:pos x="connsiteX0" y="connsiteY0"/>
              </a:cxn>
              <a:cxn ang="0">
                <a:pos x="connsiteX1" y="connsiteY1"/>
              </a:cxn>
            </a:cxnLst>
            <a:rect l="l" t="t" r="r" b="b"/>
            <a:pathLst>
              <a:path w="577056" h="431233">
                <a:moveTo>
                  <a:pt x="577056" y="0"/>
                </a:moveTo>
                <a:cubicBezTo>
                  <a:pt x="255494" y="422067"/>
                  <a:pt x="97025" y="-150366"/>
                  <a:pt x="0" y="431233"/>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53" name="line 19">
            <a:extLst>
              <a:ext uri="{FF2B5EF4-FFF2-40B4-BE49-F238E27FC236}">
                <a16:creationId xmlns:a16="http://schemas.microsoft.com/office/drawing/2014/main" id="{107F7F52-2E04-29E7-191B-D6FE8E0E516E}"/>
              </a:ext>
            </a:extLst>
          </p:cNvPr>
          <p:cNvSpPr>
            <a:spLocks/>
          </p:cNvSpPr>
          <p:nvPr/>
        </p:nvSpPr>
        <p:spPr>
          <a:xfrm rot="2838998" flipH="1">
            <a:off x="10446524" y="2427605"/>
            <a:ext cx="294545" cy="369345"/>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930854 w 930854"/>
              <a:gd name="connsiteY0" fmla="*/ 164874 h 496428"/>
              <a:gd name="connsiteX1" fmla="*/ 0 w 930854"/>
              <a:gd name="connsiteY1" fmla="*/ 496428 h 496428"/>
              <a:gd name="connsiteX0" fmla="*/ 962068 w 962068"/>
              <a:gd name="connsiteY0" fmla="*/ 188899 h 520453"/>
              <a:gd name="connsiteX1" fmla="*/ 31214 w 962068"/>
              <a:gd name="connsiteY1" fmla="*/ 520453 h 520453"/>
              <a:gd name="connsiteX0" fmla="*/ 403572 w 403572"/>
              <a:gd name="connsiteY0" fmla="*/ 186885 h 527185"/>
              <a:gd name="connsiteX1" fmla="*/ 145699 w 403572"/>
              <a:gd name="connsiteY1" fmla="*/ 527185 h 527185"/>
              <a:gd name="connsiteX0" fmla="*/ 304779 w 304779"/>
              <a:gd name="connsiteY0" fmla="*/ 35083 h 375383"/>
              <a:gd name="connsiteX1" fmla="*/ 46906 w 304779"/>
              <a:gd name="connsiteY1" fmla="*/ 375383 h 375383"/>
              <a:gd name="connsiteX0" fmla="*/ 304186 w 304186"/>
              <a:gd name="connsiteY0" fmla="*/ 28538 h 368838"/>
              <a:gd name="connsiteX1" fmla="*/ 46313 w 304186"/>
              <a:gd name="connsiteY1" fmla="*/ 368838 h 368838"/>
              <a:gd name="connsiteX0" fmla="*/ 294583 w 294583"/>
              <a:gd name="connsiteY0" fmla="*/ 26815 h 378048"/>
              <a:gd name="connsiteX1" fmla="*/ 47392 w 294583"/>
              <a:gd name="connsiteY1" fmla="*/ 378048 h 378048"/>
            </a:gdLst>
            <a:ahLst/>
            <a:cxnLst>
              <a:cxn ang="0">
                <a:pos x="connsiteX0" y="connsiteY0"/>
              </a:cxn>
              <a:cxn ang="0">
                <a:pos x="connsiteX1" y="connsiteY1"/>
              </a:cxn>
            </a:cxnLst>
            <a:rect l="l" t="t" r="r" b="b"/>
            <a:pathLst>
              <a:path w="294583" h="378048">
                <a:moveTo>
                  <a:pt x="294583" y="26815"/>
                </a:moveTo>
                <a:cubicBezTo>
                  <a:pt x="206018" y="-41815"/>
                  <a:pt x="-120829" y="3089"/>
                  <a:pt x="47392" y="378048"/>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54" name="line 20">
            <a:extLst>
              <a:ext uri="{FF2B5EF4-FFF2-40B4-BE49-F238E27FC236}">
                <a16:creationId xmlns:a16="http://schemas.microsoft.com/office/drawing/2014/main" id="{FCC3E3EB-E438-E170-AD3E-788A93AAD90A}"/>
              </a:ext>
            </a:extLst>
          </p:cNvPr>
          <p:cNvSpPr>
            <a:spLocks/>
          </p:cNvSpPr>
          <p:nvPr/>
        </p:nvSpPr>
        <p:spPr>
          <a:xfrm flipV="1">
            <a:off x="9717583" y="3404783"/>
            <a:ext cx="294545" cy="369345"/>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930854 w 930854"/>
              <a:gd name="connsiteY0" fmla="*/ 164874 h 496428"/>
              <a:gd name="connsiteX1" fmla="*/ 0 w 930854"/>
              <a:gd name="connsiteY1" fmla="*/ 496428 h 496428"/>
              <a:gd name="connsiteX0" fmla="*/ 962068 w 962068"/>
              <a:gd name="connsiteY0" fmla="*/ 188899 h 520453"/>
              <a:gd name="connsiteX1" fmla="*/ 31214 w 962068"/>
              <a:gd name="connsiteY1" fmla="*/ 520453 h 520453"/>
              <a:gd name="connsiteX0" fmla="*/ 403572 w 403572"/>
              <a:gd name="connsiteY0" fmla="*/ 186885 h 527185"/>
              <a:gd name="connsiteX1" fmla="*/ 145699 w 403572"/>
              <a:gd name="connsiteY1" fmla="*/ 527185 h 527185"/>
              <a:gd name="connsiteX0" fmla="*/ 304779 w 304779"/>
              <a:gd name="connsiteY0" fmla="*/ 35083 h 375383"/>
              <a:gd name="connsiteX1" fmla="*/ 46906 w 304779"/>
              <a:gd name="connsiteY1" fmla="*/ 375383 h 375383"/>
              <a:gd name="connsiteX0" fmla="*/ 304186 w 304186"/>
              <a:gd name="connsiteY0" fmla="*/ 28538 h 368838"/>
              <a:gd name="connsiteX1" fmla="*/ 46313 w 304186"/>
              <a:gd name="connsiteY1" fmla="*/ 368838 h 368838"/>
              <a:gd name="connsiteX0" fmla="*/ 294583 w 294583"/>
              <a:gd name="connsiteY0" fmla="*/ 26815 h 378048"/>
              <a:gd name="connsiteX1" fmla="*/ 47392 w 294583"/>
              <a:gd name="connsiteY1" fmla="*/ 378048 h 378048"/>
            </a:gdLst>
            <a:ahLst/>
            <a:cxnLst>
              <a:cxn ang="0">
                <a:pos x="connsiteX0" y="connsiteY0"/>
              </a:cxn>
              <a:cxn ang="0">
                <a:pos x="connsiteX1" y="connsiteY1"/>
              </a:cxn>
            </a:cxnLst>
            <a:rect l="l" t="t" r="r" b="b"/>
            <a:pathLst>
              <a:path w="294583" h="378048">
                <a:moveTo>
                  <a:pt x="294583" y="26815"/>
                </a:moveTo>
                <a:cubicBezTo>
                  <a:pt x="206018" y="-41815"/>
                  <a:pt x="-120829" y="3089"/>
                  <a:pt x="47392" y="378048"/>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55" name="line 21">
            <a:extLst>
              <a:ext uri="{FF2B5EF4-FFF2-40B4-BE49-F238E27FC236}">
                <a16:creationId xmlns:a16="http://schemas.microsoft.com/office/drawing/2014/main" id="{77E34D70-F858-0A79-5475-65E215DCF457}"/>
              </a:ext>
            </a:extLst>
          </p:cNvPr>
          <p:cNvSpPr>
            <a:spLocks/>
          </p:cNvSpPr>
          <p:nvPr/>
        </p:nvSpPr>
        <p:spPr>
          <a:xfrm flipV="1">
            <a:off x="10604425" y="3299846"/>
            <a:ext cx="204443" cy="444285"/>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930854 w 930854"/>
              <a:gd name="connsiteY0" fmla="*/ 164874 h 496428"/>
              <a:gd name="connsiteX1" fmla="*/ 0 w 930854"/>
              <a:gd name="connsiteY1" fmla="*/ 496428 h 496428"/>
              <a:gd name="connsiteX0" fmla="*/ 962068 w 962068"/>
              <a:gd name="connsiteY0" fmla="*/ 188899 h 520453"/>
              <a:gd name="connsiteX1" fmla="*/ 31214 w 962068"/>
              <a:gd name="connsiteY1" fmla="*/ 520453 h 520453"/>
              <a:gd name="connsiteX0" fmla="*/ 403572 w 403572"/>
              <a:gd name="connsiteY0" fmla="*/ 186885 h 527185"/>
              <a:gd name="connsiteX1" fmla="*/ 145699 w 403572"/>
              <a:gd name="connsiteY1" fmla="*/ 527185 h 527185"/>
              <a:gd name="connsiteX0" fmla="*/ 304779 w 304779"/>
              <a:gd name="connsiteY0" fmla="*/ 35083 h 375383"/>
              <a:gd name="connsiteX1" fmla="*/ 46906 w 304779"/>
              <a:gd name="connsiteY1" fmla="*/ 375383 h 375383"/>
              <a:gd name="connsiteX0" fmla="*/ 304186 w 304186"/>
              <a:gd name="connsiteY0" fmla="*/ 28538 h 368838"/>
              <a:gd name="connsiteX1" fmla="*/ 46313 w 304186"/>
              <a:gd name="connsiteY1" fmla="*/ 368838 h 368838"/>
              <a:gd name="connsiteX0" fmla="*/ 294583 w 294583"/>
              <a:gd name="connsiteY0" fmla="*/ 26815 h 378048"/>
              <a:gd name="connsiteX1" fmla="*/ 47392 w 294583"/>
              <a:gd name="connsiteY1" fmla="*/ 378048 h 378048"/>
              <a:gd name="connsiteX0" fmla="*/ 106314 w 106314"/>
              <a:gd name="connsiteY0" fmla="*/ 16517 h 467130"/>
              <a:gd name="connsiteX1" fmla="*/ 93792 w 106314"/>
              <a:gd name="connsiteY1" fmla="*/ 467130 h 467130"/>
              <a:gd name="connsiteX0" fmla="*/ 56819 w 116006"/>
              <a:gd name="connsiteY0" fmla="*/ 0 h 450613"/>
              <a:gd name="connsiteX1" fmla="*/ 44297 w 116006"/>
              <a:gd name="connsiteY1" fmla="*/ 450613 h 450613"/>
              <a:gd name="connsiteX0" fmla="*/ 0 w 129089"/>
              <a:gd name="connsiteY0" fmla="*/ 0 h 454754"/>
              <a:gd name="connsiteX1" fmla="*/ 129089 w 129089"/>
              <a:gd name="connsiteY1" fmla="*/ 454754 h 454754"/>
              <a:gd name="connsiteX0" fmla="*/ 75381 w 204470"/>
              <a:gd name="connsiteY0" fmla="*/ 0 h 454754"/>
              <a:gd name="connsiteX1" fmla="*/ 204470 w 204470"/>
              <a:gd name="connsiteY1" fmla="*/ 454754 h 454754"/>
            </a:gdLst>
            <a:ahLst/>
            <a:cxnLst>
              <a:cxn ang="0">
                <a:pos x="connsiteX0" y="connsiteY0"/>
              </a:cxn>
              <a:cxn ang="0">
                <a:pos x="connsiteX1" y="connsiteY1"/>
              </a:cxn>
            </a:cxnLst>
            <a:rect l="l" t="t" r="r" b="b"/>
            <a:pathLst>
              <a:path w="204470" h="454754">
                <a:moveTo>
                  <a:pt x="75381" y="0"/>
                </a:moveTo>
                <a:cubicBezTo>
                  <a:pt x="274084" y="109425"/>
                  <a:pt x="-279341" y="406920"/>
                  <a:pt x="204470" y="454754"/>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56" name="line 22">
            <a:extLst>
              <a:ext uri="{FF2B5EF4-FFF2-40B4-BE49-F238E27FC236}">
                <a16:creationId xmlns:a16="http://schemas.microsoft.com/office/drawing/2014/main" id="{FDBEE0AE-DFBF-81EB-82D2-6C5A8325D3CC}"/>
              </a:ext>
            </a:extLst>
          </p:cNvPr>
          <p:cNvSpPr>
            <a:spLocks/>
          </p:cNvSpPr>
          <p:nvPr/>
        </p:nvSpPr>
        <p:spPr>
          <a:xfrm rot="3930426" flipH="1">
            <a:off x="10387132" y="1677029"/>
            <a:ext cx="1272236" cy="1104626"/>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836209 w 836209"/>
              <a:gd name="connsiteY0" fmla="*/ 305416 h 305416"/>
              <a:gd name="connsiteX1" fmla="*/ 0 w 836209"/>
              <a:gd name="connsiteY1" fmla="*/ 199651 h 305416"/>
              <a:gd name="connsiteX0" fmla="*/ 836209 w 836209"/>
              <a:gd name="connsiteY0" fmla="*/ 614346 h 614346"/>
              <a:gd name="connsiteX1" fmla="*/ 0 w 836209"/>
              <a:gd name="connsiteY1" fmla="*/ 508581 h 614346"/>
              <a:gd name="connsiteX0" fmla="*/ 1057322 w 1057322"/>
              <a:gd name="connsiteY0" fmla="*/ 446529 h 998763"/>
              <a:gd name="connsiteX1" fmla="*/ 0 w 1057322"/>
              <a:gd name="connsiteY1" fmla="*/ 998763 h 998763"/>
              <a:gd name="connsiteX0" fmla="*/ 1112767 w 1112767"/>
              <a:gd name="connsiteY0" fmla="*/ 644245 h 1196479"/>
              <a:gd name="connsiteX1" fmla="*/ 55445 w 1112767"/>
              <a:gd name="connsiteY1" fmla="*/ 1196479 h 1196479"/>
              <a:gd name="connsiteX0" fmla="*/ 1104188 w 1104188"/>
              <a:gd name="connsiteY0" fmla="*/ 663876 h 1216110"/>
              <a:gd name="connsiteX1" fmla="*/ 46866 w 1104188"/>
              <a:gd name="connsiteY1" fmla="*/ 1216110 h 1216110"/>
              <a:gd name="connsiteX0" fmla="*/ 1143428 w 1143428"/>
              <a:gd name="connsiteY0" fmla="*/ 696894 h 1152298"/>
              <a:gd name="connsiteX1" fmla="*/ 45392 w 1143428"/>
              <a:gd name="connsiteY1" fmla="*/ 1152298 h 1152298"/>
              <a:gd name="connsiteX0" fmla="*/ 1292260 w 1292260"/>
              <a:gd name="connsiteY0" fmla="*/ 1004637 h 1460041"/>
              <a:gd name="connsiteX1" fmla="*/ 194224 w 1292260"/>
              <a:gd name="connsiteY1" fmla="*/ 1460041 h 1460041"/>
              <a:gd name="connsiteX0" fmla="*/ 1264076 w 1264076"/>
              <a:gd name="connsiteY0" fmla="*/ 1039083 h 1425716"/>
              <a:gd name="connsiteX1" fmla="*/ 197178 w 1264076"/>
              <a:gd name="connsiteY1" fmla="*/ 1425716 h 1425716"/>
              <a:gd name="connsiteX0" fmla="*/ 1379677 w 1379677"/>
              <a:gd name="connsiteY0" fmla="*/ 956510 h 1343143"/>
              <a:gd name="connsiteX1" fmla="*/ 312779 w 1379677"/>
              <a:gd name="connsiteY1" fmla="*/ 1343143 h 1343143"/>
              <a:gd name="connsiteX0" fmla="*/ 1303149 w 1303149"/>
              <a:gd name="connsiteY0" fmla="*/ 795686 h 1182319"/>
              <a:gd name="connsiteX1" fmla="*/ 236251 w 1303149"/>
              <a:gd name="connsiteY1" fmla="*/ 1182319 h 1182319"/>
              <a:gd name="connsiteX0" fmla="*/ 1675317 w 1675317"/>
              <a:gd name="connsiteY0" fmla="*/ 655108 h 1429741"/>
              <a:gd name="connsiteX1" fmla="*/ 199494 w 1675317"/>
              <a:gd name="connsiteY1" fmla="*/ 1429741 h 1429741"/>
              <a:gd name="connsiteX0" fmla="*/ 1300605 w 1300605"/>
              <a:gd name="connsiteY0" fmla="*/ 707003 h 1325712"/>
              <a:gd name="connsiteX1" fmla="*/ 236554 w 1300605"/>
              <a:gd name="connsiteY1" fmla="*/ 1325712 h 1325712"/>
              <a:gd name="connsiteX0" fmla="*/ 1266092 w 1266092"/>
              <a:gd name="connsiteY0" fmla="*/ 665028 h 1408465"/>
              <a:gd name="connsiteX1" fmla="*/ 240740 w 1266092"/>
              <a:gd name="connsiteY1" fmla="*/ 1408465 h 1408465"/>
              <a:gd name="connsiteX0" fmla="*/ 1475533 w 1475533"/>
              <a:gd name="connsiteY0" fmla="*/ 655178 h 1429593"/>
              <a:gd name="connsiteX1" fmla="*/ 217549 w 1475533"/>
              <a:gd name="connsiteY1" fmla="*/ 1429593 h 1429593"/>
              <a:gd name="connsiteX0" fmla="*/ 1375727 w 1375727"/>
              <a:gd name="connsiteY0" fmla="*/ 674612 h 1388564"/>
              <a:gd name="connsiteX1" fmla="*/ 227966 w 1375727"/>
              <a:gd name="connsiteY1" fmla="*/ 1388564 h 1388564"/>
              <a:gd name="connsiteX0" fmla="*/ 1317698 w 1317698"/>
              <a:gd name="connsiteY0" fmla="*/ 604626 h 1318578"/>
              <a:gd name="connsiteX1" fmla="*/ 169937 w 1317698"/>
              <a:gd name="connsiteY1" fmla="*/ 1318578 h 1318578"/>
              <a:gd name="connsiteX0" fmla="*/ 1315797 w 1315797"/>
              <a:gd name="connsiteY0" fmla="*/ 516929 h 1230881"/>
              <a:gd name="connsiteX1" fmla="*/ 168036 w 1315797"/>
              <a:gd name="connsiteY1" fmla="*/ 1230881 h 1230881"/>
            </a:gdLst>
            <a:ahLst/>
            <a:cxnLst>
              <a:cxn ang="0">
                <a:pos x="connsiteX0" y="connsiteY0"/>
              </a:cxn>
              <a:cxn ang="0">
                <a:pos x="connsiteX1" y="connsiteY1"/>
              </a:cxn>
            </a:cxnLst>
            <a:rect l="l" t="t" r="r" b="b"/>
            <a:pathLst>
              <a:path w="1315797" h="1230881">
                <a:moveTo>
                  <a:pt x="1315797" y="516929"/>
                </a:moveTo>
                <a:cubicBezTo>
                  <a:pt x="1043459" y="-503312"/>
                  <a:pt x="-505121" y="119834"/>
                  <a:pt x="168036" y="1230881"/>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sp>
        <p:nvSpPr>
          <p:cNvPr id="157" name="line 23">
            <a:extLst>
              <a:ext uri="{FF2B5EF4-FFF2-40B4-BE49-F238E27FC236}">
                <a16:creationId xmlns:a16="http://schemas.microsoft.com/office/drawing/2014/main" id="{9D1FCA92-1B38-4D9F-836D-9D27C9774B4B}"/>
              </a:ext>
            </a:extLst>
          </p:cNvPr>
          <p:cNvSpPr>
            <a:spLocks/>
          </p:cNvSpPr>
          <p:nvPr/>
        </p:nvSpPr>
        <p:spPr>
          <a:xfrm flipH="1">
            <a:off x="6319797" y="1462456"/>
            <a:ext cx="3334391" cy="633100"/>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064229 w 1064229"/>
              <a:gd name="connsiteY0" fmla="*/ 281227 h 281227"/>
              <a:gd name="connsiteX1" fmla="*/ 0 w 1064229"/>
              <a:gd name="connsiteY1" fmla="*/ 225136 h 281227"/>
              <a:gd name="connsiteX0" fmla="*/ 1064229 w 1064229"/>
              <a:gd name="connsiteY0" fmla="*/ 255758 h 255758"/>
              <a:gd name="connsiteX1" fmla="*/ 0 w 1064229"/>
              <a:gd name="connsiteY1" fmla="*/ 199667 h 255758"/>
              <a:gd name="connsiteX0" fmla="*/ 1064229 w 1064229"/>
              <a:gd name="connsiteY0" fmla="*/ 252632 h 252632"/>
              <a:gd name="connsiteX1" fmla="*/ 0 w 1064229"/>
              <a:gd name="connsiteY1" fmla="*/ 196541 h 252632"/>
              <a:gd name="connsiteX0" fmla="*/ 1256930 w 1256930"/>
              <a:gd name="connsiteY0" fmla="*/ 216694 h 258616"/>
              <a:gd name="connsiteX1" fmla="*/ 0 w 1256930"/>
              <a:gd name="connsiteY1" fmla="*/ 258616 h 258616"/>
              <a:gd name="connsiteX0" fmla="*/ 1256930 w 1256930"/>
              <a:gd name="connsiteY0" fmla="*/ 211122 h 253044"/>
              <a:gd name="connsiteX1" fmla="*/ 0 w 1256930"/>
              <a:gd name="connsiteY1" fmla="*/ 253044 h 253044"/>
              <a:gd name="connsiteX0" fmla="*/ 1263895 w 1263895"/>
              <a:gd name="connsiteY0" fmla="*/ 192296 h 300443"/>
              <a:gd name="connsiteX1" fmla="*/ 0 w 1263895"/>
              <a:gd name="connsiteY1" fmla="*/ 300443 h 300443"/>
              <a:gd name="connsiteX0" fmla="*/ 1219783 w 1219783"/>
              <a:gd name="connsiteY0" fmla="*/ 206307 h 264123"/>
              <a:gd name="connsiteX1" fmla="*/ 0 w 1219783"/>
              <a:gd name="connsiteY1" fmla="*/ 264123 h 264123"/>
              <a:gd name="connsiteX0" fmla="*/ 1219783 w 1219783"/>
              <a:gd name="connsiteY0" fmla="*/ 221541 h 279357"/>
              <a:gd name="connsiteX1" fmla="*/ 0 w 1219783"/>
              <a:gd name="connsiteY1" fmla="*/ 279357 h 279357"/>
              <a:gd name="connsiteX0" fmla="*/ 1229070 w 1229070"/>
              <a:gd name="connsiteY0" fmla="*/ 228754 h 262729"/>
              <a:gd name="connsiteX1" fmla="*/ 0 w 1229070"/>
              <a:gd name="connsiteY1" fmla="*/ 262729 h 262729"/>
              <a:gd name="connsiteX0" fmla="*/ 1229070 w 1229070"/>
              <a:gd name="connsiteY0" fmla="*/ 232253 h 266228"/>
              <a:gd name="connsiteX1" fmla="*/ 0 w 1229070"/>
              <a:gd name="connsiteY1" fmla="*/ 266228 h 266228"/>
              <a:gd name="connsiteX0" fmla="*/ 1266217 w 1266217"/>
              <a:gd name="connsiteY0" fmla="*/ 237285 h 255366"/>
              <a:gd name="connsiteX1" fmla="*/ 0 w 1266217"/>
              <a:gd name="connsiteY1" fmla="*/ 255366 h 255366"/>
              <a:gd name="connsiteX0" fmla="*/ 1266217 w 1266217"/>
              <a:gd name="connsiteY0" fmla="*/ 246579 h 264660"/>
              <a:gd name="connsiteX1" fmla="*/ 0 w 1266217"/>
              <a:gd name="connsiteY1" fmla="*/ 264660 h 264660"/>
              <a:gd name="connsiteX0" fmla="*/ 1287154 w 1287154"/>
              <a:gd name="connsiteY0" fmla="*/ 243430 h 271478"/>
              <a:gd name="connsiteX1" fmla="*/ 0 w 1287154"/>
              <a:gd name="connsiteY1" fmla="*/ 271478 h 271478"/>
            </a:gdLst>
            <a:ahLst/>
            <a:cxnLst>
              <a:cxn ang="0">
                <a:pos x="connsiteX0" y="connsiteY0"/>
              </a:cxn>
              <a:cxn ang="0">
                <a:pos x="connsiteX1" y="connsiteY1"/>
              </a:cxn>
            </a:cxnLst>
            <a:rect l="l" t="t" r="r" b="b"/>
            <a:pathLst>
              <a:path w="1287154" h="271478">
                <a:moveTo>
                  <a:pt x="1287154" y="243430"/>
                </a:moveTo>
                <a:cubicBezTo>
                  <a:pt x="722100" y="-241968"/>
                  <a:pt x="119094" y="123630"/>
                  <a:pt x="0" y="271478"/>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buClr>
                <a:srgbClr val="000000"/>
              </a:buClr>
              <a:defRPr/>
            </a:pPr>
            <a:endParaRPr lang="en-US" kern="0">
              <a:solidFill>
                <a:srgbClr val="FFFFFF"/>
              </a:solidFill>
              <a:latin typeface="Arial" panose="020B0604020202020204"/>
              <a:sym typeface="Arial"/>
            </a:endParaRPr>
          </a:p>
        </p:txBody>
      </p:sp>
      <p:grpSp>
        <p:nvGrpSpPr>
          <p:cNvPr id="158" name="labels">
            <a:extLst>
              <a:ext uri="{FF2B5EF4-FFF2-40B4-BE49-F238E27FC236}">
                <a16:creationId xmlns:a16="http://schemas.microsoft.com/office/drawing/2014/main" id="{A50FDACE-E691-70E1-B302-274340D31FBC}"/>
              </a:ext>
            </a:extLst>
          </p:cNvPr>
          <p:cNvGrpSpPr>
            <a:grpSpLocks/>
          </p:cNvGrpSpPr>
          <p:nvPr/>
        </p:nvGrpSpPr>
        <p:grpSpPr>
          <a:xfrm>
            <a:off x="1949028" y="1375800"/>
            <a:ext cx="9532162" cy="2279421"/>
            <a:chOff x="3898561" y="2751065"/>
            <a:chExt cx="19066808" cy="4559436"/>
          </a:xfrm>
        </p:grpSpPr>
        <p:sp>
          <p:nvSpPr>
            <p:cNvPr id="159" name="radio-phone-bedside2">
              <a:extLst>
                <a:ext uri="{FF2B5EF4-FFF2-40B4-BE49-F238E27FC236}">
                  <a16:creationId xmlns:a16="http://schemas.microsoft.com/office/drawing/2014/main" id="{DB024484-DB25-9D21-E984-65A85FE1E271}"/>
                </a:ext>
              </a:extLst>
            </p:cNvPr>
            <p:cNvSpPr txBox="1">
              <a:spLocks/>
            </p:cNvSpPr>
            <p:nvPr/>
          </p:nvSpPr>
          <p:spPr>
            <a:xfrm>
              <a:off x="17586630" y="4694060"/>
              <a:ext cx="1363374" cy="2216281"/>
            </a:xfrm>
            <a:prstGeom prst="rect">
              <a:avLst/>
            </a:prstGeom>
            <a:noFill/>
          </p:spPr>
          <p:txBody>
            <a:bodyPr wrap="none" rtlCol="0">
              <a:spAutoFit/>
            </a:bodyPr>
            <a:lstStyle/>
            <a:p>
              <a:pPr algn="ctr" defTabSz="457109">
                <a:lnSpc>
                  <a:spcPct val="90000"/>
                </a:lnSpc>
                <a:spcAft>
                  <a:spcPts val="1800"/>
                </a:spcAft>
                <a:buClr>
                  <a:srgbClr val="000000"/>
                </a:buClr>
                <a:defRPr/>
              </a:pPr>
              <a:r>
                <a:rPr lang="en-US" sz="1000" b="1" kern="0">
                  <a:solidFill>
                    <a:srgbClr val="111111">
                      <a:lumMod val="75000"/>
                      <a:lumOff val="25000"/>
                    </a:srgbClr>
                  </a:solidFill>
                  <a:latin typeface="Arial"/>
                  <a:cs typeface="Arial"/>
                  <a:sym typeface="Arial"/>
                </a:rPr>
                <a:t>Radio</a:t>
              </a:r>
            </a:p>
            <a:p>
              <a:pPr algn="ctr" defTabSz="457109">
                <a:lnSpc>
                  <a:spcPct val="90000"/>
                </a:lnSpc>
                <a:spcAft>
                  <a:spcPts val="1800"/>
                </a:spcAft>
                <a:buClr>
                  <a:srgbClr val="000000"/>
                </a:buClr>
                <a:defRPr/>
              </a:pPr>
              <a:r>
                <a:rPr lang="en-US" sz="1000" b="1" kern="0">
                  <a:solidFill>
                    <a:srgbClr val="111111">
                      <a:lumMod val="75000"/>
                      <a:lumOff val="25000"/>
                    </a:srgbClr>
                  </a:solidFill>
                  <a:latin typeface="Arial"/>
                  <a:cs typeface="Arial"/>
                  <a:sym typeface="Arial"/>
                </a:rPr>
                <a:t>Phone</a:t>
              </a:r>
            </a:p>
            <a:p>
              <a:pPr algn="ctr" defTabSz="457109">
                <a:lnSpc>
                  <a:spcPct val="90000"/>
                </a:lnSpc>
                <a:spcAft>
                  <a:spcPts val="1800"/>
                </a:spcAft>
                <a:buClr>
                  <a:srgbClr val="000000"/>
                </a:buClr>
                <a:defRPr/>
              </a:pPr>
              <a:r>
                <a:rPr lang="en-US" sz="1000" b="1" kern="0">
                  <a:solidFill>
                    <a:srgbClr val="111111">
                      <a:lumMod val="75000"/>
                      <a:lumOff val="25000"/>
                    </a:srgbClr>
                  </a:solidFill>
                  <a:latin typeface="Arial"/>
                  <a:cs typeface="Arial"/>
                  <a:sym typeface="Arial"/>
                </a:rPr>
                <a:t>Bedside</a:t>
              </a:r>
              <a:br>
                <a:rPr lang="en-US" sz="1000" b="1" kern="0">
                  <a:solidFill>
                    <a:srgbClr val="111111">
                      <a:lumMod val="75000"/>
                      <a:lumOff val="25000"/>
                    </a:srgbClr>
                  </a:solidFill>
                  <a:latin typeface="Arial"/>
                  <a:cs typeface="Arial"/>
                  <a:sym typeface="Arial"/>
                </a:rPr>
              </a:br>
              <a:r>
                <a:rPr lang="en-US" sz="1000" b="1" kern="0">
                  <a:solidFill>
                    <a:srgbClr val="111111">
                      <a:lumMod val="75000"/>
                      <a:lumOff val="25000"/>
                    </a:srgbClr>
                  </a:solidFill>
                  <a:latin typeface="Arial"/>
                  <a:cs typeface="Arial"/>
                  <a:sym typeface="Arial"/>
                </a:rPr>
                <a:t>Handoff</a:t>
              </a:r>
            </a:p>
          </p:txBody>
        </p:sp>
        <p:sp>
          <p:nvSpPr>
            <p:cNvPr id="160" name="phone-bedside">
              <a:extLst>
                <a:ext uri="{FF2B5EF4-FFF2-40B4-BE49-F238E27FC236}">
                  <a16:creationId xmlns:a16="http://schemas.microsoft.com/office/drawing/2014/main" id="{9F5BDDE6-7056-0769-1506-B9BB3C366803}"/>
                </a:ext>
              </a:extLst>
            </p:cNvPr>
            <p:cNvSpPr txBox="1">
              <a:spLocks/>
            </p:cNvSpPr>
            <p:nvPr/>
          </p:nvSpPr>
          <p:spPr>
            <a:xfrm>
              <a:off x="13265257" y="4694060"/>
              <a:ext cx="1363374" cy="1477521"/>
            </a:xfrm>
            <a:prstGeom prst="rect">
              <a:avLst/>
            </a:prstGeom>
            <a:noFill/>
          </p:spPr>
          <p:txBody>
            <a:bodyPr wrap="none" rtlCol="0">
              <a:spAutoFit/>
            </a:bodyPr>
            <a:lstStyle/>
            <a:p>
              <a:pPr algn="ctr" defTabSz="457109">
                <a:lnSpc>
                  <a:spcPct val="90000"/>
                </a:lnSpc>
                <a:spcAft>
                  <a:spcPts val="1800"/>
                </a:spcAft>
                <a:buClr>
                  <a:srgbClr val="000000"/>
                </a:buClr>
                <a:defRPr/>
              </a:pPr>
              <a:r>
                <a:rPr lang="en-US" sz="1000" b="1" kern="0">
                  <a:solidFill>
                    <a:srgbClr val="111111">
                      <a:lumMod val="75000"/>
                      <a:lumOff val="25000"/>
                    </a:srgbClr>
                  </a:solidFill>
                  <a:latin typeface="Arial"/>
                  <a:cs typeface="Arial"/>
                  <a:sym typeface="Arial"/>
                </a:rPr>
                <a:t>Phone</a:t>
              </a:r>
            </a:p>
            <a:p>
              <a:pPr algn="ctr" defTabSz="457109">
                <a:lnSpc>
                  <a:spcPct val="90000"/>
                </a:lnSpc>
                <a:spcAft>
                  <a:spcPts val="1800"/>
                </a:spcAft>
                <a:buClr>
                  <a:srgbClr val="000000"/>
                </a:buClr>
                <a:defRPr/>
              </a:pPr>
              <a:r>
                <a:rPr lang="en-US" sz="1000" b="1" kern="0">
                  <a:solidFill>
                    <a:srgbClr val="111111">
                      <a:lumMod val="75000"/>
                      <a:lumOff val="25000"/>
                    </a:srgbClr>
                  </a:solidFill>
                  <a:latin typeface="Arial"/>
                  <a:cs typeface="Arial"/>
                  <a:sym typeface="Arial"/>
                </a:rPr>
                <a:t>Bedside</a:t>
              </a:r>
              <a:br>
                <a:rPr lang="en-US" sz="1000" b="1" kern="0">
                  <a:solidFill>
                    <a:srgbClr val="111111">
                      <a:lumMod val="75000"/>
                      <a:lumOff val="25000"/>
                    </a:srgbClr>
                  </a:solidFill>
                  <a:latin typeface="Arial"/>
                  <a:cs typeface="Arial"/>
                  <a:sym typeface="Arial"/>
                </a:rPr>
              </a:br>
              <a:r>
                <a:rPr lang="en-US" sz="1000" b="1" kern="0">
                  <a:solidFill>
                    <a:srgbClr val="111111">
                      <a:lumMod val="75000"/>
                      <a:lumOff val="25000"/>
                    </a:srgbClr>
                  </a:solidFill>
                  <a:latin typeface="Arial"/>
                  <a:cs typeface="Arial"/>
                  <a:sym typeface="Arial"/>
                </a:rPr>
                <a:t>Handoff</a:t>
              </a:r>
            </a:p>
          </p:txBody>
        </p:sp>
        <p:sp>
          <p:nvSpPr>
            <p:cNvPr id="161" name="radio-phone-ecg-epcr">
              <a:extLst>
                <a:ext uri="{FF2B5EF4-FFF2-40B4-BE49-F238E27FC236}">
                  <a16:creationId xmlns:a16="http://schemas.microsoft.com/office/drawing/2014/main" id="{3539D0FC-43CE-7F2B-E4F9-DB057FB09744}"/>
                </a:ext>
              </a:extLst>
            </p:cNvPr>
            <p:cNvSpPr txBox="1">
              <a:spLocks/>
            </p:cNvSpPr>
            <p:nvPr/>
          </p:nvSpPr>
          <p:spPr>
            <a:xfrm>
              <a:off x="8483983" y="4694060"/>
              <a:ext cx="1921288" cy="2616441"/>
            </a:xfrm>
            <a:prstGeom prst="rect">
              <a:avLst/>
            </a:prstGeom>
            <a:noFill/>
          </p:spPr>
          <p:txBody>
            <a:bodyPr wrap="none" rtlCol="0">
              <a:spAutoFit/>
            </a:bodyPr>
            <a:lstStyle/>
            <a:p>
              <a:pPr algn="ctr" defTabSz="457109">
                <a:lnSpc>
                  <a:spcPct val="90000"/>
                </a:lnSpc>
                <a:spcAft>
                  <a:spcPts val="1000"/>
                </a:spcAft>
                <a:buClr>
                  <a:srgbClr val="000000"/>
                </a:buClr>
                <a:defRPr/>
              </a:pPr>
              <a:r>
                <a:rPr lang="en-US" sz="1000" b="1" kern="0">
                  <a:solidFill>
                    <a:srgbClr val="111111">
                      <a:lumMod val="75000"/>
                      <a:lumOff val="25000"/>
                    </a:srgbClr>
                  </a:solidFill>
                  <a:latin typeface="Arial"/>
                  <a:cs typeface="Arial"/>
                  <a:sym typeface="Arial"/>
                </a:rPr>
                <a:t>Radio</a:t>
              </a:r>
            </a:p>
            <a:p>
              <a:pPr algn="ctr" defTabSz="457109">
                <a:lnSpc>
                  <a:spcPct val="90000"/>
                </a:lnSpc>
                <a:spcAft>
                  <a:spcPts val="1000"/>
                </a:spcAft>
                <a:buClr>
                  <a:srgbClr val="000000"/>
                </a:buClr>
                <a:defRPr/>
              </a:pPr>
              <a:r>
                <a:rPr lang="en-US" sz="1000" b="1" kern="0">
                  <a:solidFill>
                    <a:srgbClr val="111111">
                      <a:lumMod val="75000"/>
                      <a:lumOff val="25000"/>
                    </a:srgbClr>
                  </a:solidFill>
                  <a:latin typeface="Arial"/>
                  <a:cs typeface="Arial"/>
                  <a:sym typeface="Arial"/>
                </a:rPr>
                <a:t>Phone</a:t>
              </a:r>
            </a:p>
            <a:p>
              <a:pPr algn="ctr" defTabSz="457109">
                <a:lnSpc>
                  <a:spcPct val="90000"/>
                </a:lnSpc>
                <a:spcAft>
                  <a:spcPts val="1000"/>
                </a:spcAft>
                <a:buClr>
                  <a:srgbClr val="000000"/>
                </a:buClr>
                <a:defRPr/>
              </a:pPr>
              <a:r>
                <a:rPr lang="en-US" sz="1000" b="1" kern="0">
                  <a:solidFill>
                    <a:srgbClr val="111111">
                      <a:lumMod val="75000"/>
                      <a:lumOff val="25000"/>
                    </a:srgbClr>
                  </a:solidFill>
                  <a:latin typeface="Arial"/>
                  <a:cs typeface="Arial"/>
                  <a:sym typeface="Arial"/>
                </a:rPr>
                <a:t>ECG </a:t>
              </a:r>
            </a:p>
            <a:p>
              <a:pPr algn="ctr" defTabSz="457109">
                <a:lnSpc>
                  <a:spcPct val="90000"/>
                </a:lnSpc>
                <a:spcAft>
                  <a:spcPts val="1000"/>
                </a:spcAft>
                <a:buClr>
                  <a:srgbClr val="000000"/>
                </a:buClr>
                <a:defRPr/>
              </a:pPr>
              <a:r>
                <a:rPr lang="en-US" sz="1000" b="1" kern="0">
                  <a:solidFill>
                    <a:srgbClr val="111111">
                      <a:lumMod val="75000"/>
                      <a:lumOff val="25000"/>
                    </a:srgbClr>
                  </a:solidFill>
                  <a:latin typeface="Arial"/>
                  <a:cs typeface="Arial"/>
                  <a:sym typeface="Arial"/>
                </a:rPr>
                <a:t>ePCR or</a:t>
              </a:r>
              <a:br>
                <a:rPr lang="en-US" sz="1000" b="1" kern="0">
                  <a:solidFill>
                    <a:srgbClr val="111111">
                      <a:lumMod val="75000"/>
                      <a:lumOff val="25000"/>
                    </a:srgbClr>
                  </a:solidFill>
                  <a:latin typeface="Arial"/>
                  <a:cs typeface="Arial"/>
                  <a:sym typeface="Arial"/>
                </a:rPr>
              </a:br>
              <a:r>
                <a:rPr lang="en-US" sz="1000" b="1" kern="0">
                  <a:solidFill>
                    <a:srgbClr val="111111">
                      <a:lumMod val="75000"/>
                      <a:lumOff val="25000"/>
                    </a:srgbClr>
                  </a:solidFill>
                  <a:latin typeface="Arial"/>
                  <a:cs typeface="Arial"/>
                  <a:sym typeface="Arial"/>
                </a:rPr>
                <a:t>Electronic </a:t>
              </a:r>
              <a:br>
                <a:rPr lang="en-US" sz="1000" b="1" kern="0">
                  <a:solidFill>
                    <a:srgbClr val="111111">
                      <a:lumMod val="75000"/>
                      <a:lumOff val="25000"/>
                    </a:srgbClr>
                  </a:solidFill>
                  <a:latin typeface="Arial"/>
                  <a:cs typeface="Arial"/>
                  <a:sym typeface="Arial"/>
                </a:rPr>
              </a:br>
              <a:r>
                <a:rPr lang="en-US" sz="1000" b="1" kern="0">
                  <a:solidFill>
                    <a:srgbClr val="111111">
                      <a:lumMod val="75000"/>
                      <a:lumOff val="25000"/>
                    </a:srgbClr>
                  </a:solidFill>
                  <a:latin typeface="Arial"/>
                  <a:cs typeface="Arial"/>
                  <a:sym typeface="Arial"/>
                </a:rPr>
                <a:t>Notifications</a:t>
              </a:r>
            </a:p>
          </p:txBody>
        </p:sp>
        <p:sp>
          <p:nvSpPr>
            <p:cNvPr id="162" name="verbal-handoff-elect">
              <a:extLst>
                <a:ext uri="{FF2B5EF4-FFF2-40B4-BE49-F238E27FC236}">
                  <a16:creationId xmlns:a16="http://schemas.microsoft.com/office/drawing/2014/main" id="{1C0B6B13-E9AF-6CD9-39B5-DB7A60D78AC1}"/>
                </a:ext>
              </a:extLst>
            </p:cNvPr>
            <p:cNvSpPr txBox="1">
              <a:spLocks/>
            </p:cNvSpPr>
            <p:nvPr/>
          </p:nvSpPr>
          <p:spPr>
            <a:xfrm>
              <a:off x="3898561" y="4694060"/>
              <a:ext cx="1921288" cy="1549344"/>
            </a:xfrm>
            <a:prstGeom prst="rect">
              <a:avLst/>
            </a:prstGeom>
            <a:noFill/>
          </p:spPr>
          <p:txBody>
            <a:bodyPr wrap="none" rtlCol="0">
              <a:spAutoFit/>
            </a:bodyPr>
            <a:lstStyle>
              <a:defPPr>
                <a:defRPr lang="en-US"/>
              </a:defPPr>
              <a:lvl1pPr algn="ctr">
                <a:lnSpc>
                  <a:spcPct val="90000"/>
                </a:lnSpc>
                <a:spcAft>
                  <a:spcPts val="1000"/>
                </a:spcAft>
                <a:defRPr sz="1100" b="1">
                  <a:solidFill>
                    <a:schemeClr val="bg1">
                      <a:lumMod val="75000"/>
                    </a:schemeClr>
                  </a:solidFill>
                </a:defRPr>
              </a:lvl1pPr>
            </a:lstStyle>
            <a:p>
              <a:pPr defTabSz="457109">
                <a:spcAft>
                  <a:spcPts val="500"/>
                </a:spcAft>
                <a:buClr>
                  <a:srgbClr val="000000"/>
                </a:buClr>
                <a:defRPr/>
              </a:pPr>
              <a:r>
                <a:rPr lang="en-US" sz="1000" kern="0">
                  <a:solidFill>
                    <a:srgbClr val="111111">
                      <a:lumMod val="75000"/>
                      <a:lumOff val="25000"/>
                    </a:srgbClr>
                  </a:solidFill>
                  <a:latin typeface="Arial"/>
                  <a:cs typeface="Arial"/>
                  <a:sym typeface="Arial"/>
                </a:rPr>
                <a:t>Verbal</a:t>
              </a:r>
            </a:p>
            <a:p>
              <a:pPr defTabSz="457109">
                <a:spcAft>
                  <a:spcPts val="500"/>
                </a:spcAft>
                <a:buClr>
                  <a:srgbClr val="000000"/>
                </a:buClr>
                <a:defRPr/>
              </a:pPr>
              <a:r>
                <a:rPr lang="en-US" sz="1000" kern="0">
                  <a:solidFill>
                    <a:srgbClr val="111111">
                      <a:lumMod val="75000"/>
                      <a:lumOff val="25000"/>
                    </a:srgbClr>
                  </a:solidFill>
                  <a:latin typeface="Arial"/>
                  <a:cs typeface="Arial"/>
                  <a:sym typeface="Arial"/>
                </a:rPr>
                <a:t>Handoff</a:t>
              </a:r>
            </a:p>
            <a:p>
              <a:pPr defTabSz="457109">
                <a:spcAft>
                  <a:spcPts val="500"/>
                </a:spcAft>
                <a:buClr>
                  <a:srgbClr val="000000"/>
                </a:buClr>
                <a:defRPr/>
              </a:pPr>
              <a:r>
                <a:rPr lang="en-US" sz="1000" kern="0">
                  <a:solidFill>
                    <a:srgbClr val="111111">
                      <a:lumMod val="75000"/>
                      <a:lumOff val="25000"/>
                    </a:srgbClr>
                  </a:solidFill>
                  <a:latin typeface="Arial"/>
                  <a:cs typeface="Arial"/>
                  <a:sym typeface="Arial"/>
                </a:rPr>
                <a:t>Electronic </a:t>
              </a:r>
              <a:br>
                <a:rPr lang="en-US" sz="1000" kern="0">
                  <a:solidFill>
                    <a:srgbClr val="111111">
                      <a:lumMod val="75000"/>
                      <a:lumOff val="25000"/>
                    </a:srgbClr>
                  </a:solidFill>
                  <a:latin typeface="Arial"/>
                  <a:cs typeface="Arial"/>
                  <a:sym typeface="Arial"/>
                </a:rPr>
              </a:br>
              <a:r>
                <a:rPr lang="en-US" sz="1000" kern="0">
                  <a:solidFill>
                    <a:srgbClr val="111111">
                      <a:lumMod val="75000"/>
                      <a:lumOff val="25000"/>
                    </a:srgbClr>
                  </a:solidFill>
                  <a:latin typeface="Arial"/>
                  <a:cs typeface="Arial"/>
                  <a:sym typeface="Arial"/>
                </a:rPr>
                <a:t>Notifications</a:t>
              </a:r>
            </a:p>
          </p:txBody>
        </p:sp>
        <p:sp>
          <p:nvSpPr>
            <p:cNvPr id="163" name="phone-secure-page">
              <a:extLst>
                <a:ext uri="{FF2B5EF4-FFF2-40B4-BE49-F238E27FC236}">
                  <a16:creationId xmlns:a16="http://schemas.microsoft.com/office/drawing/2014/main" id="{17469016-51EC-ACDF-A465-90AA07454E12}"/>
                </a:ext>
              </a:extLst>
            </p:cNvPr>
            <p:cNvSpPr txBox="1">
              <a:spLocks/>
            </p:cNvSpPr>
            <p:nvPr/>
          </p:nvSpPr>
          <p:spPr>
            <a:xfrm>
              <a:off x="21746286" y="3872563"/>
              <a:ext cx="1219083" cy="1477520"/>
            </a:xfrm>
            <a:prstGeom prst="rect">
              <a:avLst/>
            </a:prstGeom>
            <a:noFill/>
          </p:spPr>
          <p:txBody>
            <a:bodyPr wrap="none" rtlCol="0">
              <a:spAutoFit/>
            </a:bodyPr>
            <a:lstStyle/>
            <a:p>
              <a:pPr algn="ctr" defTabSz="457109">
                <a:lnSpc>
                  <a:spcPct val="80000"/>
                </a:lnSpc>
                <a:spcAft>
                  <a:spcPts val="600"/>
                </a:spcAft>
                <a:buClr>
                  <a:srgbClr val="000000"/>
                </a:buClr>
                <a:defRPr/>
              </a:pPr>
              <a:r>
                <a:rPr lang="en-US" sz="1000" b="1" kern="0">
                  <a:solidFill>
                    <a:srgbClr val="111111">
                      <a:lumMod val="75000"/>
                      <a:lumOff val="25000"/>
                    </a:srgbClr>
                  </a:solidFill>
                  <a:latin typeface="Arial"/>
                  <a:cs typeface="Arial"/>
                  <a:sym typeface="Arial"/>
                </a:rPr>
                <a:t>Phone</a:t>
              </a:r>
            </a:p>
            <a:p>
              <a:pPr algn="ctr" defTabSz="457109">
                <a:lnSpc>
                  <a:spcPct val="80000"/>
                </a:lnSpc>
                <a:spcAft>
                  <a:spcPts val="600"/>
                </a:spcAft>
                <a:buClr>
                  <a:srgbClr val="000000"/>
                </a:buClr>
                <a:defRPr/>
              </a:pPr>
              <a:r>
                <a:rPr lang="en-US" sz="1000" b="1" kern="0">
                  <a:solidFill>
                    <a:srgbClr val="111111">
                      <a:lumMod val="75000"/>
                      <a:lumOff val="25000"/>
                    </a:srgbClr>
                  </a:solidFill>
                  <a:latin typeface="Arial"/>
                  <a:cs typeface="Arial"/>
                  <a:sym typeface="Arial"/>
                </a:rPr>
                <a:t>Secure</a:t>
              </a:r>
              <a:br>
                <a:rPr lang="en-US" sz="1000" b="1" kern="0">
                  <a:solidFill>
                    <a:srgbClr val="111111">
                      <a:lumMod val="75000"/>
                      <a:lumOff val="25000"/>
                    </a:srgbClr>
                  </a:solidFill>
                  <a:latin typeface="Arial"/>
                  <a:cs typeface="Arial"/>
                  <a:sym typeface="Arial"/>
                </a:rPr>
              </a:br>
              <a:r>
                <a:rPr lang="en-US" sz="1000" b="1" kern="0">
                  <a:solidFill>
                    <a:srgbClr val="111111">
                      <a:lumMod val="75000"/>
                      <a:lumOff val="25000"/>
                    </a:srgbClr>
                  </a:solidFill>
                  <a:latin typeface="Arial"/>
                  <a:cs typeface="Arial"/>
                  <a:sym typeface="Arial"/>
                </a:rPr>
                <a:t>Msg</a:t>
              </a:r>
            </a:p>
            <a:p>
              <a:pPr algn="ctr" defTabSz="457109">
                <a:lnSpc>
                  <a:spcPct val="80000"/>
                </a:lnSpc>
                <a:spcAft>
                  <a:spcPts val="600"/>
                </a:spcAft>
                <a:buClr>
                  <a:srgbClr val="000000"/>
                </a:buClr>
                <a:defRPr/>
              </a:pPr>
              <a:r>
                <a:rPr lang="en-US" sz="1000" b="1" kern="0">
                  <a:solidFill>
                    <a:srgbClr val="111111">
                      <a:lumMod val="75000"/>
                      <a:lumOff val="25000"/>
                    </a:srgbClr>
                  </a:solidFill>
                  <a:latin typeface="Arial"/>
                  <a:cs typeface="Arial"/>
                  <a:sym typeface="Arial"/>
                </a:rPr>
                <a:t>Page</a:t>
              </a:r>
            </a:p>
          </p:txBody>
        </p:sp>
        <p:sp>
          <p:nvSpPr>
            <p:cNvPr id="164" name="teleconsult">
              <a:extLst>
                <a:ext uri="{FF2B5EF4-FFF2-40B4-BE49-F238E27FC236}">
                  <a16:creationId xmlns:a16="http://schemas.microsoft.com/office/drawing/2014/main" id="{73299F12-8A9B-0D60-8177-E95AAA76220C}"/>
                </a:ext>
              </a:extLst>
            </p:cNvPr>
            <p:cNvSpPr txBox="1">
              <a:spLocks/>
            </p:cNvSpPr>
            <p:nvPr/>
          </p:nvSpPr>
          <p:spPr>
            <a:xfrm>
              <a:off x="14953677" y="2751065"/>
              <a:ext cx="2081613" cy="517131"/>
            </a:xfrm>
            <a:prstGeom prst="rect">
              <a:avLst/>
            </a:prstGeom>
            <a:solidFill>
              <a:schemeClr val="bg1"/>
            </a:solidFill>
          </p:spPr>
          <p:txBody>
            <a:bodyPr wrap="none" rtlCol="0">
              <a:spAutoFit/>
            </a:bodyPr>
            <a:lstStyle/>
            <a:p>
              <a:pPr algn="ctr" defTabSz="457109">
                <a:lnSpc>
                  <a:spcPct val="90000"/>
                </a:lnSpc>
                <a:spcAft>
                  <a:spcPts val="600"/>
                </a:spcAft>
                <a:buClr>
                  <a:srgbClr val="000000"/>
                </a:buClr>
                <a:defRPr/>
              </a:pPr>
              <a:r>
                <a:rPr lang="en-US" sz="1200" b="1" kern="0">
                  <a:solidFill>
                    <a:srgbClr val="111111">
                      <a:lumMod val="75000"/>
                      <a:lumOff val="25000"/>
                    </a:srgbClr>
                  </a:solidFill>
                  <a:latin typeface="Arial"/>
                  <a:cs typeface="Arial"/>
                  <a:sym typeface="Arial"/>
                </a:rPr>
                <a:t>Teleconsult</a:t>
              </a:r>
            </a:p>
          </p:txBody>
        </p:sp>
      </p:grpSp>
      <p:sp>
        <p:nvSpPr>
          <p:cNvPr id="165" name="Title 1">
            <a:extLst>
              <a:ext uri="{FF2B5EF4-FFF2-40B4-BE49-F238E27FC236}">
                <a16:creationId xmlns:a16="http://schemas.microsoft.com/office/drawing/2014/main" id="{F5D1F0AC-0A46-6740-3ED6-8CB9709A7A9B}"/>
              </a:ext>
            </a:extLst>
          </p:cNvPr>
          <p:cNvSpPr>
            <a:spLocks noGrp="1"/>
          </p:cNvSpPr>
          <p:nvPr>
            <p:ph type="title"/>
          </p:nvPr>
        </p:nvSpPr>
        <p:spPr>
          <a:xfrm>
            <a:off x="296030" y="344433"/>
            <a:ext cx="11599940" cy="497876"/>
          </a:xfrm>
        </p:spPr>
        <p:txBody>
          <a:bodyPr>
            <a:normAutofit fontScale="90000"/>
          </a:bodyPr>
          <a:lstStyle/>
          <a:p>
            <a:r>
              <a:rPr lang="en-US" dirty="0"/>
              <a:t>Traditional Patient Movement</a:t>
            </a:r>
          </a:p>
        </p:txBody>
      </p:sp>
    </p:spTree>
    <p:extLst>
      <p:ext uri="{BB962C8B-B14F-4D97-AF65-F5344CB8AC3E}">
        <p14:creationId xmlns:p14="http://schemas.microsoft.com/office/powerpoint/2010/main" val="137430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0"/>
                                        </p:tgtEl>
                                        <p:attrNameLst>
                                          <p:attrName>style.visibility</p:attrName>
                                        </p:attrNameLst>
                                      </p:cBhvr>
                                      <p:to>
                                        <p:strVal val="visible"/>
                                      </p:to>
                                    </p:set>
                                  </p:childTnLst>
                                </p:cTn>
                              </p:par>
                              <p:par>
                                <p:cTn id="59" presetID="26" presetClass="emph" presetSubtype="0" repeatCount="indefinite" grpId="1" nodeType="withEffect">
                                  <p:stCondLst>
                                    <p:cond delay="0"/>
                                  </p:stCondLst>
                                  <p:childTnLst>
                                    <p:animEffect transition="out" filter="fade">
                                      <p:cBhvr>
                                        <p:cTn id="60" dur="1000" tmFilter="0, 0; .2, .5; .8, .5; 1, 0"/>
                                        <p:tgtEl>
                                          <p:spTgt spid="157"/>
                                        </p:tgtEl>
                                      </p:cBhvr>
                                    </p:animEffect>
                                    <p:animScale>
                                      <p:cBhvr>
                                        <p:cTn id="61" dur="500" autoRev="1" fill="hold"/>
                                        <p:tgtEl>
                                          <p:spTgt spid="157"/>
                                        </p:tgtEl>
                                      </p:cBhvr>
                                      <p:by x="105000" y="105000"/>
                                    </p:animScale>
                                  </p:childTnLst>
                                </p:cTn>
                              </p:par>
                              <p:par>
                                <p:cTn id="62" presetID="26" presetClass="emph" presetSubtype="0" repeatCount="indefinite" grpId="1" nodeType="withEffect">
                                  <p:stCondLst>
                                    <p:cond delay="0"/>
                                  </p:stCondLst>
                                  <p:childTnLst>
                                    <p:animEffect transition="out" filter="fade">
                                      <p:cBhvr>
                                        <p:cTn id="63" dur="1000" tmFilter="0, 0; .2, .5; .8, .5; 1, 0"/>
                                        <p:tgtEl>
                                          <p:spTgt spid="139"/>
                                        </p:tgtEl>
                                      </p:cBhvr>
                                    </p:animEffect>
                                    <p:animScale>
                                      <p:cBhvr>
                                        <p:cTn id="64" dur="500" autoRev="1" fill="hold"/>
                                        <p:tgtEl>
                                          <p:spTgt spid="139"/>
                                        </p:tgtEl>
                                      </p:cBhvr>
                                      <p:by x="105000" y="105000"/>
                                    </p:animScale>
                                  </p:childTnLst>
                                </p:cTn>
                              </p:par>
                              <p:par>
                                <p:cTn id="65" presetID="26" presetClass="emph" presetSubtype="0" repeatCount="indefinite" grpId="1" nodeType="withEffect">
                                  <p:stCondLst>
                                    <p:cond delay="0"/>
                                  </p:stCondLst>
                                  <p:childTnLst>
                                    <p:animEffect transition="out" filter="fade">
                                      <p:cBhvr>
                                        <p:cTn id="66" dur="1000" tmFilter="0, 0; .2, .5; .8, .5; 1, 0"/>
                                        <p:tgtEl>
                                          <p:spTgt spid="137"/>
                                        </p:tgtEl>
                                      </p:cBhvr>
                                    </p:animEffect>
                                    <p:animScale>
                                      <p:cBhvr>
                                        <p:cTn id="67" dur="500" autoRev="1" fill="hold"/>
                                        <p:tgtEl>
                                          <p:spTgt spid="137"/>
                                        </p:tgtEl>
                                      </p:cBhvr>
                                      <p:by x="105000" y="105000"/>
                                    </p:animScale>
                                  </p:childTnLst>
                                </p:cTn>
                              </p:par>
                              <p:par>
                                <p:cTn id="68" presetID="26" presetClass="emph" presetSubtype="0" repeatCount="indefinite" grpId="1" nodeType="withEffect">
                                  <p:stCondLst>
                                    <p:cond delay="0"/>
                                  </p:stCondLst>
                                  <p:childTnLst>
                                    <p:animEffect transition="out" filter="fade">
                                      <p:cBhvr>
                                        <p:cTn id="69" dur="1000" tmFilter="0, 0; .2, .5; .8, .5; 1, 0"/>
                                        <p:tgtEl>
                                          <p:spTgt spid="146"/>
                                        </p:tgtEl>
                                      </p:cBhvr>
                                    </p:animEffect>
                                    <p:animScale>
                                      <p:cBhvr>
                                        <p:cTn id="70" dur="500" autoRev="1" fill="hold"/>
                                        <p:tgtEl>
                                          <p:spTgt spid="146"/>
                                        </p:tgtEl>
                                      </p:cBhvr>
                                      <p:by x="105000" y="105000"/>
                                    </p:animScale>
                                  </p:childTnLst>
                                </p:cTn>
                              </p:par>
                              <p:par>
                                <p:cTn id="71" presetID="26" presetClass="emph" presetSubtype="0" repeatCount="indefinite" grpId="1" nodeType="withEffect">
                                  <p:stCondLst>
                                    <p:cond delay="0"/>
                                  </p:stCondLst>
                                  <p:childTnLst>
                                    <p:animEffect transition="out" filter="fade">
                                      <p:cBhvr>
                                        <p:cTn id="72" dur="1000" tmFilter="0, 0; .2, .5; .8, .5; 1, 0"/>
                                        <p:tgtEl>
                                          <p:spTgt spid="147"/>
                                        </p:tgtEl>
                                      </p:cBhvr>
                                    </p:animEffect>
                                    <p:animScale>
                                      <p:cBhvr>
                                        <p:cTn id="73" dur="500" autoRev="1" fill="hold"/>
                                        <p:tgtEl>
                                          <p:spTgt spid="147"/>
                                        </p:tgtEl>
                                      </p:cBhvr>
                                      <p:by x="105000" y="105000"/>
                                    </p:animScale>
                                  </p:childTnLst>
                                </p:cTn>
                              </p:par>
                              <p:par>
                                <p:cTn id="74" presetID="26" presetClass="emph" presetSubtype="0" repeatCount="indefinite" grpId="1" nodeType="withEffect">
                                  <p:stCondLst>
                                    <p:cond delay="0"/>
                                  </p:stCondLst>
                                  <p:childTnLst>
                                    <p:animEffect transition="out" filter="fade">
                                      <p:cBhvr>
                                        <p:cTn id="75" dur="1000" tmFilter="0, 0; .2, .5; .8, .5; 1, 0"/>
                                        <p:tgtEl>
                                          <p:spTgt spid="153"/>
                                        </p:tgtEl>
                                      </p:cBhvr>
                                    </p:animEffect>
                                    <p:animScale>
                                      <p:cBhvr>
                                        <p:cTn id="76" dur="500" autoRev="1" fill="hold"/>
                                        <p:tgtEl>
                                          <p:spTgt spid="153"/>
                                        </p:tgtEl>
                                      </p:cBhvr>
                                      <p:by x="105000" y="105000"/>
                                    </p:animScale>
                                  </p:childTnLst>
                                </p:cTn>
                              </p:par>
                              <p:par>
                                <p:cTn id="77" presetID="26" presetClass="emph" presetSubtype="0" repeatCount="indefinite" grpId="1" nodeType="withEffect">
                                  <p:stCondLst>
                                    <p:cond delay="0"/>
                                  </p:stCondLst>
                                  <p:childTnLst>
                                    <p:animEffect transition="out" filter="fade">
                                      <p:cBhvr>
                                        <p:cTn id="78" dur="1000" tmFilter="0, 0; .2, .5; .8, .5; 1, 0"/>
                                        <p:tgtEl>
                                          <p:spTgt spid="133"/>
                                        </p:tgtEl>
                                      </p:cBhvr>
                                    </p:animEffect>
                                    <p:animScale>
                                      <p:cBhvr>
                                        <p:cTn id="79" dur="500" autoRev="1" fill="hold"/>
                                        <p:tgtEl>
                                          <p:spTgt spid="133"/>
                                        </p:tgtEl>
                                      </p:cBhvr>
                                      <p:by x="105000" y="105000"/>
                                    </p:animScale>
                                  </p:childTnLst>
                                </p:cTn>
                              </p:par>
                              <p:par>
                                <p:cTn id="80" presetID="26" presetClass="emph" presetSubtype="0" repeatCount="indefinite" grpId="1" nodeType="withEffect">
                                  <p:stCondLst>
                                    <p:cond delay="0"/>
                                  </p:stCondLst>
                                  <p:childTnLst>
                                    <p:animEffect transition="out" filter="fade">
                                      <p:cBhvr>
                                        <p:cTn id="81" dur="1000" tmFilter="0, 0; .2, .5; .8, .5; 1, 0"/>
                                        <p:tgtEl>
                                          <p:spTgt spid="142"/>
                                        </p:tgtEl>
                                      </p:cBhvr>
                                    </p:animEffect>
                                    <p:animScale>
                                      <p:cBhvr>
                                        <p:cTn id="82" dur="500" autoRev="1" fill="hold"/>
                                        <p:tgtEl>
                                          <p:spTgt spid="142"/>
                                        </p:tgtEl>
                                      </p:cBhvr>
                                      <p:by x="105000" y="105000"/>
                                    </p:animScale>
                                  </p:childTnLst>
                                </p:cTn>
                              </p:par>
                              <p:par>
                                <p:cTn id="83" presetID="26" presetClass="emph" presetSubtype="0" repeatCount="indefinite" grpId="1" nodeType="withEffect">
                                  <p:stCondLst>
                                    <p:cond delay="0"/>
                                  </p:stCondLst>
                                  <p:childTnLst>
                                    <p:animEffect transition="out" filter="fade">
                                      <p:cBhvr>
                                        <p:cTn id="84" dur="1000" tmFilter="0, 0; .2, .5; .8, .5; 1, 0"/>
                                        <p:tgtEl>
                                          <p:spTgt spid="148"/>
                                        </p:tgtEl>
                                      </p:cBhvr>
                                    </p:animEffect>
                                    <p:animScale>
                                      <p:cBhvr>
                                        <p:cTn id="85" dur="500" autoRev="1" fill="hold"/>
                                        <p:tgtEl>
                                          <p:spTgt spid="148"/>
                                        </p:tgtEl>
                                      </p:cBhvr>
                                      <p:by x="105000" y="105000"/>
                                    </p:animScale>
                                  </p:childTnLst>
                                </p:cTn>
                              </p:par>
                              <p:par>
                                <p:cTn id="86" presetID="26" presetClass="emph" presetSubtype="0" repeatCount="indefinite" grpId="1" nodeType="withEffect">
                                  <p:stCondLst>
                                    <p:cond delay="0"/>
                                  </p:stCondLst>
                                  <p:childTnLst>
                                    <p:animEffect transition="out" filter="fade">
                                      <p:cBhvr>
                                        <p:cTn id="87" dur="1000" tmFilter="0, 0; .2, .5; .8, .5; 1, 0"/>
                                        <p:tgtEl>
                                          <p:spTgt spid="143"/>
                                        </p:tgtEl>
                                      </p:cBhvr>
                                    </p:animEffect>
                                    <p:animScale>
                                      <p:cBhvr>
                                        <p:cTn id="88" dur="500" autoRev="1" fill="hold"/>
                                        <p:tgtEl>
                                          <p:spTgt spid="143"/>
                                        </p:tgtEl>
                                      </p:cBhvr>
                                      <p:by x="105000" y="105000"/>
                                    </p:animScale>
                                  </p:childTnLst>
                                </p:cTn>
                              </p:par>
                              <p:par>
                                <p:cTn id="89" presetID="26" presetClass="emph" presetSubtype="0" repeatCount="indefinite" grpId="1" nodeType="withEffect">
                                  <p:stCondLst>
                                    <p:cond delay="0"/>
                                  </p:stCondLst>
                                  <p:childTnLst>
                                    <p:animEffect transition="out" filter="fade">
                                      <p:cBhvr>
                                        <p:cTn id="90" dur="1000" tmFilter="0, 0; .2, .5; .8, .5; 1, 0"/>
                                        <p:tgtEl>
                                          <p:spTgt spid="151"/>
                                        </p:tgtEl>
                                      </p:cBhvr>
                                    </p:animEffect>
                                    <p:animScale>
                                      <p:cBhvr>
                                        <p:cTn id="91" dur="500" autoRev="1" fill="hold"/>
                                        <p:tgtEl>
                                          <p:spTgt spid="151"/>
                                        </p:tgtEl>
                                      </p:cBhvr>
                                      <p:by x="105000" y="105000"/>
                                    </p:animScale>
                                  </p:childTnLst>
                                </p:cTn>
                              </p:par>
                              <p:par>
                                <p:cTn id="92" presetID="26" presetClass="emph" presetSubtype="0" repeatCount="indefinite" grpId="1" nodeType="withEffect">
                                  <p:stCondLst>
                                    <p:cond delay="0"/>
                                  </p:stCondLst>
                                  <p:childTnLst>
                                    <p:animEffect transition="out" filter="fade">
                                      <p:cBhvr>
                                        <p:cTn id="93" dur="1000" tmFilter="0, 0; .2, .5; .8, .5; 1, 0"/>
                                        <p:tgtEl>
                                          <p:spTgt spid="154"/>
                                        </p:tgtEl>
                                      </p:cBhvr>
                                    </p:animEffect>
                                    <p:animScale>
                                      <p:cBhvr>
                                        <p:cTn id="94" dur="500" autoRev="1" fill="hold"/>
                                        <p:tgtEl>
                                          <p:spTgt spid="154"/>
                                        </p:tgtEl>
                                      </p:cBhvr>
                                      <p:by x="105000" y="105000"/>
                                    </p:animScale>
                                  </p:childTnLst>
                                </p:cTn>
                              </p:par>
                              <p:par>
                                <p:cTn id="95" presetID="26" presetClass="emph" presetSubtype="0" repeatCount="indefinite" grpId="1" nodeType="withEffect">
                                  <p:stCondLst>
                                    <p:cond delay="0"/>
                                  </p:stCondLst>
                                  <p:childTnLst>
                                    <p:animEffect transition="out" filter="fade">
                                      <p:cBhvr>
                                        <p:cTn id="96" dur="1000" tmFilter="0, 0; .2, .5; .8, .5; 1, 0"/>
                                        <p:tgtEl>
                                          <p:spTgt spid="144"/>
                                        </p:tgtEl>
                                      </p:cBhvr>
                                    </p:animEffect>
                                    <p:animScale>
                                      <p:cBhvr>
                                        <p:cTn id="97" dur="500" autoRev="1" fill="hold"/>
                                        <p:tgtEl>
                                          <p:spTgt spid="144"/>
                                        </p:tgtEl>
                                      </p:cBhvr>
                                      <p:by x="105000" y="105000"/>
                                    </p:animScale>
                                  </p:childTnLst>
                                </p:cTn>
                              </p:par>
                              <p:par>
                                <p:cTn id="98" presetID="26" presetClass="emph" presetSubtype="0" repeatCount="indefinite" grpId="1" nodeType="withEffect">
                                  <p:stCondLst>
                                    <p:cond delay="0"/>
                                  </p:stCondLst>
                                  <p:childTnLst>
                                    <p:animEffect transition="out" filter="fade">
                                      <p:cBhvr>
                                        <p:cTn id="99" dur="1000" tmFilter="0, 0; .2, .5; .8, .5; 1, 0"/>
                                        <p:tgtEl>
                                          <p:spTgt spid="141"/>
                                        </p:tgtEl>
                                      </p:cBhvr>
                                    </p:animEffect>
                                    <p:animScale>
                                      <p:cBhvr>
                                        <p:cTn id="100" dur="500" autoRev="1" fill="hold"/>
                                        <p:tgtEl>
                                          <p:spTgt spid="141"/>
                                        </p:tgtEl>
                                      </p:cBhvr>
                                      <p:by x="105000" y="105000"/>
                                    </p:animScale>
                                  </p:childTnLst>
                                </p:cTn>
                              </p:par>
                              <p:par>
                                <p:cTn id="101" presetID="26" presetClass="emph" presetSubtype="0" repeatCount="indefinite" grpId="1" nodeType="withEffect">
                                  <p:stCondLst>
                                    <p:cond delay="0"/>
                                  </p:stCondLst>
                                  <p:childTnLst>
                                    <p:animEffect transition="out" filter="fade">
                                      <p:cBhvr>
                                        <p:cTn id="102" dur="1000" tmFilter="0, 0; .2, .5; .8, .5; 1, 0"/>
                                        <p:tgtEl>
                                          <p:spTgt spid="134"/>
                                        </p:tgtEl>
                                      </p:cBhvr>
                                    </p:animEffect>
                                    <p:animScale>
                                      <p:cBhvr>
                                        <p:cTn id="103" dur="500" autoRev="1" fill="hold"/>
                                        <p:tgtEl>
                                          <p:spTgt spid="134"/>
                                        </p:tgtEl>
                                      </p:cBhvr>
                                      <p:by x="105000" y="105000"/>
                                    </p:animScale>
                                  </p:childTnLst>
                                </p:cTn>
                              </p:par>
                              <p:par>
                                <p:cTn id="104" presetID="26" presetClass="emph" presetSubtype="0" repeatCount="indefinite" grpId="1" nodeType="withEffect">
                                  <p:stCondLst>
                                    <p:cond delay="0"/>
                                  </p:stCondLst>
                                  <p:childTnLst>
                                    <p:animEffect transition="out" filter="fade">
                                      <p:cBhvr>
                                        <p:cTn id="105" dur="1000" tmFilter="0, 0; .2, .5; .8, .5; 1, 0"/>
                                        <p:tgtEl>
                                          <p:spTgt spid="135"/>
                                        </p:tgtEl>
                                      </p:cBhvr>
                                    </p:animEffect>
                                    <p:animScale>
                                      <p:cBhvr>
                                        <p:cTn id="106" dur="500" autoRev="1" fill="hold"/>
                                        <p:tgtEl>
                                          <p:spTgt spid="135"/>
                                        </p:tgtEl>
                                      </p:cBhvr>
                                      <p:by x="105000" y="105000"/>
                                    </p:animScale>
                                  </p:childTnLst>
                                </p:cTn>
                              </p:par>
                              <p:par>
                                <p:cTn id="107" presetID="26" presetClass="emph" presetSubtype="0" repeatCount="indefinite" grpId="1" nodeType="withEffect">
                                  <p:stCondLst>
                                    <p:cond delay="0"/>
                                  </p:stCondLst>
                                  <p:childTnLst>
                                    <p:animEffect transition="out" filter="fade">
                                      <p:cBhvr>
                                        <p:cTn id="108" dur="1000" tmFilter="0, 0; .2, .5; .8, .5; 1, 0"/>
                                        <p:tgtEl>
                                          <p:spTgt spid="145"/>
                                        </p:tgtEl>
                                      </p:cBhvr>
                                    </p:animEffect>
                                    <p:animScale>
                                      <p:cBhvr>
                                        <p:cTn id="109" dur="500" autoRev="1" fill="hold"/>
                                        <p:tgtEl>
                                          <p:spTgt spid="145"/>
                                        </p:tgtEl>
                                      </p:cBhvr>
                                      <p:by x="105000" y="105000"/>
                                    </p:animScale>
                                  </p:childTnLst>
                                </p:cTn>
                              </p:par>
                              <p:par>
                                <p:cTn id="110" presetID="26" presetClass="emph" presetSubtype="0" repeatCount="indefinite" grpId="1" nodeType="withEffect">
                                  <p:stCondLst>
                                    <p:cond delay="0"/>
                                  </p:stCondLst>
                                  <p:childTnLst>
                                    <p:animEffect transition="out" filter="fade">
                                      <p:cBhvr>
                                        <p:cTn id="111" dur="1000" tmFilter="0, 0; .2, .5; .8, .5; 1, 0"/>
                                        <p:tgtEl>
                                          <p:spTgt spid="136"/>
                                        </p:tgtEl>
                                      </p:cBhvr>
                                    </p:animEffect>
                                    <p:animScale>
                                      <p:cBhvr>
                                        <p:cTn id="112" dur="500" autoRev="1" fill="hold"/>
                                        <p:tgtEl>
                                          <p:spTgt spid="136"/>
                                        </p:tgtEl>
                                      </p:cBhvr>
                                      <p:by x="105000" y="105000"/>
                                    </p:animScale>
                                  </p:childTnLst>
                                </p:cTn>
                              </p:par>
                              <p:par>
                                <p:cTn id="113" presetID="26" presetClass="emph" presetSubtype="0" repeatCount="indefinite" grpId="1" nodeType="withEffect">
                                  <p:stCondLst>
                                    <p:cond delay="0"/>
                                  </p:stCondLst>
                                  <p:childTnLst>
                                    <p:animEffect transition="out" filter="fade">
                                      <p:cBhvr>
                                        <p:cTn id="114" dur="1000" tmFilter="0, 0; .2, .5; .8, .5; 1, 0"/>
                                        <p:tgtEl>
                                          <p:spTgt spid="155"/>
                                        </p:tgtEl>
                                      </p:cBhvr>
                                    </p:animEffect>
                                    <p:animScale>
                                      <p:cBhvr>
                                        <p:cTn id="115" dur="500" autoRev="1" fill="hold"/>
                                        <p:tgtEl>
                                          <p:spTgt spid="155"/>
                                        </p:tgtEl>
                                      </p:cBhvr>
                                      <p:by x="105000" y="105000"/>
                                    </p:animScale>
                                  </p:childTnLst>
                                </p:cTn>
                              </p:par>
                              <p:par>
                                <p:cTn id="116" presetID="26" presetClass="emph" presetSubtype="0" repeatCount="indefinite" grpId="1" nodeType="withEffect">
                                  <p:stCondLst>
                                    <p:cond delay="0"/>
                                  </p:stCondLst>
                                  <p:childTnLst>
                                    <p:animEffect transition="out" filter="fade">
                                      <p:cBhvr>
                                        <p:cTn id="117" dur="1000" tmFilter="0, 0; .2, .5; .8, .5; 1, 0"/>
                                        <p:tgtEl>
                                          <p:spTgt spid="131"/>
                                        </p:tgtEl>
                                      </p:cBhvr>
                                    </p:animEffect>
                                    <p:animScale>
                                      <p:cBhvr>
                                        <p:cTn id="118" dur="500" autoRev="1" fill="hold"/>
                                        <p:tgtEl>
                                          <p:spTgt spid="131"/>
                                        </p:tgtEl>
                                      </p:cBhvr>
                                      <p:by x="105000" y="105000"/>
                                    </p:animScale>
                                  </p:childTnLst>
                                </p:cTn>
                              </p:par>
                              <p:par>
                                <p:cTn id="119" presetID="26" presetClass="emph" presetSubtype="0" repeatCount="indefinite" grpId="1" nodeType="withEffect">
                                  <p:stCondLst>
                                    <p:cond delay="0"/>
                                  </p:stCondLst>
                                  <p:childTnLst>
                                    <p:animEffect transition="out" filter="fade">
                                      <p:cBhvr>
                                        <p:cTn id="120" dur="1000" tmFilter="0, 0; .2, .5; .8, .5; 1, 0"/>
                                        <p:tgtEl>
                                          <p:spTgt spid="140"/>
                                        </p:tgtEl>
                                      </p:cBhvr>
                                    </p:animEffect>
                                    <p:animScale>
                                      <p:cBhvr>
                                        <p:cTn id="121" dur="500" autoRev="1" fill="hold"/>
                                        <p:tgtEl>
                                          <p:spTgt spid="140"/>
                                        </p:tgtEl>
                                      </p:cBhvr>
                                      <p:by x="105000" y="105000"/>
                                    </p:animScale>
                                  </p:childTnLst>
                                </p:cTn>
                              </p:par>
                              <p:par>
                                <p:cTn id="122" presetID="26" presetClass="emph" presetSubtype="0" repeatCount="indefinite" grpId="1" nodeType="withEffect">
                                  <p:stCondLst>
                                    <p:cond delay="0"/>
                                  </p:stCondLst>
                                  <p:childTnLst>
                                    <p:animEffect transition="out" filter="fade">
                                      <p:cBhvr>
                                        <p:cTn id="123" dur="1000" tmFilter="0, 0; .2, .5; .8, .5; 1, 0"/>
                                        <p:tgtEl>
                                          <p:spTgt spid="150"/>
                                        </p:tgtEl>
                                      </p:cBhvr>
                                    </p:animEffect>
                                    <p:animScale>
                                      <p:cBhvr>
                                        <p:cTn id="124" dur="500" autoRev="1" fill="hold"/>
                                        <p:tgtEl>
                                          <p:spTgt spid="150"/>
                                        </p:tgtEl>
                                      </p:cBhvr>
                                      <p:by x="105000" y="105000"/>
                                    </p:animScale>
                                  </p:childTnLst>
                                </p:cTn>
                              </p:par>
                              <p:par>
                                <p:cTn id="125" presetID="26" presetClass="emph" presetSubtype="0" repeatCount="indefinite" grpId="1" nodeType="withEffect">
                                  <p:stCondLst>
                                    <p:cond delay="0"/>
                                  </p:stCondLst>
                                  <p:childTnLst>
                                    <p:animEffect transition="out" filter="fade">
                                      <p:cBhvr>
                                        <p:cTn id="126" dur="1000" tmFilter="0, 0; .2, .5; .8, .5; 1, 0"/>
                                        <p:tgtEl>
                                          <p:spTgt spid="149"/>
                                        </p:tgtEl>
                                      </p:cBhvr>
                                    </p:animEffect>
                                    <p:animScale>
                                      <p:cBhvr>
                                        <p:cTn id="127" dur="500" autoRev="1" fill="hold"/>
                                        <p:tgtEl>
                                          <p:spTgt spid="149"/>
                                        </p:tgtEl>
                                      </p:cBhvr>
                                      <p:by x="105000" y="105000"/>
                                    </p:animScale>
                                  </p:childTnLst>
                                </p:cTn>
                              </p:par>
                              <p:par>
                                <p:cTn id="128" presetID="26" presetClass="emph" presetSubtype="0" repeatCount="indefinite" grpId="1" nodeType="withEffect">
                                  <p:stCondLst>
                                    <p:cond delay="0"/>
                                  </p:stCondLst>
                                  <p:childTnLst>
                                    <p:animEffect transition="out" filter="fade">
                                      <p:cBhvr>
                                        <p:cTn id="129" dur="1000" tmFilter="0, 0; .2, .5; .8, .5; 1, 0"/>
                                        <p:tgtEl>
                                          <p:spTgt spid="156"/>
                                        </p:tgtEl>
                                      </p:cBhvr>
                                    </p:animEffect>
                                    <p:animScale>
                                      <p:cBhvr>
                                        <p:cTn id="130" dur="500" autoRev="1" fill="hold"/>
                                        <p:tgtEl>
                                          <p:spTgt spid="156"/>
                                        </p:tgtEl>
                                      </p:cBhvr>
                                      <p:by x="105000" y="105000"/>
                                    </p:animScale>
                                  </p:childTnLst>
                                </p:cTn>
                              </p:par>
                              <p:par>
                                <p:cTn id="131" presetID="26" presetClass="emph" presetSubtype="0" repeatCount="indefinite" grpId="1" nodeType="withEffect">
                                  <p:stCondLst>
                                    <p:cond delay="0"/>
                                  </p:stCondLst>
                                  <p:childTnLst>
                                    <p:animEffect transition="out" filter="fade">
                                      <p:cBhvr>
                                        <p:cTn id="132" dur="1000" tmFilter="0, 0; .2, .5; .8, .5; 1, 0"/>
                                        <p:tgtEl>
                                          <p:spTgt spid="132"/>
                                        </p:tgtEl>
                                      </p:cBhvr>
                                    </p:animEffect>
                                    <p:animScale>
                                      <p:cBhvr>
                                        <p:cTn id="133" dur="500" autoRev="1" fill="hold"/>
                                        <p:tgtEl>
                                          <p:spTgt spid="132"/>
                                        </p:tgtEl>
                                      </p:cBhvr>
                                      <p:by x="105000" y="105000"/>
                                    </p:animScale>
                                  </p:childTnLst>
                                </p:cTn>
                              </p:par>
                              <p:par>
                                <p:cTn id="134" presetID="26" presetClass="emph" presetSubtype="0" repeatCount="indefinite" grpId="1" nodeType="withEffect">
                                  <p:stCondLst>
                                    <p:cond delay="0"/>
                                  </p:stCondLst>
                                  <p:childTnLst>
                                    <p:animEffect transition="out" filter="fade">
                                      <p:cBhvr>
                                        <p:cTn id="135" dur="1000" tmFilter="0, 0; .2, .5; .8, .5; 1, 0"/>
                                        <p:tgtEl>
                                          <p:spTgt spid="152"/>
                                        </p:tgtEl>
                                      </p:cBhvr>
                                    </p:animEffect>
                                    <p:animScale>
                                      <p:cBhvr>
                                        <p:cTn id="136" dur="500" autoRev="1" fill="hold"/>
                                        <p:tgtEl>
                                          <p:spTgt spid="152"/>
                                        </p:tgtEl>
                                      </p:cBhvr>
                                      <p:by x="105000" y="105000"/>
                                    </p:animScale>
                                  </p:childTnLst>
                                </p:cTn>
                              </p:par>
                              <p:par>
                                <p:cTn id="137" presetID="26" presetClass="emph" presetSubtype="0" repeatCount="indefinite" grpId="1" nodeType="withEffect">
                                  <p:stCondLst>
                                    <p:cond delay="0"/>
                                  </p:stCondLst>
                                  <p:childTnLst>
                                    <p:animEffect transition="out" filter="fade">
                                      <p:cBhvr>
                                        <p:cTn id="138" dur="1000" tmFilter="0, 0; .2, .5; .8, .5; 1, 0"/>
                                        <p:tgtEl>
                                          <p:spTgt spid="138"/>
                                        </p:tgtEl>
                                      </p:cBhvr>
                                    </p:animEffect>
                                    <p:animScale>
                                      <p:cBhvr>
                                        <p:cTn id="139" dur="500" autoRev="1" fill="hold"/>
                                        <p:tgtEl>
                                          <p:spTgt spid="1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3" grpId="1" animBg="1"/>
      <p:bldP spid="144" grpId="0" animBg="1"/>
      <p:bldP spid="144" grpId="1" animBg="1"/>
      <p:bldP spid="145" grpId="0" animBg="1"/>
      <p:bldP spid="145" grpId="1" animBg="1"/>
      <p:bldP spid="146" grpId="0" animBg="1"/>
      <p:bldP spid="146" grpId="1" animBg="1"/>
      <p:bldP spid="147" grpId="0" animBg="1"/>
      <p:bldP spid="147" grpId="1" animBg="1"/>
      <p:bldP spid="148" grpId="0" animBg="1"/>
      <p:bldP spid="148" grpId="1" animBg="1"/>
      <p:bldP spid="149" grpId="0" animBg="1"/>
      <p:bldP spid="149" grpId="1" animBg="1"/>
      <p:bldP spid="150" grpId="0" animBg="1"/>
      <p:bldP spid="150" grpId="1" animBg="1"/>
      <p:bldP spid="151" grpId="0" animBg="1"/>
      <p:bldP spid="151" grpId="1" animBg="1"/>
      <p:bldP spid="152" grpId="0" animBg="1"/>
      <p:bldP spid="152" grpId="1" animBg="1"/>
      <p:bldP spid="153" grpId="0" animBg="1"/>
      <p:bldP spid="153" grpId="1" animBg="1"/>
      <p:bldP spid="154" grpId="0" animBg="1"/>
      <p:bldP spid="154" grpId="1" animBg="1"/>
      <p:bldP spid="155" grpId="0" animBg="1"/>
      <p:bldP spid="155" grpId="1" animBg="1"/>
      <p:bldP spid="156" grpId="0" animBg="1"/>
      <p:bldP spid="156" grpId="1" animBg="1"/>
      <p:bldP spid="157" grpId="0" animBg="1"/>
      <p:bldP spid="15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grpSp>
        <p:nvGrpSpPr>
          <p:cNvPr id="3" name="pulsara api" hidden="1">
            <a:extLst>
              <a:ext uri="{FF2B5EF4-FFF2-40B4-BE49-F238E27FC236}">
                <a16:creationId xmlns:a16="http://schemas.microsoft.com/office/drawing/2014/main" id="{A577F8C4-20E2-A896-C3DC-EEFF8E7AB8B8}"/>
              </a:ext>
            </a:extLst>
          </p:cNvPr>
          <p:cNvGrpSpPr/>
          <p:nvPr/>
        </p:nvGrpSpPr>
        <p:grpSpPr>
          <a:xfrm>
            <a:off x="8189670" y="3644659"/>
            <a:ext cx="3096618" cy="2380705"/>
            <a:chOff x="17306918" y="7742798"/>
            <a:chExt cx="6194043" cy="4762029"/>
          </a:xfrm>
        </p:grpSpPr>
        <p:cxnSp>
          <p:nvCxnSpPr>
            <p:cNvPr id="4" name="Elbow Connector 3">
              <a:extLst>
                <a:ext uri="{FF2B5EF4-FFF2-40B4-BE49-F238E27FC236}">
                  <a16:creationId xmlns:a16="http://schemas.microsoft.com/office/drawing/2014/main" id="{672426BC-D4A6-5483-4E92-D3B890FAEED9}"/>
                </a:ext>
              </a:extLst>
            </p:cNvPr>
            <p:cNvCxnSpPr>
              <a:cxnSpLocks/>
            </p:cNvCxnSpPr>
            <p:nvPr/>
          </p:nvCxnSpPr>
          <p:spPr>
            <a:xfrm>
              <a:off x="18189133" y="9633203"/>
              <a:ext cx="1140498" cy="456961"/>
            </a:xfrm>
            <a:prstGeom prst="bentConnector2">
              <a:avLst/>
            </a:prstGeom>
            <a:ln w="38100">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5" name="Elbow Connector 4">
              <a:extLst>
                <a:ext uri="{FF2B5EF4-FFF2-40B4-BE49-F238E27FC236}">
                  <a16:creationId xmlns:a16="http://schemas.microsoft.com/office/drawing/2014/main" id="{8138EA9E-7158-5D66-DDED-3A697B9D6DBC}"/>
                </a:ext>
              </a:extLst>
            </p:cNvPr>
            <p:cNvCxnSpPr>
              <a:cxnSpLocks/>
            </p:cNvCxnSpPr>
            <p:nvPr/>
          </p:nvCxnSpPr>
          <p:spPr>
            <a:xfrm flipH="1">
              <a:off x="21550219" y="9578028"/>
              <a:ext cx="1140498" cy="456961"/>
            </a:xfrm>
            <a:prstGeom prst="bentConnector2">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6" name="Elbow Connector 5">
              <a:extLst>
                <a:ext uri="{FF2B5EF4-FFF2-40B4-BE49-F238E27FC236}">
                  <a16:creationId xmlns:a16="http://schemas.microsoft.com/office/drawing/2014/main" id="{EA7C3AB2-2E68-28B2-DD52-AE2C2220AA29}"/>
                </a:ext>
              </a:extLst>
            </p:cNvPr>
            <p:cNvCxnSpPr>
              <a:cxnSpLocks/>
            </p:cNvCxnSpPr>
            <p:nvPr/>
          </p:nvCxnSpPr>
          <p:spPr>
            <a:xfrm rot="16200000" flipH="1">
              <a:off x="18982068" y="8824451"/>
              <a:ext cx="810464" cy="802390"/>
            </a:xfrm>
            <a:prstGeom prst="bentConnector3">
              <a:avLst>
                <a:gd name="adj1" fmla="val 62162"/>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7" name="Elbow Connector 6">
              <a:extLst>
                <a:ext uri="{FF2B5EF4-FFF2-40B4-BE49-F238E27FC236}">
                  <a16:creationId xmlns:a16="http://schemas.microsoft.com/office/drawing/2014/main" id="{32ACC302-BA5A-A4AE-AC7F-6CC80012B7BB}"/>
                </a:ext>
              </a:extLst>
            </p:cNvPr>
            <p:cNvCxnSpPr>
              <a:cxnSpLocks/>
            </p:cNvCxnSpPr>
            <p:nvPr/>
          </p:nvCxnSpPr>
          <p:spPr>
            <a:xfrm rot="5400000">
              <a:off x="21004516" y="8701637"/>
              <a:ext cx="952188" cy="906294"/>
            </a:xfrm>
            <a:prstGeom prst="bentConnector3">
              <a:avLst>
                <a:gd name="adj1" fmla="val 54000"/>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8" name="Elbow Connector 7">
              <a:extLst>
                <a:ext uri="{FF2B5EF4-FFF2-40B4-BE49-F238E27FC236}">
                  <a16:creationId xmlns:a16="http://schemas.microsoft.com/office/drawing/2014/main" id="{4D4EC5E1-C593-D3E7-184B-8D1F6F69E065}"/>
                </a:ext>
              </a:extLst>
            </p:cNvPr>
            <p:cNvCxnSpPr>
              <a:cxnSpLocks/>
            </p:cNvCxnSpPr>
            <p:nvPr/>
          </p:nvCxnSpPr>
          <p:spPr>
            <a:xfrm rot="16200000" flipH="1">
              <a:off x="19471143" y="8481260"/>
              <a:ext cx="1142739" cy="537109"/>
            </a:xfrm>
            <a:prstGeom prst="bentConnector3">
              <a:avLst>
                <a:gd name="adj1" fmla="val 32999"/>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10" name="Elbow Connector 9">
              <a:extLst>
                <a:ext uri="{FF2B5EF4-FFF2-40B4-BE49-F238E27FC236}">
                  <a16:creationId xmlns:a16="http://schemas.microsoft.com/office/drawing/2014/main" id="{A6809FB3-6D8E-1FC3-87A7-BC406411FB44}"/>
                </a:ext>
              </a:extLst>
            </p:cNvPr>
            <p:cNvCxnSpPr>
              <a:cxnSpLocks/>
            </p:cNvCxnSpPr>
            <p:nvPr/>
          </p:nvCxnSpPr>
          <p:spPr>
            <a:xfrm rot="5400000">
              <a:off x="20272515" y="8481260"/>
              <a:ext cx="1142739" cy="537109"/>
            </a:xfrm>
            <a:prstGeom prst="bentConnector3">
              <a:avLst>
                <a:gd name="adj1" fmla="val 32999"/>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95BE1179-8D90-3070-CD32-17DBE9270966}"/>
                </a:ext>
              </a:extLst>
            </p:cNvPr>
            <p:cNvSpPr/>
            <p:nvPr/>
          </p:nvSpPr>
          <p:spPr>
            <a:xfrm>
              <a:off x="20497060" y="7742798"/>
              <a:ext cx="1230757" cy="4829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defTabSz="457109">
                <a:buClr>
                  <a:srgbClr val="000000"/>
                </a:buClr>
                <a:defRPr/>
              </a:pPr>
              <a:endParaRPr lang="en-US" sz="700" kern="0">
                <a:solidFill>
                  <a:srgbClr val="111111">
                    <a:hueOff val="0"/>
                    <a:satOff val="0"/>
                    <a:lumOff val="0"/>
                    <a:alphaOff val="0"/>
                  </a:srgbClr>
                </a:solidFill>
                <a:latin typeface="Arial" panose="020B0604020202020204"/>
                <a:sym typeface="Arial"/>
              </a:endParaRPr>
            </a:p>
          </p:txBody>
        </p:sp>
        <p:sp>
          <p:nvSpPr>
            <p:cNvPr id="13" name="TextBox 12">
              <a:extLst>
                <a:ext uri="{FF2B5EF4-FFF2-40B4-BE49-F238E27FC236}">
                  <a16:creationId xmlns:a16="http://schemas.microsoft.com/office/drawing/2014/main" id="{43D8408C-2CA3-2C4A-2071-F29C00AC698E}"/>
                </a:ext>
              </a:extLst>
            </p:cNvPr>
            <p:cNvSpPr txBox="1"/>
            <p:nvPr/>
          </p:nvSpPr>
          <p:spPr>
            <a:xfrm>
              <a:off x="19275865" y="7847514"/>
              <a:ext cx="1035203" cy="510818"/>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14" tIns="45714" rIns="45714" bIns="45714"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defTabSz="511073">
                <a:buClr>
                  <a:srgbClr val="000000"/>
                </a:buClr>
                <a:defRPr/>
              </a:pPr>
              <a:r>
                <a:rPr lang="en-US" sz="1000">
                  <a:solidFill>
                    <a:srgbClr val="111111"/>
                  </a:solidFill>
                  <a:latin typeface="Arial Narrow" panose="020B0604020202020204" pitchFamily="34" charset="0"/>
                  <a:cs typeface="Arial Narrow" panose="020B0604020202020204" pitchFamily="34" charset="0"/>
                  <a:sym typeface="Arial"/>
                </a:rPr>
                <a:t>EHR</a:t>
              </a:r>
            </a:p>
          </p:txBody>
        </p:sp>
        <p:sp>
          <p:nvSpPr>
            <p:cNvPr id="14" name="TextBox 13">
              <a:extLst>
                <a:ext uri="{FF2B5EF4-FFF2-40B4-BE49-F238E27FC236}">
                  <a16:creationId xmlns:a16="http://schemas.microsoft.com/office/drawing/2014/main" id="{027BABC0-0362-1CBB-28D5-61178BB08A0A}"/>
                </a:ext>
              </a:extLst>
            </p:cNvPr>
            <p:cNvSpPr txBox="1"/>
            <p:nvPr/>
          </p:nvSpPr>
          <p:spPr>
            <a:xfrm>
              <a:off x="20481970" y="7862840"/>
              <a:ext cx="1151154" cy="480166"/>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14" tIns="45714" rIns="45714" bIns="45714"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defTabSz="511073">
                <a:buClr>
                  <a:srgbClr val="000000"/>
                </a:buClr>
                <a:defRPr/>
              </a:pPr>
              <a:r>
                <a:rPr lang="en-US" sz="900">
                  <a:solidFill>
                    <a:srgbClr val="111111"/>
                  </a:solidFill>
                  <a:latin typeface="Arial Narrow" panose="020B0604020202020204" pitchFamily="34" charset="0"/>
                  <a:cs typeface="Arial Narrow" panose="020B0604020202020204" pitchFamily="34" charset="0"/>
                  <a:sym typeface="Arial"/>
                </a:rPr>
                <a:t>Radiology</a:t>
              </a:r>
            </a:p>
          </p:txBody>
        </p:sp>
        <p:sp>
          <p:nvSpPr>
            <p:cNvPr id="15" name="TextBox 14">
              <a:extLst>
                <a:ext uri="{FF2B5EF4-FFF2-40B4-BE49-F238E27FC236}">
                  <a16:creationId xmlns:a16="http://schemas.microsoft.com/office/drawing/2014/main" id="{DB949CD6-B38C-8C93-F4C9-A06B5F9D7D87}"/>
                </a:ext>
              </a:extLst>
            </p:cNvPr>
            <p:cNvSpPr txBox="1"/>
            <p:nvPr/>
          </p:nvSpPr>
          <p:spPr>
            <a:xfrm>
              <a:off x="21402060" y="8564427"/>
              <a:ext cx="1035203" cy="510818"/>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14" tIns="45714" rIns="45714" bIns="45714"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defTabSz="511073">
                <a:buClr>
                  <a:srgbClr val="000000"/>
                </a:buClr>
                <a:defRPr/>
              </a:pPr>
              <a:r>
                <a:rPr lang="en-US" sz="1000">
                  <a:solidFill>
                    <a:srgbClr val="111111"/>
                  </a:solidFill>
                  <a:latin typeface="Arial Narrow" panose="020B0604020202020204" pitchFamily="34" charset="0"/>
                  <a:cs typeface="Arial Narrow" panose="020B0604020202020204" pitchFamily="34" charset="0"/>
                  <a:sym typeface="Arial"/>
                </a:rPr>
                <a:t>Monitor</a:t>
              </a:r>
            </a:p>
          </p:txBody>
        </p:sp>
        <p:sp>
          <p:nvSpPr>
            <p:cNvPr id="16" name="TextBox 15">
              <a:extLst>
                <a:ext uri="{FF2B5EF4-FFF2-40B4-BE49-F238E27FC236}">
                  <a16:creationId xmlns:a16="http://schemas.microsoft.com/office/drawing/2014/main" id="{9778A2B7-4E61-E8B6-5C8E-9435CF8E92EA}"/>
                </a:ext>
              </a:extLst>
            </p:cNvPr>
            <p:cNvSpPr txBox="1"/>
            <p:nvPr/>
          </p:nvSpPr>
          <p:spPr>
            <a:xfrm>
              <a:off x="22465758" y="9296664"/>
              <a:ext cx="1035203" cy="480166"/>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14" tIns="45714" rIns="45714" bIns="45714"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defTabSz="511073">
                <a:buClr>
                  <a:srgbClr val="000000"/>
                </a:buClr>
                <a:defRPr/>
              </a:pPr>
              <a:r>
                <a:rPr lang="en-US" sz="900">
                  <a:solidFill>
                    <a:srgbClr val="111111"/>
                  </a:solidFill>
                  <a:latin typeface="Arial Narrow" panose="020B0604020202020204" pitchFamily="34" charset="0"/>
                  <a:cs typeface="Arial Narrow" panose="020B0604020202020204" pitchFamily="34" charset="0"/>
                  <a:sym typeface="Arial"/>
                </a:rPr>
                <a:t>…</a:t>
              </a:r>
            </a:p>
          </p:txBody>
        </p:sp>
        <p:sp>
          <p:nvSpPr>
            <p:cNvPr id="17" name="TextBox 16">
              <a:extLst>
                <a:ext uri="{FF2B5EF4-FFF2-40B4-BE49-F238E27FC236}">
                  <a16:creationId xmlns:a16="http://schemas.microsoft.com/office/drawing/2014/main" id="{ED180591-2C91-4A23-7F59-51B176A3A51C}"/>
                </a:ext>
              </a:extLst>
            </p:cNvPr>
            <p:cNvSpPr txBox="1"/>
            <p:nvPr/>
          </p:nvSpPr>
          <p:spPr>
            <a:xfrm>
              <a:off x="17306918" y="9361692"/>
              <a:ext cx="1035203" cy="510818"/>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14" tIns="45714" rIns="45714" bIns="45714"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defTabSz="511073">
                <a:buClr>
                  <a:srgbClr val="000000"/>
                </a:buClr>
                <a:defRPr/>
              </a:pPr>
              <a:r>
                <a:rPr lang="en-US" sz="1000">
                  <a:solidFill>
                    <a:srgbClr val="111111"/>
                  </a:solidFill>
                  <a:latin typeface="Arial Narrow" panose="020B0604020202020204" pitchFamily="34" charset="0"/>
                  <a:cs typeface="Arial Narrow" panose="020B0604020202020204" pitchFamily="34" charset="0"/>
                  <a:sym typeface="Arial"/>
                </a:rPr>
                <a:t>ePCR</a:t>
              </a:r>
            </a:p>
          </p:txBody>
        </p:sp>
        <p:sp>
          <p:nvSpPr>
            <p:cNvPr id="18" name="TextBox 17">
              <a:extLst>
                <a:ext uri="{FF2B5EF4-FFF2-40B4-BE49-F238E27FC236}">
                  <a16:creationId xmlns:a16="http://schemas.microsoft.com/office/drawing/2014/main" id="{92FC5364-7417-5A2B-23C0-B026C8BFC266}"/>
                </a:ext>
              </a:extLst>
            </p:cNvPr>
            <p:cNvSpPr txBox="1"/>
            <p:nvPr/>
          </p:nvSpPr>
          <p:spPr>
            <a:xfrm>
              <a:off x="18463533" y="8604604"/>
              <a:ext cx="1035203" cy="510818"/>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14" tIns="45714" rIns="45714" bIns="45714"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defTabSz="511073">
                <a:buClr>
                  <a:srgbClr val="000000"/>
                </a:buClr>
                <a:defRPr/>
              </a:pPr>
              <a:r>
                <a:rPr lang="en-US" sz="1000">
                  <a:solidFill>
                    <a:srgbClr val="111111"/>
                  </a:solidFill>
                  <a:latin typeface="Arial Narrow" panose="020B0604020202020204" pitchFamily="34" charset="0"/>
                  <a:cs typeface="Arial Narrow" panose="020B0604020202020204" pitchFamily="34" charset="0"/>
                  <a:sym typeface="Arial"/>
                </a:rPr>
                <a:t>ECG</a:t>
              </a:r>
            </a:p>
          </p:txBody>
        </p:sp>
        <p:grpSp>
          <p:nvGrpSpPr>
            <p:cNvPr id="19" name="Group 18">
              <a:extLst>
                <a:ext uri="{FF2B5EF4-FFF2-40B4-BE49-F238E27FC236}">
                  <a16:creationId xmlns:a16="http://schemas.microsoft.com/office/drawing/2014/main" id="{51D62252-91D3-EACA-B6F8-94AB230AF4C1}"/>
                </a:ext>
              </a:extLst>
            </p:cNvPr>
            <p:cNvGrpSpPr/>
            <p:nvPr/>
          </p:nvGrpSpPr>
          <p:grpSpPr>
            <a:xfrm>
              <a:off x="19125476" y="9152130"/>
              <a:ext cx="2628897" cy="2628898"/>
              <a:chOff x="19125476" y="9339848"/>
              <a:chExt cx="2628897" cy="2628898"/>
            </a:xfrm>
          </p:grpSpPr>
          <p:grpSp>
            <p:nvGrpSpPr>
              <p:cNvPr id="21" name="Group 20">
                <a:extLst>
                  <a:ext uri="{FF2B5EF4-FFF2-40B4-BE49-F238E27FC236}">
                    <a16:creationId xmlns:a16="http://schemas.microsoft.com/office/drawing/2014/main" id="{389F2504-C6EB-051A-9741-B526CD1B4BB8}"/>
                  </a:ext>
                </a:extLst>
              </p:cNvPr>
              <p:cNvGrpSpPr/>
              <p:nvPr/>
            </p:nvGrpSpPr>
            <p:grpSpPr>
              <a:xfrm>
                <a:off x="19125476" y="9339848"/>
                <a:ext cx="2628897" cy="2628898"/>
                <a:chOff x="19125476" y="9339848"/>
                <a:chExt cx="2628897" cy="2628898"/>
              </a:xfrm>
            </p:grpSpPr>
            <p:pic>
              <p:nvPicPr>
                <p:cNvPr id="23" name="Picture 22" descr="A red and black circular object&#10;&#10;Description automatically generated">
                  <a:extLst>
                    <a:ext uri="{FF2B5EF4-FFF2-40B4-BE49-F238E27FC236}">
                      <a16:creationId xmlns:a16="http://schemas.microsoft.com/office/drawing/2014/main" id="{ED121D45-7073-8936-CEBF-454DF69F91E1}"/>
                    </a:ext>
                  </a:extLst>
                </p:cNvPr>
                <p:cNvPicPr>
                  <a:picLocks noChangeAspect="1"/>
                </p:cNvPicPr>
                <p:nvPr/>
              </p:nvPicPr>
              <p:blipFill>
                <a:blip r:embed="rId3"/>
                <a:stretch>
                  <a:fillRect/>
                </a:stretch>
              </p:blipFill>
              <p:spPr>
                <a:xfrm>
                  <a:off x="19125476" y="9339848"/>
                  <a:ext cx="2628897" cy="2628898"/>
                </a:xfrm>
                <a:prstGeom prst="rect">
                  <a:avLst/>
                </a:prstGeom>
                <a:effectLst>
                  <a:outerShdw blurRad="97777" dist="38100" dir="2700000" algn="tl" rotWithShape="0">
                    <a:prstClr val="black">
                      <a:alpha val="40000"/>
                    </a:prstClr>
                  </a:outerShdw>
                </a:effectLst>
              </p:spPr>
            </p:pic>
            <p:pic>
              <p:nvPicPr>
                <p:cNvPr id="24" name="Picture 23" descr="A black circle with dots&#10;&#10;Description automatically generated">
                  <a:extLst>
                    <a:ext uri="{FF2B5EF4-FFF2-40B4-BE49-F238E27FC236}">
                      <a16:creationId xmlns:a16="http://schemas.microsoft.com/office/drawing/2014/main" id="{F37BDDAE-7E50-0543-92F1-DCC00E916B0A}"/>
                    </a:ext>
                  </a:extLst>
                </p:cNvPr>
                <p:cNvPicPr>
                  <a:picLocks noChangeAspect="1"/>
                </p:cNvPicPr>
                <p:nvPr/>
              </p:nvPicPr>
              <p:blipFill>
                <a:blip r:embed="rId4"/>
                <a:stretch>
                  <a:fillRect/>
                </a:stretch>
              </p:blipFill>
              <p:spPr>
                <a:xfrm>
                  <a:off x="19400475" y="9640093"/>
                  <a:ext cx="2053655" cy="2053655"/>
                </a:xfrm>
                <a:prstGeom prst="rect">
                  <a:avLst/>
                </a:prstGeom>
              </p:spPr>
            </p:pic>
          </p:grpSp>
          <p:sp>
            <p:nvSpPr>
              <p:cNvPr id="22" name="TextBox 21">
                <a:extLst>
                  <a:ext uri="{FF2B5EF4-FFF2-40B4-BE49-F238E27FC236}">
                    <a16:creationId xmlns:a16="http://schemas.microsoft.com/office/drawing/2014/main" id="{8444B21B-0B46-6DC6-BAF8-343D8AFD7D80}"/>
                  </a:ext>
                </a:extLst>
              </p:cNvPr>
              <p:cNvSpPr txBox="1"/>
              <p:nvPr/>
            </p:nvSpPr>
            <p:spPr>
              <a:xfrm>
                <a:off x="19773959" y="10336848"/>
                <a:ext cx="1391556" cy="735616"/>
              </a:xfrm>
              <a:prstGeom prst="bracketPair">
                <a:avLst/>
              </a:prstGeom>
              <a:noFill/>
              <a:ln w="25400">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defTabSz="511073">
                  <a:buClr>
                    <a:srgbClr val="000000"/>
                  </a:buClr>
                  <a:defRPr/>
                </a:pPr>
                <a:r>
                  <a:rPr lang="en-US" sz="1200" b="1">
                    <a:solidFill>
                      <a:srgbClr val="111111"/>
                    </a:solidFill>
                    <a:latin typeface="Arial" panose="020B0604020202020204" pitchFamily="34" charset="0"/>
                    <a:cs typeface="Arial" panose="020B0604020202020204" pitchFamily="34" charset="0"/>
                    <a:sym typeface="Arial"/>
                  </a:rPr>
                  <a:t>Pulsara</a:t>
                </a:r>
                <a:br>
                  <a:rPr lang="en-US" sz="1200" b="1">
                    <a:solidFill>
                      <a:srgbClr val="111111"/>
                    </a:solidFill>
                    <a:latin typeface="Arial" panose="020B0604020202020204" pitchFamily="34" charset="0"/>
                    <a:cs typeface="Arial" panose="020B0604020202020204" pitchFamily="34" charset="0"/>
                    <a:sym typeface="Arial"/>
                  </a:rPr>
                </a:br>
                <a:r>
                  <a:rPr lang="en-US" sz="1200" b="1">
                    <a:solidFill>
                      <a:srgbClr val="111111"/>
                    </a:solidFill>
                    <a:latin typeface="Arial" panose="020B0604020202020204" pitchFamily="34" charset="0"/>
                    <a:cs typeface="Arial" panose="020B0604020202020204" pitchFamily="34" charset="0"/>
                    <a:sym typeface="Arial"/>
                  </a:rPr>
                  <a:t>API</a:t>
                </a:r>
              </a:p>
            </p:txBody>
          </p:sp>
        </p:grpSp>
        <p:cxnSp>
          <p:nvCxnSpPr>
            <p:cNvPr id="20" name="Straight Arrow Connector 19">
              <a:extLst>
                <a:ext uri="{FF2B5EF4-FFF2-40B4-BE49-F238E27FC236}">
                  <a16:creationId xmlns:a16="http://schemas.microsoft.com/office/drawing/2014/main" id="{213EBAB0-D803-8928-AAF5-493EC3F31A10}"/>
                </a:ext>
              </a:extLst>
            </p:cNvPr>
            <p:cNvCxnSpPr>
              <a:cxnSpLocks/>
            </p:cNvCxnSpPr>
            <p:nvPr/>
          </p:nvCxnSpPr>
          <p:spPr>
            <a:xfrm flipH="1">
              <a:off x="20439924" y="11534605"/>
              <a:ext cx="6429" cy="970222"/>
            </a:xfrm>
            <a:prstGeom prst="straightConnector1">
              <a:avLst/>
            </a:prstGeom>
            <a:ln w="50800">
              <a:solidFill>
                <a:schemeClr val="tx1"/>
              </a:solidFill>
              <a:headEnd type="stealth" w="lg" len="lg"/>
              <a:tailEnd type="stealth" w="lg" len="lg"/>
            </a:ln>
          </p:spPr>
          <p:style>
            <a:lnRef idx="2">
              <a:schemeClr val="dk1"/>
            </a:lnRef>
            <a:fillRef idx="0">
              <a:schemeClr val="dk1"/>
            </a:fillRef>
            <a:effectRef idx="1">
              <a:schemeClr val="dk1"/>
            </a:effectRef>
            <a:fontRef idx="minor">
              <a:schemeClr val="tx1"/>
            </a:fontRef>
          </p:style>
        </p:cxnSp>
      </p:grpSp>
      <p:pic>
        <p:nvPicPr>
          <p:cNvPr id="11" name="Traditional Patient Movement graphic">
            <a:extLst>
              <a:ext uri="{FF2B5EF4-FFF2-40B4-BE49-F238E27FC236}">
                <a16:creationId xmlns:a16="http://schemas.microsoft.com/office/drawing/2014/main" id="{93F6A1C8-1673-6D16-95BC-1253783C40EC}"/>
              </a:ext>
            </a:extLst>
          </p:cNvPr>
          <p:cNvPicPr>
            <a:picLocks noChangeAspect="1"/>
          </p:cNvPicPr>
          <p:nvPr/>
        </p:nvPicPr>
        <p:blipFill>
          <a:blip r:embed="rId5">
            <a:extLst>
              <a:ext uri="{BEBA8EAE-BF5A-486C-A8C5-ECC9F3942E4B}">
                <a14:imgProps xmlns:a14="http://schemas.microsoft.com/office/drawing/2010/main">
                  <a14:imgLayer r:embed="rId6">
                    <a14:imgEffect>
                      <a14:saturation sat="33000"/>
                    </a14:imgEffect>
                  </a14:imgLayer>
                </a14:imgProps>
              </a:ext>
            </a:extLst>
          </a:blip>
          <a:stretch>
            <a:fillRect/>
          </a:stretch>
        </p:blipFill>
        <p:spPr>
          <a:xfrm>
            <a:off x="3261202" y="259795"/>
            <a:ext cx="5669596" cy="2268994"/>
          </a:xfrm>
          <a:prstGeom prst="rect">
            <a:avLst/>
          </a:prstGeom>
        </p:spPr>
      </p:pic>
      <p:cxnSp>
        <p:nvCxnSpPr>
          <p:cNvPr id="29" name="connect to ehr">
            <a:extLst>
              <a:ext uri="{FF2B5EF4-FFF2-40B4-BE49-F238E27FC236}">
                <a16:creationId xmlns:a16="http://schemas.microsoft.com/office/drawing/2014/main" id="{C15B2208-87E3-EBEF-7A14-822F0F5727CF}"/>
              </a:ext>
            </a:extLst>
          </p:cNvPr>
          <p:cNvCxnSpPr>
            <a:cxnSpLocks/>
          </p:cNvCxnSpPr>
          <p:nvPr/>
        </p:nvCxnSpPr>
        <p:spPr>
          <a:xfrm rot="16200000" flipH="1">
            <a:off x="9347832" y="4090032"/>
            <a:ext cx="571295" cy="268520"/>
          </a:xfrm>
          <a:prstGeom prst="bentConnector3">
            <a:avLst>
              <a:gd name="adj1" fmla="val 32999"/>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43" name="ehr">
            <a:extLst>
              <a:ext uri="{FF2B5EF4-FFF2-40B4-BE49-F238E27FC236}">
                <a16:creationId xmlns:a16="http://schemas.microsoft.com/office/drawing/2014/main" id="{21564204-79B3-9B4C-FB73-321E1E52EB80}"/>
              </a:ext>
            </a:extLst>
          </p:cNvPr>
          <p:cNvSpPr txBox="1"/>
          <p:nvPr/>
        </p:nvSpPr>
        <p:spPr>
          <a:xfrm>
            <a:off x="9250205" y="3773201"/>
            <a:ext cx="517534" cy="255376"/>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14" tIns="45714" rIns="45714" bIns="45714"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defTabSz="511073">
              <a:buClr>
                <a:srgbClr val="000000"/>
              </a:buClr>
              <a:defRPr/>
            </a:pPr>
            <a:r>
              <a:rPr lang="en-US" sz="1000">
                <a:solidFill>
                  <a:srgbClr val="111111"/>
                </a:solidFill>
                <a:latin typeface="Arial Narrow" panose="020B0604020202020204" pitchFamily="34" charset="0"/>
                <a:cs typeface="Arial Narrow" panose="020B0604020202020204" pitchFamily="34" charset="0"/>
                <a:sym typeface="Arial"/>
              </a:rPr>
              <a:t>EHR</a:t>
            </a:r>
          </a:p>
        </p:txBody>
      </p:sp>
      <p:cxnSp>
        <p:nvCxnSpPr>
          <p:cNvPr id="44" name="connect to radiology">
            <a:extLst>
              <a:ext uri="{FF2B5EF4-FFF2-40B4-BE49-F238E27FC236}">
                <a16:creationId xmlns:a16="http://schemas.microsoft.com/office/drawing/2014/main" id="{EC1FA460-9C30-260C-F609-D9F6A4485B11}"/>
              </a:ext>
            </a:extLst>
          </p:cNvPr>
          <p:cNvCxnSpPr>
            <a:cxnSpLocks/>
          </p:cNvCxnSpPr>
          <p:nvPr/>
        </p:nvCxnSpPr>
        <p:spPr>
          <a:xfrm rot="5400000">
            <a:off x="9748466" y="4090032"/>
            <a:ext cx="571295" cy="268520"/>
          </a:xfrm>
          <a:prstGeom prst="bentConnector3">
            <a:avLst>
              <a:gd name="adj1" fmla="val 32999"/>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46" name="radiology">
            <a:extLst>
              <a:ext uri="{FF2B5EF4-FFF2-40B4-BE49-F238E27FC236}">
                <a16:creationId xmlns:a16="http://schemas.microsoft.com/office/drawing/2014/main" id="{96290CC6-43D9-0F72-CD90-0F4680B4AD74}"/>
              </a:ext>
            </a:extLst>
          </p:cNvPr>
          <p:cNvSpPr txBox="1"/>
          <p:nvPr/>
        </p:nvSpPr>
        <p:spPr>
          <a:xfrm>
            <a:off x="9853179" y="3780863"/>
            <a:ext cx="575502" cy="240052"/>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14" tIns="45714" rIns="45714" bIns="45714"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defTabSz="511073">
              <a:buClr>
                <a:srgbClr val="000000"/>
              </a:buClr>
              <a:defRPr/>
            </a:pPr>
            <a:r>
              <a:rPr lang="en-US" sz="900">
                <a:solidFill>
                  <a:srgbClr val="111111"/>
                </a:solidFill>
                <a:latin typeface="Arial Narrow" panose="020B0604020202020204" pitchFamily="34" charset="0"/>
                <a:cs typeface="Arial Narrow" panose="020B0604020202020204" pitchFamily="34" charset="0"/>
                <a:sym typeface="Arial"/>
              </a:rPr>
              <a:t>Radiology</a:t>
            </a:r>
          </a:p>
        </p:txBody>
      </p:sp>
      <p:cxnSp>
        <p:nvCxnSpPr>
          <p:cNvPr id="47" name="connect to monitor">
            <a:extLst>
              <a:ext uri="{FF2B5EF4-FFF2-40B4-BE49-F238E27FC236}">
                <a16:creationId xmlns:a16="http://schemas.microsoft.com/office/drawing/2014/main" id="{82B979F2-DA5D-7B1A-64DE-745DB6FA8CDA}"/>
              </a:ext>
            </a:extLst>
          </p:cNvPr>
          <p:cNvCxnSpPr>
            <a:cxnSpLocks/>
          </p:cNvCxnSpPr>
          <p:nvPr/>
        </p:nvCxnSpPr>
        <p:spPr>
          <a:xfrm rot="5400000">
            <a:off x="10114418" y="4200207"/>
            <a:ext cx="476032" cy="453088"/>
          </a:xfrm>
          <a:prstGeom prst="bentConnector3">
            <a:avLst>
              <a:gd name="adj1" fmla="val 54000"/>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48" name="connect to ...">
            <a:extLst>
              <a:ext uri="{FF2B5EF4-FFF2-40B4-BE49-F238E27FC236}">
                <a16:creationId xmlns:a16="http://schemas.microsoft.com/office/drawing/2014/main" id="{4EBE4332-BBA0-0AAB-660D-7E97CD7A6330}"/>
              </a:ext>
            </a:extLst>
          </p:cNvPr>
          <p:cNvCxnSpPr>
            <a:cxnSpLocks/>
          </p:cNvCxnSpPr>
          <p:nvPr/>
        </p:nvCxnSpPr>
        <p:spPr>
          <a:xfrm flipH="1">
            <a:off x="10369306" y="4638345"/>
            <a:ext cx="570175" cy="228451"/>
          </a:xfrm>
          <a:prstGeom prst="bentConnector2">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49" name="...">
            <a:extLst>
              <a:ext uri="{FF2B5EF4-FFF2-40B4-BE49-F238E27FC236}">
                <a16:creationId xmlns:a16="http://schemas.microsoft.com/office/drawing/2014/main" id="{88408F5B-A13F-F2D1-D185-A2B0445C343A}"/>
              </a:ext>
            </a:extLst>
          </p:cNvPr>
          <p:cNvSpPr txBox="1"/>
          <p:nvPr/>
        </p:nvSpPr>
        <p:spPr>
          <a:xfrm>
            <a:off x="10844944" y="4497682"/>
            <a:ext cx="517534" cy="240052"/>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14" tIns="45714" rIns="45714" bIns="45714"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defTabSz="511073">
              <a:buClr>
                <a:srgbClr val="000000"/>
              </a:buClr>
              <a:defRPr/>
            </a:pPr>
            <a:r>
              <a:rPr lang="en-US" sz="900">
                <a:solidFill>
                  <a:srgbClr val="111111"/>
                </a:solidFill>
                <a:latin typeface="Arial Narrow" panose="020B0604020202020204" pitchFamily="34" charset="0"/>
                <a:cs typeface="Arial Narrow" panose="020B0604020202020204" pitchFamily="34" charset="0"/>
                <a:sym typeface="Arial"/>
              </a:rPr>
              <a:t>…</a:t>
            </a:r>
          </a:p>
        </p:txBody>
      </p:sp>
      <p:cxnSp>
        <p:nvCxnSpPr>
          <p:cNvPr id="50" name="connect to epcr">
            <a:extLst>
              <a:ext uri="{FF2B5EF4-FFF2-40B4-BE49-F238E27FC236}">
                <a16:creationId xmlns:a16="http://schemas.microsoft.com/office/drawing/2014/main" id="{B0E8C4AA-99AC-5115-37A4-B25C8B5ED199}"/>
              </a:ext>
            </a:extLst>
          </p:cNvPr>
          <p:cNvCxnSpPr>
            <a:cxnSpLocks/>
          </p:cNvCxnSpPr>
          <p:nvPr/>
        </p:nvCxnSpPr>
        <p:spPr>
          <a:xfrm>
            <a:off x="8720506" y="4670411"/>
            <a:ext cx="581078" cy="257954"/>
          </a:xfrm>
          <a:prstGeom prst="bentConnector3">
            <a:avLst>
              <a:gd name="adj1" fmla="val 97820"/>
            </a:avLst>
          </a:prstGeom>
          <a:ln w="38100">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51" name="epcr">
            <a:extLst>
              <a:ext uri="{FF2B5EF4-FFF2-40B4-BE49-F238E27FC236}">
                <a16:creationId xmlns:a16="http://schemas.microsoft.com/office/drawing/2014/main" id="{0BFFB54D-001F-257C-D152-DB5606C7C1ED}"/>
              </a:ext>
            </a:extLst>
          </p:cNvPr>
          <p:cNvSpPr txBox="1"/>
          <p:nvPr/>
        </p:nvSpPr>
        <p:spPr>
          <a:xfrm>
            <a:off x="8265860" y="4530191"/>
            <a:ext cx="517534" cy="255376"/>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14" tIns="45714" rIns="45714" bIns="45714"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defTabSz="511073">
              <a:buClr>
                <a:srgbClr val="000000"/>
              </a:buClr>
              <a:defRPr/>
            </a:pPr>
            <a:r>
              <a:rPr lang="en-US" sz="1000">
                <a:solidFill>
                  <a:srgbClr val="111111"/>
                </a:solidFill>
                <a:latin typeface="Arial Narrow" panose="020B0604020202020204" pitchFamily="34" charset="0"/>
                <a:cs typeface="Arial Narrow" panose="020B0604020202020204" pitchFamily="34" charset="0"/>
                <a:sym typeface="Arial"/>
              </a:rPr>
              <a:t>ePCR</a:t>
            </a:r>
          </a:p>
        </p:txBody>
      </p:sp>
      <p:cxnSp>
        <p:nvCxnSpPr>
          <p:cNvPr id="52" name="connect to ecg">
            <a:extLst>
              <a:ext uri="{FF2B5EF4-FFF2-40B4-BE49-F238E27FC236}">
                <a16:creationId xmlns:a16="http://schemas.microsoft.com/office/drawing/2014/main" id="{2826263E-B42C-C69C-F11A-95189810571E}"/>
              </a:ext>
            </a:extLst>
          </p:cNvPr>
          <p:cNvCxnSpPr>
            <a:cxnSpLocks/>
          </p:cNvCxnSpPr>
          <p:nvPr/>
        </p:nvCxnSpPr>
        <p:spPr>
          <a:xfrm rot="16200000" flipH="1">
            <a:off x="9103326" y="4261605"/>
            <a:ext cx="405179" cy="401143"/>
          </a:xfrm>
          <a:prstGeom prst="bentConnector3">
            <a:avLst>
              <a:gd name="adj1" fmla="val 62162"/>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54" name="ECG">
            <a:extLst>
              <a:ext uri="{FF2B5EF4-FFF2-40B4-BE49-F238E27FC236}">
                <a16:creationId xmlns:a16="http://schemas.microsoft.com/office/drawing/2014/main" id="{25AE0E92-998B-F6ED-A4E1-FD9159585BDC}"/>
              </a:ext>
            </a:extLst>
          </p:cNvPr>
          <p:cNvSpPr txBox="1"/>
          <p:nvPr/>
        </p:nvSpPr>
        <p:spPr>
          <a:xfrm>
            <a:off x="8844092" y="4151696"/>
            <a:ext cx="517534" cy="255376"/>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14" tIns="45714" rIns="45714" bIns="45714"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defTabSz="511073">
              <a:buClr>
                <a:srgbClr val="000000"/>
              </a:buClr>
              <a:defRPr/>
            </a:pPr>
            <a:r>
              <a:rPr lang="en-US" sz="1000">
                <a:solidFill>
                  <a:srgbClr val="111111"/>
                </a:solidFill>
                <a:latin typeface="Arial Narrow" panose="020B0604020202020204" pitchFamily="34" charset="0"/>
                <a:cs typeface="Arial Narrow" panose="020B0604020202020204" pitchFamily="34" charset="0"/>
                <a:sym typeface="Arial"/>
              </a:rPr>
              <a:t>ECG</a:t>
            </a:r>
          </a:p>
        </p:txBody>
      </p:sp>
      <p:pic>
        <p:nvPicPr>
          <p:cNvPr id="56" name="gear" descr="A red and black circular object&#10;&#10;Description automatically generated">
            <a:extLst>
              <a:ext uri="{FF2B5EF4-FFF2-40B4-BE49-F238E27FC236}">
                <a16:creationId xmlns:a16="http://schemas.microsoft.com/office/drawing/2014/main" id="{5B88118F-3419-1F99-C09C-C49B8CCD96A7}"/>
              </a:ext>
            </a:extLst>
          </p:cNvPr>
          <p:cNvPicPr>
            <a:picLocks noChangeAspect="1"/>
          </p:cNvPicPr>
          <p:nvPr/>
        </p:nvPicPr>
        <p:blipFill>
          <a:blip r:embed="rId3"/>
          <a:stretch>
            <a:fillRect/>
          </a:stretch>
        </p:blipFill>
        <p:spPr>
          <a:xfrm>
            <a:off x="9175021" y="4425424"/>
            <a:ext cx="1314277" cy="1314278"/>
          </a:xfrm>
          <a:prstGeom prst="rect">
            <a:avLst/>
          </a:prstGeom>
          <a:effectLst>
            <a:outerShdw blurRad="97777" dist="38100" dir="2700000" algn="tl" rotWithShape="0">
              <a:prstClr val="black">
                <a:alpha val="40000"/>
              </a:prstClr>
            </a:outerShdw>
          </a:effectLst>
        </p:spPr>
      </p:pic>
      <p:pic>
        <p:nvPicPr>
          <p:cNvPr id="58" name="gear dotted lines" descr="A black circle with dots&#10;&#10;Description automatically generated">
            <a:extLst>
              <a:ext uri="{FF2B5EF4-FFF2-40B4-BE49-F238E27FC236}">
                <a16:creationId xmlns:a16="http://schemas.microsoft.com/office/drawing/2014/main" id="{294D8155-50A6-62A7-42DA-66FB42138679}"/>
              </a:ext>
            </a:extLst>
          </p:cNvPr>
          <p:cNvPicPr>
            <a:picLocks noChangeAspect="1"/>
          </p:cNvPicPr>
          <p:nvPr/>
        </p:nvPicPr>
        <p:blipFill>
          <a:blip r:embed="rId4"/>
          <a:stretch>
            <a:fillRect/>
          </a:stretch>
        </p:blipFill>
        <p:spPr>
          <a:xfrm>
            <a:off x="9318813" y="4569216"/>
            <a:ext cx="1026694" cy="1026694"/>
          </a:xfrm>
          <a:prstGeom prst="rect">
            <a:avLst/>
          </a:prstGeom>
        </p:spPr>
      </p:pic>
      <p:sp>
        <p:nvSpPr>
          <p:cNvPr id="59" name="Pulsara API Label">
            <a:extLst>
              <a:ext uri="{FF2B5EF4-FFF2-40B4-BE49-F238E27FC236}">
                <a16:creationId xmlns:a16="http://schemas.microsoft.com/office/drawing/2014/main" id="{3964DE40-734F-F935-EF38-BD6B53CFF65A}"/>
              </a:ext>
            </a:extLst>
          </p:cNvPr>
          <p:cNvSpPr txBox="1"/>
          <p:nvPr/>
        </p:nvSpPr>
        <p:spPr>
          <a:xfrm>
            <a:off x="9499220" y="4923859"/>
            <a:ext cx="695687" cy="367760"/>
          </a:xfrm>
          <a:prstGeom prst="bracketPair">
            <a:avLst/>
          </a:prstGeom>
          <a:noFill/>
          <a:ln w="25400">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defTabSz="511073">
              <a:buClr>
                <a:srgbClr val="000000"/>
              </a:buClr>
              <a:defRPr/>
            </a:pPr>
            <a:r>
              <a:rPr lang="en-US" sz="1200" b="1" dirty="0">
                <a:solidFill>
                  <a:srgbClr val="111111"/>
                </a:solidFill>
                <a:latin typeface="Arial" panose="020B0604020202020204" pitchFamily="34" charset="0"/>
                <a:cs typeface="Arial" panose="020B0604020202020204" pitchFamily="34" charset="0"/>
                <a:sym typeface="Arial"/>
              </a:rPr>
              <a:t>Pulsara</a:t>
            </a:r>
            <a:br>
              <a:rPr lang="en-US" sz="1200" b="1" dirty="0">
                <a:solidFill>
                  <a:srgbClr val="111111"/>
                </a:solidFill>
                <a:latin typeface="Arial" panose="020B0604020202020204" pitchFamily="34" charset="0"/>
                <a:cs typeface="Arial" panose="020B0604020202020204" pitchFamily="34" charset="0"/>
                <a:sym typeface="Arial"/>
              </a:rPr>
            </a:br>
            <a:r>
              <a:rPr lang="en-US" sz="1200" b="1" dirty="0">
                <a:solidFill>
                  <a:srgbClr val="111111"/>
                </a:solidFill>
                <a:latin typeface="Arial" panose="020B0604020202020204" pitchFamily="34" charset="0"/>
                <a:cs typeface="Arial" panose="020B0604020202020204" pitchFamily="34" charset="0"/>
                <a:sym typeface="Arial"/>
              </a:rPr>
              <a:t>API</a:t>
            </a:r>
          </a:p>
        </p:txBody>
      </p:sp>
      <p:cxnSp>
        <p:nvCxnSpPr>
          <p:cNvPr id="60" name="Straight Arrow Connector 59">
            <a:extLst>
              <a:ext uri="{FF2B5EF4-FFF2-40B4-BE49-F238E27FC236}">
                <a16:creationId xmlns:a16="http://schemas.microsoft.com/office/drawing/2014/main" id="{621EEC2F-EEEC-0736-F191-41FA0E9C10C5}"/>
              </a:ext>
            </a:extLst>
          </p:cNvPr>
          <p:cNvCxnSpPr>
            <a:cxnSpLocks/>
          </p:cNvCxnSpPr>
          <p:nvPr/>
        </p:nvCxnSpPr>
        <p:spPr>
          <a:xfrm flipH="1">
            <a:off x="9830552" y="5657312"/>
            <a:ext cx="10434" cy="444242"/>
          </a:xfrm>
          <a:prstGeom prst="straightConnector1">
            <a:avLst/>
          </a:prstGeom>
          <a:ln w="50800">
            <a:solidFill>
              <a:schemeClr val="tx1"/>
            </a:solidFill>
            <a:headEnd type="stealth" w="lg" len="lg"/>
            <a:tailEnd type="stealth" w="lg" len="lg"/>
          </a:ln>
        </p:spPr>
        <p:style>
          <a:lnRef idx="2">
            <a:schemeClr val="dk1"/>
          </a:lnRef>
          <a:fillRef idx="0">
            <a:schemeClr val="dk1"/>
          </a:fillRef>
          <a:effectRef idx="1">
            <a:schemeClr val="dk1"/>
          </a:effectRef>
          <a:fontRef idx="minor">
            <a:schemeClr val="tx1"/>
          </a:fontRef>
        </p:style>
      </p:cxnSp>
      <p:sp>
        <p:nvSpPr>
          <p:cNvPr id="61" name="pt movement label">
            <a:extLst>
              <a:ext uri="{FF2B5EF4-FFF2-40B4-BE49-F238E27FC236}">
                <a16:creationId xmlns:a16="http://schemas.microsoft.com/office/drawing/2014/main" id="{1E4BA768-4B51-5D39-1CCC-08233E09777C}"/>
              </a:ext>
            </a:extLst>
          </p:cNvPr>
          <p:cNvSpPr txBox="1"/>
          <p:nvPr/>
        </p:nvSpPr>
        <p:spPr>
          <a:xfrm>
            <a:off x="231916" y="6505429"/>
            <a:ext cx="1755902" cy="184640"/>
          </a:xfrm>
          <a:prstGeom prst="rect">
            <a:avLst/>
          </a:prstGeom>
          <a:noFill/>
          <a:ln>
            <a:noFill/>
          </a:ln>
        </p:spPr>
        <p:txBody>
          <a:bodyPr spcFirstLastPara="1" wrap="square" lIns="45707" tIns="22847" rIns="45707" bIns="22847" anchor="t" anchorCtr="0">
            <a:spAutoFit/>
          </a:bodyPr>
          <a:lstStyle/>
          <a:p>
            <a:pPr defTabSz="457109">
              <a:lnSpc>
                <a:spcPct val="90000"/>
              </a:lnSpc>
              <a:buClr>
                <a:srgbClr val="000000"/>
              </a:buClr>
              <a:defRPr/>
            </a:pPr>
            <a:r>
              <a:rPr lang="en-US" sz="1000" kern="0" dirty="0">
                <a:solidFill>
                  <a:srgbClr val="262626"/>
                </a:solidFill>
                <a:latin typeface="Arial" panose="020B0604020202020204" pitchFamily="34" charset="0"/>
                <a:ea typeface="Roboto" panose="02000000000000000000" pitchFamily="2" charset="0"/>
                <a:cs typeface="Arial" panose="020B0604020202020204" pitchFamily="34" charset="0"/>
                <a:sym typeface="Calibri"/>
              </a:rPr>
              <a:t>PATIENT MOVEMENT</a:t>
            </a:r>
            <a:endParaRPr sz="700" kern="0" dirty="0">
              <a:solidFill>
                <a:srgbClr val="000000"/>
              </a:solidFill>
              <a:latin typeface="Arial"/>
              <a:cs typeface="Arial"/>
              <a:sym typeface="Arial"/>
            </a:endParaRPr>
          </a:p>
        </p:txBody>
      </p:sp>
      <p:sp>
        <p:nvSpPr>
          <p:cNvPr id="62" name="cover team coming up">
            <a:extLst>
              <a:ext uri="{FF2B5EF4-FFF2-40B4-BE49-F238E27FC236}">
                <a16:creationId xmlns:a16="http://schemas.microsoft.com/office/drawing/2014/main" id="{34477E8E-C9AE-8116-7861-C878AEFC8AD2}"/>
              </a:ext>
            </a:extLst>
          </p:cNvPr>
          <p:cNvSpPr/>
          <p:nvPr/>
        </p:nvSpPr>
        <p:spPr>
          <a:xfrm>
            <a:off x="4956339" y="6101554"/>
            <a:ext cx="3309521" cy="8321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63" name="staff icon">
            <a:extLst>
              <a:ext uri="{FF2B5EF4-FFF2-40B4-BE49-F238E27FC236}">
                <a16:creationId xmlns:a16="http://schemas.microsoft.com/office/drawing/2014/main" id="{4B827482-5481-02AB-1041-5D021CDB7116}"/>
              </a:ext>
            </a:extLst>
          </p:cNvPr>
          <p:cNvPicPr preferRelativeResize="0"/>
          <p:nvPr/>
        </p:nvPicPr>
        <p:blipFill rotWithShape="1">
          <a:blip r:embed="rId7">
            <a:alphaModFix/>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rcRect/>
          <a:stretch/>
        </p:blipFill>
        <p:spPr>
          <a:xfrm>
            <a:off x="5954807" y="4210338"/>
            <a:ext cx="1285874" cy="1202162"/>
          </a:xfrm>
          <a:prstGeom prst="rect">
            <a:avLst/>
          </a:prstGeom>
          <a:noFill/>
          <a:ln>
            <a:noFill/>
          </a:ln>
          <a:effectLst>
            <a:outerShdw blurRad="113368" dist="42655" dir="2700000" algn="tl" rotWithShape="0">
              <a:srgbClr val="000000">
                <a:alpha val="40000"/>
              </a:srgbClr>
            </a:outerShdw>
          </a:effectLst>
        </p:spPr>
      </p:pic>
      <p:grpSp>
        <p:nvGrpSpPr>
          <p:cNvPr id="128" name="patient movement">
            <a:extLst>
              <a:ext uri="{FF2B5EF4-FFF2-40B4-BE49-F238E27FC236}">
                <a16:creationId xmlns:a16="http://schemas.microsoft.com/office/drawing/2014/main" id="{55E44E91-89F0-D876-0A41-4C26A3AAE949}"/>
              </a:ext>
            </a:extLst>
          </p:cNvPr>
          <p:cNvGrpSpPr/>
          <p:nvPr/>
        </p:nvGrpSpPr>
        <p:grpSpPr>
          <a:xfrm>
            <a:off x="2090952" y="2959813"/>
            <a:ext cx="8010096" cy="807795"/>
            <a:chOff x="4182449" y="5767103"/>
            <a:chExt cx="16022277" cy="1615800"/>
          </a:xfrm>
        </p:grpSpPr>
        <p:sp>
          <p:nvSpPr>
            <p:cNvPr id="129" name="pt movement">
              <a:extLst>
                <a:ext uri="{FF2B5EF4-FFF2-40B4-BE49-F238E27FC236}">
                  <a16:creationId xmlns:a16="http://schemas.microsoft.com/office/drawing/2014/main" id="{553FF36E-46F8-B73A-956E-88C22F02B19B}"/>
                </a:ext>
              </a:extLst>
            </p:cNvPr>
            <p:cNvSpPr/>
            <p:nvPr/>
          </p:nvSpPr>
          <p:spPr>
            <a:xfrm>
              <a:off x="4182449" y="5767103"/>
              <a:ext cx="12467089" cy="1615800"/>
            </a:xfrm>
            <a:prstGeom prst="rect">
              <a:avLst/>
            </a:prstGeom>
            <a:noFill/>
            <a:ln>
              <a:noFill/>
            </a:ln>
          </p:spPr>
          <p:txBody>
            <a:bodyPr spcFirstLastPara="1" wrap="square" lIns="45707" tIns="22847" rIns="45707" bIns="22847" anchor="t" anchorCtr="0">
              <a:noAutofit/>
            </a:bodyPr>
            <a:lstStyle/>
            <a:p>
              <a:pPr defTabSz="457109">
                <a:buClr>
                  <a:srgbClr val="000000"/>
                </a:buClr>
                <a:defRPr/>
              </a:pPr>
              <a:r>
                <a:rPr lang="en-US" sz="3999" b="1" kern="0" dirty="0">
                  <a:solidFill>
                    <a:srgbClr val="262626"/>
                  </a:solidFill>
                  <a:latin typeface="Arial"/>
                  <a:ea typeface="Arial"/>
                  <a:cs typeface="Arial"/>
                  <a:sym typeface="Arial"/>
                </a:rPr>
                <a:t>Patient Movement with</a:t>
              </a:r>
              <a:endParaRPr sz="800" kern="0" dirty="0">
                <a:solidFill>
                  <a:srgbClr val="000000"/>
                </a:solidFill>
                <a:latin typeface="Arial"/>
                <a:cs typeface="Arial"/>
                <a:sym typeface="Arial"/>
              </a:endParaRPr>
            </a:p>
          </p:txBody>
        </p:sp>
        <p:pic>
          <p:nvPicPr>
            <p:cNvPr id="130" name="logo">
              <a:extLst>
                <a:ext uri="{FF2B5EF4-FFF2-40B4-BE49-F238E27FC236}">
                  <a16:creationId xmlns:a16="http://schemas.microsoft.com/office/drawing/2014/main" id="{EF161FE6-DE2F-E545-85F5-76D787E3C20F}"/>
                </a:ext>
              </a:extLst>
            </p:cNvPr>
            <p:cNvPicPr preferRelativeResize="0"/>
            <p:nvPr/>
          </p:nvPicPr>
          <p:blipFill rotWithShape="1">
            <a:blip r:embed="rId9">
              <a:alphaModFix/>
            </a:blip>
            <a:srcRect/>
            <a:stretch/>
          </p:blipFill>
          <p:spPr>
            <a:xfrm>
              <a:off x="15530791" y="5998527"/>
              <a:ext cx="4673935" cy="1059424"/>
            </a:xfrm>
            <a:prstGeom prst="rect">
              <a:avLst/>
            </a:prstGeom>
            <a:noFill/>
            <a:ln>
              <a:noFill/>
            </a:ln>
          </p:spPr>
        </p:pic>
      </p:grpSp>
      <p:sp>
        <p:nvSpPr>
          <p:cNvPr id="131" name="steps">
            <a:extLst>
              <a:ext uri="{FF2B5EF4-FFF2-40B4-BE49-F238E27FC236}">
                <a16:creationId xmlns:a16="http://schemas.microsoft.com/office/drawing/2014/main" id="{2A7B1822-EB58-8606-B8D8-92AC845ADECC}"/>
              </a:ext>
            </a:extLst>
          </p:cNvPr>
          <p:cNvSpPr/>
          <p:nvPr/>
        </p:nvSpPr>
        <p:spPr>
          <a:xfrm rot="16200000">
            <a:off x="1330679" y="4595688"/>
            <a:ext cx="1314279" cy="430759"/>
          </a:xfrm>
          <a:prstGeom prst="rect">
            <a:avLst/>
          </a:prstGeom>
          <a:noFill/>
          <a:ln>
            <a:noFill/>
          </a:ln>
        </p:spPr>
        <p:txBody>
          <a:bodyPr spcFirstLastPara="1" wrap="square" lIns="0" tIns="0" rIns="0" bIns="0" anchor="t" anchorCtr="0">
            <a:spAutoFit/>
          </a:bodyPr>
          <a:lstStyle/>
          <a:p>
            <a:pPr algn="ctr" defTabSz="457109">
              <a:buClr>
                <a:srgbClr val="000000"/>
              </a:buClr>
              <a:defRPr/>
            </a:pPr>
            <a:r>
              <a:rPr lang="en-US" sz="2799" b="1" kern="0" dirty="0">
                <a:solidFill>
                  <a:srgbClr val="BE1E2D"/>
                </a:solidFill>
                <a:latin typeface="Arial"/>
                <a:ea typeface="Arial"/>
                <a:cs typeface="Arial"/>
                <a:sym typeface="Arial"/>
              </a:rPr>
              <a:t>STEPS</a:t>
            </a:r>
            <a:endParaRPr sz="700" kern="0" dirty="0">
              <a:solidFill>
                <a:srgbClr val="000000"/>
              </a:solidFill>
              <a:latin typeface="Arial"/>
              <a:cs typeface="Arial"/>
              <a:sym typeface="Arial"/>
            </a:endParaRPr>
          </a:p>
        </p:txBody>
      </p:sp>
      <p:sp>
        <p:nvSpPr>
          <p:cNvPr id="132" name="3">
            <a:extLst>
              <a:ext uri="{FF2B5EF4-FFF2-40B4-BE49-F238E27FC236}">
                <a16:creationId xmlns:a16="http://schemas.microsoft.com/office/drawing/2014/main" id="{8D5C753C-FEBA-5356-16CF-67AF0A2910CE}"/>
              </a:ext>
            </a:extLst>
          </p:cNvPr>
          <p:cNvSpPr/>
          <p:nvPr/>
        </p:nvSpPr>
        <p:spPr>
          <a:xfrm>
            <a:off x="981902" y="3749356"/>
            <a:ext cx="734604" cy="2123210"/>
          </a:xfrm>
          <a:prstGeom prst="rect">
            <a:avLst/>
          </a:prstGeom>
          <a:noFill/>
          <a:ln>
            <a:noFill/>
          </a:ln>
        </p:spPr>
        <p:txBody>
          <a:bodyPr spcFirstLastPara="1" wrap="square" lIns="91426" tIns="0" rIns="91426" bIns="0" anchor="t" anchorCtr="0">
            <a:spAutoFit/>
          </a:bodyPr>
          <a:lstStyle/>
          <a:p>
            <a:pPr algn="ctr" defTabSz="457109">
              <a:buClr>
                <a:srgbClr val="000000"/>
              </a:buClr>
              <a:defRPr/>
            </a:pPr>
            <a:r>
              <a:rPr lang="en-US" sz="13797" b="1" kern="0" dirty="0">
                <a:solidFill>
                  <a:srgbClr val="BE1E2D"/>
                </a:solidFill>
                <a:latin typeface="Arial"/>
                <a:ea typeface="Arial"/>
                <a:cs typeface="Arial"/>
                <a:sym typeface="Arial"/>
              </a:rPr>
              <a:t>3</a:t>
            </a:r>
            <a:endParaRPr sz="700" kern="0" dirty="0">
              <a:solidFill>
                <a:srgbClr val="000000"/>
              </a:solidFill>
              <a:latin typeface="Arial"/>
              <a:cs typeface="Arial"/>
              <a:sym typeface="Arial"/>
            </a:endParaRPr>
          </a:p>
        </p:txBody>
      </p:sp>
      <p:sp>
        <p:nvSpPr>
          <p:cNvPr id="133" name="1-3 steps">
            <a:extLst>
              <a:ext uri="{FF2B5EF4-FFF2-40B4-BE49-F238E27FC236}">
                <a16:creationId xmlns:a16="http://schemas.microsoft.com/office/drawing/2014/main" id="{DB10DEAA-65FB-27C8-1D40-CFB398F998EE}"/>
              </a:ext>
            </a:extLst>
          </p:cNvPr>
          <p:cNvSpPr txBox="1"/>
          <p:nvPr/>
        </p:nvSpPr>
        <p:spPr>
          <a:xfrm>
            <a:off x="2440815" y="4096885"/>
            <a:ext cx="2695288" cy="1730191"/>
          </a:xfrm>
          <a:prstGeom prst="rect">
            <a:avLst/>
          </a:prstGeom>
          <a:noFill/>
          <a:ln>
            <a:noFill/>
          </a:ln>
        </p:spPr>
        <p:txBody>
          <a:bodyPr spcFirstLastPara="1" wrap="square" lIns="45707" tIns="22847" rIns="45707" bIns="22847" anchor="t" anchorCtr="0">
            <a:spAutoFit/>
          </a:bodyPr>
          <a:lstStyle/>
          <a:p>
            <a:pPr marL="457098" indent="-457098" defTabSz="457109">
              <a:lnSpc>
                <a:spcPct val="114000"/>
              </a:lnSpc>
              <a:buClr>
                <a:srgbClr val="000000"/>
              </a:buClr>
              <a:buSzPts val="4800"/>
              <a:buFont typeface="Calibri"/>
              <a:buAutoNum type="arabicParenR"/>
              <a:defRPr/>
            </a:pPr>
            <a:r>
              <a:rPr lang="en-US" sz="2400" kern="0" dirty="0">
                <a:solidFill>
                  <a:srgbClr val="000000"/>
                </a:solidFill>
                <a:latin typeface="Arial" panose="020B0604020202020204" pitchFamily="34" charset="0"/>
                <a:ea typeface="Roboto" panose="02000000000000000000" pitchFamily="2" charset="0"/>
                <a:cs typeface="Arial" panose="020B0604020202020204" pitchFamily="34" charset="0"/>
                <a:sym typeface="Calibri"/>
              </a:rPr>
              <a:t>Create Channel </a:t>
            </a:r>
            <a:endParaRPr sz="700" kern="0" dirty="0">
              <a:solidFill>
                <a:srgbClr val="000000"/>
              </a:solidFill>
              <a:latin typeface="Arial"/>
              <a:cs typeface="Arial"/>
              <a:sym typeface="Arial"/>
            </a:endParaRPr>
          </a:p>
          <a:p>
            <a:pPr marL="457098" indent="-457098" defTabSz="457109">
              <a:lnSpc>
                <a:spcPct val="114000"/>
              </a:lnSpc>
              <a:buClr>
                <a:srgbClr val="000000"/>
              </a:buClr>
              <a:buSzPts val="4800"/>
              <a:buFont typeface="Calibri"/>
              <a:buAutoNum type="arabicParenR"/>
              <a:defRPr/>
            </a:pPr>
            <a:r>
              <a:rPr lang="en-US" sz="2400" kern="0" dirty="0">
                <a:solidFill>
                  <a:srgbClr val="000000"/>
                </a:solidFill>
                <a:latin typeface="Arial" panose="020B0604020202020204" pitchFamily="34" charset="0"/>
                <a:ea typeface="Roboto" panose="02000000000000000000" pitchFamily="2" charset="0"/>
                <a:cs typeface="Arial" panose="020B0604020202020204" pitchFamily="34" charset="0"/>
                <a:sym typeface="Calibri"/>
              </a:rPr>
              <a:t>Build Team</a:t>
            </a:r>
            <a:endParaRPr sz="700" kern="0" dirty="0">
              <a:solidFill>
                <a:srgbClr val="000000"/>
              </a:solidFill>
              <a:latin typeface="Arial"/>
              <a:cs typeface="Arial"/>
              <a:sym typeface="Arial"/>
            </a:endParaRPr>
          </a:p>
          <a:p>
            <a:pPr marL="457098" indent="-457098" defTabSz="457109">
              <a:lnSpc>
                <a:spcPct val="114000"/>
              </a:lnSpc>
              <a:buClr>
                <a:srgbClr val="000000"/>
              </a:buClr>
              <a:buSzPts val="4800"/>
              <a:buFont typeface="Calibri"/>
              <a:buAutoNum type="arabicParenR"/>
              <a:defRPr/>
            </a:pPr>
            <a:r>
              <a:rPr lang="en-US" sz="2400" kern="0" dirty="0">
                <a:solidFill>
                  <a:srgbClr val="000000"/>
                </a:solidFill>
                <a:latin typeface="Arial" panose="020B0604020202020204" pitchFamily="34" charset="0"/>
                <a:ea typeface="Roboto" panose="02000000000000000000" pitchFamily="2" charset="0"/>
                <a:cs typeface="Arial" panose="020B0604020202020204" pitchFamily="34" charset="0"/>
                <a:sym typeface="Calibri"/>
              </a:rPr>
              <a:t>Communicate</a:t>
            </a:r>
            <a:endParaRPr sz="700" kern="0" dirty="0">
              <a:solidFill>
                <a:srgbClr val="000000"/>
              </a:solidFill>
              <a:latin typeface="Arial"/>
              <a:cs typeface="Arial"/>
              <a:sym typeface="Arial"/>
            </a:endParaRPr>
          </a:p>
        </p:txBody>
      </p:sp>
      <p:grpSp>
        <p:nvGrpSpPr>
          <p:cNvPr id="135" name="PATIENT EVENT">
            <a:extLst>
              <a:ext uri="{FF2B5EF4-FFF2-40B4-BE49-F238E27FC236}">
                <a16:creationId xmlns:a16="http://schemas.microsoft.com/office/drawing/2014/main" id="{AB4DE1FE-0B11-628D-A27A-1838DF5E2FD7}"/>
              </a:ext>
            </a:extLst>
          </p:cNvPr>
          <p:cNvGrpSpPr/>
          <p:nvPr/>
        </p:nvGrpSpPr>
        <p:grpSpPr>
          <a:xfrm>
            <a:off x="149211" y="5976848"/>
            <a:ext cx="12042789" cy="614320"/>
            <a:chOff x="146060" y="11362150"/>
            <a:chExt cx="24088715" cy="1228800"/>
          </a:xfrm>
        </p:grpSpPr>
        <p:sp>
          <p:nvSpPr>
            <p:cNvPr id="149" name="RED LINE">
              <a:extLst>
                <a:ext uri="{FF2B5EF4-FFF2-40B4-BE49-F238E27FC236}">
                  <a16:creationId xmlns:a16="http://schemas.microsoft.com/office/drawing/2014/main" id="{6374A99C-DF84-5B70-0E11-631DE1E7A1BF}"/>
                </a:ext>
              </a:extLst>
            </p:cNvPr>
            <p:cNvSpPr/>
            <p:nvPr/>
          </p:nvSpPr>
          <p:spPr>
            <a:xfrm>
              <a:off x="353150" y="11362150"/>
              <a:ext cx="23881625" cy="1228800"/>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solidFill>
                <a:srgbClr val="9D1C23"/>
              </a:solid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45707" tIns="685711" rIns="45707" bIns="22847" anchor="t" anchorCtr="0">
              <a:noAutofit/>
            </a:bodyPr>
            <a:lstStyle/>
            <a:p>
              <a:pPr algn="ctr"/>
              <a:endParaRPr dirty="0">
                <a:solidFill>
                  <a:schemeClr val="dk1"/>
                </a:solidFill>
                <a:latin typeface="Arial" panose="020B0604020202020204" pitchFamily="34" charset="0"/>
                <a:ea typeface="Roboto"/>
                <a:cs typeface="Arial" panose="020B0604020202020204" pitchFamily="34" charset="0"/>
                <a:sym typeface="Roboto"/>
              </a:endParaRPr>
            </a:p>
          </p:txBody>
        </p:sp>
        <p:pic>
          <p:nvPicPr>
            <p:cNvPr id="150" name="PATIENT">
              <a:extLst>
                <a:ext uri="{FF2B5EF4-FFF2-40B4-BE49-F238E27FC236}">
                  <a16:creationId xmlns:a16="http://schemas.microsoft.com/office/drawing/2014/main" id="{93798C70-62A0-EC46-3625-738C64CC64B1}"/>
                </a:ext>
              </a:extLst>
            </p:cNvPr>
            <p:cNvPicPr preferRelativeResize="0"/>
            <p:nvPr/>
          </p:nvPicPr>
          <p:blipFill rotWithShape="1">
            <a:blip r:embed="rId10">
              <a:alphaModFix/>
            </a:blip>
            <a:srcRect/>
            <a:stretch/>
          </p:blipFill>
          <p:spPr>
            <a:xfrm>
              <a:off x="146060" y="11597273"/>
              <a:ext cx="715538" cy="790858"/>
            </a:xfrm>
            <a:prstGeom prst="rect">
              <a:avLst/>
            </a:prstGeom>
            <a:noFill/>
            <a:ln>
              <a:noFill/>
            </a:ln>
          </p:spPr>
        </p:pic>
      </p:grpSp>
      <p:sp>
        <p:nvSpPr>
          <p:cNvPr id="151" name="UNIFIED CARE TEAM">
            <a:extLst>
              <a:ext uri="{FF2B5EF4-FFF2-40B4-BE49-F238E27FC236}">
                <a16:creationId xmlns:a16="http://schemas.microsoft.com/office/drawing/2014/main" id="{1A217448-3D95-37C8-3351-5200D53BA1A1}"/>
              </a:ext>
            </a:extLst>
          </p:cNvPr>
          <p:cNvSpPr/>
          <p:nvPr/>
        </p:nvSpPr>
        <p:spPr>
          <a:xfrm>
            <a:off x="4387926" y="6068593"/>
            <a:ext cx="3836936" cy="430881"/>
          </a:xfrm>
          <a:prstGeom prst="rect">
            <a:avLst/>
          </a:prstGeom>
          <a:noFill/>
        </p:spPr>
        <p:txBody>
          <a:bodyPr wrap="none" lIns="45714" tIns="22857" rIns="45714" bIns="22857">
            <a:spAutoFit/>
          </a:bodyPr>
          <a:lstStyle/>
          <a:p>
            <a:pPr algn="ctr"/>
            <a:r>
              <a:rPr lang="en-US" sz="2500" b="1" spc="25" dirty="0">
                <a:ln w="0"/>
                <a:solidFill>
                  <a:schemeClr val="bg1"/>
                </a:solidFill>
                <a:effectLst>
                  <a:innerShdw blurRad="152290" dist="50800" dir="13500000">
                    <a:srgbClr val="190000">
                      <a:alpha val="86275"/>
                    </a:srgbClr>
                  </a:innerShdw>
                </a:effectLst>
                <a:latin typeface="Arial Black" panose="020B0604020202020204" pitchFamily="34" charset="0"/>
                <a:cs typeface="Arial Black" panose="020B0604020202020204" pitchFamily="34" charset="0"/>
              </a:rPr>
              <a:t>UNIFIED CARE TEAM</a:t>
            </a:r>
          </a:p>
        </p:txBody>
      </p:sp>
      <p:pic>
        <p:nvPicPr>
          <p:cNvPr id="152" name="logo white">
            <a:extLst>
              <a:ext uri="{FF2B5EF4-FFF2-40B4-BE49-F238E27FC236}">
                <a16:creationId xmlns:a16="http://schemas.microsoft.com/office/drawing/2014/main" id="{BEACEF9E-2C9A-7FBD-848B-35D9D67BA763}"/>
              </a:ext>
            </a:extLst>
          </p:cNvPr>
          <p:cNvPicPr preferRelativeResize="0"/>
          <p:nvPr/>
        </p:nvPicPr>
        <p:blipFill rotWithShape="1">
          <a:blip r:embed="rId11">
            <a:alphaModFix/>
          </a:blip>
          <a:srcRect/>
          <a:stretch/>
        </p:blipFill>
        <p:spPr>
          <a:xfrm>
            <a:off x="502835" y="6178240"/>
            <a:ext cx="958133" cy="239534"/>
          </a:xfrm>
          <a:prstGeom prst="rect">
            <a:avLst/>
          </a:prstGeom>
          <a:noFill/>
          <a:ln>
            <a:noFill/>
          </a:ln>
        </p:spPr>
      </p:pic>
      <p:sp>
        <p:nvSpPr>
          <p:cNvPr id="153" name="monitor">
            <a:extLst>
              <a:ext uri="{FF2B5EF4-FFF2-40B4-BE49-F238E27FC236}">
                <a16:creationId xmlns:a16="http://schemas.microsoft.com/office/drawing/2014/main" id="{A9050A96-7A60-F5E8-F446-62254490BA9C}"/>
              </a:ext>
            </a:extLst>
          </p:cNvPr>
          <p:cNvSpPr txBox="1"/>
          <p:nvPr/>
        </p:nvSpPr>
        <p:spPr>
          <a:xfrm>
            <a:off x="10313165" y="4131611"/>
            <a:ext cx="517534" cy="255376"/>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14" tIns="45714" rIns="45714" bIns="45714"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defTabSz="511073">
              <a:buClr>
                <a:srgbClr val="000000"/>
              </a:buClr>
              <a:defRPr/>
            </a:pPr>
            <a:r>
              <a:rPr lang="en-US" sz="1000">
                <a:solidFill>
                  <a:srgbClr val="111111"/>
                </a:solidFill>
                <a:latin typeface="Arial Narrow" panose="020B0604020202020204" pitchFamily="34" charset="0"/>
                <a:cs typeface="Arial Narrow" panose="020B0604020202020204" pitchFamily="34" charset="0"/>
                <a:sym typeface="Arial"/>
              </a:rPr>
              <a:t>Monitor</a:t>
            </a:r>
          </a:p>
        </p:txBody>
      </p:sp>
    </p:spTree>
    <p:extLst>
      <p:ext uri="{BB962C8B-B14F-4D97-AF65-F5344CB8AC3E}">
        <p14:creationId xmlns:p14="http://schemas.microsoft.com/office/powerpoint/2010/main" val="377350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p:cTn id="7" dur="1000" fill="hold"/>
                                        <p:tgtEl>
                                          <p:spTgt spid="128"/>
                                        </p:tgtEl>
                                        <p:attrNameLst>
                                          <p:attrName>ppt_w</p:attrName>
                                        </p:attrNameLst>
                                      </p:cBhvr>
                                      <p:tavLst>
                                        <p:tav tm="0">
                                          <p:val>
                                            <p:fltVal val="0"/>
                                          </p:val>
                                        </p:tav>
                                        <p:tav tm="100000">
                                          <p:val>
                                            <p:strVal val="#ppt_w"/>
                                          </p:val>
                                        </p:tav>
                                      </p:tavLst>
                                    </p:anim>
                                    <p:anim calcmode="lin" valueType="num">
                                      <p:cBhvr>
                                        <p:cTn id="8" dur="1000" fill="hold"/>
                                        <p:tgtEl>
                                          <p:spTgt spid="128"/>
                                        </p:tgtEl>
                                        <p:attrNameLst>
                                          <p:attrName>ppt_h</p:attrName>
                                        </p:attrNameLst>
                                      </p:cBhvr>
                                      <p:tavLst>
                                        <p:tav tm="0">
                                          <p:val>
                                            <p:fltVal val="0"/>
                                          </p:val>
                                        </p:tav>
                                        <p:tav tm="100000">
                                          <p:val>
                                            <p:strVal val="#ppt_h"/>
                                          </p:val>
                                        </p:tav>
                                      </p:tavLst>
                                    </p:anim>
                                    <p:animEffect transition="in" filter="fade">
                                      <p:cBhvr>
                                        <p:cTn id="9" dur="1000"/>
                                        <p:tgtEl>
                                          <p:spTgt spid="128"/>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32"/>
                                        </p:tgtEl>
                                        <p:attrNameLst>
                                          <p:attrName>style.visibility</p:attrName>
                                        </p:attrNameLst>
                                      </p:cBhvr>
                                      <p:to>
                                        <p:strVal val="visible"/>
                                      </p:to>
                                    </p:set>
                                    <p:animEffect transition="in" filter="fade">
                                      <p:cBhvr>
                                        <p:cTn id="13" dur="1000"/>
                                        <p:tgtEl>
                                          <p:spTgt spid="13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1"/>
                                        </p:tgtEl>
                                        <p:attrNameLst>
                                          <p:attrName>style.visibility</p:attrName>
                                        </p:attrNameLst>
                                      </p:cBhvr>
                                      <p:to>
                                        <p:strVal val="visible"/>
                                      </p:to>
                                    </p:set>
                                    <p:animEffect transition="in" filter="wipe(left)">
                                      <p:cBhvr>
                                        <p:cTn id="16" dur="1000"/>
                                        <p:tgtEl>
                                          <p:spTgt spid="13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3">
                                            <p:txEl>
                                              <p:pRg st="0" end="0"/>
                                            </p:txEl>
                                          </p:spTgt>
                                        </p:tgtEl>
                                        <p:attrNameLst>
                                          <p:attrName>style.visibility</p:attrName>
                                        </p:attrNameLst>
                                      </p:cBhvr>
                                      <p:to>
                                        <p:strVal val="visible"/>
                                      </p:to>
                                    </p:set>
                                    <p:animEffect transition="in" filter="wipe(left)">
                                      <p:cBhvr>
                                        <p:cTn id="21" dur="1000"/>
                                        <p:tgtEl>
                                          <p:spTgt spid="133">
                                            <p:txEl>
                                              <p:pRg st="0" end="0"/>
                                            </p:txEl>
                                          </p:spTgt>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35"/>
                                        </p:tgtEl>
                                        <p:attrNameLst>
                                          <p:attrName>style.visibility</p:attrName>
                                        </p:attrNameLst>
                                      </p:cBhvr>
                                      <p:to>
                                        <p:strVal val="visible"/>
                                      </p:to>
                                    </p:set>
                                    <p:animEffect transition="in" filter="wipe(left)">
                                      <p:cBhvr>
                                        <p:cTn id="25" dur="500"/>
                                        <p:tgtEl>
                                          <p:spTgt spid="135"/>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52"/>
                                        </p:tgtEl>
                                        <p:attrNameLst>
                                          <p:attrName>style.visibility</p:attrName>
                                        </p:attrNameLst>
                                      </p:cBhvr>
                                      <p:to>
                                        <p:strVal val="visible"/>
                                      </p:to>
                                    </p:set>
                                    <p:animEffect transition="in" filter="fade">
                                      <p:cBhvr>
                                        <p:cTn id="29" dur="1000"/>
                                        <p:tgtEl>
                                          <p:spTgt spid="15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wipe(left)">
                                      <p:cBhvr>
                                        <p:cTn id="32" dur="10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3">
                                            <p:txEl>
                                              <p:pRg st="1" end="1"/>
                                            </p:txEl>
                                          </p:spTgt>
                                        </p:tgtEl>
                                        <p:attrNameLst>
                                          <p:attrName>style.visibility</p:attrName>
                                        </p:attrNameLst>
                                      </p:cBhvr>
                                      <p:to>
                                        <p:strVal val="visible"/>
                                      </p:to>
                                    </p:set>
                                    <p:animEffect transition="in" filter="wipe(left)">
                                      <p:cBhvr>
                                        <p:cTn id="37" dur="1000"/>
                                        <p:tgtEl>
                                          <p:spTgt spid="133">
                                            <p:txEl>
                                              <p:pRg st="1" end="1"/>
                                            </p:txEl>
                                          </p:spTgt>
                                        </p:tgtEl>
                                      </p:cBhvr>
                                    </p:animEffect>
                                  </p:childTnLst>
                                </p:cTn>
                              </p:par>
                            </p:childTnLst>
                          </p:cTn>
                        </p:par>
                        <p:par>
                          <p:cTn id="38" fill="hold">
                            <p:stCondLst>
                              <p:cond delay="1000"/>
                            </p:stCondLst>
                            <p:childTnLst>
                              <p:par>
                                <p:cTn id="39" presetID="37" presetClass="entr" presetSubtype="0" fill="hold" nodeType="after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fade">
                                      <p:cBhvr>
                                        <p:cTn id="41" dur="1000"/>
                                        <p:tgtEl>
                                          <p:spTgt spid="63"/>
                                        </p:tgtEl>
                                      </p:cBhvr>
                                    </p:animEffect>
                                    <p:anim calcmode="lin" valueType="num">
                                      <p:cBhvr>
                                        <p:cTn id="42" dur="1000" fill="hold"/>
                                        <p:tgtEl>
                                          <p:spTgt spid="63"/>
                                        </p:tgtEl>
                                        <p:attrNameLst>
                                          <p:attrName>ppt_x</p:attrName>
                                        </p:attrNameLst>
                                      </p:cBhvr>
                                      <p:tavLst>
                                        <p:tav tm="0">
                                          <p:val>
                                            <p:strVal val="#ppt_x"/>
                                          </p:val>
                                        </p:tav>
                                        <p:tav tm="100000">
                                          <p:val>
                                            <p:strVal val="#ppt_x"/>
                                          </p:val>
                                        </p:tav>
                                      </p:tavLst>
                                    </p:anim>
                                    <p:anim calcmode="lin" valueType="num">
                                      <p:cBhvr>
                                        <p:cTn id="43" dur="900" decel="100000" fill="hold"/>
                                        <p:tgtEl>
                                          <p:spTgt spid="63"/>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151"/>
                                        </p:tgtEl>
                                        <p:attrNameLst>
                                          <p:attrName>style.visibility</p:attrName>
                                        </p:attrNameLst>
                                      </p:cBhvr>
                                      <p:to>
                                        <p:strVal val="visible"/>
                                      </p:to>
                                    </p:set>
                                    <p:animEffect transition="in" filter="fade">
                                      <p:cBhvr>
                                        <p:cTn id="47" dur="1000"/>
                                        <p:tgtEl>
                                          <p:spTgt spid="15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3">
                                            <p:txEl>
                                              <p:pRg st="2" end="2"/>
                                            </p:txEl>
                                          </p:spTgt>
                                        </p:tgtEl>
                                        <p:attrNameLst>
                                          <p:attrName>style.visibility</p:attrName>
                                        </p:attrNameLst>
                                      </p:cBhvr>
                                      <p:to>
                                        <p:strVal val="visible"/>
                                      </p:to>
                                    </p:set>
                                    <p:animEffect transition="in" filter="wipe(left)">
                                      <p:cBhvr>
                                        <p:cTn id="52" dur="1000"/>
                                        <p:tgtEl>
                                          <p:spTgt spid="133">
                                            <p:txEl>
                                              <p:pRg st="2" end="2"/>
                                            </p:txEl>
                                          </p:spTgt>
                                        </p:tgtEl>
                                      </p:cBhvr>
                                    </p:animEffect>
                                  </p:childTnLst>
                                </p:cTn>
                              </p:par>
                            </p:childTnLst>
                          </p:cTn>
                        </p:par>
                        <p:par>
                          <p:cTn id="53" fill="hold">
                            <p:stCondLst>
                              <p:cond delay="1000"/>
                            </p:stCondLst>
                            <p:childTnLst>
                              <p:par>
                                <p:cTn id="54" presetID="1" presetClass="entr" presetSubtype="0" fill="hold" nodeType="after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par>
                                <p:cTn id="56" presetID="53" presetClass="entr" presetSubtype="16" fill="hold" grpId="0" nodeType="withEffect">
                                  <p:stCondLst>
                                    <p:cond delay="0"/>
                                  </p:stCondLst>
                                  <p:childTnLst>
                                    <p:set>
                                      <p:cBhvr>
                                        <p:cTn id="57" dur="1" fill="hold">
                                          <p:stCondLst>
                                            <p:cond delay="0"/>
                                          </p:stCondLst>
                                        </p:cTn>
                                        <p:tgtEl>
                                          <p:spTgt spid="59"/>
                                        </p:tgtEl>
                                        <p:attrNameLst>
                                          <p:attrName>style.visibility</p:attrName>
                                        </p:attrNameLst>
                                      </p:cBhvr>
                                      <p:to>
                                        <p:strVal val="visible"/>
                                      </p:to>
                                    </p:set>
                                    <p:anim calcmode="lin" valueType="num">
                                      <p:cBhvr>
                                        <p:cTn id="58" dur="1000" fill="hold"/>
                                        <p:tgtEl>
                                          <p:spTgt spid="59"/>
                                        </p:tgtEl>
                                        <p:attrNameLst>
                                          <p:attrName>ppt_w</p:attrName>
                                        </p:attrNameLst>
                                      </p:cBhvr>
                                      <p:tavLst>
                                        <p:tav tm="0">
                                          <p:val>
                                            <p:fltVal val="0"/>
                                          </p:val>
                                        </p:tav>
                                        <p:tav tm="100000">
                                          <p:val>
                                            <p:strVal val="#ppt_w"/>
                                          </p:val>
                                        </p:tav>
                                      </p:tavLst>
                                    </p:anim>
                                    <p:anim calcmode="lin" valueType="num">
                                      <p:cBhvr>
                                        <p:cTn id="59" dur="1000" fill="hold"/>
                                        <p:tgtEl>
                                          <p:spTgt spid="59"/>
                                        </p:tgtEl>
                                        <p:attrNameLst>
                                          <p:attrName>ppt_h</p:attrName>
                                        </p:attrNameLst>
                                      </p:cBhvr>
                                      <p:tavLst>
                                        <p:tav tm="0">
                                          <p:val>
                                            <p:fltVal val="0"/>
                                          </p:val>
                                        </p:tav>
                                        <p:tav tm="100000">
                                          <p:val>
                                            <p:strVal val="#ppt_h"/>
                                          </p:val>
                                        </p:tav>
                                      </p:tavLst>
                                    </p:anim>
                                    <p:animEffect transition="in" filter="fade">
                                      <p:cBhvr>
                                        <p:cTn id="60" dur="1000"/>
                                        <p:tgtEl>
                                          <p:spTgt spid="59"/>
                                        </p:tgtEl>
                                      </p:cBhvr>
                                    </p:animEffect>
                                  </p:childTnLst>
                                </p:cTn>
                              </p:par>
                              <p:par>
                                <p:cTn id="61" presetID="8" presetClass="emph" presetSubtype="0" repeatCount="indefinite" fill="hold" nodeType="withEffect">
                                  <p:stCondLst>
                                    <p:cond delay="0"/>
                                  </p:stCondLst>
                                  <p:childTnLst>
                                    <p:animRot by="21600000">
                                      <p:cBhvr>
                                        <p:cTn id="62" dur="5000" fill="hold"/>
                                        <p:tgtEl>
                                          <p:spTgt spid="56"/>
                                        </p:tgtEl>
                                        <p:attrNameLst>
                                          <p:attrName>r</p:attrName>
                                        </p:attrNameLst>
                                      </p:cBhvr>
                                    </p:animRot>
                                  </p:childTnLst>
                                </p:cTn>
                              </p:par>
                              <p:par>
                                <p:cTn id="63" presetID="1" presetClass="entr" presetSubtype="0" fill="hold" nodeType="withEffect">
                                  <p:stCondLst>
                                    <p:cond delay="0"/>
                                  </p:stCondLst>
                                  <p:childTnLst>
                                    <p:set>
                                      <p:cBhvr>
                                        <p:cTn id="64" dur="1" fill="hold">
                                          <p:stCondLst>
                                            <p:cond delay="0"/>
                                          </p:stCondLst>
                                        </p:cTn>
                                        <p:tgtEl>
                                          <p:spTgt spid="58"/>
                                        </p:tgtEl>
                                        <p:attrNameLst>
                                          <p:attrName>style.visibility</p:attrName>
                                        </p:attrNameLst>
                                      </p:cBhvr>
                                      <p:to>
                                        <p:strVal val="visible"/>
                                      </p:to>
                                    </p:set>
                                  </p:childTnLst>
                                </p:cTn>
                              </p:par>
                              <p:par>
                                <p:cTn id="65" presetID="8" presetClass="emph" presetSubtype="0" repeatCount="indefinite" fill="hold" nodeType="withEffect">
                                  <p:stCondLst>
                                    <p:cond delay="0"/>
                                  </p:stCondLst>
                                  <p:childTnLst>
                                    <p:animRot by="-21600000">
                                      <p:cBhvr>
                                        <p:cTn id="66" dur="5000" fill="hold"/>
                                        <p:tgtEl>
                                          <p:spTgt spid="58"/>
                                        </p:tgtEl>
                                        <p:attrNameLst>
                                          <p:attrName>r</p:attrName>
                                        </p:attrNameLst>
                                      </p:cBhvr>
                                    </p:animRot>
                                  </p:childTnLst>
                                </p:cTn>
                              </p:par>
                              <p:par>
                                <p:cTn id="67" presetID="22" presetClass="entr" presetSubtype="1" fill="hold" nodeType="with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wipe(up)">
                                      <p:cBhvr>
                                        <p:cTn id="69" dur="500"/>
                                        <p:tgtEl>
                                          <p:spTgt spid="6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1000"/>
                                        <p:tgtEl>
                                          <p:spTgt spid="51"/>
                                        </p:tgtEl>
                                      </p:cBhvr>
                                    </p:animEffect>
                                  </p:childTnLst>
                                </p:cTn>
                              </p:par>
                              <p:par>
                                <p:cTn id="73" presetID="22" presetClass="entr" presetSubtype="8" fill="hold" nodeType="with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wipe(left)">
                                      <p:cBhvr>
                                        <p:cTn id="75" dur="1000"/>
                                        <p:tgtEl>
                                          <p:spTgt spid="5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1000"/>
                                        <p:tgtEl>
                                          <p:spTgt spid="54"/>
                                        </p:tgtEl>
                                      </p:cBhvr>
                                    </p:animEffect>
                                  </p:childTnLst>
                                </p:cTn>
                              </p:par>
                              <p:par>
                                <p:cTn id="79" presetID="22" presetClass="entr" presetSubtype="8"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wipe(left)">
                                      <p:cBhvr>
                                        <p:cTn id="81" dur="1000"/>
                                        <p:tgtEl>
                                          <p:spTgt spid="5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fade">
                                      <p:cBhvr>
                                        <p:cTn id="84" dur="1000"/>
                                        <p:tgtEl>
                                          <p:spTgt spid="43"/>
                                        </p:tgtEl>
                                      </p:cBhvr>
                                    </p:animEffect>
                                  </p:childTnLst>
                                </p:cTn>
                              </p:par>
                              <p:par>
                                <p:cTn id="85" presetID="22" presetClass="entr" presetSubtype="8" fill="hold"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1000"/>
                                        <p:tgtEl>
                                          <p:spTgt spid="2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fade">
                                      <p:cBhvr>
                                        <p:cTn id="90" dur="1000"/>
                                        <p:tgtEl>
                                          <p:spTgt spid="46"/>
                                        </p:tgtEl>
                                      </p:cBhvr>
                                    </p:animEffect>
                                  </p:childTnLst>
                                </p:cTn>
                              </p:par>
                              <p:par>
                                <p:cTn id="91" presetID="22" presetClass="entr" presetSubtype="8" fill="hold" nodeType="with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wipe(left)">
                                      <p:cBhvr>
                                        <p:cTn id="93" dur="1000"/>
                                        <p:tgtEl>
                                          <p:spTgt spid="44"/>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53"/>
                                        </p:tgtEl>
                                        <p:attrNameLst>
                                          <p:attrName>style.visibility</p:attrName>
                                        </p:attrNameLst>
                                      </p:cBhvr>
                                      <p:to>
                                        <p:strVal val="visible"/>
                                      </p:to>
                                    </p:set>
                                    <p:animEffect transition="in" filter="fade">
                                      <p:cBhvr>
                                        <p:cTn id="96" dur="1000"/>
                                        <p:tgtEl>
                                          <p:spTgt spid="153"/>
                                        </p:tgtEl>
                                      </p:cBhvr>
                                    </p:animEffect>
                                  </p:childTnLst>
                                </p:cTn>
                              </p:par>
                              <p:par>
                                <p:cTn id="97" presetID="22" presetClass="entr" presetSubtype="8" fill="hold" nodeType="withEffect">
                                  <p:stCondLst>
                                    <p:cond delay="0"/>
                                  </p:stCondLst>
                                  <p:childTnLst>
                                    <p:set>
                                      <p:cBhvr>
                                        <p:cTn id="98" dur="1" fill="hold">
                                          <p:stCondLst>
                                            <p:cond delay="0"/>
                                          </p:stCondLst>
                                        </p:cTn>
                                        <p:tgtEl>
                                          <p:spTgt spid="47"/>
                                        </p:tgtEl>
                                        <p:attrNameLst>
                                          <p:attrName>style.visibility</p:attrName>
                                        </p:attrNameLst>
                                      </p:cBhvr>
                                      <p:to>
                                        <p:strVal val="visible"/>
                                      </p:to>
                                    </p:set>
                                    <p:animEffect transition="in" filter="wipe(left)">
                                      <p:cBhvr>
                                        <p:cTn id="99" dur="1000"/>
                                        <p:tgtEl>
                                          <p:spTgt spid="47"/>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fade">
                                      <p:cBhvr>
                                        <p:cTn id="102" dur="1000"/>
                                        <p:tgtEl>
                                          <p:spTgt spid="49"/>
                                        </p:tgtEl>
                                      </p:cBhvr>
                                    </p:animEffect>
                                  </p:childTnLst>
                                </p:cTn>
                              </p:par>
                              <p:par>
                                <p:cTn id="103" presetID="22" presetClass="entr" presetSubtype="8" fill="hold" nodeType="withEffect">
                                  <p:stCondLst>
                                    <p:cond delay="0"/>
                                  </p:stCondLst>
                                  <p:childTnLst>
                                    <p:set>
                                      <p:cBhvr>
                                        <p:cTn id="104" dur="1" fill="hold">
                                          <p:stCondLst>
                                            <p:cond delay="0"/>
                                          </p:stCondLst>
                                        </p:cTn>
                                        <p:tgtEl>
                                          <p:spTgt spid="48"/>
                                        </p:tgtEl>
                                        <p:attrNameLst>
                                          <p:attrName>style.visibility</p:attrName>
                                        </p:attrNameLst>
                                      </p:cBhvr>
                                      <p:to>
                                        <p:strVal val="visible"/>
                                      </p:to>
                                    </p:set>
                                    <p:animEffect transition="in" filter="wipe(left)">
                                      <p:cBhvr>
                                        <p:cTn id="105"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6" grpId="0" animBg="1"/>
      <p:bldP spid="49" grpId="0" animBg="1"/>
      <p:bldP spid="51" grpId="0" animBg="1"/>
      <p:bldP spid="54" grpId="0" animBg="1"/>
      <p:bldP spid="59" grpId="0"/>
      <p:bldP spid="61" grpId="0"/>
      <p:bldP spid="131" grpId="0"/>
      <p:bldP spid="132" grpId="0"/>
      <p:bldP spid="133" grpId="0" uiExpand="1" build="p"/>
      <p:bldP spid="151" grpId="0"/>
      <p:bldP spid="1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E82BB993-0DF1-E075-625F-FF7A01729932}"/>
            </a:ext>
          </a:extLst>
        </p:cNvPr>
        <p:cNvGrpSpPr/>
        <p:nvPr/>
      </p:nvGrpSpPr>
      <p:grpSpPr>
        <a:xfrm>
          <a:off x="0" y="0"/>
          <a:ext cx="0" cy="0"/>
          <a:chOff x="0" y="0"/>
          <a:chExt cx="0" cy="0"/>
        </a:xfrm>
      </p:grpSpPr>
    </p:spTree>
    <p:extLst>
      <p:ext uri="{BB962C8B-B14F-4D97-AF65-F5344CB8AC3E}">
        <p14:creationId xmlns:p14="http://schemas.microsoft.com/office/powerpoint/2010/main" val="275843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23448022-D574-3031-029A-BD95D145D712}"/>
            </a:ext>
          </a:extLst>
        </p:cNvPr>
        <p:cNvGrpSpPr/>
        <p:nvPr/>
      </p:nvGrpSpPr>
      <p:grpSpPr>
        <a:xfrm>
          <a:off x="0" y="0"/>
          <a:ext cx="0" cy="0"/>
          <a:chOff x="0" y="0"/>
          <a:chExt cx="0" cy="0"/>
        </a:xfrm>
      </p:grpSpPr>
      <p:grpSp>
        <p:nvGrpSpPr>
          <p:cNvPr id="27" name="RED LINE SIMPLE">
            <a:extLst>
              <a:ext uri="{FF2B5EF4-FFF2-40B4-BE49-F238E27FC236}">
                <a16:creationId xmlns:a16="http://schemas.microsoft.com/office/drawing/2014/main" id="{7C6C2E97-105A-22BA-AE10-6944623A8044}"/>
              </a:ext>
            </a:extLst>
          </p:cNvPr>
          <p:cNvGrpSpPr/>
          <p:nvPr/>
        </p:nvGrpSpPr>
        <p:grpSpPr>
          <a:xfrm>
            <a:off x="73021" y="5900658"/>
            <a:ext cx="12118917" cy="673544"/>
            <a:chOff x="146060" y="11801960"/>
            <a:chExt cx="24240990" cy="1347264"/>
          </a:xfrm>
        </p:grpSpPr>
        <p:grpSp>
          <p:nvGrpSpPr>
            <p:cNvPr id="8" name="PATIENT EVENT">
              <a:extLst>
                <a:ext uri="{FF2B5EF4-FFF2-40B4-BE49-F238E27FC236}">
                  <a16:creationId xmlns:a16="http://schemas.microsoft.com/office/drawing/2014/main" id="{35FC6A93-2748-F217-D485-C5F82675781A}"/>
                </a:ext>
              </a:extLst>
            </p:cNvPr>
            <p:cNvGrpSpPr/>
            <p:nvPr/>
          </p:nvGrpSpPr>
          <p:grpSpPr>
            <a:xfrm>
              <a:off x="146060" y="11801960"/>
              <a:ext cx="24240990" cy="1347264"/>
              <a:chOff x="146060" y="11362150"/>
              <a:chExt cx="24240990" cy="1347264"/>
            </a:xfrm>
          </p:grpSpPr>
          <p:sp>
            <p:nvSpPr>
              <p:cNvPr id="22" name="RED LINE">
                <a:extLst>
                  <a:ext uri="{FF2B5EF4-FFF2-40B4-BE49-F238E27FC236}">
                    <a16:creationId xmlns:a16="http://schemas.microsoft.com/office/drawing/2014/main" id="{D54E383D-708B-25D3-24EA-81D77C8AA865}"/>
                  </a:ext>
                </a:extLst>
              </p:cNvPr>
              <p:cNvSpPr/>
              <p:nvPr/>
            </p:nvSpPr>
            <p:spPr>
              <a:xfrm>
                <a:off x="353150" y="11362150"/>
                <a:ext cx="24033900" cy="1228800"/>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solidFill>
                  <a:srgbClr val="9D1C23"/>
                </a:solid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45707" tIns="685711" rIns="45707" bIns="22847" anchor="t" anchorCtr="0">
                <a:noAutofit/>
              </a:bodyPr>
              <a:lstStyle/>
              <a:p>
                <a:pPr algn="ctr"/>
                <a:endParaRPr dirty="0">
                  <a:solidFill>
                    <a:schemeClr val="dk1"/>
                  </a:solidFill>
                  <a:latin typeface="Arial" panose="020B0604020202020204" pitchFamily="34" charset="0"/>
                  <a:ea typeface="Roboto"/>
                  <a:cs typeface="Arial" panose="020B0604020202020204" pitchFamily="34" charset="0"/>
                  <a:sym typeface="Roboto"/>
                </a:endParaRPr>
              </a:p>
            </p:txBody>
          </p:sp>
          <p:pic>
            <p:nvPicPr>
              <p:cNvPr id="23" name="PATIENT">
                <a:extLst>
                  <a:ext uri="{FF2B5EF4-FFF2-40B4-BE49-F238E27FC236}">
                    <a16:creationId xmlns:a16="http://schemas.microsoft.com/office/drawing/2014/main" id="{837B7D9D-67ED-C33A-A3BE-5FCA423C785B}"/>
                  </a:ext>
                </a:extLst>
              </p:cNvPr>
              <p:cNvPicPr preferRelativeResize="0"/>
              <p:nvPr/>
            </p:nvPicPr>
            <p:blipFill rotWithShape="1">
              <a:blip r:embed="rId3">
                <a:alphaModFix/>
              </a:blip>
              <a:srcRect/>
              <a:stretch/>
            </p:blipFill>
            <p:spPr>
              <a:xfrm>
                <a:off x="146060" y="11597273"/>
                <a:ext cx="715538" cy="790858"/>
              </a:xfrm>
              <a:prstGeom prst="rect">
                <a:avLst/>
              </a:prstGeom>
              <a:noFill/>
              <a:ln>
                <a:noFill/>
              </a:ln>
            </p:spPr>
          </p:pic>
          <p:sp>
            <p:nvSpPr>
              <p:cNvPr id="24" name="PATIENT MOVEMENT">
                <a:extLst>
                  <a:ext uri="{FF2B5EF4-FFF2-40B4-BE49-F238E27FC236}">
                    <a16:creationId xmlns:a16="http://schemas.microsoft.com/office/drawing/2014/main" id="{BD1A837C-D52C-33D1-1ACC-7F3897FAFED2}"/>
                  </a:ext>
                </a:extLst>
              </p:cNvPr>
              <p:cNvSpPr txBox="1"/>
              <p:nvPr/>
            </p:nvSpPr>
            <p:spPr>
              <a:xfrm>
                <a:off x="636932" y="12340086"/>
                <a:ext cx="4368301" cy="369328"/>
              </a:xfrm>
              <a:prstGeom prst="rect">
                <a:avLst/>
              </a:prstGeom>
              <a:noFill/>
              <a:ln>
                <a:noFill/>
              </a:ln>
            </p:spPr>
            <p:txBody>
              <a:bodyPr spcFirstLastPara="1" wrap="square" lIns="45707" tIns="22847" rIns="45707" bIns="22847" anchor="t" anchorCtr="0">
                <a:spAutoFit/>
              </a:bodyPr>
              <a:lstStyle/>
              <a:p>
                <a:pPr>
                  <a:lnSpc>
                    <a:spcPct val="90000"/>
                  </a:lnSpc>
                </a:pPr>
                <a:r>
                  <a:rPr lang="en-US" sz="1000" dirty="0">
                    <a:solidFill>
                      <a:srgbClr val="262626"/>
                    </a:solidFill>
                    <a:latin typeface="Arial" panose="020B0604020202020204" pitchFamily="34" charset="0"/>
                    <a:ea typeface="Roboto" panose="02000000000000000000" pitchFamily="2" charset="0"/>
                    <a:cs typeface="Arial" panose="020B0604020202020204" pitchFamily="34" charset="0"/>
                    <a:sym typeface="Calibri"/>
                  </a:rPr>
                  <a:t>PATIENT MOVEMENT EVENT</a:t>
                </a:r>
                <a:endParaRPr sz="900" dirty="0">
                  <a:latin typeface="Arial" panose="020B0604020202020204" pitchFamily="34" charset="0"/>
                </a:endParaRPr>
              </a:p>
            </p:txBody>
          </p:sp>
          <p:pic>
            <p:nvPicPr>
              <p:cNvPr id="25" name="PULSARA LOGO">
                <a:extLst>
                  <a:ext uri="{FF2B5EF4-FFF2-40B4-BE49-F238E27FC236}">
                    <a16:creationId xmlns:a16="http://schemas.microsoft.com/office/drawing/2014/main" id="{2C55B087-055C-3E86-EC3B-7C680D32417C}"/>
                  </a:ext>
                </a:extLst>
              </p:cNvPr>
              <p:cNvPicPr preferRelativeResize="0"/>
              <p:nvPr/>
            </p:nvPicPr>
            <p:blipFill rotWithShape="1">
              <a:blip r:embed="rId4">
                <a:alphaModFix/>
              </a:blip>
              <a:srcRect r="75831" b="-12587"/>
              <a:stretch/>
            </p:blipFill>
            <p:spPr>
              <a:xfrm>
                <a:off x="378838" y="12356147"/>
                <a:ext cx="289548" cy="337211"/>
              </a:xfrm>
              <a:prstGeom prst="rect">
                <a:avLst/>
              </a:prstGeom>
              <a:noFill/>
              <a:ln>
                <a:noFill/>
              </a:ln>
            </p:spPr>
          </p:pic>
        </p:grpSp>
        <p:sp>
          <p:nvSpPr>
            <p:cNvPr id="26" name="UNIFIED CARE TEAM">
              <a:extLst>
                <a:ext uri="{FF2B5EF4-FFF2-40B4-BE49-F238E27FC236}">
                  <a16:creationId xmlns:a16="http://schemas.microsoft.com/office/drawing/2014/main" id="{B6EE6F45-5837-918B-83B9-28E129882AA0}"/>
                </a:ext>
              </a:extLst>
            </p:cNvPr>
            <p:cNvSpPr/>
            <p:nvPr/>
          </p:nvSpPr>
          <p:spPr>
            <a:xfrm>
              <a:off x="8624594" y="11985474"/>
              <a:ext cx="7674871" cy="861875"/>
            </a:xfrm>
            <a:prstGeom prst="rect">
              <a:avLst/>
            </a:prstGeom>
            <a:noFill/>
          </p:spPr>
          <p:txBody>
            <a:bodyPr wrap="none" lIns="45714" tIns="22857" rIns="45714" bIns="22857">
              <a:spAutoFit/>
            </a:bodyPr>
            <a:lstStyle/>
            <a:p>
              <a:pPr algn="ctr"/>
              <a:r>
                <a:rPr lang="en-US" sz="2500" b="1" spc="25" dirty="0">
                  <a:ln w="0"/>
                  <a:solidFill>
                    <a:schemeClr val="bg1"/>
                  </a:solidFill>
                  <a:effectLst>
                    <a:innerShdw blurRad="152290" dist="50800" dir="13500000">
                      <a:srgbClr val="190000">
                        <a:alpha val="86275"/>
                      </a:srgbClr>
                    </a:innerShdw>
                  </a:effectLst>
                  <a:latin typeface="Arial Black" panose="020B0604020202020204" pitchFamily="34" charset="0"/>
                  <a:cs typeface="Arial Black" panose="020B0604020202020204" pitchFamily="34" charset="0"/>
                </a:rPr>
                <a:t>UNIFIED CARE TEAM</a:t>
              </a:r>
            </a:p>
          </p:txBody>
        </p:sp>
      </p:grpSp>
    </p:spTree>
    <p:extLst>
      <p:ext uri="{BB962C8B-B14F-4D97-AF65-F5344CB8AC3E}">
        <p14:creationId xmlns:p14="http://schemas.microsoft.com/office/powerpoint/2010/main" val="396018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E6413345-3CAC-ACAC-E7C7-CAFC1C1A5574}"/>
            </a:ext>
          </a:extLst>
        </p:cNvPr>
        <p:cNvGrpSpPr/>
        <p:nvPr/>
      </p:nvGrpSpPr>
      <p:grpSpPr>
        <a:xfrm>
          <a:off x="0" y="0"/>
          <a:ext cx="0" cy="0"/>
          <a:chOff x="0" y="0"/>
          <a:chExt cx="0" cy="0"/>
        </a:xfrm>
      </p:grpSpPr>
      <p:sp>
        <p:nvSpPr>
          <p:cNvPr id="9" name="WHITE FADE">
            <a:extLst>
              <a:ext uri="{FF2B5EF4-FFF2-40B4-BE49-F238E27FC236}">
                <a16:creationId xmlns:a16="http://schemas.microsoft.com/office/drawing/2014/main" id="{BFFC310C-524A-48F9-107D-3F16C29C8E2D}"/>
              </a:ext>
            </a:extLst>
          </p:cNvPr>
          <p:cNvSpPr/>
          <p:nvPr/>
        </p:nvSpPr>
        <p:spPr>
          <a:xfrm>
            <a:off x="0" y="1100534"/>
            <a:ext cx="12191938" cy="4816274"/>
          </a:xfrm>
          <a:prstGeom prst="rect">
            <a:avLst/>
          </a:prstGeom>
          <a:solidFill>
            <a:schemeClr val="bg1">
              <a:alpha val="8389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grpSp>
        <p:nvGrpSpPr>
          <p:cNvPr id="10" name="FIRE2">
            <a:extLst>
              <a:ext uri="{FF2B5EF4-FFF2-40B4-BE49-F238E27FC236}">
                <a16:creationId xmlns:a16="http://schemas.microsoft.com/office/drawing/2014/main" id="{980591F8-C4A1-C373-C576-00A0264BF43C}"/>
              </a:ext>
            </a:extLst>
          </p:cNvPr>
          <p:cNvGrpSpPr/>
          <p:nvPr/>
        </p:nvGrpSpPr>
        <p:grpSpPr>
          <a:xfrm>
            <a:off x="3723864" y="2544728"/>
            <a:ext cx="1566444" cy="1481465"/>
            <a:chOff x="7453265" y="5074838"/>
            <a:chExt cx="3133295" cy="2963316"/>
          </a:xfrm>
        </p:grpSpPr>
        <p:sp>
          <p:nvSpPr>
            <p:cNvPr id="187" name="STAFF">
              <a:extLst>
                <a:ext uri="{FF2B5EF4-FFF2-40B4-BE49-F238E27FC236}">
                  <a16:creationId xmlns:a16="http://schemas.microsoft.com/office/drawing/2014/main" id="{2E147F89-6949-9FC7-D441-C4394A973B22}"/>
                </a:ext>
              </a:extLst>
            </p:cNvPr>
            <p:cNvSpPr/>
            <p:nvPr/>
          </p:nvSpPr>
          <p:spPr>
            <a:xfrm>
              <a:off x="7586780" y="6831716"/>
              <a:ext cx="2844575" cy="1057833"/>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137142" tIns="114285" rIns="45707" bIns="22847" anchor="t" anchorCtr="0">
              <a:noAutofit/>
            </a:bodyPr>
            <a:lstStyle/>
            <a:p>
              <a:pPr algn="ctr"/>
              <a:r>
                <a:rPr lang="en-US" sz="900" dirty="0">
                  <a:solidFill>
                    <a:schemeClr val="dk1"/>
                  </a:solidFill>
                  <a:highlight>
                    <a:srgbClr val="FFFF00"/>
                  </a:highlight>
                  <a:latin typeface="Arial" panose="020B0604020202020204" pitchFamily="34" charset="0"/>
                  <a:ea typeface="Roboto"/>
                  <a:cs typeface="Arial" panose="020B0604020202020204" pitchFamily="34" charset="0"/>
                  <a:sym typeface="Roboto"/>
                </a:rPr>
                <a:t>Engine 1</a:t>
              </a:r>
              <a:endParaRPr sz="900" dirty="0">
                <a:solidFill>
                  <a:schemeClr val="dk1"/>
                </a:solidFill>
                <a:highlight>
                  <a:srgbClr val="FFFF00"/>
                </a:highlight>
                <a:latin typeface="Arial" panose="020B0604020202020204" pitchFamily="34" charset="0"/>
                <a:ea typeface="Roboto"/>
                <a:cs typeface="Arial" panose="020B0604020202020204" pitchFamily="34" charset="0"/>
              </a:endParaRPr>
            </a:p>
            <a:p>
              <a:pPr algn="ctr"/>
              <a:r>
                <a:rPr lang="en-US" sz="900" dirty="0">
                  <a:solidFill>
                    <a:schemeClr val="dk1"/>
                  </a:solidFill>
                  <a:latin typeface="Arial" panose="020B0604020202020204" pitchFamily="34" charset="0"/>
                  <a:ea typeface="Roboto"/>
                  <a:cs typeface="Arial" panose="020B0604020202020204" pitchFamily="34" charset="0"/>
                  <a:sym typeface="Roboto"/>
                </a:rPr>
                <a:t>FF 1, Medic 7, EMT 2</a:t>
              </a:r>
              <a:endParaRPr sz="900" dirty="0">
                <a:solidFill>
                  <a:schemeClr val="dk1"/>
                </a:solidFill>
                <a:latin typeface="Arial" panose="020B0604020202020204" pitchFamily="34" charset="0"/>
                <a:ea typeface="Roboto"/>
                <a:cs typeface="Arial" panose="020B0604020202020204" pitchFamily="34" charset="0"/>
              </a:endParaRPr>
            </a:p>
          </p:txBody>
        </p:sp>
        <p:pic>
          <p:nvPicPr>
            <p:cNvPr id="188" name="Picture 187">
              <a:extLst>
                <a:ext uri="{FF2B5EF4-FFF2-40B4-BE49-F238E27FC236}">
                  <a16:creationId xmlns:a16="http://schemas.microsoft.com/office/drawing/2014/main" id="{CC443B33-29CA-3590-07B2-B235EFCA07DB}"/>
                </a:ext>
              </a:extLst>
            </p:cNvPr>
            <p:cNvPicPr>
              <a:picLocks noChangeAspect="1"/>
            </p:cNvPicPr>
            <p:nvPr/>
          </p:nvPicPr>
          <p:blipFill>
            <a:blip r:embed="rId3"/>
            <a:stretch>
              <a:fillRect/>
            </a:stretch>
          </p:blipFill>
          <p:spPr>
            <a:xfrm>
              <a:off x="7558457" y="5074838"/>
              <a:ext cx="2907794" cy="1956573"/>
            </a:xfrm>
            <a:prstGeom prst="rect">
              <a:avLst/>
            </a:prstGeom>
          </p:spPr>
        </p:pic>
        <p:sp>
          <p:nvSpPr>
            <p:cNvPr id="189" name="Rectangle 188" hidden="1">
              <a:extLst>
                <a:ext uri="{FF2B5EF4-FFF2-40B4-BE49-F238E27FC236}">
                  <a16:creationId xmlns:a16="http://schemas.microsoft.com/office/drawing/2014/main" id="{B736B1F5-32B8-4A8B-0EDD-3A7C5048FD18}"/>
                </a:ext>
              </a:extLst>
            </p:cNvPr>
            <p:cNvSpPr/>
            <p:nvPr/>
          </p:nvSpPr>
          <p:spPr>
            <a:xfrm>
              <a:off x="7453265" y="5137573"/>
              <a:ext cx="3133295" cy="2900581"/>
            </a:xfrm>
            <a:prstGeom prst="rect">
              <a:avLst/>
            </a:prstGeom>
            <a:solidFill>
              <a:schemeClr val="bg1">
                <a:alpha val="179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50" dirty="0">
                <a:latin typeface="Arial" panose="020B0604020202020204" pitchFamily="34" charset="0"/>
              </a:endParaRPr>
            </a:p>
          </p:txBody>
        </p:sp>
      </p:grpSp>
      <p:pic>
        <p:nvPicPr>
          <p:cNvPr id="2" name="marker FIRE 1">
            <a:extLst>
              <a:ext uri="{FF2B5EF4-FFF2-40B4-BE49-F238E27FC236}">
                <a16:creationId xmlns:a16="http://schemas.microsoft.com/office/drawing/2014/main" id="{96142352-A59F-5151-465B-24CE0FAA6B3C}"/>
              </a:ext>
            </a:extLst>
          </p:cNvPr>
          <p:cNvPicPr>
            <a:picLocks noChangeAspect="1"/>
          </p:cNvPicPr>
          <p:nvPr/>
        </p:nvPicPr>
        <p:blipFill>
          <a:blip r:embed="rId4"/>
          <a:stretch>
            <a:fillRect/>
          </a:stretch>
        </p:blipFill>
        <p:spPr>
          <a:xfrm>
            <a:off x="4960611" y="3056725"/>
            <a:ext cx="250840" cy="358343"/>
          </a:xfrm>
          <a:prstGeom prst="rect">
            <a:avLst/>
          </a:prstGeom>
        </p:spPr>
      </p:pic>
      <p:grpSp>
        <p:nvGrpSpPr>
          <p:cNvPr id="26" name="RED LINE SIMPLE">
            <a:extLst>
              <a:ext uri="{FF2B5EF4-FFF2-40B4-BE49-F238E27FC236}">
                <a16:creationId xmlns:a16="http://schemas.microsoft.com/office/drawing/2014/main" id="{65D5D663-2785-E541-1341-2F0E959E323B}"/>
              </a:ext>
            </a:extLst>
          </p:cNvPr>
          <p:cNvGrpSpPr/>
          <p:nvPr/>
        </p:nvGrpSpPr>
        <p:grpSpPr>
          <a:xfrm>
            <a:off x="73021" y="5900658"/>
            <a:ext cx="12118917" cy="673544"/>
            <a:chOff x="146060" y="11801960"/>
            <a:chExt cx="24240990" cy="1347264"/>
          </a:xfrm>
        </p:grpSpPr>
        <p:grpSp>
          <p:nvGrpSpPr>
            <p:cNvPr id="27" name="PATIENT EVENT">
              <a:extLst>
                <a:ext uri="{FF2B5EF4-FFF2-40B4-BE49-F238E27FC236}">
                  <a16:creationId xmlns:a16="http://schemas.microsoft.com/office/drawing/2014/main" id="{AFB9DF5E-E39B-19C6-5ADF-92AC2DAF3819}"/>
                </a:ext>
              </a:extLst>
            </p:cNvPr>
            <p:cNvGrpSpPr/>
            <p:nvPr/>
          </p:nvGrpSpPr>
          <p:grpSpPr>
            <a:xfrm>
              <a:off x="146060" y="11801960"/>
              <a:ext cx="24240990" cy="1347264"/>
              <a:chOff x="146060" y="11362150"/>
              <a:chExt cx="24240990" cy="1347264"/>
            </a:xfrm>
          </p:grpSpPr>
          <p:sp>
            <p:nvSpPr>
              <p:cNvPr id="29" name="RED LINE">
                <a:extLst>
                  <a:ext uri="{FF2B5EF4-FFF2-40B4-BE49-F238E27FC236}">
                    <a16:creationId xmlns:a16="http://schemas.microsoft.com/office/drawing/2014/main" id="{5D15AFF9-63A5-614D-8558-137CBDEC3D29}"/>
                  </a:ext>
                </a:extLst>
              </p:cNvPr>
              <p:cNvSpPr/>
              <p:nvPr/>
            </p:nvSpPr>
            <p:spPr>
              <a:xfrm>
                <a:off x="353150" y="11362150"/>
                <a:ext cx="24033900" cy="1228800"/>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solidFill>
                  <a:srgbClr val="9D1C23"/>
                </a:solid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45707" tIns="685711" rIns="45707" bIns="22847" anchor="t" anchorCtr="0">
                <a:noAutofit/>
              </a:bodyPr>
              <a:lstStyle/>
              <a:p>
                <a:pPr algn="ctr"/>
                <a:endParaRPr dirty="0">
                  <a:solidFill>
                    <a:schemeClr val="dk1"/>
                  </a:solidFill>
                  <a:latin typeface="Arial" panose="020B0604020202020204" pitchFamily="34" charset="0"/>
                  <a:ea typeface="Roboto"/>
                  <a:cs typeface="Arial" panose="020B0604020202020204" pitchFamily="34" charset="0"/>
                  <a:sym typeface="Roboto"/>
                </a:endParaRPr>
              </a:p>
            </p:txBody>
          </p:sp>
          <p:pic>
            <p:nvPicPr>
              <p:cNvPr id="30" name="PATIENT">
                <a:extLst>
                  <a:ext uri="{FF2B5EF4-FFF2-40B4-BE49-F238E27FC236}">
                    <a16:creationId xmlns:a16="http://schemas.microsoft.com/office/drawing/2014/main" id="{4D88ABBE-BFA7-1290-0027-43B707761885}"/>
                  </a:ext>
                </a:extLst>
              </p:cNvPr>
              <p:cNvPicPr preferRelativeResize="0"/>
              <p:nvPr/>
            </p:nvPicPr>
            <p:blipFill rotWithShape="1">
              <a:blip r:embed="rId5">
                <a:alphaModFix/>
              </a:blip>
              <a:srcRect/>
              <a:stretch/>
            </p:blipFill>
            <p:spPr>
              <a:xfrm>
                <a:off x="146060" y="11597273"/>
                <a:ext cx="715538" cy="790858"/>
              </a:xfrm>
              <a:prstGeom prst="rect">
                <a:avLst/>
              </a:prstGeom>
              <a:noFill/>
              <a:ln>
                <a:noFill/>
              </a:ln>
            </p:spPr>
          </p:pic>
          <p:sp>
            <p:nvSpPr>
              <p:cNvPr id="31" name="PATIENT MOVEMENT">
                <a:extLst>
                  <a:ext uri="{FF2B5EF4-FFF2-40B4-BE49-F238E27FC236}">
                    <a16:creationId xmlns:a16="http://schemas.microsoft.com/office/drawing/2014/main" id="{186D301F-93E1-DA76-1EBA-B7EF3A1888E0}"/>
                  </a:ext>
                </a:extLst>
              </p:cNvPr>
              <p:cNvSpPr txBox="1"/>
              <p:nvPr/>
            </p:nvSpPr>
            <p:spPr>
              <a:xfrm>
                <a:off x="636932" y="12340086"/>
                <a:ext cx="4368301" cy="369328"/>
              </a:xfrm>
              <a:prstGeom prst="rect">
                <a:avLst/>
              </a:prstGeom>
              <a:noFill/>
              <a:ln>
                <a:noFill/>
              </a:ln>
            </p:spPr>
            <p:txBody>
              <a:bodyPr spcFirstLastPara="1" wrap="square" lIns="45707" tIns="22847" rIns="45707" bIns="22847" anchor="t" anchorCtr="0">
                <a:spAutoFit/>
              </a:bodyPr>
              <a:lstStyle/>
              <a:p>
                <a:pPr>
                  <a:lnSpc>
                    <a:spcPct val="90000"/>
                  </a:lnSpc>
                </a:pPr>
                <a:r>
                  <a:rPr lang="en-US" sz="1000" dirty="0">
                    <a:solidFill>
                      <a:srgbClr val="262626"/>
                    </a:solidFill>
                    <a:latin typeface="Arial" panose="020B0604020202020204" pitchFamily="34" charset="0"/>
                    <a:ea typeface="Roboto" panose="02000000000000000000" pitchFamily="2" charset="0"/>
                    <a:cs typeface="Arial" panose="020B0604020202020204" pitchFamily="34" charset="0"/>
                    <a:sym typeface="Calibri"/>
                  </a:rPr>
                  <a:t>PATIENT MOVEMENT EVENT</a:t>
                </a:r>
                <a:endParaRPr sz="900" dirty="0">
                  <a:latin typeface="Arial" panose="020B0604020202020204" pitchFamily="34" charset="0"/>
                </a:endParaRPr>
              </a:p>
            </p:txBody>
          </p:sp>
          <p:pic>
            <p:nvPicPr>
              <p:cNvPr id="32" name="PULSARA LOGO">
                <a:extLst>
                  <a:ext uri="{FF2B5EF4-FFF2-40B4-BE49-F238E27FC236}">
                    <a16:creationId xmlns:a16="http://schemas.microsoft.com/office/drawing/2014/main" id="{5DE2CD03-EFC9-0E23-9B2B-BB3784036E55}"/>
                  </a:ext>
                </a:extLst>
              </p:cNvPr>
              <p:cNvPicPr preferRelativeResize="0"/>
              <p:nvPr/>
            </p:nvPicPr>
            <p:blipFill rotWithShape="1">
              <a:blip r:embed="rId6">
                <a:alphaModFix/>
              </a:blip>
              <a:srcRect r="75831" b="-12587"/>
              <a:stretch/>
            </p:blipFill>
            <p:spPr>
              <a:xfrm>
                <a:off x="378838" y="12356147"/>
                <a:ext cx="289548" cy="337211"/>
              </a:xfrm>
              <a:prstGeom prst="rect">
                <a:avLst/>
              </a:prstGeom>
              <a:noFill/>
              <a:ln>
                <a:noFill/>
              </a:ln>
            </p:spPr>
          </p:pic>
        </p:grpSp>
        <p:sp>
          <p:nvSpPr>
            <p:cNvPr id="28" name="UNIFIED CARE TEAM">
              <a:extLst>
                <a:ext uri="{FF2B5EF4-FFF2-40B4-BE49-F238E27FC236}">
                  <a16:creationId xmlns:a16="http://schemas.microsoft.com/office/drawing/2014/main" id="{5C5A86CE-4269-5C57-613D-106789D91A14}"/>
                </a:ext>
              </a:extLst>
            </p:cNvPr>
            <p:cNvSpPr/>
            <p:nvPr/>
          </p:nvSpPr>
          <p:spPr>
            <a:xfrm>
              <a:off x="8624594" y="11985474"/>
              <a:ext cx="7674871" cy="861875"/>
            </a:xfrm>
            <a:prstGeom prst="rect">
              <a:avLst/>
            </a:prstGeom>
            <a:noFill/>
          </p:spPr>
          <p:txBody>
            <a:bodyPr wrap="none" lIns="45714" tIns="22857" rIns="45714" bIns="22857">
              <a:spAutoFit/>
            </a:bodyPr>
            <a:lstStyle/>
            <a:p>
              <a:pPr algn="ctr"/>
              <a:r>
                <a:rPr lang="en-US" sz="2500" b="1" spc="25" dirty="0">
                  <a:ln w="0"/>
                  <a:solidFill>
                    <a:schemeClr val="bg1"/>
                  </a:solidFill>
                  <a:effectLst>
                    <a:innerShdw blurRad="152290" dist="50800" dir="13500000">
                      <a:srgbClr val="190000">
                        <a:alpha val="86275"/>
                      </a:srgbClr>
                    </a:innerShdw>
                  </a:effectLst>
                  <a:latin typeface="Arial Black" panose="020B0604020202020204" pitchFamily="34" charset="0"/>
                  <a:cs typeface="Arial Black" panose="020B0604020202020204" pitchFamily="34" charset="0"/>
                </a:rPr>
                <a:t>UNIFIED CARE TEAM</a:t>
              </a:r>
            </a:p>
          </p:txBody>
        </p:sp>
      </p:grpSp>
    </p:spTree>
    <p:extLst>
      <p:ext uri="{BB962C8B-B14F-4D97-AF65-F5344CB8AC3E}">
        <p14:creationId xmlns:p14="http://schemas.microsoft.com/office/powerpoint/2010/main" val="198660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a:extLst>
            <a:ext uri="{FF2B5EF4-FFF2-40B4-BE49-F238E27FC236}">
              <a16:creationId xmlns:a16="http://schemas.microsoft.com/office/drawing/2014/main" id="{4C13A50D-D1C6-ED1F-FB4D-B98D499135E7}"/>
            </a:ext>
          </a:extLst>
        </p:cNvPr>
        <p:cNvGrpSpPr/>
        <p:nvPr/>
      </p:nvGrpSpPr>
      <p:grpSpPr>
        <a:xfrm>
          <a:off x="0" y="0"/>
          <a:ext cx="0" cy="0"/>
          <a:chOff x="0" y="0"/>
          <a:chExt cx="0" cy="0"/>
        </a:xfrm>
      </p:grpSpPr>
      <p:sp>
        <p:nvSpPr>
          <p:cNvPr id="14" name="WHITE FADE">
            <a:extLst>
              <a:ext uri="{FF2B5EF4-FFF2-40B4-BE49-F238E27FC236}">
                <a16:creationId xmlns:a16="http://schemas.microsoft.com/office/drawing/2014/main" id="{EE04AE19-2C41-4DB4-67C9-3C5CB6C1C29B}"/>
              </a:ext>
            </a:extLst>
          </p:cNvPr>
          <p:cNvSpPr/>
          <p:nvPr/>
        </p:nvSpPr>
        <p:spPr>
          <a:xfrm>
            <a:off x="0" y="1100534"/>
            <a:ext cx="12191938" cy="4816274"/>
          </a:xfrm>
          <a:prstGeom prst="rect">
            <a:avLst/>
          </a:prstGeom>
          <a:solidFill>
            <a:schemeClr val="bg1">
              <a:alpha val="8389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grpSp>
        <p:nvGrpSpPr>
          <p:cNvPr id="16" name="RED LINE">
            <a:extLst>
              <a:ext uri="{FF2B5EF4-FFF2-40B4-BE49-F238E27FC236}">
                <a16:creationId xmlns:a16="http://schemas.microsoft.com/office/drawing/2014/main" id="{85370E9B-C220-0C48-1F32-3E70B7A631CD}"/>
              </a:ext>
            </a:extLst>
          </p:cNvPr>
          <p:cNvGrpSpPr/>
          <p:nvPr/>
        </p:nvGrpSpPr>
        <p:grpSpPr>
          <a:xfrm>
            <a:off x="73021" y="5900658"/>
            <a:ext cx="12118917" cy="673544"/>
            <a:chOff x="146060" y="11801960"/>
            <a:chExt cx="24240990" cy="1347264"/>
          </a:xfrm>
        </p:grpSpPr>
        <p:grpSp>
          <p:nvGrpSpPr>
            <p:cNvPr id="25" name="PATIENT EVENT">
              <a:extLst>
                <a:ext uri="{FF2B5EF4-FFF2-40B4-BE49-F238E27FC236}">
                  <a16:creationId xmlns:a16="http://schemas.microsoft.com/office/drawing/2014/main" id="{9FD475D6-63CE-0B15-2812-3FFBD3D44E26}"/>
                </a:ext>
              </a:extLst>
            </p:cNvPr>
            <p:cNvGrpSpPr/>
            <p:nvPr/>
          </p:nvGrpSpPr>
          <p:grpSpPr>
            <a:xfrm>
              <a:off x="146060" y="11801960"/>
              <a:ext cx="24240990" cy="1347264"/>
              <a:chOff x="146060" y="11362150"/>
              <a:chExt cx="24240990" cy="1347264"/>
            </a:xfrm>
          </p:grpSpPr>
          <p:sp>
            <p:nvSpPr>
              <p:cNvPr id="174" name="RED LINE">
                <a:extLst>
                  <a:ext uri="{FF2B5EF4-FFF2-40B4-BE49-F238E27FC236}">
                    <a16:creationId xmlns:a16="http://schemas.microsoft.com/office/drawing/2014/main" id="{FCB62CB7-1DD1-01B8-72EF-C2481FE9F590}"/>
                  </a:ext>
                </a:extLst>
              </p:cNvPr>
              <p:cNvSpPr/>
              <p:nvPr/>
            </p:nvSpPr>
            <p:spPr>
              <a:xfrm>
                <a:off x="353150" y="11362150"/>
                <a:ext cx="24033900" cy="1228800"/>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solidFill>
                  <a:srgbClr val="9D1C23"/>
                </a:solid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45707" tIns="685711" rIns="45707" bIns="22847" anchor="t" anchorCtr="0">
                <a:noAutofit/>
              </a:bodyPr>
              <a:lstStyle/>
              <a:p>
                <a:pPr algn="ctr"/>
                <a:endParaRPr dirty="0">
                  <a:solidFill>
                    <a:schemeClr val="dk1"/>
                  </a:solidFill>
                  <a:latin typeface="Arial" panose="020B0604020202020204" pitchFamily="34" charset="0"/>
                  <a:ea typeface="Roboto"/>
                  <a:cs typeface="Arial" panose="020B0604020202020204" pitchFamily="34" charset="0"/>
                  <a:sym typeface="Roboto"/>
                </a:endParaRPr>
              </a:p>
            </p:txBody>
          </p:sp>
          <p:pic>
            <p:nvPicPr>
              <p:cNvPr id="175" name="PATIENT">
                <a:extLst>
                  <a:ext uri="{FF2B5EF4-FFF2-40B4-BE49-F238E27FC236}">
                    <a16:creationId xmlns:a16="http://schemas.microsoft.com/office/drawing/2014/main" id="{87A7B6A8-2000-7938-4B36-AE66584F9161}"/>
                  </a:ext>
                </a:extLst>
              </p:cNvPr>
              <p:cNvPicPr preferRelativeResize="0"/>
              <p:nvPr/>
            </p:nvPicPr>
            <p:blipFill rotWithShape="1">
              <a:blip r:embed="rId3">
                <a:alphaModFix/>
              </a:blip>
              <a:srcRect/>
              <a:stretch/>
            </p:blipFill>
            <p:spPr>
              <a:xfrm>
                <a:off x="146060" y="11597273"/>
                <a:ext cx="715538" cy="790858"/>
              </a:xfrm>
              <a:prstGeom prst="rect">
                <a:avLst/>
              </a:prstGeom>
              <a:noFill/>
              <a:ln>
                <a:noFill/>
              </a:ln>
            </p:spPr>
          </p:pic>
          <p:sp>
            <p:nvSpPr>
              <p:cNvPr id="176" name="PATIENT MOVEMENT">
                <a:extLst>
                  <a:ext uri="{FF2B5EF4-FFF2-40B4-BE49-F238E27FC236}">
                    <a16:creationId xmlns:a16="http://schemas.microsoft.com/office/drawing/2014/main" id="{302F6103-0CD1-148E-4094-15332710E794}"/>
                  </a:ext>
                </a:extLst>
              </p:cNvPr>
              <p:cNvSpPr txBox="1"/>
              <p:nvPr/>
            </p:nvSpPr>
            <p:spPr>
              <a:xfrm>
                <a:off x="636932" y="12340086"/>
                <a:ext cx="4368301" cy="369328"/>
              </a:xfrm>
              <a:prstGeom prst="rect">
                <a:avLst/>
              </a:prstGeom>
              <a:noFill/>
              <a:ln>
                <a:noFill/>
              </a:ln>
            </p:spPr>
            <p:txBody>
              <a:bodyPr spcFirstLastPara="1" wrap="square" lIns="45707" tIns="22847" rIns="45707" bIns="22847" anchor="t" anchorCtr="0">
                <a:spAutoFit/>
              </a:bodyPr>
              <a:lstStyle/>
              <a:p>
                <a:pPr>
                  <a:lnSpc>
                    <a:spcPct val="90000"/>
                  </a:lnSpc>
                </a:pPr>
                <a:r>
                  <a:rPr lang="en-US" sz="1000" dirty="0">
                    <a:solidFill>
                      <a:srgbClr val="262626"/>
                    </a:solidFill>
                    <a:latin typeface="Arial" panose="020B0604020202020204" pitchFamily="34" charset="0"/>
                    <a:ea typeface="Roboto" panose="02000000000000000000" pitchFamily="2" charset="0"/>
                    <a:cs typeface="Arial" panose="020B0604020202020204" pitchFamily="34" charset="0"/>
                    <a:sym typeface="Calibri"/>
                  </a:rPr>
                  <a:t>PATIENT MOVEMENT EVENT</a:t>
                </a:r>
                <a:endParaRPr sz="900" dirty="0">
                  <a:latin typeface="Arial" panose="020B0604020202020204" pitchFamily="34" charset="0"/>
                </a:endParaRPr>
              </a:p>
            </p:txBody>
          </p:sp>
          <p:pic>
            <p:nvPicPr>
              <p:cNvPr id="177" name="PULSARA LOGO">
                <a:extLst>
                  <a:ext uri="{FF2B5EF4-FFF2-40B4-BE49-F238E27FC236}">
                    <a16:creationId xmlns:a16="http://schemas.microsoft.com/office/drawing/2014/main" id="{FCA4EF25-EEAA-1F16-FB5C-E7EA7A381DC8}"/>
                  </a:ext>
                </a:extLst>
              </p:cNvPr>
              <p:cNvPicPr preferRelativeResize="0"/>
              <p:nvPr/>
            </p:nvPicPr>
            <p:blipFill rotWithShape="1">
              <a:blip r:embed="rId4">
                <a:alphaModFix/>
              </a:blip>
              <a:srcRect r="75831" b="-12587"/>
              <a:stretch/>
            </p:blipFill>
            <p:spPr>
              <a:xfrm>
                <a:off x="378838" y="12356147"/>
                <a:ext cx="289548" cy="337211"/>
              </a:xfrm>
              <a:prstGeom prst="rect">
                <a:avLst/>
              </a:prstGeom>
              <a:noFill/>
              <a:ln>
                <a:noFill/>
              </a:ln>
            </p:spPr>
          </p:pic>
        </p:grpSp>
        <p:grpSp>
          <p:nvGrpSpPr>
            <p:cNvPr id="43" name="FIRE1 RED LINE">
              <a:extLst>
                <a:ext uri="{FF2B5EF4-FFF2-40B4-BE49-F238E27FC236}">
                  <a16:creationId xmlns:a16="http://schemas.microsoft.com/office/drawing/2014/main" id="{38AA9F45-A7B7-BC0C-B31A-03F1C68542EC}"/>
                </a:ext>
              </a:extLst>
            </p:cNvPr>
            <p:cNvGrpSpPr/>
            <p:nvPr/>
          </p:nvGrpSpPr>
          <p:grpSpPr>
            <a:xfrm>
              <a:off x="4199284" y="12112179"/>
              <a:ext cx="4003378" cy="609600"/>
              <a:chOff x="2516553" y="2587142"/>
              <a:chExt cx="4003378" cy="609600"/>
            </a:xfrm>
          </p:grpSpPr>
          <p:sp>
            <p:nvSpPr>
              <p:cNvPr id="44" name="Medic7">
                <a:extLst>
                  <a:ext uri="{FF2B5EF4-FFF2-40B4-BE49-F238E27FC236}">
                    <a16:creationId xmlns:a16="http://schemas.microsoft.com/office/drawing/2014/main" id="{5FDA13A4-BE07-FF42-5414-F4ADE667D7F2}"/>
                  </a:ext>
                </a:extLst>
              </p:cNvPr>
              <p:cNvSpPr/>
              <p:nvPr/>
            </p:nvSpPr>
            <p:spPr>
              <a:xfrm>
                <a:off x="4367252" y="2924662"/>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Medic 7</a:t>
                </a:r>
                <a:endParaRPr sz="900" dirty="0">
                  <a:latin typeface="Arial" panose="020B0604020202020204" pitchFamily="34" charset="0"/>
                </a:endParaRPr>
              </a:p>
            </p:txBody>
          </p:sp>
          <p:sp>
            <p:nvSpPr>
              <p:cNvPr id="45" name="FF1">
                <a:extLst>
                  <a:ext uri="{FF2B5EF4-FFF2-40B4-BE49-F238E27FC236}">
                    <a16:creationId xmlns:a16="http://schemas.microsoft.com/office/drawing/2014/main" id="{DF82DD61-640E-1F24-62ED-1CD9B484A925}"/>
                  </a:ext>
                </a:extLst>
              </p:cNvPr>
              <p:cNvSpPr/>
              <p:nvPr/>
            </p:nvSpPr>
            <p:spPr>
              <a:xfrm>
                <a:off x="4358996" y="2612944"/>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FF1</a:t>
                </a:r>
                <a:endParaRPr sz="900" dirty="0">
                  <a:latin typeface="Arial" panose="020B0604020202020204" pitchFamily="34" charset="0"/>
                </a:endParaRPr>
              </a:p>
            </p:txBody>
          </p:sp>
          <p:sp>
            <p:nvSpPr>
              <p:cNvPr id="46" name="EMT">
                <a:extLst>
                  <a:ext uri="{FF2B5EF4-FFF2-40B4-BE49-F238E27FC236}">
                    <a16:creationId xmlns:a16="http://schemas.microsoft.com/office/drawing/2014/main" id="{7C2A8A26-2FF9-AB7B-7B6F-10EEBEC9A4F5}"/>
                  </a:ext>
                </a:extLst>
              </p:cNvPr>
              <p:cNvSpPr/>
              <p:nvPr/>
            </p:nvSpPr>
            <p:spPr>
              <a:xfrm>
                <a:off x="5474431" y="2749267"/>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EMT 2</a:t>
                </a:r>
                <a:endParaRPr sz="900" dirty="0">
                  <a:latin typeface="Arial" panose="020B0604020202020204" pitchFamily="34" charset="0"/>
                </a:endParaRPr>
              </a:p>
            </p:txBody>
          </p:sp>
          <p:sp>
            <p:nvSpPr>
              <p:cNvPr id="47" name="FIRE1">
                <a:extLst>
                  <a:ext uri="{FF2B5EF4-FFF2-40B4-BE49-F238E27FC236}">
                    <a16:creationId xmlns:a16="http://schemas.microsoft.com/office/drawing/2014/main" id="{4EE3BE8F-2AB7-A048-7003-78372CC3C06B}"/>
                  </a:ext>
                </a:extLst>
              </p:cNvPr>
              <p:cNvSpPr/>
              <p:nvPr/>
            </p:nvSpPr>
            <p:spPr>
              <a:xfrm>
                <a:off x="2516553" y="2587142"/>
                <a:ext cx="1757100" cy="609600"/>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45707" tIns="22847" rIns="0" bIns="22847" anchor="ctr" anchorCtr="0">
                <a:noAutofit/>
              </a:bodyPr>
              <a:lstStyle/>
              <a:p>
                <a:pP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FIRE 1</a:t>
                </a:r>
                <a:endParaRPr sz="700" dirty="0">
                  <a:latin typeface="Arial" panose="020B0604020202020204" pitchFamily="34" charset="0"/>
                </a:endParaRPr>
              </a:p>
            </p:txBody>
          </p:sp>
        </p:grpSp>
      </p:grpSp>
    </p:spTree>
    <p:extLst>
      <p:ext uri="{BB962C8B-B14F-4D97-AF65-F5344CB8AC3E}">
        <p14:creationId xmlns:p14="http://schemas.microsoft.com/office/powerpoint/2010/main" val="37309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38" name="WHITE FADE">
            <a:extLst>
              <a:ext uri="{FF2B5EF4-FFF2-40B4-BE49-F238E27FC236}">
                <a16:creationId xmlns:a16="http://schemas.microsoft.com/office/drawing/2014/main" id="{2772A0C7-BC31-1DB1-9CA6-25B93E450D0F}"/>
              </a:ext>
            </a:extLst>
          </p:cNvPr>
          <p:cNvSpPr/>
          <p:nvPr/>
        </p:nvSpPr>
        <p:spPr>
          <a:xfrm>
            <a:off x="0" y="1100534"/>
            <a:ext cx="12191938" cy="4816274"/>
          </a:xfrm>
          <a:prstGeom prst="rect">
            <a:avLst/>
          </a:prstGeom>
          <a:solidFill>
            <a:schemeClr val="bg1">
              <a:alpha val="8389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pic>
        <p:nvPicPr>
          <p:cNvPr id="203" name="SCAN BAND">
            <a:extLst>
              <a:ext uri="{FF2B5EF4-FFF2-40B4-BE49-F238E27FC236}">
                <a16:creationId xmlns:a16="http://schemas.microsoft.com/office/drawing/2014/main" id="{6524B995-2434-05E6-2A9E-13B764FAAB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33162" y="1497188"/>
            <a:ext cx="4325677" cy="4325677"/>
          </a:xfrm>
          <a:prstGeom prst="roundRect">
            <a:avLst>
              <a:gd name="adj" fmla="val 5903"/>
            </a:avLst>
          </a:prstGeom>
        </p:spPr>
      </p:pic>
      <p:grpSp>
        <p:nvGrpSpPr>
          <p:cNvPr id="239" name="RED LINE">
            <a:extLst>
              <a:ext uri="{FF2B5EF4-FFF2-40B4-BE49-F238E27FC236}">
                <a16:creationId xmlns:a16="http://schemas.microsoft.com/office/drawing/2014/main" id="{FFB02B44-A87E-7118-E40F-2C8192D12100}"/>
              </a:ext>
            </a:extLst>
          </p:cNvPr>
          <p:cNvGrpSpPr/>
          <p:nvPr/>
        </p:nvGrpSpPr>
        <p:grpSpPr>
          <a:xfrm>
            <a:off x="73021" y="5900658"/>
            <a:ext cx="12118917" cy="673544"/>
            <a:chOff x="146060" y="11801960"/>
            <a:chExt cx="24240990" cy="1347264"/>
          </a:xfrm>
        </p:grpSpPr>
        <p:grpSp>
          <p:nvGrpSpPr>
            <p:cNvPr id="240" name="PATIENT EVENT">
              <a:extLst>
                <a:ext uri="{FF2B5EF4-FFF2-40B4-BE49-F238E27FC236}">
                  <a16:creationId xmlns:a16="http://schemas.microsoft.com/office/drawing/2014/main" id="{D7267FE3-CFB5-605C-E2FF-8DC5AFCE5620}"/>
                </a:ext>
              </a:extLst>
            </p:cNvPr>
            <p:cNvGrpSpPr/>
            <p:nvPr/>
          </p:nvGrpSpPr>
          <p:grpSpPr>
            <a:xfrm>
              <a:off x="146060" y="11801960"/>
              <a:ext cx="24240990" cy="1347264"/>
              <a:chOff x="146060" y="11362150"/>
              <a:chExt cx="24240990" cy="1347264"/>
            </a:xfrm>
          </p:grpSpPr>
          <p:sp>
            <p:nvSpPr>
              <p:cNvPr id="264" name="RED LINE">
                <a:extLst>
                  <a:ext uri="{FF2B5EF4-FFF2-40B4-BE49-F238E27FC236}">
                    <a16:creationId xmlns:a16="http://schemas.microsoft.com/office/drawing/2014/main" id="{6B37338B-B887-2C03-1D35-6F032F66CD65}"/>
                  </a:ext>
                </a:extLst>
              </p:cNvPr>
              <p:cNvSpPr/>
              <p:nvPr/>
            </p:nvSpPr>
            <p:spPr>
              <a:xfrm>
                <a:off x="353150" y="11362150"/>
                <a:ext cx="24033900" cy="1228800"/>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solidFill>
                  <a:srgbClr val="9D1C23"/>
                </a:solid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45707" tIns="685711" rIns="45707" bIns="22847" anchor="t" anchorCtr="0">
                <a:noAutofit/>
              </a:bodyPr>
              <a:lstStyle/>
              <a:p>
                <a:pPr algn="ctr"/>
                <a:endParaRPr dirty="0">
                  <a:solidFill>
                    <a:schemeClr val="dk1"/>
                  </a:solidFill>
                  <a:latin typeface="Arial" panose="020B0604020202020204" pitchFamily="34" charset="0"/>
                  <a:ea typeface="Roboto"/>
                  <a:cs typeface="Arial" panose="020B0604020202020204" pitchFamily="34" charset="0"/>
                  <a:sym typeface="Roboto"/>
                </a:endParaRPr>
              </a:p>
            </p:txBody>
          </p:sp>
          <p:pic>
            <p:nvPicPr>
              <p:cNvPr id="265" name="PATIENT">
                <a:extLst>
                  <a:ext uri="{FF2B5EF4-FFF2-40B4-BE49-F238E27FC236}">
                    <a16:creationId xmlns:a16="http://schemas.microsoft.com/office/drawing/2014/main" id="{67EB40E6-43D0-A35D-E6DC-4B083D54541E}"/>
                  </a:ext>
                </a:extLst>
              </p:cNvPr>
              <p:cNvPicPr preferRelativeResize="0"/>
              <p:nvPr/>
            </p:nvPicPr>
            <p:blipFill rotWithShape="1">
              <a:blip r:embed="rId4">
                <a:alphaModFix/>
              </a:blip>
              <a:srcRect/>
              <a:stretch/>
            </p:blipFill>
            <p:spPr>
              <a:xfrm>
                <a:off x="146060" y="11597273"/>
                <a:ext cx="715538" cy="790858"/>
              </a:xfrm>
              <a:prstGeom prst="rect">
                <a:avLst/>
              </a:prstGeom>
              <a:noFill/>
              <a:ln>
                <a:noFill/>
              </a:ln>
            </p:spPr>
          </p:pic>
          <p:sp>
            <p:nvSpPr>
              <p:cNvPr id="266" name="PATIENT MOVEMENT">
                <a:extLst>
                  <a:ext uri="{FF2B5EF4-FFF2-40B4-BE49-F238E27FC236}">
                    <a16:creationId xmlns:a16="http://schemas.microsoft.com/office/drawing/2014/main" id="{A02F1A96-C3BE-E2DE-D750-E1ECCDE2DB4C}"/>
                  </a:ext>
                </a:extLst>
              </p:cNvPr>
              <p:cNvSpPr txBox="1"/>
              <p:nvPr/>
            </p:nvSpPr>
            <p:spPr>
              <a:xfrm>
                <a:off x="636932" y="12340086"/>
                <a:ext cx="4368301" cy="369328"/>
              </a:xfrm>
              <a:prstGeom prst="rect">
                <a:avLst/>
              </a:prstGeom>
              <a:noFill/>
              <a:ln>
                <a:noFill/>
              </a:ln>
            </p:spPr>
            <p:txBody>
              <a:bodyPr spcFirstLastPara="1" wrap="square" lIns="45707" tIns="22847" rIns="45707" bIns="22847" anchor="t" anchorCtr="0">
                <a:spAutoFit/>
              </a:bodyPr>
              <a:lstStyle/>
              <a:p>
                <a:pPr>
                  <a:lnSpc>
                    <a:spcPct val="90000"/>
                  </a:lnSpc>
                </a:pPr>
                <a:r>
                  <a:rPr lang="en-US" sz="1000" dirty="0">
                    <a:solidFill>
                      <a:srgbClr val="262626"/>
                    </a:solidFill>
                    <a:latin typeface="Arial" panose="020B0604020202020204" pitchFamily="34" charset="0"/>
                    <a:ea typeface="Roboto" panose="02000000000000000000" pitchFamily="2" charset="0"/>
                    <a:cs typeface="Arial" panose="020B0604020202020204" pitchFamily="34" charset="0"/>
                    <a:sym typeface="Calibri"/>
                  </a:rPr>
                  <a:t>PATIENT MOVEMENT EVENT</a:t>
                </a:r>
                <a:endParaRPr sz="900" dirty="0">
                  <a:latin typeface="Arial" panose="020B0604020202020204" pitchFamily="34" charset="0"/>
                </a:endParaRPr>
              </a:p>
            </p:txBody>
          </p:sp>
          <p:pic>
            <p:nvPicPr>
              <p:cNvPr id="267" name="PULSARA LOGO">
                <a:extLst>
                  <a:ext uri="{FF2B5EF4-FFF2-40B4-BE49-F238E27FC236}">
                    <a16:creationId xmlns:a16="http://schemas.microsoft.com/office/drawing/2014/main" id="{2B8B1223-480E-3427-DBDC-44C370F19C39}"/>
                  </a:ext>
                </a:extLst>
              </p:cNvPr>
              <p:cNvPicPr preferRelativeResize="0"/>
              <p:nvPr/>
            </p:nvPicPr>
            <p:blipFill rotWithShape="1">
              <a:blip r:embed="rId5">
                <a:alphaModFix/>
              </a:blip>
              <a:srcRect r="75831" b="-12587"/>
              <a:stretch/>
            </p:blipFill>
            <p:spPr>
              <a:xfrm>
                <a:off x="378838" y="12356147"/>
                <a:ext cx="289548" cy="337211"/>
              </a:xfrm>
              <a:prstGeom prst="rect">
                <a:avLst/>
              </a:prstGeom>
              <a:noFill/>
              <a:ln>
                <a:noFill/>
              </a:ln>
            </p:spPr>
          </p:pic>
        </p:grpSp>
        <p:grpSp>
          <p:nvGrpSpPr>
            <p:cNvPr id="241" name="EMS1 RED LINE">
              <a:extLst>
                <a:ext uri="{FF2B5EF4-FFF2-40B4-BE49-F238E27FC236}">
                  <a16:creationId xmlns:a16="http://schemas.microsoft.com/office/drawing/2014/main" id="{D2A73FF9-8E92-7DEE-F110-EB04FA9E5020}"/>
                </a:ext>
              </a:extLst>
            </p:cNvPr>
            <p:cNvGrpSpPr/>
            <p:nvPr/>
          </p:nvGrpSpPr>
          <p:grpSpPr>
            <a:xfrm>
              <a:off x="10207979" y="12124462"/>
              <a:ext cx="3971217" cy="609600"/>
              <a:chOff x="10207979" y="12124462"/>
              <a:chExt cx="3971217" cy="609600"/>
            </a:xfrm>
          </p:grpSpPr>
          <p:sp>
            <p:nvSpPr>
              <p:cNvPr id="260" name="EMS1">
                <a:extLst>
                  <a:ext uri="{FF2B5EF4-FFF2-40B4-BE49-F238E27FC236}">
                    <a16:creationId xmlns:a16="http://schemas.microsoft.com/office/drawing/2014/main" id="{ED19D3F8-B603-3673-A601-2C48C6E6A0C6}"/>
                  </a:ext>
                </a:extLst>
              </p:cNvPr>
              <p:cNvSpPr/>
              <p:nvPr/>
            </p:nvSpPr>
            <p:spPr>
              <a:xfrm>
                <a:off x="10207979" y="12124462"/>
                <a:ext cx="1757100" cy="609600"/>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45707" tIns="22847" rIns="0" bIns="22847" anchor="ctr" anchorCtr="0">
                <a:noAutofit/>
              </a:bodyPr>
              <a:lstStyle/>
              <a:p>
                <a:pP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EMS 1</a:t>
                </a:r>
                <a:endParaRPr b="1" dirty="0">
                  <a:solidFill>
                    <a:srgbClr val="FFFFFF"/>
                  </a:solidFill>
                  <a:latin typeface="Arial Black" panose="020B0604020202020204" pitchFamily="34" charset="0"/>
                  <a:ea typeface="Roboto Black"/>
                  <a:cs typeface="Arial Black" panose="020B0604020202020204" pitchFamily="34" charset="0"/>
                </a:endParaRPr>
              </a:p>
            </p:txBody>
          </p:sp>
          <p:sp>
            <p:nvSpPr>
              <p:cNvPr id="261" name="Medic2">
                <a:extLst>
                  <a:ext uri="{FF2B5EF4-FFF2-40B4-BE49-F238E27FC236}">
                    <a16:creationId xmlns:a16="http://schemas.microsoft.com/office/drawing/2014/main" id="{4908EAA8-11B0-47BF-EF59-0E77B7D1603F}"/>
                  </a:ext>
                </a:extLst>
              </p:cNvPr>
              <p:cNvSpPr/>
              <p:nvPr/>
            </p:nvSpPr>
            <p:spPr>
              <a:xfrm>
                <a:off x="12029343" y="12461928"/>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Medic 2</a:t>
                </a:r>
                <a:endParaRPr sz="900" dirty="0">
                  <a:latin typeface="Arial" panose="020B0604020202020204" pitchFamily="34" charset="0"/>
                </a:endParaRPr>
              </a:p>
            </p:txBody>
          </p:sp>
          <p:sp>
            <p:nvSpPr>
              <p:cNvPr id="262" name="Medic1">
                <a:extLst>
                  <a:ext uri="{FF2B5EF4-FFF2-40B4-BE49-F238E27FC236}">
                    <a16:creationId xmlns:a16="http://schemas.microsoft.com/office/drawing/2014/main" id="{FE6182A0-9577-D556-F740-73D959A952E1}"/>
                  </a:ext>
                </a:extLst>
              </p:cNvPr>
              <p:cNvSpPr/>
              <p:nvPr/>
            </p:nvSpPr>
            <p:spPr>
              <a:xfrm>
                <a:off x="12029343" y="12148796"/>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Medic 1</a:t>
                </a:r>
                <a:endParaRPr sz="900" dirty="0">
                  <a:latin typeface="Arial" panose="020B0604020202020204" pitchFamily="34" charset="0"/>
                </a:endParaRPr>
              </a:p>
            </p:txBody>
          </p:sp>
          <p:sp>
            <p:nvSpPr>
              <p:cNvPr id="263" name="EMT1">
                <a:extLst>
                  <a:ext uri="{FF2B5EF4-FFF2-40B4-BE49-F238E27FC236}">
                    <a16:creationId xmlns:a16="http://schemas.microsoft.com/office/drawing/2014/main" id="{DC6DC256-9299-82B7-BC5E-5BA8101F77F6}"/>
                  </a:ext>
                </a:extLst>
              </p:cNvPr>
              <p:cNvSpPr/>
              <p:nvPr/>
            </p:nvSpPr>
            <p:spPr>
              <a:xfrm>
                <a:off x="13133696" y="12305362"/>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EMT 1</a:t>
                </a:r>
                <a:endParaRPr sz="900" dirty="0">
                  <a:latin typeface="Arial" panose="020B0604020202020204" pitchFamily="34" charset="0"/>
                </a:endParaRPr>
              </a:p>
            </p:txBody>
          </p:sp>
        </p:grpSp>
        <p:grpSp>
          <p:nvGrpSpPr>
            <p:cNvPr id="243" name="FIRE1 RED LINE">
              <a:extLst>
                <a:ext uri="{FF2B5EF4-FFF2-40B4-BE49-F238E27FC236}">
                  <a16:creationId xmlns:a16="http://schemas.microsoft.com/office/drawing/2014/main" id="{1E336D55-4987-BF04-8E06-A120A42D40E0}"/>
                </a:ext>
              </a:extLst>
            </p:cNvPr>
            <p:cNvGrpSpPr/>
            <p:nvPr/>
          </p:nvGrpSpPr>
          <p:grpSpPr>
            <a:xfrm>
              <a:off x="4199284" y="12112179"/>
              <a:ext cx="4003378" cy="609600"/>
              <a:chOff x="2516553" y="2587142"/>
              <a:chExt cx="4003378" cy="609600"/>
            </a:xfrm>
          </p:grpSpPr>
          <p:sp>
            <p:nvSpPr>
              <p:cNvPr id="244" name="Medic7">
                <a:extLst>
                  <a:ext uri="{FF2B5EF4-FFF2-40B4-BE49-F238E27FC236}">
                    <a16:creationId xmlns:a16="http://schemas.microsoft.com/office/drawing/2014/main" id="{F03FCA7D-C565-B209-992C-A4DFF7B2AAD4}"/>
                  </a:ext>
                </a:extLst>
              </p:cNvPr>
              <p:cNvSpPr/>
              <p:nvPr/>
            </p:nvSpPr>
            <p:spPr>
              <a:xfrm>
                <a:off x="4367252" y="2924662"/>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Medic 7</a:t>
                </a:r>
                <a:endParaRPr sz="900" dirty="0">
                  <a:latin typeface="Arial" panose="020B0604020202020204" pitchFamily="34" charset="0"/>
                </a:endParaRPr>
              </a:p>
            </p:txBody>
          </p:sp>
          <p:sp>
            <p:nvSpPr>
              <p:cNvPr id="245" name="FF1">
                <a:extLst>
                  <a:ext uri="{FF2B5EF4-FFF2-40B4-BE49-F238E27FC236}">
                    <a16:creationId xmlns:a16="http://schemas.microsoft.com/office/drawing/2014/main" id="{79D3F785-A3C6-FAD3-B15E-21E864F7C3EB}"/>
                  </a:ext>
                </a:extLst>
              </p:cNvPr>
              <p:cNvSpPr/>
              <p:nvPr/>
            </p:nvSpPr>
            <p:spPr>
              <a:xfrm>
                <a:off x="4358996" y="2612944"/>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FF1</a:t>
                </a:r>
                <a:endParaRPr sz="900" dirty="0">
                  <a:latin typeface="Arial" panose="020B0604020202020204" pitchFamily="34" charset="0"/>
                </a:endParaRPr>
              </a:p>
            </p:txBody>
          </p:sp>
          <p:sp>
            <p:nvSpPr>
              <p:cNvPr id="246" name="EMT">
                <a:extLst>
                  <a:ext uri="{FF2B5EF4-FFF2-40B4-BE49-F238E27FC236}">
                    <a16:creationId xmlns:a16="http://schemas.microsoft.com/office/drawing/2014/main" id="{D35EEECF-D399-816E-EB3A-6588A40B4886}"/>
                  </a:ext>
                </a:extLst>
              </p:cNvPr>
              <p:cNvSpPr/>
              <p:nvPr/>
            </p:nvSpPr>
            <p:spPr>
              <a:xfrm>
                <a:off x="5474431" y="2749267"/>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EMT 2</a:t>
                </a:r>
                <a:endParaRPr sz="900" dirty="0">
                  <a:latin typeface="Arial" panose="020B0604020202020204" pitchFamily="34" charset="0"/>
                </a:endParaRPr>
              </a:p>
            </p:txBody>
          </p:sp>
          <p:sp>
            <p:nvSpPr>
              <p:cNvPr id="247" name="FIRE1">
                <a:extLst>
                  <a:ext uri="{FF2B5EF4-FFF2-40B4-BE49-F238E27FC236}">
                    <a16:creationId xmlns:a16="http://schemas.microsoft.com/office/drawing/2014/main" id="{498FE452-AD77-1692-9FE9-AC40E6510A1D}"/>
                  </a:ext>
                </a:extLst>
              </p:cNvPr>
              <p:cNvSpPr/>
              <p:nvPr/>
            </p:nvSpPr>
            <p:spPr>
              <a:xfrm>
                <a:off x="2516553" y="2587142"/>
                <a:ext cx="1757100" cy="609600"/>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45707" tIns="22847" rIns="0" bIns="22847" anchor="ctr" anchorCtr="0">
                <a:noAutofit/>
              </a:bodyPr>
              <a:lstStyle/>
              <a:p>
                <a:pP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FIRE 1</a:t>
                </a:r>
                <a:endParaRPr sz="700" dirty="0">
                  <a:latin typeface="Arial" panose="020B0604020202020204" pitchFamily="34" charset="0"/>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a:extLst>
            <a:ext uri="{FF2B5EF4-FFF2-40B4-BE49-F238E27FC236}">
              <a16:creationId xmlns:a16="http://schemas.microsoft.com/office/drawing/2014/main" id="{F9A41BE5-6FD5-C3E3-F0CB-EE3DFD6889BC}"/>
            </a:ext>
          </a:extLst>
        </p:cNvPr>
        <p:cNvGrpSpPr/>
        <p:nvPr/>
      </p:nvGrpSpPr>
      <p:grpSpPr>
        <a:xfrm>
          <a:off x="0" y="0"/>
          <a:ext cx="0" cy="0"/>
          <a:chOff x="0" y="0"/>
          <a:chExt cx="0" cy="0"/>
        </a:xfrm>
      </p:grpSpPr>
      <p:sp>
        <p:nvSpPr>
          <p:cNvPr id="210" name="WHITE FADE">
            <a:extLst>
              <a:ext uri="{FF2B5EF4-FFF2-40B4-BE49-F238E27FC236}">
                <a16:creationId xmlns:a16="http://schemas.microsoft.com/office/drawing/2014/main" id="{F5DBBBE3-3E91-31AF-9BDF-3DBCD3C98358}"/>
              </a:ext>
            </a:extLst>
          </p:cNvPr>
          <p:cNvSpPr/>
          <p:nvPr/>
        </p:nvSpPr>
        <p:spPr>
          <a:xfrm>
            <a:off x="0" y="1100534"/>
            <a:ext cx="12191938" cy="4816274"/>
          </a:xfrm>
          <a:prstGeom prst="rect">
            <a:avLst/>
          </a:prstGeom>
          <a:solidFill>
            <a:schemeClr val="bg1">
              <a:alpha val="8389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pic>
        <p:nvPicPr>
          <p:cNvPr id="204" name="Team screen">
            <a:extLst>
              <a:ext uri="{FF2B5EF4-FFF2-40B4-BE49-F238E27FC236}">
                <a16:creationId xmlns:a16="http://schemas.microsoft.com/office/drawing/2014/main" id="{2638084A-0CF0-82BF-8575-9A4893D28629}"/>
              </a:ext>
            </a:extLst>
          </p:cNvPr>
          <p:cNvPicPr>
            <a:picLocks noChangeAspect="1"/>
          </p:cNvPicPr>
          <p:nvPr/>
        </p:nvPicPr>
        <p:blipFill>
          <a:blip r:embed="rId3"/>
          <a:srcRect t="12848" b="41316"/>
          <a:stretch/>
        </p:blipFill>
        <p:spPr>
          <a:xfrm>
            <a:off x="3933162" y="1555545"/>
            <a:ext cx="4325677" cy="4325677"/>
          </a:xfrm>
          <a:prstGeom prst="roundRect">
            <a:avLst>
              <a:gd name="adj" fmla="val 5903"/>
            </a:avLst>
          </a:prstGeom>
        </p:spPr>
      </p:pic>
      <p:grpSp>
        <p:nvGrpSpPr>
          <p:cNvPr id="212" name="PATIENT EVENT">
            <a:extLst>
              <a:ext uri="{FF2B5EF4-FFF2-40B4-BE49-F238E27FC236}">
                <a16:creationId xmlns:a16="http://schemas.microsoft.com/office/drawing/2014/main" id="{D12C4BED-872A-C17F-6149-E0FA37BBCE5A}"/>
              </a:ext>
            </a:extLst>
          </p:cNvPr>
          <p:cNvGrpSpPr/>
          <p:nvPr/>
        </p:nvGrpSpPr>
        <p:grpSpPr>
          <a:xfrm>
            <a:off x="73021" y="5900658"/>
            <a:ext cx="12118917" cy="673544"/>
            <a:chOff x="146060" y="11362150"/>
            <a:chExt cx="24240990" cy="1347264"/>
          </a:xfrm>
        </p:grpSpPr>
        <p:sp>
          <p:nvSpPr>
            <p:cNvPr id="231" name="RED LINE">
              <a:extLst>
                <a:ext uri="{FF2B5EF4-FFF2-40B4-BE49-F238E27FC236}">
                  <a16:creationId xmlns:a16="http://schemas.microsoft.com/office/drawing/2014/main" id="{CB919A1B-C1AD-5E3B-4A62-FEACFD0854EE}"/>
                </a:ext>
              </a:extLst>
            </p:cNvPr>
            <p:cNvSpPr/>
            <p:nvPr/>
          </p:nvSpPr>
          <p:spPr>
            <a:xfrm>
              <a:off x="353150" y="11362150"/>
              <a:ext cx="24033900" cy="1228800"/>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solidFill>
                <a:srgbClr val="9D1C23"/>
              </a:solid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45707" tIns="685711" rIns="45707" bIns="22847" anchor="t" anchorCtr="0">
              <a:noAutofit/>
            </a:bodyPr>
            <a:lstStyle/>
            <a:p>
              <a:pPr algn="ctr"/>
              <a:endParaRPr dirty="0">
                <a:solidFill>
                  <a:schemeClr val="dk1"/>
                </a:solidFill>
                <a:latin typeface="Arial" panose="020B0604020202020204" pitchFamily="34" charset="0"/>
                <a:ea typeface="Roboto"/>
                <a:cs typeface="Arial" panose="020B0604020202020204" pitchFamily="34" charset="0"/>
                <a:sym typeface="Roboto"/>
              </a:endParaRPr>
            </a:p>
          </p:txBody>
        </p:sp>
        <p:pic>
          <p:nvPicPr>
            <p:cNvPr id="232" name="PATIENT">
              <a:extLst>
                <a:ext uri="{FF2B5EF4-FFF2-40B4-BE49-F238E27FC236}">
                  <a16:creationId xmlns:a16="http://schemas.microsoft.com/office/drawing/2014/main" id="{AD6BF3C2-AB59-6ECE-9BFC-276AB7CF4261}"/>
                </a:ext>
              </a:extLst>
            </p:cNvPr>
            <p:cNvPicPr preferRelativeResize="0"/>
            <p:nvPr/>
          </p:nvPicPr>
          <p:blipFill rotWithShape="1">
            <a:blip r:embed="rId4">
              <a:alphaModFix/>
            </a:blip>
            <a:srcRect/>
            <a:stretch/>
          </p:blipFill>
          <p:spPr>
            <a:xfrm>
              <a:off x="146060" y="11597273"/>
              <a:ext cx="715538" cy="790858"/>
            </a:xfrm>
            <a:prstGeom prst="rect">
              <a:avLst/>
            </a:prstGeom>
            <a:noFill/>
            <a:ln>
              <a:noFill/>
            </a:ln>
          </p:spPr>
        </p:pic>
        <p:sp>
          <p:nvSpPr>
            <p:cNvPr id="233" name="PATIENT MOVEMENT">
              <a:extLst>
                <a:ext uri="{FF2B5EF4-FFF2-40B4-BE49-F238E27FC236}">
                  <a16:creationId xmlns:a16="http://schemas.microsoft.com/office/drawing/2014/main" id="{DAD38F66-F972-9806-62C8-FFCF3136EC90}"/>
                </a:ext>
              </a:extLst>
            </p:cNvPr>
            <p:cNvSpPr txBox="1"/>
            <p:nvPr/>
          </p:nvSpPr>
          <p:spPr>
            <a:xfrm>
              <a:off x="636932" y="12340086"/>
              <a:ext cx="4368301" cy="369328"/>
            </a:xfrm>
            <a:prstGeom prst="rect">
              <a:avLst/>
            </a:prstGeom>
            <a:noFill/>
            <a:ln>
              <a:noFill/>
            </a:ln>
          </p:spPr>
          <p:txBody>
            <a:bodyPr spcFirstLastPara="1" wrap="square" lIns="45707" tIns="22847" rIns="45707" bIns="22847" anchor="t" anchorCtr="0">
              <a:spAutoFit/>
            </a:bodyPr>
            <a:lstStyle/>
            <a:p>
              <a:pPr>
                <a:lnSpc>
                  <a:spcPct val="90000"/>
                </a:lnSpc>
              </a:pPr>
              <a:r>
                <a:rPr lang="en-US" sz="1000" dirty="0">
                  <a:solidFill>
                    <a:srgbClr val="262626"/>
                  </a:solidFill>
                  <a:latin typeface="Arial" panose="020B0604020202020204" pitchFamily="34" charset="0"/>
                  <a:ea typeface="Roboto" panose="02000000000000000000" pitchFamily="2" charset="0"/>
                  <a:cs typeface="Arial" panose="020B0604020202020204" pitchFamily="34" charset="0"/>
                  <a:sym typeface="Calibri"/>
                </a:rPr>
                <a:t>PATIENT MOVEMENT EVENT</a:t>
              </a:r>
              <a:endParaRPr sz="900" dirty="0">
                <a:latin typeface="Arial" panose="020B0604020202020204" pitchFamily="34" charset="0"/>
              </a:endParaRPr>
            </a:p>
          </p:txBody>
        </p:sp>
        <p:pic>
          <p:nvPicPr>
            <p:cNvPr id="234" name="PULSARA LOGO">
              <a:extLst>
                <a:ext uri="{FF2B5EF4-FFF2-40B4-BE49-F238E27FC236}">
                  <a16:creationId xmlns:a16="http://schemas.microsoft.com/office/drawing/2014/main" id="{ED7A620A-898D-F158-3B84-80FE5B6284F2}"/>
                </a:ext>
              </a:extLst>
            </p:cNvPr>
            <p:cNvPicPr preferRelativeResize="0"/>
            <p:nvPr/>
          </p:nvPicPr>
          <p:blipFill rotWithShape="1">
            <a:blip r:embed="rId5">
              <a:alphaModFix/>
            </a:blip>
            <a:srcRect r="75831" b="-12587"/>
            <a:stretch/>
          </p:blipFill>
          <p:spPr>
            <a:xfrm>
              <a:off x="378838" y="12356147"/>
              <a:ext cx="289548" cy="337211"/>
            </a:xfrm>
            <a:prstGeom prst="rect">
              <a:avLst/>
            </a:prstGeom>
            <a:noFill/>
            <a:ln>
              <a:noFill/>
            </a:ln>
          </p:spPr>
        </p:pic>
      </p:grpSp>
      <p:grpSp>
        <p:nvGrpSpPr>
          <p:cNvPr id="213" name="EMS1 RED LINE">
            <a:extLst>
              <a:ext uri="{FF2B5EF4-FFF2-40B4-BE49-F238E27FC236}">
                <a16:creationId xmlns:a16="http://schemas.microsoft.com/office/drawing/2014/main" id="{2A1DCC92-BABA-CB7B-1CC7-E57977869CD0}"/>
              </a:ext>
            </a:extLst>
          </p:cNvPr>
          <p:cNvGrpSpPr/>
          <p:nvPr/>
        </p:nvGrpSpPr>
        <p:grpSpPr>
          <a:xfrm>
            <a:off x="5103325" y="6061888"/>
            <a:ext cx="1985350" cy="304760"/>
            <a:chOff x="10207979" y="12124462"/>
            <a:chExt cx="3971217" cy="609600"/>
          </a:xfrm>
        </p:grpSpPr>
        <p:sp>
          <p:nvSpPr>
            <p:cNvPr id="227" name="EMS1">
              <a:extLst>
                <a:ext uri="{FF2B5EF4-FFF2-40B4-BE49-F238E27FC236}">
                  <a16:creationId xmlns:a16="http://schemas.microsoft.com/office/drawing/2014/main" id="{1D866A4F-9E4C-43DA-5343-46C51E72D14C}"/>
                </a:ext>
              </a:extLst>
            </p:cNvPr>
            <p:cNvSpPr/>
            <p:nvPr/>
          </p:nvSpPr>
          <p:spPr>
            <a:xfrm>
              <a:off x="10207979" y="12124462"/>
              <a:ext cx="1757100" cy="609600"/>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45707" tIns="22847" rIns="0" bIns="22847" anchor="ctr" anchorCtr="0">
              <a:noAutofit/>
            </a:bodyPr>
            <a:lstStyle/>
            <a:p>
              <a:pP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EMS 1</a:t>
              </a:r>
              <a:endParaRPr b="1" dirty="0">
                <a:solidFill>
                  <a:srgbClr val="FFFFFF"/>
                </a:solidFill>
                <a:latin typeface="Arial Black" panose="020B0604020202020204" pitchFamily="34" charset="0"/>
                <a:ea typeface="Roboto Black"/>
                <a:cs typeface="Arial Black" panose="020B0604020202020204" pitchFamily="34" charset="0"/>
              </a:endParaRPr>
            </a:p>
          </p:txBody>
        </p:sp>
        <p:sp>
          <p:nvSpPr>
            <p:cNvPr id="228" name="Medic2">
              <a:extLst>
                <a:ext uri="{FF2B5EF4-FFF2-40B4-BE49-F238E27FC236}">
                  <a16:creationId xmlns:a16="http://schemas.microsoft.com/office/drawing/2014/main" id="{796D1A7B-E924-56FD-CA94-FFDB7E10C807}"/>
                </a:ext>
              </a:extLst>
            </p:cNvPr>
            <p:cNvSpPr/>
            <p:nvPr/>
          </p:nvSpPr>
          <p:spPr>
            <a:xfrm>
              <a:off x="12029343" y="12461928"/>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Medic 2</a:t>
              </a:r>
              <a:endParaRPr sz="900" dirty="0">
                <a:latin typeface="Arial" panose="020B0604020202020204" pitchFamily="34" charset="0"/>
              </a:endParaRPr>
            </a:p>
          </p:txBody>
        </p:sp>
        <p:sp>
          <p:nvSpPr>
            <p:cNvPr id="229" name="Medic1">
              <a:extLst>
                <a:ext uri="{FF2B5EF4-FFF2-40B4-BE49-F238E27FC236}">
                  <a16:creationId xmlns:a16="http://schemas.microsoft.com/office/drawing/2014/main" id="{77314480-06F1-E361-096F-3B9A48443E01}"/>
                </a:ext>
              </a:extLst>
            </p:cNvPr>
            <p:cNvSpPr/>
            <p:nvPr/>
          </p:nvSpPr>
          <p:spPr>
            <a:xfrm>
              <a:off x="12029343" y="12148796"/>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Medic 1</a:t>
              </a:r>
              <a:endParaRPr sz="900" dirty="0">
                <a:latin typeface="Arial" panose="020B0604020202020204" pitchFamily="34" charset="0"/>
              </a:endParaRPr>
            </a:p>
          </p:txBody>
        </p:sp>
        <p:sp>
          <p:nvSpPr>
            <p:cNvPr id="230" name="EMT1">
              <a:extLst>
                <a:ext uri="{FF2B5EF4-FFF2-40B4-BE49-F238E27FC236}">
                  <a16:creationId xmlns:a16="http://schemas.microsoft.com/office/drawing/2014/main" id="{B9376207-08D7-74EB-554C-24BE357ABB7B}"/>
                </a:ext>
              </a:extLst>
            </p:cNvPr>
            <p:cNvSpPr/>
            <p:nvPr/>
          </p:nvSpPr>
          <p:spPr>
            <a:xfrm>
              <a:off x="13133696" y="12305362"/>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EMT 1</a:t>
              </a:r>
              <a:endParaRPr sz="900" dirty="0">
                <a:latin typeface="Arial" panose="020B0604020202020204" pitchFamily="34" charset="0"/>
              </a:endParaRPr>
            </a:p>
          </p:txBody>
        </p:sp>
      </p:grpSp>
      <p:grpSp>
        <p:nvGrpSpPr>
          <p:cNvPr id="215" name="FIRE1 RED LINE">
            <a:extLst>
              <a:ext uri="{FF2B5EF4-FFF2-40B4-BE49-F238E27FC236}">
                <a16:creationId xmlns:a16="http://schemas.microsoft.com/office/drawing/2014/main" id="{955B28B9-63F6-DD83-41A2-12E1DA4D12D4}"/>
              </a:ext>
            </a:extLst>
          </p:cNvPr>
          <p:cNvGrpSpPr/>
          <p:nvPr/>
        </p:nvGrpSpPr>
        <p:grpSpPr>
          <a:xfrm>
            <a:off x="2099369" y="6055748"/>
            <a:ext cx="2001428" cy="304760"/>
            <a:chOff x="2516553" y="2587142"/>
            <a:chExt cx="4003378" cy="609600"/>
          </a:xfrm>
        </p:grpSpPr>
        <p:sp>
          <p:nvSpPr>
            <p:cNvPr id="216" name="Medic7">
              <a:extLst>
                <a:ext uri="{FF2B5EF4-FFF2-40B4-BE49-F238E27FC236}">
                  <a16:creationId xmlns:a16="http://schemas.microsoft.com/office/drawing/2014/main" id="{4788887C-FFE8-5DB8-B012-328DB9A043FD}"/>
                </a:ext>
              </a:extLst>
            </p:cNvPr>
            <p:cNvSpPr/>
            <p:nvPr/>
          </p:nvSpPr>
          <p:spPr>
            <a:xfrm>
              <a:off x="4367252" y="2924662"/>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Medic 7</a:t>
              </a:r>
              <a:endParaRPr sz="900" dirty="0">
                <a:latin typeface="Arial" panose="020B0604020202020204" pitchFamily="34" charset="0"/>
              </a:endParaRPr>
            </a:p>
          </p:txBody>
        </p:sp>
        <p:sp>
          <p:nvSpPr>
            <p:cNvPr id="217" name="FF1">
              <a:extLst>
                <a:ext uri="{FF2B5EF4-FFF2-40B4-BE49-F238E27FC236}">
                  <a16:creationId xmlns:a16="http://schemas.microsoft.com/office/drawing/2014/main" id="{21C6CE33-C9CF-575E-07F5-6580F8F832D9}"/>
                </a:ext>
              </a:extLst>
            </p:cNvPr>
            <p:cNvSpPr/>
            <p:nvPr/>
          </p:nvSpPr>
          <p:spPr>
            <a:xfrm>
              <a:off x="4358996" y="2612944"/>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FF 1</a:t>
              </a:r>
              <a:endParaRPr sz="900" dirty="0">
                <a:latin typeface="Arial" panose="020B0604020202020204" pitchFamily="34" charset="0"/>
              </a:endParaRPr>
            </a:p>
          </p:txBody>
        </p:sp>
        <p:sp>
          <p:nvSpPr>
            <p:cNvPr id="218" name="EMT">
              <a:extLst>
                <a:ext uri="{FF2B5EF4-FFF2-40B4-BE49-F238E27FC236}">
                  <a16:creationId xmlns:a16="http://schemas.microsoft.com/office/drawing/2014/main" id="{351AE960-0C60-05E4-9E93-D3BF5C30AC5E}"/>
                </a:ext>
              </a:extLst>
            </p:cNvPr>
            <p:cNvSpPr/>
            <p:nvPr/>
          </p:nvSpPr>
          <p:spPr>
            <a:xfrm>
              <a:off x="5474431" y="2749267"/>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45707" tIns="22847" rIns="45707" bIns="22847" anchor="ctr" anchorCtr="0">
              <a:noAutofit/>
            </a:bodyPr>
            <a:lstStyle/>
            <a:p>
              <a:pPr algn="ctr"/>
              <a:r>
                <a:rPr lang="en-US" sz="900" dirty="0">
                  <a:solidFill>
                    <a:schemeClr val="lt1"/>
                  </a:solidFill>
                  <a:latin typeface="Arial"/>
                  <a:ea typeface="Arial"/>
                  <a:cs typeface="Arial"/>
                  <a:sym typeface="Arial"/>
                </a:rPr>
                <a:t>EMT 2</a:t>
              </a:r>
              <a:endParaRPr sz="900" dirty="0">
                <a:latin typeface="Arial" panose="020B0604020202020204" pitchFamily="34" charset="0"/>
              </a:endParaRPr>
            </a:p>
          </p:txBody>
        </p:sp>
        <p:sp>
          <p:nvSpPr>
            <p:cNvPr id="219" name="FIRE1">
              <a:extLst>
                <a:ext uri="{FF2B5EF4-FFF2-40B4-BE49-F238E27FC236}">
                  <a16:creationId xmlns:a16="http://schemas.microsoft.com/office/drawing/2014/main" id="{60EA044A-9690-8166-8974-3318CD90D7D6}"/>
                </a:ext>
              </a:extLst>
            </p:cNvPr>
            <p:cNvSpPr/>
            <p:nvPr/>
          </p:nvSpPr>
          <p:spPr>
            <a:xfrm>
              <a:off x="2516553" y="2587142"/>
              <a:ext cx="1757100" cy="609600"/>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45707" tIns="22847" rIns="0" bIns="22847" anchor="ctr" anchorCtr="0">
              <a:noAutofit/>
            </a:bodyPr>
            <a:lstStyle/>
            <a:p>
              <a:pP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FIRE 1</a:t>
              </a:r>
              <a:endParaRPr sz="700" dirty="0">
                <a:latin typeface="Arial" panose="020B0604020202020204" pitchFamily="34" charset="0"/>
              </a:endParaRPr>
            </a:p>
          </p:txBody>
        </p:sp>
      </p:grpSp>
    </p:spTree>
    <p:extLst>
      <p:ext uri="{BB962C8B-B14F-4D97-AF65-F5344CB8AC3E}">
        <p14:creationId xmlns:p14="http://schemas.microsoft.com/office/powerpoint/2010/main" val="352631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1419</TotalTime>
  <Words>757</Words>
  <Application>Microsoft Macintosh PowerPoint</Application>
  <PresentationFormat>Widescreen</PresentationFormat>
  <Paragraphs>156</Paragraphs>
  <Slides>14</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Aptos</vt:lpstr>
      <vt:lpstr>Aptos Display</vt:lpstr>
      <vt:lpstr>Arial</vt:lpstr>
      <vt:lpstr>Arial Black</vt:lpstr>
      <vt:lpstr>Arial Narrow</vt:lpstr>
      <vt:lpstr>Calibri</vt:lpstr>
      <vt:lpstr>Calibri Light</vt:lpstr>
      <vt:lpstr>Office Theme</vt:lpstr>
      <vt:lpstr>PowerPoint Presentation</vt:lpstr>
      <vt:lpstr>Traditional Patient Movement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Traditional Patient Movement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Kinsie Clarkson</dc:creator>
  <cp:lastModifiedBy>Kinsie Clarkson</cp:lastModifiedBy>
  <cp:revision>1</cp:revision>
  <dcterms:created xsi:type="dcterms:W3CDTF">2025-03-18T21:23:19Z</dcterms:created>
  <dcterms:modified xsi:type="dcterms:W3CDTF">2025-03-19T21:03:11Z</dcterms:modified>
</cp:coreProperties>
</file>