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80">
          <p15:clr>
            <a:srgbClr val="A4A3A4"/>
          </p15:clr>
        </p15:guide>
        <p15:guide id="2" orient="horz" pos="2448">
          <p15:clr>
            <a:srgbClr val="A4A3A4"/>
          </p15:clr>
        </p15:guide>
        <p15:guide id="3" orient="horz" pos="2568">
          <p15:clr>
            <a:srgbClr val="A4A3A4"/>
          </p15:clr>
        </p15:guide>
        <p15:guide id="4" orient="horz" pos="3936">
          <p15:clr>
            <a:srgbClr val="A4A3A4"/>
          </p15:clr>
        </p15:guide>
        <p15:guide id="5" pos="7320">
          <p15:clr>
            <a:srgbClr val="A4A3A4"/>
          </p15:clr>
        </p15:guide>
        <p15:guide id="6" pos="5745">
          <p15:clr>
            <a:srgbClr val="A4A3A4"/>
          </p15:clr>
        </p15:guide>
        <p15:guide id="7" pos="5544">
          <p15:clr>
            <a:srgbClr val="A4A3A4"/>
          </p15:clr>
        </p15:guide>
        <p15:guide id="8" pos="3960">
          <p15:clr>
            <a:srgbClr val="A4A3A4"/>
          </p15:clr>
        </p15:guide>
        <p15:guide id="9" orient="horz" pos="816">
          <p15:clr>
            <a:srgbClr val="A4A3A4"/>
          </p15:clr>
        </p15:guide>
        <p15:guide id="10" orient="horz" pos="576">
          <p15:clr>
            <a:srgbClr val="A4A3A4"/>
          </p15:clr>
        </p15:guide>
        <p15:guide id="11" pos="432">
          <p15:clr>
            <a:srgbClr val="A4A3A4"/>
          </p15:clr>
        </p15:guide>
        <p15:guide id="12" pos="744">
          <p15:clr>
            <a:srgbClr val="A4A3A4"/>
          </p15:clr>
        </p15:guide>
        <p15:guide id="13" pos="3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80" orient="horz"/>
        <p:guide pos="2448" orient="horz"/>
        <p:guide pos="2568" orient="horz"/>
        <p:guide pos="3936" orient="horz"/>
        <p:guide pos="7320"/>
        <p:guide pos="5745"/>
        <p:guide pos="5544"/>
        <p:guide pos="3960"/>
        <p:guide pos="816" orient="horz"/>
        <p:guide pos="576" orient="horz"/>
        <p:guide pos="432"/>
        <p:guide pos="744"/>
        <p:guide pos="372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 name="Shape 9"/>
        <p:cNvGrpSpPr/>
        <p:nvPr/>
      </p:nvGrpSpPr>
      <p:grpSpPr>
        <a:xfrm>
          <a:off x="0" y="0"/>
          <a:ext cx="0" cy="0"/>
          <a:chOff x="0" y="0"/>
          <a:chExt cx="0" cy="0"/>
        </a:xfrm>
      </p:grpSpPr>
      <p:sp>
        <p:nvSpPr>
          <p:cNvPr id="10" name="Google Shape;1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Let’s discuss how to use Pulsara HQ during an Incident.</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Most people who use Pulsara on a browser will stay in the Pulsara HQ view, as it is their daily tool for managing the emergency department. Pulsara HQ provides broad situational awareness by allowing you to see all patients associated with an incident, as well as your non-incident patients that may still be arriving. Triage colors are a good visual clue that a patient is associated with an incident. Note that if you use HQ to add a new patient during an incident, you must then also add the patient to the incident. This workflow will be reviewed separately.</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The Incident View groups patient channels by incident. One of its most beneficial features is the incident summary, which provides situational awareness around the incident. During an incident, most web browser users have both the Incident Summary View and Pulsara HQ open in separate windows.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Click the Bell icon to verify your call and alerting status. Ensure you are on call so you will be assigned to new patients. You will have the option to turn on audible alerts for new patients. However, most users keep these alerts silent to reduce noise and avoid alarm fatigue, relying instead on visual indicators of new patients.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Under the Settings icon, you can choose to show or hide patient names and the chief complaint. Unless you’re projecting the HQ screen on a large display in a public setting, most users choose to show these items.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Finally, you can use filters to display the most appropriate patients. In the emergency department, the most common settings are checking Inbound and On-Site within the Status filter, and EMS and ED patients within the Method of Arrival filter. These can be adjusted by role to best fit your needs.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ORIGINAL: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tutorial will review how to optimize Pulsara HQ during an MCI.</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Most people</a:t>
            </a:r>
            <a:r>
              <a:rPr lang="en-ID" sz="1050">
                <a:solidFill>
                  <a:srgbClr val="0E0E0E"/>
                </a:solidFill>
              </a:rPr>
              <a:t> utilizing</a:t>
            </a:r>
            <a:r>
              <a:rPr lang="en-ID" sz="1050">
                <a:solidFill>
                  <a:srgbClr val="0E0E0E"/>
                </a:solidFill>
              </a:rPr>
              <a:t> Pulsara on a browser will stay in the Pulsara HQ View, as it is their daily tool. This view is optimal for managing your emergency department, allowing you to see all patients associated with an incident as well as your non-incident patients that may still be arriving which provides broad situational awareness. </a:t>
            </a:r>
            <a:r>
              <a:rPr lang="en-ID" sz="1050">
                <a:solidFill>
                  <a:srgbClr val="0E0E0E"/>
                </a:solidFill>
              </a:rPr>
              <a:t>A good visual clue a patient is associated with an incident is the patient channel will have a triage color associated with it.  </a:t>
            </a:r>
            <a:r>
              <a:rPr lang="en-ID" sz="1050">
                <a:solidFill>
                  <a:srgbClr val="0E0E0E"/>
                </a:solidFill>
              </a:rPr>
              <a:t>Note that if you use HQ to add a patient during an MCI, you must add them to a specific incident. This workflow will be reviewed separately.</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The Incident View groups patient channels by incident. One of its most beneficial features is access to the incident summary, which provides situational awareness around the incident. Therefore, most web browser users during an MCI have both the Summary View and HQ open in separate windows.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Click the Bell icon to verify your call and alerting status. Ensure you are on call so you will be assigned to new patients. You can opt for an audible alert for new patients through your computer, but most users keep these alerts silent to reduce noise and avoid alarm fatigue, relying instead on visual indicators of new patients.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Under the Settings icon, you can choose to show or hide patient names and the chief complaint. Unless projecting on a large board in a public setting, most people will choose to show these items.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Finally, you can use filters to display the most appropriate patients. In the emergency department, the most common settings are checking Inbound and On-Site within the Status filter, and EMS and ED patients within the Method of Arrival filter. These can be adjusted by role to best fit your needs.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chemeClr val="dk1"/>
              </a:solidFill>
            </a:endParaRPr>
          </a:p>
        </p:txBody>
      </p:sp>
      <p:sp>
        <p:nvSpPr>
          <p:cNvPr id="11" name="Google Shape;1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 name="Shape 28"/>
        <p:cNvGrpSpPr/>
        <p:nvPr/>
      </p:nvGrpSpPr>
      <p:grpSpPr>
        <a:xfrm>
          <a:off x="0" y="0"/>
          <a:ext cx="0" cy="0"/>
          <a:chOff x="0" y="0"/>
          <a:chExt cx="0" cy="0"/>
        </a:xfrm>
      </p:grpSpPr>
      <p:sp>
        <p:nvSpPr>
          <p:cNvPr id="29" name="Google Shape;29;g2e86bd99e83_0_18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Most people who use Pulsara on a browser will stay in the Pulsara HQ view, as it is their daily tool for managing the emergency department. Pulsara HQ provides broad situational awareness by allowing you to see all patients associated with an incident, as well as your non-incident patients that may still be arriving. </a:t>
            </a:r>
            <a:endParaRPr sz="1050">
              <a:solidFill>
                <a:schemeClr val="dk1"/>
              </a:solidFill>
            </a:endParaRPr>
          </a:p>
        </p:txBody>
      </p:sp>
      <p:sp>
        <p:nvSpPr>
          <p:cNvPr id="30" name="Google Shape;30;g2e86bd99e83_0_18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g2e86bd99e83_0_4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Triage colors are a good visual clue that a patient is associated with an incident. </a:t>
            </a:r>
            <a:endParaRPr sz="1050">
              <a:solidFill>
                <a:schemeClr val="dk1"/>
              </a:solidFill>
            </a:endParaRPr>
          </a:p>
        </p:txBody>
      </p:sp>
      <p:sp>
        <p:nvSpPr>
          <p:cNvPr id="40" name="Google Shape;40;g2e86bd99e83_0_4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2e86bd99e83_0_4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Note that if you use HQ to add a new patient during an incident, you must then also add the patient to the incident. This workflow will be reviewed separately.</a:t>
            </a:r>
            <a:endParaRPr sz="1050">
              <a:solidFill>
                <a:schemeClr val="dk1"/>
              </a:solidFill>
            </a:endParaRPr>
          </a:p>
        </p:txBody>
      </p:sp>
      <p:sp>
        <p:nvSpPr>
          <p:cNvPr id="50" name="Google Shape;50;g2e86bd99e83_0_4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e86bd99e83_0_2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The Incident View groups patient channels by incident. One of its most beneficial features is the incident summary, which provides situational awareness around the incident. During an incident, most web browser users have both the Incident Summary View and Pulsara HQ open in separate windows.</a:t>
            </a:r>
            <a:endParaRPr sz="1050">
              <a:solidFill>
                <a:schemeClr val="dk1"/>
              </a:solidFill>
            </a:endParaRPr>
          </a:p>
        </p:txBody>
      </p:sp>
      <p:sp>
        <p:nvSpPr>
          <p:cNvPr id="60" name="Google Shape;60;g2e86bd99e83_0_2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e86bd99e83_0_28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Click the Bell icon to verify your call and alerting status. Ensure you are on call so you will be assigned to new patients. You will have the option to turn on audible alerts for new patients. However, most users keep these alerts silent to reduce noise and avoid alarm fatigue, relying instead on visual indicators of new patients.</a:t>
            </a:r>
            <a:endParaRPr sz="1050">
              <a:solidFill>
                <a:schemeClr val="dk1"/>
              </a:solidFill>
            </a:endParaRPr>
          </a:p>
        </p:txBody>
      </p:sp>
      <p:sp>
        <p:nvSpPr>
          <p:cNvPr id="73" name="Google Shape;73;g2e86bd99e83_0_28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e86bd99e83_0_3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Under the Settings icon, you can choose to show or hide patient names and the chief complaint. Unless you’re projecting the HQ screen on a large display in a public setting, most users choose to show these items.</a:t>
            </a:r>
            <a:endParaRPr sz="1050">
              <a:solidFill>
                <a:schemeClr val="dk1"/>
              </a:solidFill>
            </a:endParaRPr>
          </a:p>
        </p:txBody>
      </p:sp>
      <p:sp>
        <p:nvSpPr>
          <p:cNvPr id="87" name="Google Shape;87;g2e86bd99e83_0_3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e86bd99e83_0_3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Finally, you can use filters to display the most appropriate patients. In the emergency department, the most common settings are checking Inbound and On-Site within the Status filter, </a:t>
            </a:r>
            <a:endParaRPr sz="1050">
              <a:solidFill>
                <a:schemeClr val="dk1"/>
              </a:solidFill>
            </a:endParaRPr>
          </a:p>
        </p:txBody>
      </p:sp>
      <p:sp>
        <p:nvSpPr>
          <p:cNvPr id="105" name="Google Shape;105;g2e86bd99e83_0_37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e86bd99e83_0_5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and EMS and ED patients within the Method of Arrival filter. These can be adjusted by role to best fit your needs.</a:t>
            </a:r>
            <a:endParaRPr sz="1050">
              <a:solidFill>
                <a:schemeClr val="dk1"/>
              </a:solidFill>
            </a:endParaRPr>
          </a:p>
        </p:txBody>
      </p:sp>
      <p:sp>
        <p:nvSpPr>
          <p:cNvPr id="124" name="Google Shape;124;g2e86bd99e83_0_54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8" name="Shape 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a:off x="0" y="6607039"/>
            <a:ext cx="121920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ID" sz="1000" u="none" cap="none" strike="noStrik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b="0" i="0" sz="1400" u="none" cap="none" strike="noStrike">
              <a:solidFill>
                <a:srgbClr val="000000"/>
              </a:solidFill>
              <a:latin typeface="Arial"/>
              <a:ea typeface="Arial"/>
              <a:cs typeface="Arial"/>
              <a:sym typeface="Arial"/>
            </a:endParaRPr>
          </a:p>
        </p:txBody>
      </p:sp>
      <p:pic>
        <p:nvPicPr>
          <p:cNvPr id="7" name="Google Shape;7;p1"/>
          <p:cNvPicPr preferRelativeResize="0"/>
          <p:nvPr/>
        </p:nvPicPr>
        <p:blipFill rotWithShape="1">
          <a:blip r:embed="rId1">
            <a:alphaModFix/>
          </a:blip>
          <a:srcRect b="0" l="0" r="0" t="0"/>
          <a:stretch/>
        </p:blipFill>
        <p:spPr>
          <a:xfrm>
            <a:off x="10507713" y="458006"/>
            <a:ext cx="1277206" cy="3370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3.jpg"/><Relationship Id="rId4" Type="http://schemas.openxmlformats.org/officeDocument/2006/relationships/image" Target="../media/image2.png"/><Relationship Id="rId9"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3.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3.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3.jp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1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3.jp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3.jp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1.png"/><Relationship Id="rId7"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3.jpg"/><Relationship Id="rId4" Type="http://schemas.openxmlformats.org/officeDocument/2006/relationships/image" Target="../media/image2.png"/><Relationship Id="rId9" Type="http://schemas.openxmlformats.org/officeDocument/2006/relationships/image" Target="../media/image9.png"/><Relationship Id="rId5" Type="http://schemas.openxmlformats.org/officeDocument/2006/relationships/image" Target="../media/image5.png"/><Relationship Id="rId6" Type="http://schemas.openxmlformats.org/officeDocument/2006/relationships/image" Target="../media/image1.png"/><Relationship Id="rId7" Type="http://schemas.openxmlformats.org/officeDocument/2006/relationships/image" Target="../media/image10.png"/><Relationship Id="rId8"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3.jpg"/><Relationship Id="rId4" Type="http://schemas.openxmlformats.org/officeDocument/2006/relationships/image" Target="../media/image9.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1.png"/><Relationship Id="rId8"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 name="Shape 12"/>
        <p:cNvGrpSpPr/>
        <p:nvPr/>
      </p:nvGrpSpPr>
      <p:grpSpPr>
        <a:xfrm>
          <a:off x="0" y="0"/>
          <a:ext cx="0" cy="0"/>
          <a:chOff x="0" y="0"/>
          <a:chExt cx="0" cy="0"/>
        </a:xfrm>
      </p:grpSpPr>
      <p:sp>
        <p:nvSpPr>
          <p:cNvPr id="13" name="Google Shape;13;p3"/>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14" name="Google Shape;14;p3"/>
          <p:cNvSpPr txBox="1"/>
          <p:nvPr/>
        </p:nvSpPr>
        <p:spPr>
          <a:xfrm>
            <a:off x="456425" y="795075"/>
            <a:ext cx="5246100" cy="6551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b="1" lang="en-ID" sz="1500">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indent="-323850" lvl="1" marL="91440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Add patients in the Incident view to automatically add them to the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Incident Summary in a separate window</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Call &amp; Alert</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Browser (Audible) Alert:  Recommend OFF</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Settings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Additional Filters (ED Users)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Inbound and On Site</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EMS and ED Patients</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15" name="Google Shape;15;p3"/>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6" name="Google Shape;16;p3"/>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pic>
        <p:nvPicPr>
          <p:cNvPr id="17" name="Google Shape;17;p3"/>
          <p:cNvPicPr preferRelativeResize="0"/>
          <p:nvPr/>
        </p:nvPicPr>
        <p:blipFill rotWithShape="1">
          <a:blip r:embed="rId5">
            <a:alphaModFix/>
          </a:blip>
          <a:srcRect b="0" l="0" r="0" t="0"/>
          <a:stretch/>
        </p:blipFill>
        <p:spPr>
          <a:xfrm>
            <a:off x="387685" y="2764194"/>
            <a:ext cx="353886" cy="353886"/>
          </a:xfrm>
          <a:prstGeom prst="rect">
            <a:avLst/>
          </a:prstGeom>
          <a:noFill/>
          <a:ln>
            <a:noFill/>
          </a:ln>
          <a:effectLst>
            <a:outerShdw blurRad="50800" rotWithShape="0" algn="tl" dir="2700000" dist="38100">
              <a:srgbClr val="000000">
                <a:alpha val="40000"/>
              </a:srgbClr>
            </a:outerShdw>
          </a:effectLst>
        </p:spPr>
      </p:pic>
      <p:pic>
        <p:nvPicPr>
          <p:cNvPr id="18" name="Google Shape;18;p3"/>
          <p:cNvPicPr preferRelativeResize="0"/>
          <p:nvPr/>
        </p:nvPicPr>
        <p:blipFill rotWithShape="1">
          <a:blip r:embed="rId6">
            <a:alphaModFix/>
          </a:blip>
          <a:srcRect b="0" l="0" r="0" t="0"/>
          <a:stretch/>
        </p:blipFill>
        <p:spPr>
          <a:xfrm>
            <a:off x="139948" y="3899760"/>
            <a:ext cx="353886" cy="353886"/>
          </a:xfrm>
          <a:prstGeom prst="rect">
            <a:avLst/>
          </a:prstGeom>
          <a:noFill/>
          <a:ln>
            <a:noFill/>
          </a:ln>
          <a:effectLst>
            <a:outerShdw blurRad="50800" rotWithShape="0" algn="tl" dir="2700000" dist="38100">
              <a:srgbClr val="000000">
                <a:alpha val="40000"/>
              </a:srgbClr>
            </a:outerShdw>
          </a:effectLst>
        </p:spPr>
      </p:pic>
      <p:pic>
        <p:nvPicPr>
          <p:cNvPr id="19" name="Google Shape;19;p3"/>
          <p:cNvPicPr preferRelativeResize="0"/>
          <p:nvPr/>
        </p:nvPicPr>
        <p:blipFill rotWithShape="1">
          <a:blip r:embed="rId7">
            <a:alphaModFix/>
          </a:blip>
          <a:srcRect b="0" l="0" r="0" t="0"/>
          <a:stretch/>
        </p:blipFill>
        <p:spPr>
          <a:xfrm>
            <a:off x="139948" y="4846688"/>
            <a:ext cx="353886" cy="353886"/>
          </a:xfrm>
          <a:prstGeom prst="rect">
            <a:avLst/>
          </a:prstGeom>
          <a:noFill/>
          <a:ln>
            <a:noFill/>
          </a:ln>
          <a:effectLst>
            <a:outerShdw blurRad="50800" rotWithShape="0" algn="tl" dir="2700000" dist="38100">
              <a:srgbClr val="000000">
                <a:alpha val="40000"/>
              </a:srgbClr>
            </a:outerShdw>
          </a:effectLst>
        </p:spPr>
      </p:pic>
      <p:pic>
        <p:nvPicPr>
          <p:cNvPr id="20" name="Google Shape;20;p3"/>
          <p:cNvPicPr preferRelativeResize="0"/>
          <p:nvPr/>
        </p:nvPicPr>
        <p:blipFill rotWithShape="1">
          <a:blip r:embed="rId8">
            <a:alphaModFix/>
          </a:blip>
          <a:srcRect b="0" l="0" r="0" t="0"/>
          <a:stretch/>
        </p:blipFill>
        <p:spPr>
          <a:xfrm>
            <a:off x="7153168" y="2341251"/>
            <a:ext cx="274320" cy="274320"/>
          </a:xfrm>
          <a:prstGeom prst="rect">
            <a:avLst/>
          </a:prstGeom>
          <a:noFill/>
          <a:ln>
            <a:noFill/>
          </a:ln>
          <a:effectLst>
            <a:outerShdw blurRad="50800" rotWithShape="0" algn="tl" dir="2700000" dist="38100">
              <a:srgbClr val="000000">
                <a:alpha val="40000"/>
              </a:srgbClr>
            </a:outerShdw>
          </a:effectLst>
        </p:spPr>
      </p:pic>
      <p:pic>
        <p:nvPicPr>
          <p:cNvPr id="21" name="Google Shape;21;p3"/>
          <p:cNvPicPr preferRelativeResize="0"/>
          <p:nvPr/>
        </p:nvPicPr>
        <p:blipFill rotWithShape="1">
          <a:blip r:embed="rId9">
            <a:alphaModFix/>
          </a:blip>
          <a:srcRect b="0" l="0" r="0" t="0"/>
          <a:stretch/>
        </p:blipFill>
        <p:spPr>
          <a:xfrm>
            <a:off x="503666" y="6185946"/>
            <a:ext cx="274320" cy="274320"/>
          </a:xfrm>
          <a:prstGeom prst="rect">
            <a:avLst/>
          </a:prstGeom>
          <a:noFill/>
          <a:ln>
            <a:noFill/>
          </a:ln>
          <a:effectLst>
            <a:outerShdw blurRad="50800" rotWithShape="0" algn="tl" dir="2700000" dist="38100">
              <a:srgbClr val="000000">
                <a:alpha val="40000"/>
              </a:srgbClr>
            </a:outerShdw>
          </a:effectLst>
        </p:spPr>
      </p:pic>
      <p:pic>
        <p:nvPicPr>
          <p:cNvPr id="22" name="Google Shape;22;p3"/>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pic>
        <p:nvPicPr>
          <p:cNvPr id="23" name="Google Shape;23;p3"/>
          <p:cNvPicPr preferRelativeResize="0"/>
          <p:nvPr/>
        </p:nvPicPr>
        <p:blipFill rotWithShape="1">
          <a:blip r:embed="rId5">
            <a:alphaModFix/>
          </a:blip>
          <a:srcRect b="0" l="0" r="0" t="0"/>
          <a:stretch/>
        </p:blipFill>
        <p:spPr>
          <a:xfrm>
            <a:off x="5478904" y="2277753"/>
            <a:ext cx="274320" cy="274320"/>
          </a:xfrm>
          <a:prstGeom prst="rect">
            <a:avLst/>
          </a:prstGeom>
          <a:noFill/>
          <a:ln>
            <a:noFill/>
          </a:ln>
          <a:effectLst>
            <a:outerShdw blurRad="50800" rotWithShape="0" algn="tl" dir="2700000" dist="38100">
              <a:srgbClr val="000000">
                <a:alpha val="40000"/>
              </a:srgbClr>
            </a:outerShdw>
          </a:effectLst>
        </p:spPr>
      </p:pic>
      <p:pic>
        <p:nvPicPr>
          <p:cNvPr id="24" name="Google Shape;24;p3"/>
          <p:cNvPicPr preferRelativeResize="0"/>
          <p:nvPr/>
        </p:nvPicPr>
        <p:blipFill rotWithShape="1">
          <a:blip r:embed="rId6">
            <a:alphaModFix/>
          </a:blip>
          <a:srcRect b="0" l="0" r="0" t="0"/>
          <a:stretch/>
        </p:blipFill>
        <p:spPr>
          <a:xfrm>
            <a:off x="11346191" y="1461374"/>
            <a:ext cx="274320" cy="274320"/>
          </a:xfrm>
          <a:prstGeom prst="rect">
            <a:avLst/>
          </a:prstGeom>
          <a:noFill/>
          <a:ln>
            <a:noFill/>
          </a:ln>
          <a:effectLst>
            <a:outerShdw blurRad="50800" rotWithShape="0" algn="tl" dir="2700000" dist="38100">
              <a:srgbClr val="000000">
                <a:alpha val="40000"/>
              </a:srgbClr>
            </a:outerShdw>
          </a:effectLst>
        </p:spPr>
      </p:pic>
      <p:pic>
        <p:nvPicPr>
          <p:cNvPr id="25" name="Google Shape;25;p3"/>
          <p:cNvPicPr preferRelativeResize="0"/>
          <p:nvPr/>
        </p:nvPicPr>
        <p:blipFill rotWithShape="1">
          <a:blip r:embed="rId7">
            <a:alphaModFix/>
          </a:blip>
          <a:srcRect b="0" l="0" r="0" t="0"/>
          <a:stretch/>
        </p:blipFill>
        <p:spPr>
          <a:xfrm>
            <a:off x="11071891" y="1461381"/>
            <a:ext cx="274320" cy="274320"/>
          </a:xfrm>
          <a:prstGeom prst="rect">
            <a:avLst/>
          </a:prstGeom>
          <a:noFill/>
          <a:ln>
            <a:noFill/>
          </a:ln>
          <a:effectLst>
            <a:outerShdw blurRad="50800" rotWithShape="0" algn="tl" dir="2700000" dist="38100">
              <a:srgbClr val="000000">
                <a:alpha val="40000"/>
              </a:srgbClr>
            </a:outerShdw>
          </a:effectLst>
        </p:spPr>
      </p:pic>
      <p:pic>
        <p:nvPicPr>
          <p:cNvPr id="26" name="Google Shape;26;p3"/>
          <p:cNvPicPr preferRelativeResize="0"/>
          <p:nvPr/>
        </p:nvPicPr>
        <p:blipFill rotWithShape="1">
          <a:blip r:embed="rId9">
            <a:alphaModFix/>
          </a:blip>
          <a:srcRect b="0" l="0" r="0" t="0"/>
          <a:stretch/>
        </p:blipFill>
        <p:spPr>
          <a:xfrm>
            <a:off x="7115079" y="2917659"/>
            <a:ext cx="274320" cy="274320"/>
          </a:xfrm>
          <a:prstGeom prst="rect">
            <a:avLst/>
          </a:prstGeom>
          <a:noFill/>
          <a:ln>
            <a:noFill/>
          </a:ln>
          <a:effectLst>
            <a:outerShdw blurRad="50800" rotWithShape="0" algn="tl" dir="2700000" dist="38100">
              <a:srgbClr val="000000">
                <a:alpha val="40000"/>
              </a:srgbClr>
            </a:outerShdw>
          </a:effectLst>
        </p:spPr>
      </p:pic>
      <p:pic>
        <p:nvPicPr>
          <p:cNvPr id="27" name="Google Shape;27;p3"/>
          <p:cNvPicPr preferRelativeResize="0"/>
          <p:nvPr/>
        </p:nvPicPr>
        <p:blipFill rotWithShape="1">
          <a:blip r:embed="rId8">
            <a:alphaModFix/>
          </a:blip>
          <a:srcRect b="0" l="0" r="0" t="0"/>
          <a:stretch/>
        </p:blipFill>
        <p:spPr>
          <a:xfrm>
            <a:off x="503666" y="5911629"/>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 name="Shape 31"/>
        <p:cNvGrpSpPr/>
        <p:nvPr/>
      </p:nvGrpSpPr>
      <p:grpSpPr>
        <a:xfrm>
          <a:off x="0" y="0"/>
          <a:ext cx="0" cy="0"/>
          <a:chOff x="0" y="0"/>
          <a:chExt cx="0" cy="0"/>
        </a:xfrm>
      </p:grpSpPr>
      <p:pic>
        <p:nvPicPr>
          <p:cNvPr id="32" name="Google Shape;32;p4"/>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33" name="Google Shape;33;p4"/>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sp>
        <p:nvSpPr>
          <p:cNvPr id="34" name="Google Shape;34;p4"/>
          <p:cNvSpPr/>
          <p:nvPr/>
        </p:nvSpPr>
        <p:spPr>
          <a:xfrm>
            <a:off x="5741675" y="2075750"/>
            <a:ext cx="1008600" cy="2019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5" name="Google Shape;35;p4"/>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36" name="Google Shape;36;p4"/>
          <p:cNvSpPr txBox="1"/>
          <p:nvPr/>
        </p:nvSpPr>
        <p:spPr>
          <a:xfrm>
            <a:off x="456425" y="795075"/>
            <a:ext cx="5246100" cy="2432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37" name="Google Shape;37;p4"/>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pic>
        <p:nvPicPr>
          <p:cNvPr id="42" name="Google Shape;42;p5"/>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43" name="Google Shape;43;p5"/>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sp>
        <p:nvSpPr>
          <p:cNvPr id="44" name="Google Shape;44;p5"/>
          <p:cNvSpPr/>
          <p:nvPr/>
        </p:nvSpPr>
        <p:spPr>
          <a:xfrm>
            <a:off x="7884150" y="2443950"/>
            <a:ext cx="328200" cy="1200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5" name="Google Shape;45;p5"/>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46" name="Google Shape;46;p5"/>
          <p:cNvSpPr txBox="1"/>
          <p:nvPr/>
        </p:nvSpPr>
        <p:spPr>
          <a:xfrm>
            <a:off x="456425" y="795075"/>
            <a:ext cx="5246100" cy="2432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47" name="Google Shape;47;p5"/>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pic>
        <p:nvPicPr>
          <p:cNvPr id="52" name="Google Shape;52;p6"/>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53" name="Google Shape;53;p6"/>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sp>
        <p:nvSpPr>
          <p:cNvPr id="54" name="Google Shape;54;p6"/>
          <p:cNvSpPr/>
          <p:nvPr/>
        </p:nvSpPr>
        <p:spPr>
          <a:xfrm>
            <a:off x="11386891" y="2101000"/>
            <a:ext cx="586500" cy="1767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6"/>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56" name="Google Shape;56;p6"/>
          <p:cNvSpPr txBox="1"/>
          <p:nvPr/>
        </p:nvSpPr>
        <p:spPr>
          <a:xfrm>
            <a:off x="456425" y="795075"/>
            <a:ext cx="5246100" cy="2432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57" name="Google Shape;57;p6"/>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7"/>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63" name="Google Shape;63;p7"/>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pic>
        <p:nvPicPr>
          <p:cNvPr id="64" name="Google Shape;64;p7"/>
          <p:cNvPicPr preferRelativeResize="0"/>
          <p:nvPr/>
        </p:nvPicPr>
        <p:blipFill rotWithShape="1">
          <a:blip r:embed="rId5">
            <a:alphaModFix/>
          </a:blip>
          <a:srcRect b="0" l="0" r="0" t="0"/>
          <a:stretch/>
        </p:blipFill>
        <p:spPr>
          <a:xfrm>
            <a:off x="5478904" y="2277753"/>
            <a:ext cx="274320" cy="274320"/>
          </a:xfrm>
          <a:prstGeom prst="rect">
            <a:avLst/>
          </a:prstGeom>
          <a:noFill/>
          <a:ln>
            <a:noFill/>
          </a:ln>
          <a:effectLst>
            <a:outerShdw blurRad="50800" rotWithShape="0" algn="tl" dir="2700000" dist="38100">
              <a:srgbClr val="000000">
                <a:alpha val="40000"/>
              </a:srgbClr>
            </a:outerShdw>
          </a:effectLst>
        </p:spPr>
      </p:pic>
      <p:sp>
        <p:nvSpPr>
          <p:cNvPr id="65" name="Google Shape;65;p7"/>
          <p:cNvSpPr/>
          <p:nvPr/>
        </p:nvSpPr>
        <p:spPr>
          <a:xfrm>
            <a:off x="5727575" y="2272800"/>
            <a:ext cx="1028100" cy="1746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6" name="Google Shape;66;p7"/>
          <p:cNvPicPr preferRelativeResize="0"/>
          <p:nvPr/>
        </p:nvPicPr>
        <p:blipFill>
          <a:blip r:embed="rId6">
            <a:alphaModFix/>
          </a:blip>
          <a:stretch>
            <a:fillRect/>
          </a:stretch>
        </p:blipFill>
        <p:spPr>
          <a:xfrm>
            <a:off x="1410253" y="4076699"/>
            <a:ext cx="3389148" cy="2276175"/>
          </a:xfrm>
          <a:prstGeom prst="rect">
            <a:avLst/>
          </a:prstGeom>
          <a:noFill/>
          <a:ln>
            <a:noFill/>
          </a:ln>
        </p:spPr>
      </p:pic>
      <p:sp>
        <p:nvSpPr>
          <p:cNvPr id="67" name="Google Shape;67;p7"/>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68" name="Google Shape;68;p7"/>
          <p:cNvSpPr txBox="1"/>
          <p:nvPr/>
        </p:nvSpPr>
        <p:spPr>
          <a:xfrm>
            <a:off x="456425" y="795075"/>
            <a:ext cx="5246100" cy="3155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b="1" lang="en-ID" sz="1500">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indent="-323850" lvl="1" marL="91440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Add patients in the Incident view to automatically add them to the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Incident Summary in a separate window</a:t>
            </a:r>
            <a:endParaRPr b="1" sz="2200">
              <a:solidFill>
                <a:srgbClr val="676767"/>
              </a:solidFill>
              <a:latin typeface="Roboto"/>
              <a:ea typeface="Roboto"/>
              <a:cs typeface="Roboto"/>
              <a:sym typeface="Roboto"/>
            </a:endParaRPr>
          </a:p>
        </p:txBody>
      </p:sp>
      <p:pic>
        <p:nvPicPr>
          <p:cNvPr id="69" name="Google Shape;69;p7"/>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pic>
        <p:nvPicPr>
          <p:cNvPr id="70" name="Google Shape;70;p7"/>
          <p:cNvPicPr preferRelativeResize="0"/>
          <p:nvPr/>
        </p:nvPicPr>
        <p:blipFill rotWithShape="1">
          <a:blip r:embed="rId5">
            <a:alphaModFix/>
          </a:blip>
          <a:srcRect b="0" l="0" r="0" t="0"/>
          <a:stretch/>
        </p:blipFill>
        <p:spPr>
          <a:xfrm>
            <a:off x="387685" y="2764194"/>
            <a:ext cx="353886" cy="35388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pic>
        <p:nvPicPr>
          <p:cNvPr id="75" name="Google Shape;75;p8"/>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76" name="Google Shape;76;p8"/>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pic>
        <p:nvPicPr>
          <p:cNvPr id="77" name="Google Shape;77;p8"/>
          <p:cNvPicPr preferRelativeResize="0"/>
          <p:nvPr/>
        </p:nvPicPr>
        <p:blipFill rotWithShape="1">
          <a:blip r:embed="rId5">
            <a:alphaModFix/>
          </a:blip>
          <a:srcRect b="0" l="0" r="0" t="0"/>
          <a:stretch/>
        </p:blipFill>
        <p:spPr>
          <a:xfrm>
            <a:off x="5478904" y="2277753"/>
            <a:ext cx="274320" cy="274320"/>
          </a:xfrm>
          <a:prstGeom prst="rect">
            <a:avLst/>
          </a:prstGeom>
          <a:noFill/>
          <a:ln>
            <a:noFill/>
          </a:ln>
          <a:effectLst>
            <a:outerShdw blurRad="50800" rotWithShape="0" algn="tl" dir="2700000" dist="38100">
              <a:srgbClr val="000000">
                <a:alpha val="40000"/>
              </a:srgbClr>
            </a:outerShdw>
          </a:effectLst>
        </p:spPr>
      </p:pic>
      <p:pic>
        <p:nvPicPr>
          <p:cNvPr id="78" name="Google Shape;78;p8"/>
          <p:cNvPicPr preferRelativeResize="0"/>
          <p:nvPr/>
        </p:nvPicPr>
        <p:blipFill rotWithShape="1">
          <a:blip r:embed="rId6">
            <a:alphaModFix/>
          </a:blip>
          <a:srcRect b="0" l="0" r="0" t="0"/>
          <a:stretch/>
        </p:blipFill>
        <p:spPr>
          <a:xfrm>
            <a:off x="11346191" y="1461374"/>
            <a:ext cx="274320" cy="274320"/>
          </a:xfrm>
          <a:prstGeom prst="rect">
            <a:avLst/>
          </a:prstGeom>
          <a:noFill/>
          <a:ln>
            <a:noFill/>
          </a:ln>
          <a:effectLst>
            <a:outerShdw blurRad="50800" rotWithShape="0" algn="tl" dir="2700000" dist="38100">
              <a:srgbClr val="000000">
                <a:alpha val="40000"/>
              </a:srgbClr>
            </a:outerShdw>
          </a:effectLst>
        </p:spPr>
      </p:pic>
      <p:sp>
        <p:nvSpPr>
          <p:cNvPr id="79" name="Google Shape;79;p8"/>
          <p:cNvSpPr/>
          <p:nvPr/>
        </p:nvSpPr>
        <p:spPr>
          <a:xfrm>
            <a:off x="11348850" y="1795650"/>
            <a:ext cx="201000" cy="2433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 name="Google Shape;80;p8"/>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81" name="Google Shape;81;p8"/>
          <p:cNvSpPr txBox="1"/>
          <p:nvPr/>
        </p:nvSpPr>
        <p:spPr>
          <a:xfrm>
            <a:off x="456425" y="795075"/>
            <a:ext cx="5246100" cy="41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b="1" lang="en-ID" sz="1500">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indent="-323850" lvl="1" marL="91440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Add patients in the Incident view to automatically add them to the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Incident Summary in a separate window</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Call &amp; Alert</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Browser (Audible) Alert:  Recommend OFF</a:t>
            </a:r>
            <a:endParaRPr b="1" sz="2200">
              <a:solidFill>
                <a:srgbClr val="676767"/>
              </a:solidFill>
              <a:latin typeface="Roboto"/>
              <a:ea typeface="Roboto"/>
              <a:cs typeface="Roboto"/>
              <a:sym typeface="Roboto"/>
            </a:endParaRPr>
          </a:p>
        </p:txBody>
      </p:sp>
      <p:pic>
        <p:nvPicPr>
          <p:cNvPr id="82" name="Google Shape;82;p8"/>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pic>
        <p:nvPicPr>
          <p:cNvPr id="83" name="Google Shape;83;p8"/>
          <p:cNvPicPr preferRelativeResize="0"/>
          <p:nvPr/>
        </p:nvPicPr>
        <p:blipFill rotWithShape="1">
          <a:blip r:embed="rId5">
            <a:alphaModFix/>
          </a:blip>
          <a:srcRect b="0" l="0" r="0" t="0"/>
          <a:stretch/>
        </p:blipFill>
        <p:spPr>
          <a:xfrm>
            <a:off x="387685" y="2764194"/>
            <a:ext cx="353886" cy="353886"/>
          </a:xfrm>
          <a:prstGeom prst="rect">
            <a:avLst/>
          </a:prstGeom>
          <a:noFill/>
          <a:ln>
            <a:noFill/>
          </a:ln>
          <a:effectLst>
            <a:outerShdw blurRad="50800" rotWithShape="0" algn="tl" dir="2700000" dist="38100">
              <a:srgbClr val="000000">
                <a:alpha val="40000"/>
              </a:srgbClr>
            </a:outerShdw>
          </a:effectLst>
        </p:spPr>
      </p:pic>
      <p:pic>
        <p:nvPicPr>
          <p:cNvPr id="84" name="Google Shape;84;p8"/>
          <p:cNvPicPr preferRelativeResize="0"/>
          <p:nvPr/>
        </p:nvPicPr>
        <p:blipFill rotWithShape="1">
          <a:blip r:embed="rId6">
            <a:alphaModFix/>
          </a:blip>
          <a:srcRect b="0" l="0" r="0" t="0"/>
          <a:stretch/>
        </p:blipFill>
        <p:spPr>
          <a:xfrm>
            <a:off x="139948" y="3899760"/>
            <a:ext cx="353886" cy="35388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9"/>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90" name="Google Shape;90;p9"/>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pic>
        <p:nvPicPr>
          <p:cNvPr id="91" name="Google Shape;91;p9"/>
          <p:cNvPicPr preferRelativeResize="0"/>
          <p:nvPr/>
        </p:nvPicPr>
        <p:blipFill rotWithShape="1">
          <a:blip r:embed="rId5">
            <a:alphaModFix/>
          </a:blip>
          <a:srcRect b="0" l="0" r="0" t="0"/>
          <a:stretch/>
        </p:blipFill>
        <p:spPr>
          <a:xfrm>
            <a:off x="5478904" y="2277753"/>
            <a:ext cx="274320" cy="274320"/>
          </a:xfrm>
          <a:prstGeom prst="rect">
            <a:avLst/>
          </a:prstGeom>
          <a:noFill/>
          <a:ln>
            <a:noFill/>
          </a:ln>
          <a:effectLst>
            <a:outerShdw blurRad="50800" rotWithShape="0" algn="tl" dir="2700000" dist="38100">
              <a:srgbClr val="000000">
                <a:alpha val="40000"/>
              </a:srgbClr>
            </a:outerShdw>
          </a:effectLst>
        </p:spPr>
      </p:pic>
      <p:pic>
        <p:nvPicPr>
          <p:cNvPr id="92" name="Google Shape;92;p9"/>
          <p:cNvPicPr preferRelativeResize="0"/>
          <p:nvPr/>
        </p:nvPicPr>
        <p:blipFill rotWithShape="1">
          <a:blip r:embed="rId6">
            <a:alphaModFix/>
          </a:blip>
          <a:srcRect b="0" l="0" r="0" t="0"/>
          <a:stretch/>
        </p:blipFill>
        <p:spPr>
          <a:xfrm>
            <a:off x="11346191" y="1461374"/>
            <a:ext cx="274320" cy="274320"/>
          </a:xfrm>
          <a:prstGeom prst="rect">
            <a:avLst/>
          </a:prstGeom>
          <a:noFill/>
          <a:ln>
            <a:noFill/>
          </a:ln>
          <a:effectLst>
            <a:outerShdw blurRad="50800" rotWithShape="0" algn="tl" dir="2700000" dist="38100">
              <a:srgbClr val="000000">
                <a:alpha val="40000"/>
              </a:srgbClr>
            </a:outerShdw>
          </a:effectLst>
        </p:spPr>
      </p:pic>
      <p:pic>
        <p:nvPicPr>
          <p:cNvPr id="93" name="Google Shape;93;p9"/>
          <p:cNvPicPr preferRelativeResize="0"/>
          <p:nvPr/>
        </p:nvPicPr>
        <p:blipFill rotWithShape="1">
          <a:blip r:embed="rId7">
            <a:alphaModFix/>
          </a:blip>
          <a:srcRect b="0" l="0" r="0" t="0"/>
          <a:stretch/>
        </p:blipFill>
        <p:spPr>
          <a:xfrm>
            <a:off x="11071891" y="1461381"/>
            <a:ext cx="274320" cy="274320"/>
          </a:xfrm>
          <a:prstGeom prst="rect">
            <a:avLst/>
          </a:prstGeom>
          <a:noFill/>
          <a:ln>
            <a:noFill/>
          </a:ln>
          <a:effectLst>
            <a:outerShdw blurRad="50800" rotWithShape="0" algn="tl" dir="2700000" dist="38100">
              <a:srgbClr val="000000">
                <a:alpha val="40000"/>
              </a:srgbClr>
            </a:outerShdw>
          </a:effectLst>
        </p:spPr>
      </p:pic>
      <p:sp>
        <p:nvSpPr>
          <p:cNvPr id="94" name="Google Shape;94;p9"/>
          <p:cNvSpPr/>
          <p:nvPr/>
        </p:nvSpPr>
        <p:spPr>
          <a:xfrm>
            <a:off x="11158350" y="1785050"/>
            <a:ext cx="201000" cy="2433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5" name="Google Shape;95;p9"/>
          <p:cNvSpPr/>
          <p:nvPr/>
        </p:nvSpPr>
        <p:spPr>
          <a:xfrm>
            <a:off x="8544275" y="2441233"/>
            <a:ext cx="576000" cy="121500"/>
          </a:xfrm>
          <a:prstGeom prst="rect">
            <a:avLst/>
          </a:prstGeom>
          <a:noFill/>
          <a:ln cap="flat" cmpd="sng" w="9525">
            <a:solidFill>
              <a:srgbClr val="FFFF00"/>
            </a:solidFill>
            <a:prstDash val="solid"/>
            <a:round/>
            <a:headEnd len="sm" w="sm" type="none"/>
            <a:tailEnd len="sm" w="sm" type="none"/>
          </a:ln>
          <a:effectLst>
            <a:outerShdw blurRad="190500" rotWithShape="0" algn="tl" dir="2700000" dist="88900">
              <a:srgbClr val="000000">
                <a:alpha val="2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6" name="Google Shape;96;p9"/>
          <p:cNvSpPr/>
          <p:nvPr/>
        </p:nvSpPr>
        <p:spPr>
          <a:xfrm>
            <a:off x="7866950" y="2547050"/>
            <a:ext cx="624300" cy="121500"/>
          </a:xfrm>
          <a:prstGeom prst="rect">
            <a:avLst/>
          </a:prstGeom>
          <a:noFill/>
          <a:ln cap="flat" cmpd="sng" w="9525">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7" name="Google Shape;97;p9"/>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98" name="Google Shape;98;p9"/>
          <p:cNvSpPr txBox="1"/>
          <p:nvPr/>
        </p:nvSpPr>
        <p:spPr>
          <a:xfrm>
            <a:off x="456425" y="795075"/>
            <a:ext cx="5246100" cy="4799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b="1" lang="en-ID" sz="1500">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indent="-323850" lvl="1" marL="91440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Add patients in the Incident view to automatically add them to the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Incident Summary in a separate window</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Call &amp; Alert</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Browser (Audible) Alert:  Recommend OFF</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Settings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b="1" sz="2200">
              <a:solidFill>
                <a:srgbClr val="676767"/>
              </a:solidFill>
              <a:latin typeface="Roboto"/>
              <a:ea typeface="Roboto"/>
              <a:cs typeface="Roboto"/>
              <a:sym typeface="Roboto"/>
            </a:endParaRPr>
          </a:p>
        </p:txBody>
      </p:sp>
      <p:pic>
        <p:nvPicPr>
          <p:cNvPr id="99" name="Google Shape;99;p9"/>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pic>
        <p:nvPicPr>
          <p:cNvPr id="100" name="Google Shape;100;p9"/>
          <p:cNvPicPr preferRelativeResize="0"/>
          <p:nvPr/>
        </p:nvPicPr>
        <p:blipFill rotWithShape="1">
          <a:blip r:embed="rId5">
            <a:alphaModFix/>
          </a:blip>
          <a:srcRect b="0" l="0" r="0" t="0"/>
          <a:stretch/>
        </p:blipFill>
        <p:spPr>
          <a:xfrm>
            <a:off x="387685" y="2764194"/>
            <a:ext cx="353886" cy="353886"/>
          </a:xfrm>
          <a:prstGeom prst="rect">
            <a:avLst/>
          </a:prstGeom>
          <a:noFill/>
          <a:ln>
            <a:noFill/>
          </a:ln>
          <a:effectLst>
            <a:outerShdw blurRad="50800" rotWithShape="0" algn="tl" dir="2700000" dist="38100">
              <a:srgbClr val="000000">
                <a:alpha val="40000"/>
              </a:srgbClr>
            </a:outerShdw>
          </a:effectLst>
        </p:spPr>
      </p:pic>
      <p:pic>
        <p:nvPicPr>
          <p:cNvPr id="101" name="Google Shape;101;p9"/>
          <p:cNvPicPr preferRelativeResize="0"/>
          <p:nvPr/>
        </p:nvPicPr>
        <p:blipFill rotWithShape="1">
          <a:blip r:embed="rId6">
            <a:alphaModFix/>
          </a:blip>
          <a:srcRect b="0" l="0" r="0" t="0"/>
          <a:stretch/>
        </p:blipFill>
        <p:spPr>
          <a:xfrm>
            <a:off x="139948" y="3899760"/>
            <a:ext cx="353886" cy="353886"/>
          </a:xfrm>
          <a:prstGeom prst="rect">
            <a:avLst/>
          </a:prstGeom>
          <a:noFill/>
          <a:ln>
            <a:noFill/>
          </a:ln>
          <a:effectLst>
            <a:outerShdw blurRad="50800" rotWithShape="0" algn="tl" dir="2700000" dist="38100">
              <a:srgbClr val="000000">
                <a:alpha val="40000"/>
              </a:srgbClr>
            </a:outerShdw>
          </a:effectLst>
        </p:spPr>
      </p:pic>
      <p:pic>
        <p:nvPicPr>
          <p:cNvPr id="102" name="Google Shape;102;p9"/>
          <p:cNvPicPr preferRelativeResize="0"/>
          <p:nvPr/>
        </p:nvPicPr>
        <p:blipFill rotWithShape="1">
          <a:blip r:embed="rId7">
            <a:alphaModFix/>
          </a:blip>
          <a:srcRect b="0" l="0" r="0" t="0"/>
          <a:stretch/>
        </p:blipFill>
        <p:spPr>
          <a:xfrm>
            <a:off x="139948" y="4846688"/>
            <a:ext cx="353886" cy="353886"/>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pic>
        <p:nvPicPr>
          <p:cNvPr id="107" name="Google Shape;107;p10"/>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08" name="Google Shape;108;p10"/>
          <p:cNvPicPr preferRelativeResize="0"/>
          <p:nvPr/>
        </p:nvPicPr>
        <p:blipFill rotWithShape="1">
          <a:blip r:embed="rId4">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pic>
        <p:nvPicPr>
          <p:cNvPr id="109" name="Google Shape;109;p10"/>
          <p:cNvPicPr preferRelativeResize="0"/>
          <p:nvPr/>
        </p:nvPicPr>
        <p:blipFill rotWithShape="1">
          <a:blip r:embed="rId5">
            <a:alphaModFix/>
          </a:blip>
          <a:srcRect b="0" l="0" r="0" t="0"/>
          <a:stretch/>
        </p:blipFill>
        <p:spPr>
          <a:xfrm>
            <a:off x="5478904" y="2277753"/>
            <a:ext cx="274320" cy="274320"/>
          </a:xfrm>
          <a:prstGeom prst="rect">
            <a:avLst/>
          </a:prstGeom>
          <a:noFill/>
          <a:ln>
            <a:noFill/>
          </a:ln>
          <a:effectLst>
            <a:outerShdw blurRad="50800" rotWithShape="0" algn="tl" dir="2700000" dist="38100">
              <a:srgbClr val="000000">
                <a:alpha val="40000"/>
              </a:srgbClr>
            </a:outerShdw>
          </a:effectLst>
        </p:spPr>
      </p:pic>
      <p:pic>
        <p:nvPicPr>
          <p:cNvPr id="110" name="Google Shape;110;p10"/>
          <p:cNvPicPr preferRelativeResize="0"/>
          <p:nvPr/>
        </p:nvPicPr>
        <p:blipFill rotWithShape="1">
          <a:blip r:embed="rId6">
            <a:alphaModFix/>
          </a:blip>
          <a:srcRect b="0" l="0" r="0" t="0"/>
          <a:stretch/>
        </p:blipFill>
        <p:spPr>
          <a:xfrm>
            <a:off x="11346191" y="1461374"/>
            <a:ext cx="274320" cy="274320"/>
          </a:xfrm>
          <a:prstGeom prst="rect">
            <a:avLst/>
          </a:prstGeom>
          <a:noFill/>
          <a:ln>
            <a:noFill/>
          </a:ln>
          <a:effectLst>
            <a:outerShdw blurRad="50800" rotWithShape="0" algn="tl" dir="2700000" dist="38100">
              <a:srgbClr val="000000">
                <a:alpha val="40000"/>
              </a:srgbClr>
            </a:outerShdw>
          </a:effectLst>
        </p:spPr>
      </p:pic>
      <p:pic>
        <p:nvPicPr>
          <p:cNvPr id="111" name="Google Shape;111;p10"/>
          <p:cNvPicPr preferRelativeResize="0"/>
          <p:nvPr/>
        </p:nvPicPr>
        <p:blipFill rotWithShape="1">
          <a:blip r:embed="rId7">
            <a:alphaModFix/>
          </a:blip>
          <a:srcRect b="0" l="0" r="0" t="0"/>
          <a:stretch/>
        </p:blipFill>
        <p:spPr>
          <a:xfrm>
            <a:off x="11071891" y="1461381"/>
            <a:ext cx="274320" cy="274320"/>
          </a:xfrm>
          <a:prstGeom prst="rect">
            <a:avLst/>
          </a:prstGeom>
          <a:noFill/>
          <a:ln>
            <a:noFill/>
          </a:ln>
          <a:effectLst>
            <a:outerShdw blurRad="50800" rotWithShape="0" algn="tl" dir="2700000" dist="38100">
              <a:srgbClr val="000000">
                <a:alpha val="40000"/>
              </a:srgbClr>
            </a:outerShdw>
          </a:effectLst>
        </p:spPr>
      </p:pic>
      <p:pic>
        <p:nvPicPr>
          <p:cNvPr id="112" name="Google Shape;112;p10"/>
          <p:cNvPicPr preferRelativeResize="0"/>
          <p:nvPr/>
        </p:nvPicPr>
        <p:blipFill rotWithShape="1">
          <a:blip r:embed="rId8">
            <a:alphaModFix/>
          </a:blip>
          <a:srcRect b="0" l="0" r="0" t="0"/>
          <a:stretch/>
        </p:blipFill>
        <p:spPr>
          <a:xfrm>
            <a:off x="13419591" y="3898191"/>
            <a:ext cx="274320" cy="274320"/>
          </a:xfrm>
          <a:prstGeom prst="rect">
            <a:avLst/>
          </a:prstGeom>
          <a:noFill/>
          <a:ln>
            <a:noFill/>
          </a:ln>
          <a:effectLst>
            <a:outerShdw blurRad="50800" rotWithShape="0" algn="tl" dir="2700000" dist="38100">
              <a:srgbClr val="000000">
                <a:alpha val="40000"/>
              </a:srgbClr>
            </a:outerShdw>
          </a:effectLst>
        </p:spPr>
      </p:pic>
      <p:sp>
        <p:nvSpPr>
          <p:cNvPr id="113" name="Google Shape;113;p10"/>
          <p:cNvSpPr/>
          <p:nvPr/>
        </p:nvSpPr>
        <p:spPr>
          <a:xfrm>
            <a:off x="6840350" y="2409475"/>
            <a:ext cx="837900" cy="5850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14" name="Google Shape;114;p10"/>
          <p:cNvPicPr preferRelativeResize="0"/>
          <p:nvPr/>
        </p:nvPicPr>
        <p:blipFill rotWithShape="1">
          <a:blip r:embed="rId9">
            <a:alphaModFix/>
          </a:blip>
          <a:srcRect b="0" l="0" r="0" t="0"/>
          <a:stretch/>
        </p:blipFill>
        <p:spPr>
          <a:xfrm>
            <a:off x="7115068" y="2277751"/>
            <a:ext cx="274320" cy="274320"/>
          </a:xfrm>
          <a:prstGeom prst="rect">
            <a:avLst/>
          </a:prstGeom>
          <a:noFill/>
          <a:ln>
            <a:noFill/>
          </a:ln>
          <a:effectLst>
            <a:outerShdw blurRad="50800" rotWithShape="0" algn="tl" dir="2700000" dist="38100">
              <a:srgbClr val="000000">
                <a:alpha val="40000"/>
              </a:srgbClr>
            </a:outerShdw>
          </a:effectLst>
        </p:spPr>
      </p:pic>
      <p:sp>
        <p:nvSpPr>
          <p:cNvPr id="115" name="Google Shape;115;p10"/>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116" name="Google Shape;116;p10"/>
          <p:cNvSpPr txBox="1"/>
          <p:nvPr/>
        </p:nvSpPr>
        <p:spPr>
          <a:xfrm>
            <a:off x="456425" y="795075"/>
            <a:ext cx="5246100" cy="6273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b="1" lang="en-ID" sz="1500">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indent="-323850" lvl="1" marL="91440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Add patients in the Incident view to automatically add them to the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Incident Summary in a separate window</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Call &amp; Alert</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Browser (Audible) Alert:  Recommend OFF</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Settings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Additional Filters (ED Users)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Inbound and On Site</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117" name="Google Shape;117;p10"/>
          <p:cNvPicPr preferRelativeResize="0"/>
          <p:nvPr/>
        </p:nvPicPr>
        <p:blipFill rotWithShape="1">
          <a:blip r:embed="rId4">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pic>
        <p:nvPicPr>
          <p:cNvPr id="118" name="Google Shape;118;p10"/>
          <p:cNvPicPr preferRelativeResize="0"/>
          <p:nvPr/>
        </p:nvPicPr>
        <p:blipFill rotWithShape="1">
          <a:blip r:embed="rId5">
            <a:alphaModFix/>
          </a:blip>
          <a:srcRect b="0" l="0" r="0" t="0"/>
          <a:stretch/>
        </p:blipFill>
        <p:spPr>
          <a:xfrm>
            <a:off x="387685" y="2764194"/>
            <a:ext cx="353886" cy="353886"/>
          </a:xfrm>
          <a:prstGeom prst="rect">
            <a:avLst/>
          </a:prstGeom>
          <a:noFill/>
          <a:ln>
            <a:noFill/>
          </a:ln>
          <a:effectLst>
            <a:outerShdw blurRad="50800" rotWithShape="0" algn="tl" dir="2700000" dist="38100">
              <a:srgbClr val="000000">
                <a:alpha val="40000"/>
              </a:srgbClr>
            </a:outerShdw>
          </a:effectLst>
        </p:spPr>
      </p:pic>
      <p:pic>
        <p:nvPicPr>
          <p:cNvPr id="119" name="Google Shape;119;p10"/>
          <p:cNvPicPr preferRelativeResize="0"/>
          <p:nvPr/>
        </p:nvPicPr>
        <p:blipFill rotWithShape="1">
          <a:blip r:embed="rId6">
            <a:alphaModFix/>
          </a:blip>
          <a:srcRect b="0" l="0" r="0" t="0"/>
          <a:stretch/>
        </p:blipFill>
        <p:spPr>
          <a:xfrm>
            <a:off x="139948" y="3899760"/>
            <a:ext cx="353886" cy="353886"/>
          </a:xfrm>
          <a:prstGeom prst="rect">
            <a:avLst/>
          </a:prstGeom>
          <a:noFill/>
          <a:ln>
            <a:noFill/>
          </a:ln>
          <a:effectLst>
            <a:outerShdw blurRad="50800" rotWithShape="0" algn="tl" dir="2700000" dist="38100">
              <a:srgbClr val="000000">
                <a:alpha val="40000"/>
              </a:srgbClr>
            </a:outerShdw>
          </a:effectLst>
        </p:spPr>
      </p:pic>
      <p:pic>
        <p:nvPicPr>
          <p:cNvPr id="120" name="Google Shape;120;p10"/>
          <p:cNvPicPr preferRelativeResize="0"/>
          <p:nvPr/>
        </p:nvPicPr>
        <p:blipFill rotWithShape="1">
          <a:blip r:embed="rId7">
            <a:alphaModFix/>
          </a:blip>
          <a:srcRect b="0" l="0" r="0" t="0"/>
          <a:stretch/>
        </p:blipFill>
        <p:spPr>
          <a:xfrm>
            <a:off x="139948" y="4846688"/>
            <a:ext cx="353886" cy="353886"/>
          </a:xfrm>
          <a:prstGeom prst="rect">
            <a:avLst/>
          </a:prstGeom>
          <a:noFill/>
          <a:ln>
            <a:noFill/>
          </a:ln>
          <a:effectLst>
            <a:outerShdw blurRad="50800" rotWithShape="0" algn="tl" dir="2700000" dist="38100">
              <a:srgbClr val="000000">
                <a:alpha val="40000"/>
              </a:srgbClr>
            </a:outerShdw>
          </a:effectLst>
        </p:spPr>
      </p:pic>
      <p:pic>
        <p:nvPicPr>
          <p:cNvPr id="121" name="Google Shape;121;p10"/>
          <p:cNvPicPr preferRelativeResize="0"/>
          <p:nvPr/>
        </p:nvPicPr>
        <p:blipFill rotWithShape="1">
          <a:blip r:embed="rId9">
            <a:alphaModFix/>
          </a:blip>
          <a:srcRect b="0" l="0" r="0" t="0"/>
          <a:stretch/>
        </p:blipFill>
        <p:spPr>
          <a:xfrm>
            <a:off x="503666" y="5911629"/>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id="126" name="Google Shape;126;p11"/>
          <p:cNvPicPr preferRelativeResize="0"/>
          <p:nvPr/>
        </p:nvPicPr>
        <p:blipFill rotWithShape="1">
          <a:blip r:embed="rId3">
            <a:alphaModFix/>
          </a:blip>
          <a:srcRect b="0" l="-310" r="310" t="-959"/>
          <a:stretch/>
        </p:blipFill>
        <p:spPr>
          <a:xfrm>
            <a:off x="5702525" y="1738350"/>
            <a:ext cx="6282600" cy="31875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27" name="Google Shape;127;p11"/>
          <p:cNvPicPr preferRelativeResize="0"/>
          <p:nvPr/>
        </p:nvPicPr>
        <p:blipFill rotWithShape="1">
          <a:blip r:embed="rId4">
            <a:alphaModFix/>
          </a:blip>
          <a:srcRect b="0" l="0" r="0" t="0"/>
          <a:stretch/>
        </p:blipFill>
        <p:spPr>
          <a:xfrm>
            <a:off x="7115068" y="2277751"/>
            <a:ext cx="274320" cy="274320"/>
          </a:xfrm>
          <a:prstGeom prst="rect">
            <a:avLst/>
          </a:prstGeom>
          <a:noFill/>
          <a:ln>
            <a:noFill/>
          </a:ln>
          <a:effectLst>
            <a:outerShdw blurRad="50800" rotWithShape="0" algn="tl" dir="2700000" dist="38100">
              <a:srgbClr val="000000">
                <a:alpha val="40000"/>
              </a:srgbClr>
            </a:outerShdw>
          </a:effectLst>
        </p:spPr>
      </p:pic>
      <p:pic>
        <p:nvPicPr>
          <p:cNvPr id="128" name="Google Shape;128;p11"/>
          <p:cNvPicPr preferRelativeResize="0"/>
          <p:nvPr/>
        </p:nvPicPr>
        <p:blipFill rotWithShape="1">
          <a:blip r:embed="rId5">
            <a:alphaModFix/>
          </a:blip>
          <a:srcRect b="0" l="0" r="0" t="0"/>
          <a:stretch/>
        </p:blipFill>
        <p:spPr>
          <a:xfrm>
            <a:off x="5478904" y="1981671"/>
            <a:ext cx="274320" cy="274320"/>
          </a:xfrm>
          <a:prstGeom prst="rect">
            <a:avLst/>
          </a:prstGeom>
          <a:noFill/>
          <a:ln>
            <a:noFill/>
          </a:ln>
          <a:effectLst>
            <a:outerShdw blurRad="50800" rotWithShape="0" algn="tl" dir="2700000" dist="38100">
              <a:srgbClr val="000000">
                <a:alpha val="40000"/>
              </a:srgbClr>
            </a:outerShdw>
          </a:effectLst>
        </p:spPr>
      </p:pic>
      <p:pic>
        <p:nvPicPr>
          <p:cNvPr id="129" name="Google Shape;129;p11"/>
          <p:cNvPicPr preferRelativeResize="0"/>
          <p:nvPr/>
        </p:nvPicPr>
        <p:blipFill rotWithShape="1">
          <a:blip r:embed="rId6">
            <a:alphaModFix/>
          </a:blip>
          <a:srcRect b="0" l="0" r="0" t="0"/>
          <a:stretch/>
        </p:blipFill>
        <p:spPr>
          <a:xfrm>
            <a:off x="5478904" y="2277753"/>
            <a:ext cx="274320" cy="274320"/>
          </a:xfrm>
          <a:prstGeom prst="rect">
            <a:avLst/>
          </a:prstGeom>
          <a:noFill/>
          <a:ln>
            <a:noFill/>
          </a:ln>
          <a:effectLst>
            <a:outerShdw blurRad="50800" rotWithShape="0" algn="tl" dir="2700000" dist="38100">
              <a:srgbClr val="000000">
                <a:alpha val="40000"/>
              </a:srgbClr>
            </a:outerShdw>
          </a:effectLst>
        </p:spPr>
      </p:pic>
      <p:pic>
        <p:nvPicPr>
          <p:cNvPr id="130" name="Google Shape;130;p11"/>
          <p:cNvPicPr preferRelativeResize="0"/>
          <p:nvPr/>
        </p:nvPicPr>
        <p:blipFill rotWithShape="1">
          <a:blip r:embed="rId7">
            <a:alphaModFix/>
          </a:blip>
          <a:srcRect b="0" l="0" r="0" t="0"/>
          <a:stretch/>
        </p:blipFill>
        <p:spPr>
          <a:xfrm>
            <a:off x="11346191" y="1461374"/>
            <a:ext cx="274320" cy="274320"/>
          </a:xfrm>
          <a:prstGeom prst="rect">
            <a:avLst/>
          </a:prstGeom>
          <a:noFill/>
          <a:ln>
            <a:noFill/>
          </a:ln>
          <a:effectLst>
            <a:outerShdw blurRad="50800" rotWithShape="0" algn="tl" dir="2700000" dist="38100">
              <a:srgbClr val="000000">
                <a:alpha val="40000"/>
              </a:srgbClr>
            </a:outerShdw>
          </a:effectLst>
        </p:spPr>
      </p:pic>
      <p:pic>
        <p:nvPicPr>
          <p:cNvPr id="131" name="Google Shape;131;p11"/>
          <p:cNvPicPr preferRelativeResize="0"/>
          <p:nvPr/>
        </p:nvPicPr>
        <p:blipFill rotWithShape="1">
          <a:blip r:embed="rId8">
            <a:alphaModFix/>
          </a:blip>
          <a:srcRect b="0" l="0" r="0" t="0"/>
          <a:stretch/>
        </p:blipFill>
        <p:spPr>
          <a:xfrm>
            <a:off x="11071891" y="1461381"/>
            <a:ext cx="274320" cy="274320"/>
          </a:xfrm>
          <a:prstGeom prst="rect">
            <a:avLst/>
          </a:prstGeom>
          <a:noFill/>
          <a:ln>
            <a:noFill/>
          </a:ln>
          <a:effectLst>
            <a:outerShdw blurRad="50800" rotWithShape="0" algn="tl" dir="2700000" dist="38100">
              <a:srgbClr val="000000">
                <a:alpha val="40000"/>
              </a:srgbClr>
            </a:outerShdw>
          </a:effectLst>
        </p:spPr>
      </p:pic>
      <p:sp>
        <p:nvSpPr>
          <p:cNvPr id="132" name="Google Shape;132;p11"/>
          <p:cNvSpPr/>
          <p:nvPr/>
        </p:nvSpPr>
        <p:spPr>
          <a:xfrm>
            <a:off x="6840350" y="3023300"/>
            <a:ext cx="837900" cy="7197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33" name="Google Shape;133;p11"/>
          <p:cNvPicPr preferRelativeResize="0"/>
          <p:nvPr/>
        </p:nvPicPr>
        <p:blipFill rotWithShape="1">
          <a:blip r:embed="rId9">
            <a:alphaModFix/>
          </a:blip>
          <a:srcRect b="0" l="0" r="0" t="0"/>
          <a:stretch/>
        </p:blipFill>
        <p:spPr>
          <a:xfrm>
            <a:off x="7115079" y="2917659"/>
            <a:ext cx="274320" cy="274320"/>
          </a:xfrm>
          <a:prstGeom prst="rect">
            <a:avLst/>
          </a:prstGeom>
          <a:noFill/>
          <a:ln>
            <a:noFill/>
          </a:ln>
          <a:effectLst>
            <a:outerShdw blurRad="50800" rotWithShape="0" algn="tl" dir="2700000" dist="38100">
              <a:srgbClr val="000000">
                <a:alpha val="40000"/>
              </a:srgbClr>
            </a:outerShdw>
          </a:effectLst>
        </p:spPr>
      </p:pic>
      <p:sp>
        <p:nvSpPr>
          <p:cNvPr id="134" name="Google Shape;134;p11"/>
          <p:cNvSpPr txBox="1"/>
          <p:nvPr/>
        </p:nvSpPr>
        <p:spPr>
          <a:xfrm>
            <a:off x="290850" y="302650"/>
            <a:ext cx="97881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Using Pulsara HQ During an Incident</a:t>
            </a:r>
            <a:endParaRPr b="1" i="0" sz="3200" u="none" cap="none" strike="noStrike">
              <a:solidFill>
                <a:srgbClr val="0E0E0E"/>
              </a:solidFill>
              <a:latin typeface="Roboto"/>
              <a:ea typeface="Roboto"/>
              <a:cs typeface="Roboto"/>
              <a:sym typeface="Roboto"/>
            </a:endParaRPr>
          </a:p>
        </p:txBody>
      </p:sp>
      <p:sp>
        <p:nvSpPr>
          <p:cNvPr id="135" name="Google Shape;135;p11"/>
          <p:cNvSpPr txBox="1"/>
          <p:nvPr/>
        </p:nvSpPr>
        <p:spPr>
          <a:xfrm>
            <a:off x="456425" y="795075"/>
            <a:ext cx="5246100" cy="6551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Select View</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b="1" lang="en-ID" sz="1500">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indent="-323850" lvl="2" marL="13716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Charge, Assign Room, Situational Awareness</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If you add a patient during an incident, you </a:t>
            </a:r>
            <a:br>
              <a:rPr lang="en-ID" sz="1500">
                <a:solidFill>
                  <a:srgbClr val="676767"/>
                </a:solidFill>
                <a:latin typeface="Roboto"/>
                <a:ea typeface="Roboto"/>
                <a:cs typeface="Roboto"/>
                <a:sym typeface="Roboto"/>
              </a:rPr>
            </a:br>
            <a:r>
              <a:rPr lang="en-ID" sz="1500">
                <a:solidFill>
                  <a:srgbClr val="676767"/>
                </a:solidFill>
                <a:latin typeface="Roboto"/>
                <a:ea typeface="Roboto"/>
                <a:cs typeface="Roboto"/>
                <a:sym typeface="Roboto"/>
              </a:rPr>
              <a:t>must manually associate them to the incident</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b="1" lang="en-ID" sz="1500">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indent="-323850" lvl="1" marL="91440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Add patients in the Incident view to automatically add them to the incident</a:t>
            </a:r>
            <a:endParaRPr sz="1500">
              <a:solidFill>
                <a:srgbClr val="676767"/>
              </a:solidFill>
              <a:latin typeface="Roboto"/>
              <a:ea typeface="Roboto"/>
              <a:cs typeface="Roboto"/>
              <a:sym typeface="Roboto"/>
            </a:endParaRPr>
          </a:p>
          <a:p>
            <a:pPr indent="-323850" lvl="1" marL="91440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View Incident Summary in a separate window</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Call &amp; Alert</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Browser (Audible) Alert:  Recommend OFF</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Settings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Additional Filters (ED Users)</a:t>
            </a:r>
            <a:endParaRPr b="1" sz="22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Inbound and On Site</a:t>
            </a:r>
            <a:endParaRPr sz="1500">
              <a:solidFill>
                <a:srgbClr val="676767"/>
              </a:solidFill>
              <a:latin typeface="Roboto"/>
              <a:ea typeface="Roboto"/>
              <a:cs typeface="Roboto"/>
              <a:sym typeface="Roboto"/>
            </a:endParaRPr>
          </a:p>
          <a:p>
            <a:pPr indent="-279400" lvl="0" marL="28575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EMS and ED Patients</a:t>
            </a:r>
            <a:endParaRPr sz="15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136" name="Google Shape;136;p11"/>
          <p:cNvPicPr preferRelativeResize="0"/>
          <p:nvPr/>
        </p:nvPicPr>
        <p:blipFill rotWithShape="1">
          <a:blip r:embed="rId5">
            <a:alphaModFix/>
          </a:blip>
          <a:srcRect b="0" l="0" r="0" t="0"/>
          <a:stretch/>
        </p:blipFill>
        <p:spPr>
          <a:xfrm>
            <a:off x="387523" y="1118294"/>
            <a:ext cx="354196" cy="354196"/>
          </a:xfrm>
          <a:prstGeom prst="rect">
            <a:avLst/>
          </a:prstGeom>
          <a:noFill/>
          <a:ln>
            <a:noFill/>
          </a:ln>
          <a:effectLst>
            <a:outerShdw blurRad="50800" rotWithShape="0" algn="tl" dir="2700000" dist="38100">
              <a:srgbClr val="000000">
                <a:alpha val="40000"/>
              </a:srgbClr>
            </a:outerShdw>
          </a:effectLst>
        </p:spPr>
      </p:pic>
      <p:pic>
        <p:nvPicPr>
          <p:cNvPr id="137" name="Google Shape;137;p11"/>
          <p:cNvPicPr preferRelativeResize="0"/>
          <p:nvPr/>
        </p:nvPicPr>
        <p:blipFill rotWithShape="1">
          <a:blip r:embed="rId6">
            <a:alphaModFix/>
          </a:blip>
          <a:srcRect b="0" l="0" r="0" t="0"/>
          <a:stretch/>
        </p:blipFill>
        <p:spPr>
          <a:xfrm>
            <a:off x="387685" y="2764194"/>
            <a:ext cx="353886" cy="353886"/>
          </a:xfrm>
          <a:prstGeom prst="rect">
            <a:avLst/>
          </a:prstGeom>
          <a:noFill/>
          <a:ln>
            <a:noFill/>
          </a:ln>
          <a:effectLst>
            <a:outerShdw blurRad="50800" rotWithShape="0" algn="tl" dir="2700000" dist="38100">
              <a:srgbClr val="000000">
                <a:alpha val="40000"/>
              </a:srgbClr>
            </a:outerShdw>
          </a:effectLst>
        </p:spPr>
      </p:pic>
      <p:pic>
        <p:nvPicPr>
          <p:cNvPr id="138" name="Google Shape;138;p11"/>
          <p:cNvPicPr preferRelativeResize="0"/>
          <p:nvPr/>
        </p:nvPicPr>
        <p:blipFill rotWithShape="1">
          <a:blip r:embed="rId7">
            <a:alphaModFix/>
          </a:blip>
          <a:srcRect b="0" l="0" r="0" t="0"/>
          <a:stretch/>
        </p:blipFill>
        <p:spPr>
          <a:xfrm>
            <a:off x="139948" y="3899760"/>
            <a:ext cx="353886" cy="353886"/>
          </a:xfrm>
          <a:prstGeom prst="rect">
            <a:avLst/>
          </a:prstGeom>
          <a:noFill/>
          <a:ln>
            <a:noFill/>
          </a:ln>
          <a:effectLst>
            <a:outerShdw blurRad="50800" rotWithShape="0" algn="tl" dir="2700000" dist="38100">
              <a:srgbClr val="000000">
                <a:alpha val="40000"/>
              </a:srgbClr>
            </a:outerShdw>
          </a:effectLst>
        </p:spPr>
      </p:pic>
      <p:pic>
        <p:nvPicPr>
          <p:cNvPr id="139" name="Google Shape;139;p11"/>
          <p:cNvPicPr preferRelativeResize="0"/>
          <p:nvPr/>
        </p:nvPicPr>
        <p:blipFill rotWithShape="1">
          <a:blip r:embed="rId8">
            <a:alphaModFix/>
          </a:blip>
          <a:srcRect b="0" l="0" r="0" t="0"/>
          <a:stretch/>
        </p:blipFill>
        <p:spPr>
          <a:xfrm>
            <a:off x="139948" y="4846688"/>
            <a:ext cx="353886" cy="353886"/>
          </a:xfrm>
          <a:prstGeom prst="rect">
            <a:avLst/>
          </a:prstGeom>
          <a:noFill/>
          <a:ln>
            <a:noFill/>
          </a:ln>
          <a:effectLst>
            <a:outerShdw blurRad="50800" rotWithShape="0" algn="tl" dir="2700000" dist="38100">
              <a:srgbClr val="000000">
                <a:alpha val="40000"/>
              </a:srgbClr>
            </a:outerShdw>
          </a:effectLst>
        </p:spPr>
      </p:pic>
      <p:pic>
        <p:nvPicPr>
          <p:cNvPr id="140" name="Google Shape;140;p11"/>
          <p:cNvPicPr preferRelativeResize="0"/>
          <p:nvPr/>
        </p:nvPicPr>
        <p:blipFill rotWithShape="1">
          <a:blip r:embed="rId9">
            <a:alphaModFix/>
          </a:blip>
          <a:srcRect b="0" l="0" r="0" t="0"/>
          <a:stretch/>
        </p:blipFill>
        <p:spPr>
          <a:xfrm>
            <a:off x="503666" y="6185946"/>
            <a:ext cx="274320" cy="274320"/>
          </a:xfrm>
          <a:prstGeom prst="rect">
            <a:avLst/>
          </a:prstGeom>
          <a:noFill/>
          <a:ln>
            <a:noFill/>
          </a:ln>
          <a:effectLst>
            <a:outerShdw blurRad="50800" rotWithShape="0" algn="tl" dir="2700000" dist="38100">
              <a:srgbClr val="000000">
                <a:alpha val="40000"/>
              </a:srgbClr>
            </a:outerShdw>
          </a:effectLst>
        </p:spPr>
      </p:pic>
      <p:pic>
        <p:nvPicPr>
          <p:cNvPr id="141" name="Google Shape;141;p11"/>
          <p:cNvPicPr preferRelativeResize="0"/>
          <p:nvPr/>
        </p:nvPicPr>
        <p:blipFill rotWithShape="1">
          <a:blip r:embed="rId4">
            <a:alphaModFix/>
          </a:blip>
          <a:srcRect b="0" l="0" r="0" t="0"/>
          <a:stretch/>
        </p:blipFill>
        <p:spPr>
          <a:xfrm>
            <a:off x="503666" y="5911629"/>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