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A4A3A4"/>
          </p15:clr>
        </p15:guide>
        <p15:guide id="2" orient="horz" pos="2448">
          <p15:clr>
            <a:srgbClr val="A4A3A4"/>
          </p15:clr>
        </p15:guide>
        <p15:guide id="3" orient="horz" pos="2568">
          <p15:clr>
            <a:srgbClr val="A4A3A4"/>
          </p15:clr>
        </p15:guide>
        <p15:guide id="4" orient="horz" pos="3936">
          <p15:clr>
            <a:srgbClr val="A4A3A4"/>
          </p15:clr>
        </p15:guide>
        <p15:guide id="5" pos="7320">
          <p15:clr>
            <a:srgbClr val="A4A3A4"/>
          </p15:clr>
        </p15:guide>
        <p15:guide id="6" pos="5745">
          <p15:clr>
            <a:srgbClr val="A4A3A4"/>
          </p15:clr>
        </p15:guide>
        <p15:guide id="7" pos="5544">
          <p15:clr>
            <a:srgbClr val="A4A3A4"/>
          </p15:clr>
        </p15:guide>
        <p15:guide id="8" pos="3960">
          <p15:clr>
            <a:srgbClr val="A4A3A4"/>
          </p15:clr>
        </p15:guide>
        <p15:guide id="9" orient="horz" pos="816">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2448" orient="horz"/>
        <p:guide pos="2568" orient="horz"/>
        <p:guide pos="3936" orient="horz"/>
        <p:guide pos="7320"/>
        <p:guide pos="5745"/>
        <p:guide pos="5544"/>
        <p:guide pos="3960"/>
        <p:guide pos="816" orient="horz"/>
        <p:guide pos="576" orient="horz"/>
        <p:guide pos="432"/>
        <p:guide pos="744"/>
        <p:guide pos="372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 name="Shape 9"/>
        <p:cNvGrpSpPr/>
        <p:nvPr/>
      </p:nvGrpSpPr>
      <p:grpSpPr>
        <a:xfrm>
          <a:off x="0" y="0"/>
          <a:ext cx="0" cy="0"/>
          <a:chOff x="0" y="0"/>
          <a:chExt cx="0" cy="0"/>
        </a:xfrm>
      </p:grpSpPr>
      <p:sp>
        <p:nvSpPr>
          <p:cNvPr id="10" name="Google Shape;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This tutorial will review how the incident owner can manage entities and grant or edit their privileges.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None/>
            </a:pPr>
            <a:r>
              <a:rPr lang="en-ID" sz="1050">
                <a:solidFill>
                  <a:srgbClr val="0E0E0E"/>
                </a:solidFill>
              </a:rPr>
              <a:t>To begin, go to your main active incident screen and tap Entities. This will show you the participating entities and their current privileges.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None/>
            </a:pPr>
            <a:r>
              <a:rPr lang="en-ID" sz="1050">
                <a:solidFill>
                  <a:srgbClr val="0E0E0E"/>
                </a:solidFill>
              </a:rPr>
              <a:t>If you need to add additional entities, tap Add Entity. Entities are initially listed by geolocation, but you can change the search area, apply filters, or search for entities on the Pulsara Network. Once you have selected the desired entities, tap Next.</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None/>
            </a:pPr>
            <a:r>
              <a:rPr lang="en-ID" sz="1050">
                <a:solidFill>
                  <a:srgbClr val="0E0E0E"/>
                </a:solidFill>
              </a:rPr>
              <a:t>At this point, you can grant privileges. You can allow entities to view the incident summary, which contains no patient information, or grant them access to view all incident patients and the data in the patient channels.  Examples for this level of access might be an Incident Co-Owner or a Reunification Center.</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None/>
            </a:pPr>
            <a:r>
              <a:rPr lang="en-ID" sz="1050">
                <a:solidFill>
                  <a:srgbClr val="0E0E0E"/>
                </a:solidFill>
              </a:rPr>
              <a:t>Make sure to click Save when you are done. As the incident owner, you can always edit or remove these privileges at any time.</a:t>
            </a:r>
            <a:endParaRPr/>
          </a:p>
        </p:txBody>
      </p:sp>
      <p:sp>
        <p:nvSpPr>
          <p:cNvPr id="11" name="Google Shape;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e60ac56477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Make sure to click Save when you are done. As the incident owner, you can always edit or remove these privileges at any time.</a:t>
            </a:r>
            <a:endParaRPr/>
          </a:p>
        </p:txBody>
      </p:sp>
      <p:sp>
        <p:nvSpPr>
          <p:cNvPr id="162" name="Google Shape;162;g2e60ac56477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2e60ac56477_0_4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To begin, go to your main active incident screen and tap Entities. </a:t>
            </a:r>
            <a:endParaRPr/>
          </a:p>
        </p:txBody>
      </p:sp>
      <p:sp>
        <p:nvSpPr>
          <p:cNvPr id="34" name="Google Shape;34;g2e60ac56477_0_4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e60ac56477_0_3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This will show you the participating entities and their current privileges.</a:t>
            </a:r>
            <a:endParaRPr sz="1050">
              <a:solidFill>
                <a:srgbClr val="0E0E0E"/>
              </a:solidFill>
            </a:endParaRPr>
          </a:p>
          <a:p>
            <a:pPr indent="0" lvl="0" marL="0" rtl="0" algn="l">
              <a:lnSpc>
                <a:spcPct val="115000"/>
              </a:lnSpc>
              <a:spcBef>
                <a:spcPts val="0"/>
              </a:spcBef>
              <a:spcAft>
                <a:spcPts val="0"/>
              </a:spcAft>
              <a:buNone/>
            </a:pPr>
            <a:r>
              <a:t/>
            </a:r>
            <a:endParaRPr sz="1050">
              <a:solidFill>
                <a:srgbClr val="0E0E0E"/>
              </a:solidFill>
            </a:endParaRPr>
          </a:p>
          <a:p>
            <a:pPr indent="0" lvl="0" marL="0" rtl="0" algn="l">
              <a:lnSpc>
                <a:spcPct val="115000"/>
              </a:lnSpc>
              <a:spcBef>
                <a:spcPts val="0"/>
              </a:spcBef>
              <a:spcAft>
                <a:spcPts val="0"/>
              </a:spcAft>
              <a:buNone/>
            </a:pPr>
            <a:r>
              <a:t/>
            </a:r>
            <a:endParaRPr/>
          </a:p>
        </p:txBody>
      </p:sp>
      <p:sp>
        <p:nvSpPr>
          <p:cNvPr id="43" name="Google Shape;43;g2e60ac56477_0_3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e60ac56477_0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If you need to add additional entities, tap Add Entity. </a:t>
            </a:r>
            <a:endParaRPr/>
          </a:p>
        </p:txBody>
      </p:sp>
      <p:sp>
        <p:nvSpPr>
          <p:cNvPr id="56" name="Google Shape;56;g2e60ac56477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e60ac56477_0_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Entities are initially listed by geolocation</a:t>
            </a:r>
            <a:endParaRPr/>
          </a:p>
        </p:txBody>
      </p:sp>
      <p:sp>
        <p:nvSpPr>
          <p:cNvPr id="71" name="Google Shape;71;g2e60ac56477_0_2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60ac56477_0_4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but you can change the search area, apply filters, or search for entities on the Pulsara Network.</a:t>
            </a:r>
            <a:endParaRPr/>
          </a:p>
        </p:txBody>
      </p:sp>
      <p:sp>
        <p:nvSpPr>
          <p:cNvPr id="87" name="Google Shape;87;g2e60ac56477_0_4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60ac56477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Once you have selected the desired entities</a:t>
            </a:r>
            <a:endParaRPr sz="1050">
              <a:solidFill>
                <a:srgbClr val="0E0E0E"/>
              </a:solidFill>
            </a:endParaRPr>
          </a:p>
          <a:p>
            <a:pPr indent="0" lvl="0" marL="0" rtl="0" algn="l">
              <a:lnSpc>
                <a:spcPct val="115000"/>
              </a:lnSpc>
              <a:spcBef>
                <a:spcPts val="0"/>
              </a:spcBef>
              <a:spcAft>
                <a:spcPts val="0"/>
              </a:spcAft>
              <a:buNone/>
            </a:pPr>
            <a:r>
              <a:t/>
            </a:r>
            <a:endParaRPr sz="1050">
              <a:solidFill>
                <a:srgbClr val="0E0E0E"/>
              </a:solidFill>
            </a:endParaRPr>
          </a:p>
          <a:p>
            <a:pPr indent="0" lvl="0" marL="0" rtl="0" algn="l">
              <a:lnSpc>
                <a:spcPct val="115000"/>
              </a:lnSpc>
              <a:spcBef>
                <a:spcPts val="0"/>
              </a:spcBef>
              <a:spcAft>
                <a:spcPts val="0"/>
              </a:spcAft>
              <a:buNone/>
            </a:pPr>
            <a:r>
              <a:t/>
            </a:r>
            <a:endParaRPr/>
          </a:p>
        </p:txBody>
      </p:sp>
      <p:sp>
        <p:nvSpPr>
          <p:cNvPr id="104" name="Google Shape;104;g2e60ac56477_0_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60ac56477_0_5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tap Next…</a:t>
            </a:r>
            <a:endParaRPr sz="1050">
              <a:solidFill>
                <a:srgbClr val="0E0E0E"/>
              </a:solidFill>
            </a:endParaRPr>
          </a:p>
          <a:p>
            <a:pPr indent="0" lvl="0" marL="0" rtl="0" algn="l">
              <a:lnSpc>
                <a:spcPct val="115000"/>
              </a:lnSpc>
              <a:spcBef>
                <a:spcPts val="0"/>
              </a:spcBef>
              <a:spcAft>
                <a:spcPts val="0"/>
              </a:spcAft>
              <a:buNone/>
            </a:pPr>
            <a:r>
              <a:t/>
            </a:r>
            <a:endParaRPr sz="1050">
              <a:solidFill>
                <a:srgbClr val="0E0E0E"/>
              </a:solidFill>
            </a:endParaRPr>
          </a:p>
          <a:p>
            <a:pPr indent="0" lvl="0" marL="0" rtl="0" algn="l">
              <a:lnSpc>
                <a:spcPct val="115000"/>
              </a:lnSpc>
              <a:spcBef>
                <a:spcPts val="0"/>
              </a:spcBef>
              <a:spcAft>
                <a:spcPts val="0"/>
              </a:spcAft>
              <a:buNone/>
            </a:pPr>
            <a:r>
              <a:t/>
            </a:r>
            <a:endParaRPr/>
          </a:p>
        </p:txBody>
      </p:sp>
      <p:sp>
        <p:nvSpPr>
          <p:cNvPr id="122" name="Google Shape;122;g2e60ac56477_0_5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60ac56477_0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ID" sz="1050">
                <a:solidFill>
                  <a:srgbClr val="0E0E0E"/>
                </a:solidFill>
              </a:rPr>
              <a:t>At this point, you can grant privileges. You can allow entities to view the incident summary, which contains no patient information, or grant them access to view all incident patients and the data in the patient channels.  Examples for this level of access might be an Incident Co-Owner or a Reunification Center.</a:t>
            </a:r>
            <a:endParaRPr/>
          </a:p>
        </p:txBody>
      </p:sp>
      <p:sp>
        <p:nvSpPr>
          <p:cNvPr id="141" name="Google Shape;141;g2e60ac56477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ID" sz="1000" u="none" cap="none" strike="noStrik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10507713" y="458006"/>
            <a:ext cx="1277206" cy="337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6.png"/><Relationship Id="rId13" Type="http://schemas.openxmlformats.org/officeDocument/2006/relationships/image" Target="../media/image17.jp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6.png"/><Relationship Id="rId13" Type="http://schemas.openxmlformats.org/officeDocument/2006/relationships/image" Target="../media/image17.jp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7.jp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7.jp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0"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0"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6.png"/><Relationship Id="rId12"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 name="Shape 12"/>
        <p:cNvGrpSpPr/>
        <p:nvPr/>
      </p:nvGrpSpPr>
      <p:grpSpPr>
        <a:xfrm>
          <a:off x="0" y="0"/>
          <a:ext cx="0" cy="0"/>
          <a:chOff x="0" y="0"/>
          <a:chExt cx="0" cy="0"/>
        </a:xfrm>
      </p:grpSpPr>
      <p:sp>
        <p:nvSpPr>
          <p:cNvPr id="13" name="Google Shape;13;p3"/>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4" name="Google Shape;14;p3"/>
          <p:cNvSpPr txBox="1"/>
          <p:nvPr/>
        </p:nvSpPr>
        <p:spPr>
          <a:xfrm>
            <a:off x="889925" y="1120100"/>
            <a:ext cx="4812600" cy="580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Tap + Entity</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Entity(s)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Grant / Edit Privileges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View Incident Summary</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a:t>
            </a:r>
            <a:r>
              <a:rPr b="1" i="1" lang="en-ID" sz="1500">
                <a:solidFill>
                  <a:srgbClr val="676767"/>
                </a:solidFill>
                <a:latin typeface="Roboto"/>
                <a:ea typeface="Roboto"/>
                <a:cs typeface="Roboto"/>
                <a:sym typeface="Roboto"/>
              </a:rPr>
              <a:t>All</a:t>
            </a:r>
            <a:r>
              <a:rPr lang="en-ID" sz="1500">
                <a:solidFill>
                  <a:srgbClr val="676767"/>
                </a:solidFill>
                <a:latin typeface="Roboto"/>
                <a:ea typeface="Roboto"/>
                <a:cs typeface="Roboto"/>
                <a:sym typeface="Roboto"/>
              </a:rPr>
              <a:t> Incident Patients (and Patient Data)</a:t>
            </a:r>
            <a:endParaRPr sz="1500">
              <a:solidFill>
                <a:srgbClr val="676767"/>
              </a:solidFill>
              <a:latin typeface="Roboto"/>
              <a:ea typeface="Roboto"/>
              <a:cs typeface="Roboto"/>
              <a:sym typeface="Roboto"/>
            </a:endParaRPr>
          </a:p>
          <a:p>
            <a:pPr indent="0" lvl="0" marL="0" rtl="0" algn="l">
              <a:lnSpc>
                <a:spcPct val="120000"/>
              </a:lnSpc>
              <a:spcBef>
                <a:spcPts val="0"/>
              </a:spcBef>
              <a:spcAft>
                <a:spcPts val="0"/>
              </a:spcAft>
              <a:buNone/>
            </a:pPr>
            <a:r>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Save</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5" name="Google Shape;15;p3"/>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6" name="Google Shape;16;p3"/>
          <p:cNvPicPr preferRelativeResize="0"/>
          <p:nvPr/>
        </p:nvPicPr>
        <p:blipFill rotWithShape="1">
          <a:blip r:embed="rId4">
            <a:alphaModFix/>
          </a:blip>
          <a:srcRect b="0" l="0" r="0" t="0"/>
          <a:stretch/>
        </p:blipFill>
        <p:spPr>
          <a:xfrm>
            <a:off x="535886" y="3641575"/>
            <a:ext cx="353886" cy="353886"/>
          </a:xfrm>
          <a:prstGeom prst="rect">
            <a:avLst/>
          </a:prstGeom>
          <a:noFill/>
          <a:ln>
            <a:noFill/>
          </a:ln>
          <a:effectLst>
            <a:outerShdw blurRad="50800" rotWithShape="0" algn="tl" dir="2700000" dist="38100">
              <a:srgbClr val="000000">
                <a:alpha val="40000"/>
              </a:srgbClr>
            </a:outerShdw>
          </a:effectLst>
        </p:spPr>
      </p:pic>
      <p:pic>
        <p:nvPicPr>
          <p:cNvPr id="17" name="Google Shape;17;p3"/>
          <p:cNvPicPr preferRelativeResize="0"/>
          <p:nvPr/>
        </p:nvPicPr>
        <p:blipFill rotWithShape="1">
          <a:blip r:embed="rId5">
            <a:alphaModFix/>
          </a:blip>
          <a:srcRect b="0" l="0" r="0" t="0"/>
          <a:stretch/>
        </p:blipFill>
        <p:spPr>
          <a:xfrm>
            <a:off x="535886" y="4433853"/>
            <a:ext cx="353886" cy="353886"/>
          </a:xfrm>
          <a:prstGeom prst="rect">
            <a:avLst/>
          </a:prstGeom>
          <a:noFill/>
          <a:ln>
            <a:noFill/>
          </a:ln>
          <a:effectLst>
            <a:outerShdw blurRad="50800" rotWithShape="0" algn="tl" dir="2700000" dist="38100">
              <a:srgbClr val="000000">
                <a:alpha val="40000"/>
              </a:srgbClr>
            </a:outerShdw>
          </a:effectLst>
        </p:spPr>
      </p:pic>
      <p:pic>
        <p:nvPicPr>
          <p:cNvPr id="18" name="Google Shape;18;p3"/>
          <p:cNvPicPr preferRelativeResize="0"/>
          <p:nvPr/>
        </p:nvPicPr>
        <p:blipFill rotWithShape="1">
          <a:blip r:embed="rId6">
            <a:alphaModFix/>
          </a:blip>
          <a:srcRect b="59261" l="0" r="0" t="4162"/>
          <a:stretch/>
        </p:blipFill>
        <p:spPr>
          <a:xfrm>
            <a:off x="8990938" y="4246460"/>
            <a:ext cx="2492400" cy="1973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9" name="Google Shape;19;p3"/>
          <p:cNvPicPr preferRelativeResize="0"/>
          <p:nvPr/>
        </p:nvPicPr>
        <p:blipFill rotWithShape="1">
          <a:blip r:embed="rId7">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20" name="Google Shape;20;p3"/>
          <p:cNvPicPr preferRelativeResize="0"/>
          <p:nvPr/>
        </p:nvPicPr>
        <p:blipFill rotWithShape="1">
          <a:blip r:embed="rId8">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21" name="Google Shape;21;p3"/>
          <p:cNvPicPr preferRelativeResize="0"/>
          <p:nvPr/>
        </p:nvPicPr>
        <p:blipFill rotWithShape="1">
          <a:blip r:embed="rId8">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22" name="Google Shape;22;p3"/>
          <p:cNvPicPr preferRelativeResize="0"/>
          <p:nvPr/>
        </p:nvPicPr>
        <p:blipFill rotWithShape="1">
          <a:blip r:embed="rId9">
            <a:alphaModFix/>
          </a:blip>
          <a:srcRect b="0" l="0" r="0" t="0"/>
          <a:stretch/>
        </p:blipFill>
        <p:spPr>
          <a:xfrm>
            <a:off x="535886" y="2849285"/>
            <a:ext cx="353886" cy="353886"/>
          </a:xfrm>
          <a:prstGeom prst="rect">
            <a:avLst/>
          </a:prstGeom>
          <a:noFill/>
          <a:ln>
            <a:noFill/>
          </a:ln>
          <a:effectLst>
            <a:outerShdw blurRad="50800" rotWithShape="0" algn="tl" dir="2700000" dist="38100">
              <a:srgbClr val="000000">
                <a:alpha val="40000"/>
              </a:srgbClr>
            </a:outerShdw>
          </a:effectLst>
        </p:spPr>
      </p:pic>
      <p:pic>
        <p:nvPicPr>
          <p:cNvPr id="23" name="Google Shape;23;p3"/>
          <p:cNvPicPr preferRelativeResize="0"/>
          <p:nvPr/>
        </p:nvPicPr>
        <p:blipFill rotWithShape="1">
          <a:blip r:embed="rId9">
            <a:alphaModFix/>
          </a:blip>
          <a:srcRect b="0" l="0" r="0" t="0"/>
          <a:stretch/>
        </p:blipFill>
        <p:spPr>
          <a:xfrm>
            <a:off x="7404041" y="5750261"/>
            <a:ext cx="274320" cy="274320"/>
          </a:xfrm>
          <a:prstGeom prst="rect">
            <a:avLst/>
          </a:prstGeom>
          <a:noFill/>
          <a:ln>
            <a:noFill/>
          </a:ln>
          <a:effectLst>
            <a:outerShdw blurRad="50800" rotWithShape="0" algn="tl" dir="2700000" dist="38100">
              <a:srgbClr val="000000">
                <a:alpha val="40000"/>
              </a:srgbClr>
            </a:outerShdw>
          </a:effectLst>
        </p:spPr>
      </p:pic>
      <p:pic>
        <p:nvPicPr>
          <p:cNvPr id="24" name="Google Shape;24;p3"/>
          <p:cNvPicPr preferRelativeResize="0"/>
          <p:nvPr/>
        </p:nvPicPr>
        <p:blipFill rotWithShape="1">
          <a:blip r:embed="rId10">
            <a:alphaModFix/>
          </a:blip>
          <a:srcRect b="0" l="0" r="0" t="0"/>
          <a:stretch/>
        </p:blipFill>
        <p:spPr>
          <a:xfrm>
            <a:off x="11483341" y="4350659"/>
            <a:ext cx="274320" cy="274320"/>
          </a:xfrm>
          <a:prstGeom prst="rect">
            <a:avLst/>
          </a:prstGeom>
          <a:noFill/>
          <a:ln>
            <a:noFill/>
          </a:ln>
          <a:effectLst>
            <a:outerShdw blurRad="50800" rotWithShape="0" algn="tl" dir="2700000" dist="38100">
              <a:srgbClr val="000000">
                <a:alpha val="40000"/>
              </a:srgbClr>
            </a:outerShdw>
          </a:effectLst>
        </p:spPr>
      </p:pic>
      <p:pic>
        <p:nvPicPr>
          <p:cNvPr id="25" name="Google Shape;25;p3"/>
          <p:cNvPicPr preferRelativeResize="0"/>
          <p:nvPr/>
        </p:nvPicPr>
        <p:blipFill rotWithShape="1">
          <a:blip r:embed="rId11">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26" name="Google Shape;26;p3"/>
          <p:cNvPicPr preferRelativeResize="0"/>
          <p:nvPr/>
        </p:nvPicPr>
        <p:blipFill rotWithShape="1">
          <a:blip r:embed="rId10">
            <a:alphaModFix/>
          </a:blip>
          <a:srcRect b="0" l="0" r="0" t="0"/>
          <a:stretch/>
        </p:blipFill>
        <p:spPr>
          <a:xfrm>
            <a:off x="535886" y="5710481"/>
            <a:ext cx="353886" cy="353886"/>
          </a:xfrm>
          <a:prstGeom prst="rect">
            <a:avLst/>
          </a:prstGeom>
          <a:noFill/>
          <a:ln>
            <a:noFill/>
          </a:ln>
          <a:effectLst>
            <a:outerShdw blurRad="50800" rotWithShape="0" algn="tl" dir="2700000" dist="38100">
              <a:srgbClr val="000000">
                <a:alpha val="40000"/>
              </a:srgbClr>
            </a:outerShdw>
          </a:effectLst>
        </p:spPr>
      </p:pic>
      <p:pic>
        <p:nvPicPr>
          <p:cNvPr id="27" name="Google Shape;27;p3"/>
          <p:cNvPicPr preferRelativeResize="0"/>
          <p:nvPr/>
        </p:nvPicPr>
        <p:blipFill rotWithShape="1">
          <a:blip r:embed="rId12">
            <a:alphaModFix/>
          </a:blip>
          <a:srcRect b="40843" l="0" r="0" t="5387"/>
          <a:stretch/>
        </p:blipFill>
        <p:spPr>
          <a:xfrm>
            <a:off x="8990950" y="1082463"/>
            <a:ext cx="2492400" cy="29013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28" name="Google Shape;28;p3"/>
          <p:cNvPicPr preferRelativeResize="0"/>
          <p:nvPr/>
        </p:nvPicPr>
        <p:blipFill>
          <a:blip r:embed="rId13">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29" name="Google Shape;29;p3"/>
          <p:cNvPicPr preferRelativeResize="0"/>
          <p:nvPr/>
        </p:nvPicPr>
        <p:blipFill rotWithShape="1">
          <a:blip r:embed="rId7">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pic>
        <p:nvPicPr>
          <p:cNvPr id="30" name="Google Shape;30;p3"/>
          <p:cNvPicPr preferRelativeResize="0"/>
          <p:nvPr/>
        </p:nvPicPr>
        <p:blipFill rotWithShape="1">
          <a:blip r:embed="rId4">
            <a:alphaModFix/>
          </a:blip>
          <a:srcRect b="0" l="0" r="0" t="0"/>
          <a:stretch/>
        </p:blipFill>
        <p:spPr>
          <a:xfrm>
            <a:off x="8801091" y="2525656"/>
            <a:ext cx="274320" cy="274320"/>
          </a:xfrm>
          <a:prstGeom prst="rect">
            <a:avLst/>
          </a:prstGeom>
          <a:noFill/>
          <a:ln>
            <a:noFill/>
          </a:ln>
          <a:effectLst>
            <a:outerShdw blurRad="50800" rotWithShape="0" algn="tl" dir="2700000" dist="38100">
              <a:srgbClr val="000000">
                <a:alpha val="40000"/>
              </a:srgbClr>
            </a:outerShdw>
          </a:effectLst>
        </p:spPr>
      </p:pic>
      <p:pic>
        <p:nvPicPr>
          <p:cNvPr id="31" name="Google Shape;31;p3"/>
          <p:cNvPicPr preferRelativeResize="0"/>
          <p:nvPr/>
        </p:nvPicPr>
        <p:blipFill rotWithShape="1">
          <a:blip r:embed="rId5">
            <a:alphaModFix/>
          </a:blip>
          <a:srcRect b="0" l="0" r="0" t="0"/>
          <a:stretch/>
        </p:blipFill>
        <p:spPr>
          <a:xfrm>
            <a:off x="8801091" y="501996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65" name="Google Shape;165;p12"/>
          <p:cNvSpPr txBox="1"/>
          <p:nvPr/>
        </p:nvSpPr>
        <p:spPr>
          <a:xfrm>
            <a:off x="889925" y="1120100"/>
            <a:ext cx="4812600" cy="580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Tap + Entity</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Entity(s)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Grant / Edit Privileges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View Incident Summary</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a:t>
            </a:r>
            <a:r>
              <a:rPr b="1" i="1" lang="en-ID" sz="1500">
                <a:solidFill>
                  <a:srgbClr val="676767"/>
                </a:solidFill>
                <a:latin typeface="Roboto"/>
                <a:ea typeface="Roboto"/>
                <a:cs typeface="Roboto"/>
                <a:sym typeface="Roboto"/>
              </a:rPr>
              <a:t>All</a:t>
            </a:r>
            <a:r>
              <a:rPr lang="en-ID" sz="1500">
                <a:solidFill>
                  <a:srgbClr val="676767"/>
                </a:solidFill>
                <a:latin typeface="Roboto"/>
                <a:ea typeface="Roboto"/>
                <a:cs typeface="Roboto"/>
                <a:sym typeface="Roboto"/>
              </a:rPr>
              <a:t> Incident Patients (and Patient Data)</a:t>
            </a:r>
            <a:endParaRPr sz="1500">
              <a:solidFill>
                <a:srgbClr val="676767"/>
              </a:solidFill>
              <a:latin typeface="Roboto"/>
              <a:ea typeface="Roboto"/>
              <a:cs typeface="Roboto"/>
              <a:sym typeface="Roboto"/>
            </a:endParaRPr>
          </a:p>
          <a:p>
            <a:pPr indent="0" lvl="0" marL="0" rtl="0" algn="l">
              <a:lnSpc>
                <a:spcPct val="120000"/>
              </a:lnSpc>
              <a:spcBef>
                <a:spcPts val="0"/>
              </a:spcBef>
              <a:spcAft>
                <a:spcPts val="0"/>
              </a:spcAft>
              <a:buNone/>
            </a:pPr>
            <a:r>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Save</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66" name="Google Shape;166;p12"/>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67" name="Google Shape;167;p12"/>
          <p:cNvPicPr preferRelativeResize="0"/>
          <p:nvPr/>
        </p:nvPicPr>
        <p:blipFill rotWithShape="1">
          <a:blip r:embed="rId4">
            <a:alphaModFix/>
          </a:blip>
          <a:srcRect b="0" l="0" r="0" t="0"/>
          <a:stretch/>
        </p:blipFill>
        <p:spPr>
          <a:xfrm>
            <a:off x="535886" y="3641575"/>
            <a:ext cx="353886" cy="353886"/>
          </a:xfrm>
          <a:prstGeom prst="rect">
            <a:avLst/>
          </a:prstGeom>
          <a:noFill/>
          <a:ln>
            <a:noFill/>
          </a:ln>
          <a:effectLst>
            <a:outerShdw blurRad="50800" rotWithShape="0" algn="tl" dir="2700000" dist="38100">
              <a:srgbClr val="000000">
                <a:alpha val="40000"/>
              </a:srgbClr>
            </a:outerShdw>
          </a:effectLst>
        </p:spPr>
      </p:pic>
      <p:pic>
        <p:nvPicPr>
          <p:cNvPr id="168" name="Google Shape;168;p12"/>
          <p:cNvPicPr preferRelativeResize="0"/>
          <p:nvPr/>
        </p:nvPicPr>
        <p:blipFill rotWithShape="1">
          <a:blip r:embed="rId5">
            <a:alphaModFix/>
          </a:blip>
          <a:srcRect b="0" l="0" r="0" t="0"/>
          <a:stretch/>
        </p:blipFill>
        <p:spPr>
          <a:xfrm>
            <a:off x="535886" y="4433853"/>
            <a:ext cx="353886" cy="353886"/>
          </a:xfrm>
          <a:prstGeom prst="rect">
            <a:avLst/>
          </a:prstGeom>
          <a:noFill/>
          <a:ln>
            <a:noFill/>
          </a:ln>
          <a:effectLst>
            <a:outerShdw blurRad="50800" rotWithShape="0" algn="tl" dir="2700000" dist="38100">
              <a:srgbClr val="000000">
                <a:alpha val="40000"/>
              </a:srgbClr>
            </a:outerShdw>
          </a:effectLst>
        </p:spPr>
      </p:pic>
      <p:pic>
        <p:nvPicPr>
          <p:cNvPr id="169" name="Google Shape;169;p12"/>
          <p:cNvPicPr preferRelativeResize="0"/>
          <p:nvPr/>
        </p:nvPicPr>
        <p:blipFill rotWithShape="1">
          <a:blip r:embed="rId6">
            <a:alphaModFix/>
          </a:blip>
          <a:srcRect b="59261" l="0" r="0" t="4162"/>
          <a:stretch/>
        </p:blipFill>
        <p:spPr>
          <a:xfrm>
            <a:off x="8990938" y="4246460"/>
            <a:ext cx="2492400" cy="1973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0" name="Google Shape;170;p12"/>
          <p:cNvPicPr preferRelativeResize="0"/>
          <p:nvPr/>
        </p:nvPicPr>
        <p:blipFill rotWithShape="1">
          <a:blip r:embed="rId7">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71" name="Google Shape;171;p12"/>
          <p:cNvPicPr preferRelativeResize="0"/>
          <p:nvPr/>
        </p:nvPicPr>
        <p:blipFill rotWithShape="1">
          <a:blip r:embed="rId8">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172" name="Google Shape;172;p12"/>
          <p:cNvPicPr preferRelativeResize="0"/>
          <p:nvPr/>
        </p:nvPicPr>
        <p:blipFill rotWithShape="1">
          <a:blip r:embed="rId8">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173" name="Google Shape;173;p12"/>
          <p:cNvPicPr preferRelativeResize="0"/>
          <p:nvPr/>
        </p:nvPicPr>
        <p:blipFill rotWithShape="1">
          <a:blip r:embed="rId9">
            <a:alphaModFix/>
          </a:blip>
          <a:srcRect b="0" l="0" r="0" t="0"/>
          <a:stretch/>
        </p:blipFill>
        <p:spPr>
          <a:xfrm>
            <a:off x="535886" y="2849285"/>
            <a:ext cx="353886" cy="353886"/>
          </a:xfrm>
          <a:prstGeom prst="rect">
            <a:avLst/>
          </a:prstGeom>
          <a:noFill/>
          <a:ln>
            <a:noFill/>
          </a:ln>
          <a:effectLst>
            <a:outerShdw blurRad="50800" rotWithShape="0" algn="tl" dir="2700000" dist="38100">
              <a:srgbClr val="000000">
                <a:alpha val="40000"/>
              </a:srgbClr>
            </a:outerShdw>
          </a:effectLst>
        </p:spPr>
      </p:pic>
      <p:pic>
        <p:nvPicPr>
          <p:cNvPr id="174" name="Google Shape;174;p12"/>
          <p:cNvPicPr preferRelativeResize="0"/>
          <p:nvPr/>
        </p:nvPicPr>
        <p:blipFill rotWithShape="1">
          <a:blip r:embed="rId9">
            <a:alphaModFix/>
          </a:blip>
          <a:srcRect b="0" l="0" r="0" t="0"/>
          <a:stretch/>
        </p:blipFill>
        <p:spPr>
          <a:xfrm>
            <a:off x="7404041" y="5750261"/>
            <a:ext cx="274320" cy="274320"/>
          </a:xfrm>
          <a:prstGeom prst="rect">
            <a:avLst/>
          </a:prstGeom>
          <a:noFill/>
          <a:ln>
            <a:noFill/>
          </a:ln>
          <a:effectLst>
            <a:outerShdw blurRad="50800" rotWithShape="0" algn="tl" dir="2700000" dist="38100">
              <a:srgbClr val="000000">
                <a:alpha val="40000"/>
              </a:srgbClr>
            </a:outerShdw>
          </a:effectLst>
        </p:spPr>
      </p:pic>
      <p:pic>
        <p:nvPicPr>
          <p:cNvPr id="175" name="Google Shape;175;p12"/>
          <p:cNvPicPr preferRelativeResize="0"/>
          <p:nvPr/>
        </p:nvPicPr>
        <p:blipFill rotWithShape="1">
          <a:blip r:embed="rId10">
            <a:alphaModFix/>
          </a:blip>
          <a:srcRect b="0" l="0" r="0" t="0"/>
          <a:stretch/>
        </p:blipFill>
        <p:spPr>
          <a:xfrm>
            <a:off x="11483341" y="4350659"/>
            <a:ext cx="274320" cy="274320"/>
          </a:xfrm>
          <a:prstGeom prst="rect">
            <a:avLst/>
          </a:prstGeom>
          <a:noFill/>
          <a:ln>
            <a:noFill/>
          </a:ln>
          <a:effectLst>
            <a:outerShdw blurRad="50800" rotWithShape="0" algn="tl" dir="2700000" dist="38100">
              <a:srgbClr val="000000">
                <a:alpha val="40000"/>
              </a:srgbClr>
            </a:outerShdw>
          </a:effectLst>
        </p:spPr>
      </p:pic>
      <p:pic>
        <p:nvPicPr>
          <p:cNvPr id="176" name="Google Shape;176;p12"/>
          <p:cNvPicPr preferRelativeResize="0"/>
          <p:nvPr/>
        </p:nvPicPr>
        <p:blipFill rotWithShape="1">
          <a:blip r:embed="rId11">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177" name="Google Shape;177;p12"/>
          <p:cNvPicPr preferRelativeResize="0"/>
          <p:nvPr/>
        </p:nvPicPr>
        <p:blipFill rotWithShape="1">
          <a:blip r:embed="rId10">
            <a:alphaModFix/>
          </a:blip>
          <a:srcRect b="0" l="0" r="0" t="0"/>
          <a:stretch/>
        </p:blipFill>
        <p:spPr>
          <a:xfrm>
            <a:off x="535886" y="5710481"/>
            <a:ext cx="353886" cy="353886"/>
          </a:xfrm>
          <a:prstGeom prst="rect">
            <a:avLst/>
          </a:prstGeom>
          <a:noFill/>
          <a:ln>
            <a:noFill/>
          </a:ln>
          <a:effectLst>
            <a:outerShdw blurRad="50800" rotWithShape="0" algn="tl" dir="2700000" dist="38100">
              <a:srgbClr val="000000">
                <a:alpha val="40000"/>
              </a:srgbClr>
            </a:outerShdw>
          </a:effectLst>
        </p:spPr>
      </p:pic>
      <p:pic>
        <p:nvPicPr>
          <p:cNvPr id="178" name="Google Shape;178;p12"/>
          <p:cNvPicPr preferRelativeResize="0"/>
          <p:nvPr/>
        </p:nvPicPr>
        <p:blipFill rotWithShape="1">
          <a:blip r:embed="rId12">
            <a:alphaModFix/>
          </a:blip>
          <a:srcRect b="40843" l="0" r="0" t="5387"/>
          <a:stretch/>
        </p:blipFill>
        <p:spPr>
          <a:xfrm>
            <a:off x="8990950" y="1082463"/>
            <a:ext cx="2492400" cy="29013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179" name="Google Shape;179;p12"/>
          <p:cNvPicPr preferRelativeResize="0"/>
          <p:nvPr/>
        </p:nvPicPr>
        <p:blipFill>
          <a:blip r:embed="rId13">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180" name="Google Shape;180;p12"/>
          <p:cNvPicPr preferRelativeResize="0"/>
          <p:nvPr/>
        </p:nvPicPr>
        <p:blipFill rotWithShape="1">
          <a:blip r:embed="rId7">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pic>
        <p:nvPicPr>
          <p:cNvPr id="181" name="Google Shape;181;p12"/>
          <p:cNvPicPr preferRelativeResize="0"/>
          <p:nvPr/>
        </p:nvPicPr>
        <p:blipFill rotWithShape="1">
          <a:blip r:embed="rId4">
            <a:alphaModFix/>
          </a:blip>
          <a:srcRect b="0" l="0" r="0" t="0"/>
          <a:stretch/>
        </p:blipFill>
        <p:spPr>
          <a:xfrm>
            <a:off x="8801091" y="2525656"/>
            <a:ext cx="274320" cy="274320"/>
          </a:xfrm>
          <a:prstGeom prst="rect">
            <a:avLst/>
          </a:prstGeom>
          <a:noFill/>
          <a:ln>
            <a:noFill/>
          </a:ln>
          <a:effectLst>
            <a:outerShdw blurRad="50800" rotWithShape="0" algn="tl" dir="2700000" dist="38100">
              <a:srgbClr val="000000">
                <a:alpha val="40000"/>
              </a:srgbClr>
            </a:outerShdw>
          </a:effectLst>
        </p:spPr>
      </p:pic>
      <p:pic>
        <p:nvPicPr>
          <p:cNvPr id="182" name="Google Shape;182;p12"/>
          <p:cNvPicPr preferRelativeResize="0"/>
          <p:nvPr/>
        </p:nvPicPr>
        <p:blipFill rotWithShape="1">
          <a:blip r:embed="rId5">
            <a:alphaModFix/>
          </a:blip>
          <a:srcRect b="0" l="0" r="0" t="0"/>
          <a:stretch/>
        </p:blipFill>
        <p:spPr>
          <a:xfrm>
            <a:off x="8801091" y="501996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4"/>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37" name="Google Shape;37;p4"/>
          <p:cNvSpPr txBox="1"/>
          <p:nvPr/>
        </p:nvSpPr>
        <p:spPr>
          <a:xfrm>
            <a:off x="889925" y="1120100"/>
            <a:ext cx="4812600" cy="192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38" name="Google Shape;38;p4"/>
          <p:cNvPicPr preferRelativeResize="0"/>
          <p:nvPr/>
        </p:nvPicPr>
        <p:blipFill rotWithShape="1">
          <a:blip r:embed="rId3">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39" name="Google Shape;39;p4"/>
          <p:cNvPicPr preferRelativeResize="0"/>
          <p:nvPr/>
        </p:nvPicPr>
        <p:blipFill rotWithShape="1">
          <a:blip r:embed="rId4">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40" name="Google Shape;40;p4"/>
          <p:cNvPicPr preferRelativeResize="0"/>
          <p:nvPr/>
        </p:nvPicPr>
        <p:blipFill rotWithShape="1">
          <a:blip r:embed="rId3">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5"/>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46" name="Google Shape;46;p5"/>
          <p:cNvSpPr txBox="1"/>
          <p:nvPr/>
        </p:nvSpPr>
        <p:spPr>
          <a:xfrm>
            <a:off x="889925" y="1120100"/>
            <a:ext cx="4812600" cy="213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47" name="Google Shape;47;p5"/>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48" name="Google Shape;48;p5"/>
          <p:cNvPicPr preferRelativeResize="0"/>
          <p:nvPr/>
        </p:nvPicPr>
        <p:blipFill rotWithShape="1">
          <a:blip r:embed="rId4">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49" name="Google Shape;49;p5"/>
          <p:cNvPicPr preferRelativeResize="0"/>
          <p:nvPr/>
        </p:nvPicPr>
        <p:blipFill rotWithShape="1">
          <a:blip r:embed="rId5">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50" name="Google Shape;50;p5"/>
          <p:cNvPicPr preferRelativeResize="0"/>
          <p:nvPr/>
        </p:nvPicPr>
        <p:blipFill rotWithShape="1">
          <a:blip r:embed="rId5">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51" name="Google Shape;51;p5"/>
          <p:cNvPicPr preferRelativeResize="0"/>
          <p:nvPr/>
        </p:nvPicPr>
        <p:blipFill rotWithShape="1">
          <a:blip r:embed="rId6">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52" name="Google Shape;52;p5"/>
          <p:cNvPicPr preferRelativeResize="0"/>
          <p:nvPr/>
        </p:nvPicPr>
        <p:blipFill>
          <a:blip r:embed="rId7">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53" name="Google Shape;53;p5"/>
          <p:cNvPicPr preferRelativeResize="0"/>
          <p:nvPr/>
        </p:nvPicPr>
        <p:blipFill rotWithShape="1">
          <a:blip r:embed="rId4">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6"/>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59" name="Google Shape;59;p6"/>
          <p:cNvSpPr txBox="1"/>
          <p:nvPr/>
        </p:nvSpPr>
        <p:spPr>
          <a:xfrm>
            <a:off x="889925" y="1120100"/>
            <a:ext cx="48126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Tap + Entity</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60" name="Google Shape;60;p6"/>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1" name="Google Shape;61;p6"/>
          <p:cNvPicPr preferRelativeResize="0"/>
          <p:nvPr/>
        </p:nvPicPr>
        <p:blipFill rotWithShape="1">
          <a:blip r:embed="rId4">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62" name="Google Shape;62;p6"/>
          <p:cNvPicPr preferRelativeResize="0"/>
          <p:nvPr/>
        </p:nvPicPr>
        <p:blipFill rotWithShape="1">
          <a:blip r:embed="rId5">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63" name="Google Shape;63;p6"/>
          <p:cNvPicPr preferRelativeResize="0"/>
          <p:nvPr/>
        </p:nvPicPr>
        <p:blipFill rotWithShape="1">
          <a:blip r:embed="rId5">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64" name="Google Shape;64;p6"/>
          <p:cNvPicPr preferRelativeResize="0"/>
          <p:nvPr/>
        </p:nvPicPr>
        <p:blipFill rotWithShape="1">
          <a:blip r:embed="rId6">
            <a:alphaModFix/>
          </a:blip>
          <a:srcRect b="0" l="0" r="0" t="0"/>
          <a:stretch/>
        </p:blipFill>
        <p:spPr>
          <a:xfrm>
            <a:off x="535886" y="2849285"/>
            <a:ext cx="353886" cy="353886"/>
          </a:xfrm>
          <a:prstGeom prst="rect">
            <a:avLst/>
          </a:prstGeom>
          <a:noFill/>
          <a:ln>
            <a:noFill/>
          </a:ln>
          <a:effectLst>
            <a:outerShdw blurRad="50800" rotWithShape="0" algn="tl" dir="2700000" dist="38100">
              <a:srgbClr val="000000">
                <a:alpha val="40000"/>
              </a:srgbClr>
            </a:outerShdw>
          </a:effectLst>
        </p:spPr>
      </p:pic>
      <p:pic>
        <p:nvPicPr>
          <p:cNvPr id="65" name="Google Shape;65;p6"/>
          <p:cNvPicPr preferRelativeResize="0"/>
          <p:nvPr/>
        </p:nvPicPr>
        <p:blipFill rotWithShape="1">
          <a:blip r:embed="rId6">
            <a:alphaModFix/>
          </a:blip>
          <a:srcRect b="0" l="0" r="0" t="0"/>
          <a:stretch/>
        </p:blipFill>
        <p:spPr>
          <a:xfrm>
            <a:off x="7404041" y="5750261"/>
            <a:ext cx="274320" cy="274320"/>
          </a:xfrm>
          <a:prstGeom prst="rect">
            <a:avLst/>
          </a:prstGeom>
          <a:noFill/>
          <a:ln>
            <a:noFill/>
          </a:ln>
          <a:effectLst>
            <a:outerShdw blurRad="50800" rotWithShape="0" algn="tl" dir="2700000" dist="38100">
              <a:srgbClr val="000000">
                <a:alpha val="40000"/>
              </a:srgbClr>
            </a:outerShdw>
          </a:effectLst>
        </p:spPr>
      </p:pic>
      <p:pic>
        <p:nvPicPr>
          <p:cNvPr id="66" name="Google Shape;66;p6"/>
          <p:cNvPicPr preferRelativeResize="0"/>
          <p:nvPr/>
        </p:nvPicPr>
        <p:blipFill rotWithShape="1">
          <a:blip r:embed="rId7">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67" name="Google Shape;67;p6"/>
          <p:cNvPicPr preferRelativeResize="0"/>
          <p:nvPr/>
        </p:nvPicPr>
        <p:blipFill>
          <a:blip r:embed="rId8">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68" name="Google Shape;68;p6"/>
          <p:cNvPicPr preferRelativeResize="0"/>
          <p:nvPr/>
        </p:nvPicPr>
        <p:blipFill rotWithShape="1">
          <a:blip r:embed="rId4">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7"/>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74" name="Google Shape;74;p7"/>
          <p:cNvSpPr txBox="1"/>
          <p:nvPr/>
        </p:nvSpPr>
        <p:spPr>
          <a:xfrm>
            <a:off x="889925" y="1120100"/>
            <a:ext cx="4812600" cy="456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Tap + Entity</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Entity(s)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75" name="Google Shape;75;p7"/>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6" name="Google Shape;76;p7"/>
          <p:cNvPicPr preferRelativeResize="0"/>
          <p:nvPr/>
        </p:nvPicPr>
        <p:blipFill rotWithShape="1">
          <a:blip r:embed="rId4">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77" name="Google Shape;77;p7"/>
          <p:cNvPicPr preferRelativeResize="0"/>
          <p:nvPr/>
        </p:nvPicPr>
        <p:blipFill rotWithShape="1">
          <a:blip r:embed="rId5">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78" name="Google Shape;78;p7"/>
          <p:cNvPicPr preferRelativeResize="0"/>
          <p:nvPr/>
        </p:nvPicPr>
        <p:blipFill rotWithShape="1">
          <a:blip r:embed="rId5">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79" name="Google Shape;79;p7"/>
          <p:cNvPicPr preferRelativeResize="0"/>
          <p:nvPr/>
        </p:nvPicPr>
        <p:blipFill rotWithShape="1">
          <a:blip r:embed="rId6">
            <a:alphaModFix/>
          </a:blip>
          <a:srcRect b="0" l="0" r="0" t="0"/>
          <a:stretch/>
        </p:blipFill>
        <p:spPr>
          <a:xfrm>
            <a:off x="535886" y="2849285"/>
            <a:ext cx="353886" cy="353886"/>
          </a:xfrm>
          <a:prstGeom prst="rect">
            <a:avLst/>
          </a:prstGeom>
          <a:noFill/>
          <a:ln>
            <a:noFill/>
          </a:ln>
          <a:effectLst>
            <a:outerShdw blurRad="50800" rotWithShape="0" algn="tl" dir="2700000" dist="38100">
              <a:srgbClr val="000000">
                <a:alpha val="40000"/>
              </a:srgbClr>
            </a:outerShdw>
          </a:effectLst>
        </p:spPr>
      </p:pic>
      <p:pic>
        <p:nvPicPr>
          <p:cNvPr id="80" name="Google Shape;80;p7"/>
          <p:cNvPicPr preferRelativeResize="0"/>
          <p:nvPr/>
        </p:nvPicPr>
        <p:blipFill rotWithShape="1">
          <a:blip r:embed="rId6">
            <a:alphaModFix/>
          </a:blip>
          <a:srcRect b="0" l="0" r="0" t="0"/>
          <a:stretch/>
        </p:blipFill>
        <p:spPr>
          <a:xfrm>
            <a:off x="7404041" y="5750261"/>
            <a:ext cx="274320" cy="274320"/>
          </a:xfrm>
          <a:prstGeom prst="rect">
            <a:avLst/>
          </a:prstGeom>
          <a:noFill/>
          <a:ln>
            <a:noFill/>
          </a:ln>
          <a:effectLst>
            <a:outerShdw blurRad="50800" rotWithShape="0" algn="tl" dir="2700000" dist="38100">
              <a:srgbClr val="000000">
                <a:alpha val="40000"/>
              </a:srgbClr>
            </a:outerShdw>
          </a:effectLst>
        </p:spPr>
      </p:pic>
      <p:pic>
        <p:nvPicPr>
          <p:cNvPr id="81" name="Google Shape;81;p7"/>
          <p:cNvPicPr preferRelativeResize="0"/>
          <p:nvPr/>
        </p:nvPicPr>
        <p:blipFill rotWithShape="1">
          <a:blip r:embed="rId7">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82" name="Google Shape;82;p7"/>
          <p:cNvPicPr preferRelativeResize="0"/>
          <p:nvPr/>
        </p:nvPicPr>
        <p:blipFill rotWithShape="1">
          <a:blip r:embed="rId8">
            <a:alphaModFix/>
          </a:blip>
          <a:srcRect b="40843" l="0" r="0" t="5387"/>
          <a:stretch/>
        </p:blipFill>
        <p:spPr>
          <a:xfrm>
            <a:off x="8990950" y="1082463"/>
            <a:ext cx="2492400" cy="29013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83" name="Google Shape;83;p7"/>
          <p:cNvPicPr preferRelativeResize="0"/>
          <p:nvPr/>
        </p:nvPicPr>
        <p:blipFill>
          <a:blip r:embed="rId9">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84" name="Google Shape;84;p7"/>
          <p:cNvPicPr preferRelativeResize="0"/>
          <p:nvPr/>
        </p:nvPicPr>
        <p:blipFill rotWithShape="1">
          <a:blip r:embed="rId4">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8"/>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90" name="Google Shape;90;p8"/>
          <p:cNvSpPr txBox="1"/>
          <p:nvPr/>
        </p:nvSpPr>
        <p:spPr>
          <a:xfrm>
            <a:off x="889925" y="1120100"/>
            <a:ext cx="4812600" cy="456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Tap + Entity</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Entity(s)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91" name="Google Shape;91;p8"/>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92" name="Google Shape;92;p8"/>
          <p:cNvPicPr preferRelativeResize="0"/>
          <p:nvPr/>
        </p:nvPicPr>
        <p:blipFill rotWithShape="1">
          <a:blip r:embed="rId4">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93" name="Google Shape;93;p8"/>
          <p:cNvPicPr preferRelativeResize="0"/>
          <p:nvPr/>
        </p:nvPicPr>
        <p:blipFill rotWithShape="1">
          <a:blip r:embed="rId5">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94" name="Google Shape;94;p8"/>
          <p:cNvPicPr preferRelativeResize="0"/>
          <p:nvPr/>
        </p:nvPicPr>
        <p:blipFill rotWithShape="1">
          <a:blip r:embed="rId5">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95" name="Google Shape;95;p8"/>
          <p:cNvPicPr preferRelativeResize="0"/>
          <p:nvPr/>
        </p:nvPicPr>
        <p:blipFill rotWithShape="1">
          <a:blip r:embed="rId6">
            <a:alphaModFix/>
          </a:blip>
          <a:srcRect b="0" l="0" r="0" t="0"/>
          <a:stretch/>
        </p:blipFill>
        <p:spPr>
          <a:xfrm>
            <a:off x="535886" y="2849285"/>
            <a:ext cx="353886" cy="353886"/>
          </a:xfrm>
          <a:prstGeom prst="rect">
            <a:avLst/>
          </a:prstGeom>
          <a:noFill/>
          <a:ln>
            <a:noFill/>
          </a:ln>
          <a:effectLst>
            <a:outerShdw blurRad="50800" rotWithShape="0" algn="tl" dir="2700000" dist="38100">
              <a:srgbClr val="000000">
                <a:alpha val="40000"/>
              </a:srgbClr>
            </a:outerShdw>
          </a:effectLst>
        </p:spPr>
      </p:pic>
      <p:pic>
        <p:nvPicPr>
          <p:cNvPr id="96" name="Google Shape;96;p8"/>
          <p:cNvPicPr preferRelativeResize="0"/>
          <p:nvPr/>
        </p:nvPicPr>
        <p:blipFill rotWithShape="1">
          <a:blip r:embed="rId6">
            <a:alphaModFix/>
          </a:blip>
          <a:srcRect b="0" l="0" r="0" t="0"/>
          <a:stretch/>
        </p:blipFill>
        <p:spPr>
          <a:xfrm>
            <a:off x="7404041" y="5750261"/>
            <a:ext cx="274320" cy="274320"/>
          </a:xfrm>
          <a:prstGeom prst="rect">
            <a:avLst/>
          </a:prstGeom>
          <a:noFill/>
          <a:ln>
            <a:noFill/>
          </a:ln>
          <a:effectLst>
            <a:outerShdw blurRad="50800" rotWithShape="0" algn="tl" dir="2700000" dist="38100">
              <a:srgbClr val="000000">
                <a:alpha val="40000"/>
              </a:srgbClr>
            </a:outerShdw>
          </a:effectLst>
        </p:spPr>
      </p:pic>
      <p:pic>
        <p:nvPicPr>
          <p:cNvPr id="97" name="Google Shape;97;p8"/>
          <p:cNvPicPr preferRelativeResize="0"/>
          <p:nvPr/>
        </p:nvPicPr>
        <p:blipFill rotWithShape="1">
          <a:blip r:embed="rId7">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98" name="Google Shape;98;p8"/>
          <p:cNvPicPr preferRelativeResize="0"/>
          <p:nvPr/>
        </p:nvPicPr>
        <p:blipFill rotWithShape="1">
          <a:blip r:embed="rId8">
            <a:alphaModFix/>
          </a:blip>
          <a:srcRect b="40843" l="0" r="0" t="5387"/>
          <a:stretch/>
        </p:blipFill>
        <p:spPr>
          <a:xfrm>
            <a:off x="8990950" y="1082463"/>
            <a:ext cx="2492400" cy="29013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99" name="Google Shape;99;p8"/>
          <p:cNvPicPr preferRelativeResize="0"/>
          <p:nvPr/>
        </p:nvPicPr>
        <p:blipFill>
          <a:blip r:embed="rId9">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100" name="Google Shape;100;p8"/>
          <p:cNvPicPr preferRelativeResize="0"/>
          <p:nvPr/>
        </p:nvPicPr>
        <p:blipFill rotWithShape="1">
          <a:blip r:embed="rId4">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sp>
        <p:nvSpPr>
          <p:cNvPr id="101" name="Google Shape;101;p8"/>
          <p:cNvSpPr/>
          <p:nvPr/>
        </p:nvSpPr>
        <p:spPr>
          <a:xfrm>
            <a:off x="9013225" y="1375775"/>
            <a:ext cx="2408100" cy="7197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07" name="Google Shape;107;p9"/>
          <p:cNvSpPr txBox="1"/>
          <p:nvPr/>
        </p:nvSpPr>
        <p:spPr>
          <a:xfrm>
            <a:off x="889925" y="1120100"/>
            <a:ext cx="4812600" cy="456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Tap + Entity</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Entity(s)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08" name="Google Shape;108;p9"/>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09" name="Google Shape;109;p9"/>
          <p:cNvPicPr preferRelativeResize="0"/>
          <p:nvPr/>
        </p:nvPicPr>
        <p:blipFill rotWithShape="1">
          <a:blip r:embed="rId4">
            <a:alphaModFix/>
          </a:blip>
          <a:srcRect b="0" l="0" r="0" t="0"/>
          <a:stretch/>
        </p:blipFill>
        <p:spPr>
          <a:xfrm>
            <a:off x="535886" y="3641575"/>
            <a:ext cx="353886" cy="353886"/>
          </a:xfrm>
          <a:prstGeom prst="rect">
            <a:avLst/>
          </a:prstGeom>
          <a:noFill/>
          <a:ln>
            <a:noFill/>
          </a:ln>
          <a:effectLst>
            <a:outerShdw blurRad="50800" rotWithShape="0" algn="tl" dir="2700000" dist="38100">
              <a:srgbClr val="000000">
                <a:alpha val="40000"/>
              </a:srgbClr>
            </a:outerShdw>
          </a:effectLst>
        </p:spPr>
      </p:pic>
      <p:pic>
        <p:nvPicPr>
          <p:cNvPr id="110" name="Google Shape;110;p9"/>
          <p:cNvPicPr preferRelativeResize="0"/>
          <p:nvPr/>
        </p:nvPicPr>
        <p:blipFill rotWithShape="1">
          <a:blip r:embed="rId5">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11" name="Google Shape;111;p9"/>
          <p:cNvPicPr preferRelativeResize="0"/>
          <p:nvPr/>
        </p:nvPicPr>
        <p:blipFill rotWithShape="1">
          <a:blip r:embed="rId6">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112" name="Google Shape;112;p9"/>
          <p:cNvPicPr preferRelativeResize="0"/>
          <p:nvPr/>
        </p:nvPicPr>
        <p:blipFill rotWithShape="1">
          <a:blip r:embed="rId6">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113" name="Google Shape;113;p9"/>
          <p:cNvPicPr preferRelativeResize="0"/>
          <p:nvPr/>
        </p:nvPicPr>
        <p:blipFill rotWithShape="1">
          <a:blip r:embed="rId7">
            <a:alphaModFix/>
          </a:blip>
          <a:srcRect b="0" l="0" r="0" t="0"/>
          <a:stretch/>
        </p:blipFill>
        <p:spPr>
          <a:xfrm>
            <a:off x="535886" y="2849285"/>
            <a:ext cx="353886" cy="353886"/>
          </a:xfrm>
          <a:prstGeom prst="rect">
            <a:avLst/>
          </a:prstGeom>
          <a:noFill/>
          <a:ln>
            <a:noFill/>
          </a:ln>
          <a:effectLst>
            <a:outerShdw blurRad="50800" rotWithShape="0" algn="tl" dir="2700000" dist="38100">
              <a:srgbClr val="000000">
                <a:alpha val="40000"/>
              </a:srgbClr>
            </a:outerShdw>
          </a:effectLst>
        </p:spPr>
      </p:pic>
      <p:pic>
        <p:nvPicPr>
          <p:cNvPr id="114" name="Google Shape;114;p9"/>
          <p:cNvPicPr preferRelativeResize="0"/>
          <p:nvPr/>
        </p:nvPicPr>
        <p:blipFill rotWithShape="1">
          <a:blip r:embed="rId7">
            <a:alphaModFix/>
          </a:blip>
          <a:srcRect b="0" l="0" r="0" t="0"/>
          <a:stretch/>
        </p:blipFill>
        <p:spPr>
          <a:xfrm>
            <a:off x="7404041" y="5750261"/>
            <a:ext cx="274320" cy="274320"/>
          </a:xfrm>
          <a:prstGeom prst="rect">
            <a:avLst/>
          </a:prstGeom>
          <a:noFill/>
          <a:ln>
            <a:noFill/>
          </a:ln>
          <a:effectLst>
            <a:outerShdw blurRad="50800" rotWithShape="0" algn="tl" dir="2700000" dist="38100">
              <a:srgbClr val="000000">
                <a:alpha val="40000"/>
              </a:srgbClr>
            </a:outerShdw>
          </a:effectLst>
        </p:spPr>
      </p:pic>
      <p:pic>
        <p:nvPicPr>
          <p:cNvPr id="115" name="Google Shape;115;p9"/>
          <p:cNvPicPr preferRelativeResize="0"/>
          <p:nvPr/>
        </p:nvPicPr>
        <p:blipFill rotWithShape="1">
          <a:blip r:embed="rId8">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116" name="Google Shape;116;p9"/>
          <p:cNvPicPr preferRelativeResize="0"/>
          <p:nvPr/>
        </p:nvPicPr>
        <p:blipFill rotWithShape="1">
          <a:blip r:embed="rId9">
            <a:alphaModFix/>
          </a:blip>
          <a:srcRect b="40843" l="0" r="0" t="5387"/>
          <a:stretch/>
        </p:blipFill>
        <p:spPr>
          <a:xfrm>
            <a:off x="8990950" y="1082463"/>
            <a:ext cx="2492400" cy="29013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117" name="Google Shape;117;p9"/>
          <p:cNvPicPr preferRelativeResize="0"/>
          <p:nvPr/>
        </p:nvPicPr>
        <p:blipFill>
          <a:blip r:embed="rId10">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118" name="Google Shape;118;p9"/>
          <p:cNvPicPr preferRelativeResize="0"/>
          <p:nvPr/>
        </p:nvPicPr>
        <p:blipFill rotWithShape="1">
          <a:blip r:embed="rId5">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pic>
        <p:nvPicPr>
          <p:cNvPr id="119" name="Google Shape;119;p9"/>
          <p:cNvPicPr preferRelativeResize="0"/>
          <p:nvPr/>
        </p:nvPicPr>
        <p:blipFill rotWithShape="1">
          <a:blip r:embed="rId4">
            <a:alphaModFix/>
          </a:blip>
          <a:srcRect b="0" l="0" r="0" t="0"/>
          <a:stretch/>
        </p:blipFill>
        <p:spPr>
          <a:xfrm>
            <a:off x="8801091" y="2525656"/>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0"/>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25" name="Google Shape;125;p10"/>
          <p:cNvSpPr txBox="1"/>
          <p:nvPr/>
        </p:nvSpPr>
        <p:spPr>
          <a:xfrm>
            <a:off x="889925" y="1120100"/>
            <a:ext cx="4812600" cy="456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Tap + Entity</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Entity(s)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26" name="Google Shape;126;p10"/>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27" name="Google Shape;127;p10"/>
          <p:cNvPicPr preferRelativeResize="0"/>
          <p:nvPr/>
        </p:nvPicPr>
        <p:blipFill rotWithShape="1">
          <a:blip r:embed="rId4">
            <a:alphaModFix/>
          </a:blip>
          <a:srcRect b="0" l="0" r="0" t="0"/>
          <a:stretch/>
        </p:blipFill>
        <p:spPr>
          <a:xfrm>
            <a:off x="535886" y="3641575"/>
            <a:ext cx="353886" cy="353886"/>
          </a:xfrm>
          <a:prstGeom prst="rect">
            <a:avLst/>
          </a:prstGeom>
          <a:noFill/>
          <a:ln>
            <a:noFill/>
          </a:ln>
          <a:effectLst>
            <a:outerShdw blurRad="50800" rotWithShape="0" algn="tl" dir="2700000" dist="38100">
              <a:srgbClr val="000000">
                <a:alpha val="40000"/>
              </a:srgbClr>
            </a:outerShdw>
          </a:effectLst>
        </p:spPr>
      </p:pic>
      <p:pic>
        <p:nvPicPr>
          <p:cNvPr id="128" name="Google Shape;128;p10"/>
          <p:cNvPicPr preferRelativeResize="0"/>
          <p:nvPr/>
        </p:nvPicPr>
        <p:blipFill rotWithShape="1">
          <a:blip r:embed="rId5">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29" name="Google Shape;129;p10"/>
          <p:cNvPicPr preferRelativeResize="0"/>
          <p:nvPr/>
        </p:nvPicPr>
        <p:blipFill rotWithShape="1">
          <a:blip r:embed="rId6">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130" name="Google Shape;130;p10"/>
          <p:cNvPicPr preferRelativeResize="0"/>
          <p:nvPr/>
        </p:nvPicPr>
        <p:blipFill rotWithShape="1">
          <a:blip r:embed="rId6">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131" name="Google Shape;131;p10"/>
          <p:cNvPicPr preferRelativeResize="0"/>
          <p:nvPr/>
        </p:nvPicPr>
        <p:blipFill rotWithShape="1">
          <a:blip r:embed="rId7">
            <a:alphaModFix/>
          </a:blip>
          <a:srcRect b="0" l="0" r="0" t="0"/>
          <a:stretch/>
        </p:blipFill>
        <p:spPr>
          <a:xfrm>
            <a:off x="535886" y="2849285"/>
            <a:ext cx="353886" cy="353886"/>
          </a:xfrm>
          <a:prstGeom prst="rect">
            <a:avLst/>
          </a:prstGeom>
          <a:noFill/>
          <a:ln>
            <a:noFill/>
          </a:ln>
          <a:effectLst>
            <a:outerShdw blurRad="50800" rotWithShape="0" algn="tl" dir="2700000" dist="38100">
              <a:srgbClr val="000000">
                <a:alpha val="40000"/>
              </a:srgbClr>
            </a:outerShdw>
          </a:effectLst>
        </p:spPr>
      </p:pic>
      <p:pic>
        <p:nvPicPr>
          <p:cNvPr id="132" name="Google Shape;132;p10"/>
          <p:cNvPicPr preferRelativeResize="0"/>
          <p:nvPr/>
        </p:nvPicPr>
        <p:blipFill rotWithShape="1">
          <a:blip r:embed="rId7">
            <a:alphaModFix/>
          </a:blip>
          <a:srcRect b="0" l="0" r="0" t="0"/>
          <a:stretch/>
        </p:blipFill>
        <p:spPr>
          <a:xfrm>
            <a:off x="7404041" y="5750261"/>
            <a:ext cx="274320" cy="274320"/>
          </a:xfrm>
          <a:prstGeom prst="rect">
            <a:avLst/>
          </a:prstGeom>
          <a:noFill/>
          <a:ln>
            <a:noFill/>
          </a:ln>
          <a:effectLst>
            <a:outerShdw blurRad="50800" rotWithShape="0" algn="tl" dir="2700000" dist="38100">
              <a:srgbClr val="000000">
                <a:alpha val="40000"/>
              </a:srgbClr>
            </a:outerShdw>
          </a:effectLst>
        </p:spPr>
      </p:pic>
      <p:pic>
        <p:nvPicPr>
          <p:cNvPr id="133" name="Google Shape;133;p10"/>
          <p:cNvPicPr preferRelativeResize="0"/>
          <p:nvPr/>
        </p:nvPicPr>
        <p:blipFill rotWithShape="1">
          <a:blip r:embed="rId8">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134" name="Google Shape;134;p10"/>
          <p:cNvPicPr preferRelativeResize="0"/>
          <p:nvPr/>
        </p:nvPicPr>
        <p:blipFill rotWithShape="1">
          <a:blip r:embed="rId9">
            <a:alphaModFix/>
          </a:blip>
          <a:srcRect b="40843" l="0" r="0" t="5387"/>
          <a:stretch/>
        </p:blipFill>
        <p:spPr>
          <a:xfrm>
            <a:off x="8990950" y="1082463"/>
            <a:ext cx="2492400" cy="29013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135" name="Google Shape;135;p10"/>
          <p:cNvPicPr preferRelativeResize="0"/>
          <p:nvPr/>
        </p:nvPicPr>
        <p:blipFill>
          <a:blip r:embed="rId10">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136" name="Google Shape;136;p10"/>
          <p:cNvPicPr preferRelativeResize="0"/>
          <p:nvPr/>
        </p:nvPicPr>
        <p:blipFill rotWithShape="1">
          <a:blip r:embed="rId5">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pic>
        <p:nvPicPr>
          <p:cNvPr id="137" name="Google Shape;137;p10"/>
          <p:cNvPicPr preferRelativeResize="0"/>
          <p:nvPr/>
        </p:nvPicPr>
        <p:blipFill rotWithShape="1">
          <a:blip r:embed="rId4">
            <a:alphaModFix/>
          </a:blip>
          <a:srcRect b="0" l="0" r="0" t="0"/>
          <a:stretch/>
        </p:blipFill>
        <p:spPr>
          <a:xfrm>
            <a:off x="8801091" y="2525656"/>
            <a:ext cx="274320" cy="274320"/>
          </a:xfrm>
          <a:prstGeom prst="rect">
            <a:avLst/>
          </a:prstGeom>
          <a:noFill/>
          <a:ln>
            <a:noFill/>
          </a:ln>
          <a:effectLst>
            <a:outerShdw blurRad="50800" rotWithShape="0" algn="tl" dir="2700000" dist="38100">
              <a:srgbClr val="000000">
                <a:alpha val="40000"/>
              </a:srgbClr>
            </a:outerShdw>
          </a:effectLst>
        </p:spPr>
      </p:pic>
      <p:sp>
        <p:nvSpPr>
          <p:cNvPr id="138" name="Google Shape;138;p10"/>
          <p:cNvSpPr/>
          <p:nvPr/>
        </p:nvSpPr>
        <p:spPr>
          <a:xfrm>
            <a:off x="11069050" y="1124700"/>
            <a:ext cx="392400" cy="2355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Manage Entities</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44" name="Google Shape;144;p11"/>
          <p:cNvSpPr txBox="1"/>
          <p:nvPr/>
        </p:nvSpPr>
        <p:spPr>
          <a:xfrm>
            <a:off x="889925" y="1120100"/>
            <a:ext cx="4812600" cy="580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Tap Entities</a:t>
            </a:r>
            <a:endParaRPr b="1" sz="2200">
              <a:solidFill>
                <a:srgbClr val="51515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sz="2200">
              <a:solidFill>
                <a:srgbClr val="67676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rPr b="1" lang="en-ID" sz="2200">
                <a:solidFill>
                  <a:srgbClr val="676767"/>
                </a:solidFill>
                <a:latin typeface="Roboto"/>
                <a:ea typeface="Roboto"/>
                <a:cs typeface="Roboto"/>
                <a:sym typeface="Roboto"/>
              </a:rPr>
              <a:t>View Participating Entities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And their privileges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Tap + Entity</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Entity(s)</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Grant / Edit Privileges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View Incident Summary</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View </a:t>
            </a:r>
            <a:r>
              <a:rPr b="1" i="1" lang="en-ID" sz="1500">
                <a:solidFill>
                  <a:srgbClr val="676767"/>
                </a:solidFill>
                <a:latin typeface="Roboto"/>
                <a:ea typeface="Roboto"/>
                <a:cs typeface="Roboto"/>
                <a:sym typeface="Roboto"/>
              </a:rPr>
              <a:t>All</a:t>
            </a:r>
            <a:r>
              <a:rPr lang="en-ID" sz="1500">
                <a:solidFill>
                  <a:srgbClr val="676767"/>
                </a:solidFill>
                <a:latin typeface="Roboto"/>
                <a:ea typeface="Roboto"/>
                <a:cs typeface="Roboto"/>
                <a:sym typeface="Roboto"/>
              </a:rPr>
              <a:t> Incident Patients (and Patient Data)</a:t>
            </a:r>
            <a:endParaRPr sz="1500">
              <a:solidFill>
                <a:srgbClr val="676767"/>
              </a:solidFill>
              <a:latin typeface="Roboto"/>
              <a:ea typeface="Roboto"/>
              <a:cs typeface="Roboto"/>
              <a:sym typeface="Roboto"/>
            </a:endParaRPr>
          </a:p>
          <a:p>
            <a:pPr indent="0" lvl="0" marL="0" rtl="0" algn="l">
              <a:lnSpc>
                <a:spcPct val="120000"/>
              </a:lnSpc>
              <a:spcBef>
                <a:spcPts val="0"/>
              </a:spcBef>
              <a:spcAft>
                <a:spcPts val="0"/>
              </a:spcAft>
              <a:buNone/>
            </a:pPr>
            <a:r>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45" name="Google Shape;145;p11"/>
          <p:cNvPicPr preferRelativeResize="0"/>
          <p:nvPr/>
        </p:nvPicPr>
        <p:blipFill rotWithShape="1">
          <a:blip r:embed="rId3">
            <a:alphaModFix/>
          </a:blip>
          <a:srcRect b="49088" l="0" r="0" t="4160"/>
          <a:stretch/>
        </p:blipFill>
        <p:spPr>
          <a:xfrm>
            <a:off x="6105042" y="3677609"/>
            <a:ext cx="2492400" cy="25224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46" name="Google Shape;146;p11"/>
          <p:cNvPicPr preferRelativeResize="0"/>
          <p:nvPr/>
        </p:nvPicPr>
        <p:blipFill rotWithShape="1">
          <a:blip r:embed="rId4">
            <a:alphaModFix/>
          </a:blip>
          <a:srcRect b="0" l="0" r="0" t="0"/>
          <a:stretch/>
        </p:blipFill>
        <p:spPr>
          <a:xfrm>
            <a:off x="535886" y="3641575"/>
            <a:ext cx="353886" cy="353886"/>
          </a:xfrm>
          <a:prstGeom prst="rect">
            <a:avLst/>
          </a:prstGeom>
          <a:noFill/>
          <a:ln>
            <a:noFill/>
          </a:ln>
          <a:effectLst>
            <a:outerShdw blurRad="50800" rotWithShape="0" algn="tl" dir="2700000" dist="38100">
              <a:srgbClr val="000000">
                <a:alpha val="40000"/>
              </a:srgbClr>
            </a:outerShdw>
          </a:effectLst>
        </p:spPr>
      </p:pic>
      <p:pic>
        <p:nvPicPr>
          <p:cNvPr id="147" name="Google Shape;147;p11"/>
          <p:cNvPicPr preferRelativeResize="0"/>
          <p:nvPr/>
        </p:nvPicPr>
        <p:blipFill rotWithShape="1">
          <a:blip r:embed="rId5">
            <a:alphaModFix/>
          </a:blip>
          <a:srcRect b="0" l="0" r="0" t="0"/>
          <a:stretch/>
        </p:blipFill>
        <p:spPr>
          <a:xfrm>
            <a:off x="535886" y="4433853"/>
            <a:ext cx="353886" cy="353886"/>
          </a:xfrm>
          <a:prstGeom prst="rect">
            <a:avLst/>
          </a:prstGeom>
          <a:noFill/>
          <a:ln>
            <a:noFill/>
          </a:ln>
          <a:effectLst>
            <a:outerShdw blurRad="50800" rotWithShape="0" algn="tl" dir="2700000" dist="38100">
              <a:srgbClr val="000000">
                <a:alpha val="40000"/>
              </a:srgbClr>
            </a:outerShdw>
          </a:effectLst>
        </p:spPr>
      </p:pic>
      <p:pic>
        <p:nvPicPr>
          <p:cNvPr id="148" name="Google Shape;148;p11"/>
          <p:cNvPicPr preferRelativeResize="0"/>
          <p:nvPr/>
        </p:nvPicPr>
        <p:blipFill rotWithShape="1">
          <a:blip r:embed="rId6">
            <a:alphaModFix/>
          </a:blip>
          <a:srcRect b="59261" l="0" r="0" t="4162"/>
          <a:stretch/>
        </p:blipFill>
        <p:spPr>
          <a:xfrm>
            <a:off x="8990938" y="4246460"/>
            <a:ext cx="2492400" cy="1973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49" name="Google Shape;149;p11"/>
          <p:cNvPicPr preferRelativeResize="0"/>
          <p:nvPr/>
        </p:nvPicPr>
        <p:blipFill rotWithShape="1">
          <a:blip r:embed="rId7">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50" name="Google Shape;150;p11"/>
          <p:cNvPicPr preferRelativeResize="0"/>
          <p:nvPr/>
        </p:nvPicPr>
        <p:blipFill rotWithShape="1">
          <a:blip r:embed="rId8">
            <a:alphaModFix/>
          </a:blip>
          <a:srcRect b="0" l="0" r="0" t="0"/>
          <a:stretch/>
        </p:blipFill>
        <p:spPr>
          <a:xfrm>
            <a:off x="535886" y="1848807"/>
            <a:ext cx="353886" cy="353886"/>
          </a:xfrm>
          <a:prstGeom prst="rect">
            <a:avLst/>
          </a:prstGeom>
          <a:noFill/>
          <a:ln>
            <a:noFill/>
          </a:ln>
          <a:effectLst>
            <a:outerShdw blurRad="50800" rotWithShape="0" algn="tl" dir="2700000" dist="38100">
              <a:srgbClr val="000000">
                <a:alpha val="40000"/>
              </a:srgbClr>
            </a:outerShdw>
          </a:effectLst>
        </p:spPr>
      </p:pic>
      <p:pic>
        <p:nvPicPr>
          <p:cNvPr id="151" name="Google Shape;151;p11"/>
          <p:cNvPicPr preferRelativeResize="0"/>
          <p:nvPr/>
        </p:nvPicPr>
        <p:blipFill rotWithShape="1">
          <a:blip r:embed="rId8">
            <a:alphaModFix/>
          </a:blip>
          <a:srcRect b="0" l="0" r="0" t="0"/>
          <a:stretch/>
        </p:blipFill>
        <p:spPr>
          <a:xfrm>
            <a:off x="5880566" y="4473641"/>
            <a:ext cx="274320" cy="274320"/>
          </a:xfrm>
          <a:prstGeom prst="rect">
            <a:avLst/>
          </a:prstGeom>
          <a:noFill/>
          <a:ln>
            <a:noFill/>
          </a:ln>
          <a:effectLst>
            <a:outerShdw blurRad="50800" rotWithShape="0" algn="tl" dir="2700000" dist="38100">
              <a:srgbClr val="000000">
                <a:alpha val="40000"/>
              </a:srgbClr>
            </a:outerShdw>
          </a:effectLst>
        </p:spPr>
      </p:pic>
      <p:pic>
        <p:nvPicPr>
          <p:cNvPr id="152" name="Google Shape;152;p11"/>
          <p:cNvPicPr preferRelativeResize="0"/>
          <p:nvPr/>
        </p:nvPicPr>
        <p:blipFill rotWithShape="1">
          <a:blip r:embed="rId9">
            <a:alphaModFix/>
          </a:blip>
          <a:srcRect b="0" l="0" r="0" t="0"/>
          <a:stretch/>
        </p:blipFill>
        <p:spPr>
          <a:xfrm>
            <a:off x="535886" y="2849285"/>
            <a:ext cx="353886" cy="353886"/>
          </a:xfrm>
          <a:prstGeom prst="rect">
            <a:avLst/>
          </a:prstGeom>
          <a:noFill/>
          <a:ln>
            <a:noFill/>
          </a:ln>
          <a:effectLst>
            <a:outerShdw blurRad="50800" rotWithShape="0" algn="tl" dir="2700000" dist="38100">
              <a:srgbClr val="000000">
                <a:alpha val="40000"/>
              </a:srgbClr>
            </a:outerShdw>
          </a:effectLst>
        </p:spPr>
      </p:pic>
      <p:pic>
        <p:nvPicPr>
          <p:cNvPr id="153" name="Google Shape;153;p11"/>
          <p:cNvPicPr preferRelativeResize="0"/>
          <p:nvPr/>
        </p:nvPicPr>
        <p:blipFill rotWithShape="1">
          <a:blip r:embed="rId9">
            <a:alphaModFix/>
          </a:blip>
          <a:srcRect b="0" l="0" r="0" t="0"/>
          <a:stretch/>
        </p:blipFill>
        <p:spPr>
          <a:xfrm>
            <a:off x="7404041" y="5750261"/>
            <a:ext cx="274320" cy="274320"/>
          </a:xfrm>
          <a:prstGeom prst="rect">
            <a:avLst/>
          </a:prstGeom>
          <a:noFill/>
          <a:ln>
            <a:noFill/>
          </a:ln>
          <a:effectLst>
            <a:outerShdw blurRad="50800" rotWithShape="0" algn="tl" dir="2700000" dist="38100">
              <a:srgbClr val="000000">
                <a:alpha val="40000"/>
              </a:srgbClr>
            </a:outerShdw>
          </a:effectLst>
        </p:spPr>
      </p:pic>
      <p:pic>
        <p:nvPicPr>
          <p:cNvPr id="154" name="Google Shape;154;p11"/>
          <p:cNvPicPr preferRelativeResize="0"/>
          <p:nvPr/>
        </p:nvPicPr>
        <p:blipFill rotWithShape="1">
          <a:blip r:embed="rId10">
            <a:alphaModFix/>
          </a:blip>
          <a:srcRect b="55198" l="0" r="0" t="4519"/>
          <a:stretch/>
        </p:blipFill>
        <p:spPr>
          <a:xfrm>
            <a:off x="6100525" y="1118325"/>
            <a:ext cx="2492400" cy="21735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155" name="Google Shape;155;p11"/>
          <p:cNvPicPr preferRelativeResize="0"/>
          <p:nvPr/>
        </p:nvPicPr>
        <p:blipFill rotWithShape="1">
          <a:blip r:embed="rId11">
            <a:alphaModFix/>
          </a:blip>
          <a:srcRect b="40843" l="0" r="0" t="5387"/>
          <a:stretch/>
        </p:blipFill>
        <p:spPr>
          <a:xfrm>
            <a:off x="8990950" y="1082463"/>
            <a:ext cx="2492400" cy="29013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pic>
        <p:nvPicPr>
          <p:cNvPr id="156" name="Google Shape;156;p11"/>
          <p:cNvPicPr preferRelativeResize="0"/>
          <p:nvPr/>
        </p:nvPicPr>
        <p:blipFill>
          <a:blip r:embed="rId12">
            <a:alphaModFix/>
          </a:blip>
          <a:stretch>
            <a:fillRect/>
          </a:stretch>
        </p:blipFill>
        <p:spPr>
          <a:xfrm>
            <a:off x="7761050" y="5656029"/>
            <a:ext cx="719700" cy="452046"/>
          </a:xfrm>
          <a:prstGeom prst="rect">
            <a:avLst/>
          </a:prstGeom>
          <a:noFill/>
          <a:ln>
            <a:noFill/>
          </a:ln>
          <a:effectLst>
            <a:outerShdw blurRad="190500" rotWithShape="0" algn="tl" dir="2700000" dist="88900">
              <a:srgbClr val="000000">
                <a:alpha val="20000"/>
              </a:srgbClr>
            </a:outerShdw>
          </a:effectLst>
        </p:spPr>
      </p:pic>
      <p:pic>
        <p:nvPicPr>
          <p:cNvPr id="157" name="Google Shape;157;p11"/>
          <p:cNvPicPr preferRelativeResize="0"/>
          <p:nvPr/>
        </p:nvPicPr>
        <p:blipFill rotWithShape="1">
          <a:blip r:embed="rId7">
            <a:alphaModFix/>
          </a:blip>
          <a:srcRect b="0" l="0" r="0" t="0"/>
          <a:stretch/>
        </p:blipFill>
        <p:spPr>
          <a:xfrm>
            <a:off x="7050841" y="1475634"/>
            <a:ext cx="274320" cy="274320"/>
          </a:xfrm>
          <a:prstGeom prst="rect">
            <a:avLst/>
          </a:prstGeom>
          <a:noFill/>
          <a:ln>
            <a:noFill/>
          </a:ln>
          <a:effectLst>
            <a:outerShdw blurRad="50800" rotWithShape="0" algn="tl" dir="2700000" dist="38100">
              <a:srgbClr val="000000">
                <a:alpha val="40000"/>
              </a:srgbClr>
            </a:outerShdw>
          </a:effectLst>
        </p:spPr>
      </p:pic>
      <p:pic>
        <p:nvPicPr>
          <p:cNvPr id="158" name="Google Shape;158;p11"/>
          <p:cNvPicPr preferRelativeResize="0"/>
          <p:nvPr/>
        </p:nvPicPr>
        <p:blipFill rotWithShape="1">
          <a:blip r:embed="rId4">
            <a:alphaModFix/>
          </a:blip>
          <a:srcRect b="0" l="0" r="0" t="0"/>
          <a:stretch/>
        </p:blipFill>
        <p:spPr>
          <a:xfrm>
            <a:off x="8801091" y="2525656"/>
            <a:ext cx="274320" cy="274320"/>
          </a:xfrm>
          <a:prstGeom prst="rect">
            <a:avLst/>
          </a:prstGeom>
          <a:noFill/>
          <a:ln>
            <a:noFill/>
          </a:ln>
          <a:effectLst>
            <a:outerShdw blurRad="50800" rotWithShape="0" algn="tl" dir="2700000" dist="38100">
              <a:srgbClr val="000000">
                <a:alpha val="40000"/>
              </a:srgbClr>
            </a:outerShdw>
          </a:effectLst>
        </p:spPr>
      </p:pic>
      <p:pic>
        <p:nvPicPr>
          <p:cNvPr id="159" name="Google Shape;159;p11"/>
          <p:cNvPicPr preferRelativeResize="0"/>
          <p:nvPr/>
        </p:nvPicPr>
        <p:blipFill rotWithShape="1">
          <a:blip r:embed="rId5">
            <a:alphaModFix/>
          </a:blip>
          <a:srcRect b="0" l="0" r="0" t="0"/>
          <a:stretch/>
        </p:blipFill>
        <p:spPr>
          <a:xfrm>
            <a:off x="8801091" y="501996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