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80">
          <p15:clr>
            <a:srgbClr val="A4A3A4"/>
          </p15:clr>
        </p15:guide>
        <p15:guide id="2" orient="horz" pos="2448">
          <p15:clr>
            <a:srgbClr val="A4A3A4"/>
          </p15:clr>
        </p15:guide>
        <p15:guide id="3" orient="horz" pos="2568">
          <p15:clr>
            <a:srgbClr val="A4A3A4"/>
          </p15:clr>
        </p15:guide>
        <p15:guide id="4" orient="horz" pos="3936">
          <p15:clr>
            <a:srgbClr val="A4A3A4"/>
          </p15:clr>
        </p15:guide>
        <p15:guide id="5" pos="7320">
          <p15:clr>
            <a:srgbClr val="A4A3A4"/>
          </p15:clr>
        </p15:guide>
        <p15:guide id="6" pos="5745">
          <p15:clr>
            <a:srgbClr val="A4A3A4"/>
          </p15:clr>
        </p15:guide>
        <p15:guide id="7" pos="5544">
          <p15:clr>
            <a:srgbClr val="A4A3A4"/>
          </p15:clr>
        </p15:guide>
        <p15:guide id="8" pos="3960">
          <p15:clr>
            <a:srgbClr val="A4A3A4"/>
          </p15:clr>
        </p15:guide>
        <p15:guide id="9" orient="horz" pos="816">
          <p15:clr>
            <a:srgbClr val="A4A3A4"/>
          </p15:clr>
        </p15:guide>
        <p15:guide id="10" orient="horz" pos="576">
          <p15:clr>
            <a:srgbClr val="A4A3A4"/>
          </p15:clr>
        </p15:guide>
        <p15:guide id="11" pos="432">
          <p15:clr>
            <a:srgbClr val="A4A3A4"/>
          </p15:clr>
        </p15:guide>
        <p15:guide id="12" pos="744">
          <p15:clr>
            <a:srgbClr val="A4A3A4"/>
          </p15:clr>
        </p15:guide>
        <p15:guide id="13" pos="37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80" orient="horz"/>
        <p:guide pos="2448" orient="horz"/>
        <p:guide pos="2568" orient="horz"/>
        <p:guide pos="3936" orient="horz"/>
        <p:guide pos="7320"/>
        <p:guide pos="5745"/>
        <p:guide pos="5544"/>
        <p:guide pos="3960"/>
        <p:guide pos="816" orient="horz"/>
        <p:guide pos="576" orient="horz"/>
        <p:guide pos="432"/>
        <p:guide pos="744"/>
        <p:guide pos="372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6.xml"/><Relationship Id="rId22" Type="http://schemas.openxmlformats.org/officeDocument/2006/relationships/font" Target="fonts/Roboto-italic.fntdata"/><Relationship Id="rId10" Type="http://schemas.openxmlformats.org/officeDocument/2006/relationships/slide" Target="slides/slide5.xml"/><Relationship Id="rId21" Type="http://schemas.openxmlformats.org/officeDocument/2006/relationships/font" Target="fonts/Robo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 name="Shape 9"/>
        <p:cNvGrpSpPr/>
        <p:nvPr/>
      </p:nvGrpSpPr>
      <p:grpSpPr>
        <a:xfrm>
          <a:off x="0" y="0"/>
          <a:ext cx="0" cy="0"/>
          <a:chOff x="0" y="0"/>
          <a:chExt cx="0" cy="0"/>
        </a:xfrm>
      </p:grpSpPr>
      <p:sp>
        <p:nvSpPr>
          <p:cNvPr id="10" name="Google Shape;1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This tutorial will review how to transport patients during an incident.</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The quickest way to open a patient channel is by scanning the wristband. If the wristband is recognized, the correct patient channel will open.</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If a destination has already been set, the request card will display the assigned receiving facility. Remember, you can always change the destination if needed.</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If a destination has not been selected, follow your usual workflow by tapping Transport on the request card. You will then be prompted to select a destination. Facilities are listed by location, but you can also search by reviewing your linked facilities, changing the search area for long transports, or searching by the facility’s name or city.</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Once you have identified the desired facility, simply tap it and then hit Alert. The hospital will be notified about the inbound patient, and the patient will move to En Route on the Summary Board.</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p:txBody>
      </p:sp>
      <p:sp>
        <p:nvSpPr>
          <p:cNvPr id="11" name="Google Shape;1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e627f1427e_0_6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but you can also search by reviewing your linked facilities</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p:txBody>
      </p:sp>
      <p:sp>
        <p:nvSpPr>
          <p:cNvPr id="206" name="Google Shape;206;g2e627f1427e_0_6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e627f1427e_0_7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changing the search area for long transports,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p:txBody>
      </p:sp>
      <p:sp>
        <p:nvSpPr>
          <p:cNvPr id="235" name="Google Shape;235;g2e627f1427e_0_7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e627f1427e_0_6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or searching by the facility’s name or city.</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p:txBody>
      </p:sp>
      <p:sp>
        <p:nvSpPr>
          <p:cNvPr id="264" name="Google Shape;264;g2e627f1427e_0_6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e627f1427e_0_1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Once you have identified the desired facility, simply tap it </a:t>
            </a:r>
            <a:endParaRPr sz="1050">
              <a:solidFill>
                <a:srgbClr val="0E0E0E"/>
              </a:solidFill>
            </a:endParaRPr>
          </a:p>
        </p:txBody>
      </p:sp>
      <p:sp>
        <p:nvSpPr>
          <p:cNvPr id="293" name="Google Shape;293;g2e627f1427e_0_1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e627f1427e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then hit Alert. The hospital will be notified about the inbound patient, and the patient will move to En Route on the Summary Board.</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p:txBody>
      </p:sp>
      <p:sp>
        <p:nvSpPr>
          <p:cNvPr id="324" name="Google Shape;324;g2e627f1427e_0_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g2e627f1427e_0_4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The quickest way to open a patient channel is by scanning the wristband. If the wristband is recognized, the correct patient channel will open.</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p:txBody>
      </p:sp>
      <p:sp>
        <p:nvSpPr>
          <p:cNvPr id="44" name="Google Shape;44;g2e627f1427e_0_4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2e627f1427e_0_4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If a destination has already been set,</a:t>
            </a:r>
            <a:endParaRPr sz="1050">
              <a:solidFill>
                <a:srgbClr val="0E0E0E"/>
              </a:solidFill>
            </a:endParaRPr>
          </a:p>
        </p:txBody>
      </p:sp>
      <p:sp>
        <p:nvSpPr>
          <p:cNvPr id="54" name="Google Shape;54;g2e627f1427e_0_4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e627f1427e_0_5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the request card will display the assigned receiving facility.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p:txBody>
      </p:sp>
      <p:sp>
        <p:nvSpPr>
          <p:cNvPr id="68" name="Google Shape;68;g2e627f1427e_0_5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e627f1427e_0_5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Remember, you can always change the destination if needed.</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p:txBody>
      </p:sp>
      <p:sp>
        <p:nvSpPr>
          <p:cNvPr id="85" name="Google Shape;85;g2e627f1427e_0_5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e627f1427e_0_3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If a destination has not been selected, </a:t>
            </a:r>
            <a:endParaRPr sz="1050">
              <a:solidFill>
                <a:srgbClr val="0E0E0E"/>
              </a:solidFill>
            </a:endParaRPr>
          </a:p>
        </p:txBody>
      </p:sp>
      <p:sp>
        <p:nvSpPr>
          <p:cNvPr id="104" name="Google Shape;104;g2e627f1427e_0_3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e627f1427e_0_3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follow your usual workflow by tapping Transport on the request card. </a:t>
            </a:r>
            <a:endParaRPr sz="1050">
              <a:solidFill>
                <a:srgbClr val="0E0E0E"/>
              </a:solidFill>
            </a:endParaRPr>
          </a:p>
        </p:txBody>
      </p:sp>
      <p:sp>
        <p:nvSpPr>
          <p:cNvPr id="126" name="Google Shape;126;g2e627f1427e_0_3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e627f1427e_0_2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You will then be prompted to select a destination. </a:t>
            </a:r>
            <a:endParaRPr sz="1050">
              <a:solidFill>
                <a:srgbClr val="0E0E0E"/>
              </a:solidFill>
            </a:endParaRPr>
          </a:p>
        </p:txBody>
      </p:sp>
      <p:sp>
        <p:nvSpPr>
          <p:cNvPr id="151" name="Google Shape;151;g2e627f1427e_0_2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e627f1427e_0_1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D" sz="1050">
                <a:solidFill>
                  <a:srgbClr val="0E0E0E"/>
                </a:solidFill>
              </a:rPr>
              <a:t>Facilities are listed by location</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rgbClr val="0E0E0E"/>
              </a:solidFill>
            </a:endParaRPr>
          </a:p>
        </p:txBody>
      </p:sp>
      <p:sp>
        <p:nvSpPr>
          <p:cNvPr id="178" name="Google Shape;178;g2e627f1427e_0_1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 name="Shape 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nvSpPr>
        <p:spPr>
          <a:xfrm>
            <a:off x="0" y="6607039"/>
            <a:ext cx="121920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ID" sz="1000" u="none" cap="none" strike="noStrike">
                <a:solidFill>
                  <a:srgbClr val="676767"/>
                </a:solidFill>
                <a:latin typeface="Calibri"/>
                <a:ea typeface="Calibri"/>
                <a:cs typeface="Calibri"/>
                <a:sym typeface="Calibri"/>
              </a:rPr>
              <a:t>© 2024 Pulsara. Confidential and proprietary. For information and training purposes only. Unauthorized use or distribution is prohibited</a:t>
            </a:r>
            <a:endParaRPr b="0" i="0" sz="1400"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10507713" y="458006"/>
            <a:ext cx="1277206" cy="3370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14.png"/><Relationship Id="rId13" Type="http://schemas.openxmlformats.org/officeDocument/2006/relationships/image" Target="../media/image7.png"/><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19.png"/><Relationship Id="rId9" Type="http://schemas.openxmlformats.org/officeDocument/2006/relationships/image" Target="../media/image3.png"/><Relationship Id="rId15" Type="http://schemas.openxmlformats.org/officeDocument/2006/relationships/image" Target="../media/image2.png"/><Relationship Id="rId14" Type="http://schemas.openxmlformats.org/officeDocument/2006/relationships/image" Target="../media/image5.png"/><Relationship Id="rId17" Type="http://schemas.openxmlformats.org/officeDocument/2006/relationships/image" Target="../media/image8.png"/><Relationship Id="rId16"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image" Target="../media/image15.png"/><Relationship Id="rId18" Type="http://schemas.openxmlformats.org/officeDocument/2006/relationships/image" Target="../media/image18.jpg"/><Relationship Id="rId7" Type="http://schemas.openxmlformats.org/officeDocument/2006/relationships/image" Target="../media/image11.png"/><Relationship Id="rId8" Type="http://schemas.openxmlformats.org/officeDocument/2006/relationships/image" Target="../media/image17.png"/></Relationships>
</file>

<file path=ppt/slides/_rels/slide10.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12.png"/><Relationship Id="rId13" Type="http://schemas.openxmlformats.org/officeDocument/2006/relationships/image" Target="../media/image4.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9.png"/><Relationship Id="rId9" Type="http://schemas.openxmlformats.org/officeDocument/2006/relationships/image" Target="../media/image14.png"/><Relationship Id="rId15" Type="http://schemas.openxmlformats.org/officeDocument/2006/relationships/image" Target="../media/image18.jpg"/><Relationship Id="rId14" Type="http://schemas.openxmlformats.org/officeDocument/2006/relationships/image" Target="../media/image8.png"/><Relationship Id="rId5" Type="http://schemas.openxmlformats.org/officeDocument/2006/relationships/image" Target="../media/image15.png"/><Relationship Id="rId6" Type="http://schemas.openxmlformats.org/officeDocument/2006/relationships/image" Target="../media/image11.png"/><Relationship Id="rId7" Type="http://schemas.openxmlformats.org/officeDocument/2006/relationships/image" Target="../media/image17.png"/><Relationship Id="rId8" Type="http://schemas.openxmlformats.org/officeDocument/2006/relationships/image" Target="../media/image3.png"/></Relationships>
</file>

<file path=ppt/slides/_rels/slide11.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12.png"/><Relationship Id="rId13" Type="http://schemas.openxmlformats.org/officeDocument/2006/relationships/image" Target="../media/image4.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9.png"/><Relationship Id="rId9" Type="http://schemas.openxmlformats.org/officeDocument/2006/relationships/image" Target="../media/image14.png"/><Relationship Id="rId15" Type="http://schemas.openxmlformats.org/officeDocument/2006/relationships/image" Target="../media/image18.jpg"/><Relationship Id="rId14" Type="http://schemas.openxmlformats.org/officeDocument/2006/relationships/image" Target="../media/image8.png"/><Relationship Id="rId5" Type="http://schemas.openxmlformats.org/officeDocument/2006/relationships/image" Target="../media/image15.png"/><Relationship Id="rId6" Type="http://schemas.openxmlformats.org/officeDocument/2006/relationships/image" Target="../media/image11.png"/><Relationship Id="rId7" Type="http://schemas.openxmlformats.org/officeDocument/2006/relationships/image" Target="../media/image17.png"/><Relationship Id="rId8" Type="http://schemas.openxmlformats.org/officeDocument/2006/relationships/image" Target="../media/image3.png"/></Relationships>
</file>

<file path=ppt/slides/_rels/slide12.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12.png"/><Relationship Id="rId13" Type="http://schemas.openxmlformats.org/officeDocument/2006/relationships/image" Target="../media/image4.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19.png"/><Relationship Id="rId9" Type="http://schemas.openxmlformats.org/officeDocument/2006/relationships/image" Target="../media/image14.png"/><Relationship Id="rId15" Type="http://schemas.openxmlformats.org/officeDocument/2006/relationships/image" Target="../media/image18.jpg"/><Relationship Id="rId14" Type="http://schemas.openxmlformats.org/officeDocument/2006/relationships/image" Target="../media/image8.png"/><Relationship Id="rId5" Type="http://schemas.openxmlformats.org/officeDocument/2006/relationships/image" Target="../media/image15.png"/><Relationship Id="rId6" Type="http://schemas.openxmlformats.org/officeDocument/2006/relationships/image" Target="../media/image11.png"/><Relationship Id="rId7" Type="http://schemas.openxmlformats.org/officeDocument/2006/relationships/image" Target="../media/image17.png"/><Relationship Id="rId8" Type="http://schemas.openxmlformats.org/officeDocument/2006/relationships/image" Target="../media/image3.png"/></Relationships>
</file>

<file path=ppt/slides/_rels/slide13.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12.png"/><Relationship Id="rId13" Type="http://schemas.openxmlformats.org/officeDocument/2006/relationships/image" Target="../media/image2.png"/><Relationship Id="rId12"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19.png"/><Relationship Id="rId9" Type="http://schemas.openxmlformats.org/officeDocument/2006/relationships/image" Target="../media/image14.png"/><Relationship Id="rId15" Type="http://schemas.openxmlformats.org/officeDocument/2006/relationships/image" Target="../media/image8.png"/><Relationship Id="rId14" Type="http://schemas.openxmlformats.org/officeDocument/2006/relationships/image" Target="../media/image4.png"/><Relationship Id="rId16" Type="http://schemas.openxmlformats.org/officeDocument/2006/relationships/image" Target="../media/image18.jpg"/><Relationship Id="rId5" Type="http://schemas.openxmlformats.org/officeDocument/2006/relationships/image" Target="../media/image15.png"/><Relationship Id="rId6" Type="http://schemas.openxmlformats.org/officeDocument/2006/relationships/image" Target="../media/image11.png"/><Relationship Id="rId7" Type="http://schemas.openxmlformats.org/officeDocument/2006/relationships/image" Target="../media/image17.png"/><Relationship Id="rId8" Type="http://schemas.openxmlformats.org/officeDocument/2006/relationships/image" Target="../media/image3.png"/></Relationships>
</file>

<file path=ppt/slides/_rels/slide14.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14.png"/><Relationship Id="rId13" Type="http://schemas.openxmlformats.org/officeDocument/2006/relationships/image" Target="../media/image7.png"/><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19.png"/><Relationship Id="rId9" Type="http://schemas.openxmlformats.org/officeDocument/2006/relationships/image" Target="../media/image3.png"/><Relationship Id="rId15" Type="http://schemas.openxmlformats.org/officeDocument/2006/relationships/image" Target="../media/image2.png"/><Relationship Id="rId14" Type="http://schemas.openxmlformats.org/officeDocument/2006/relationships/image" Target="../media/image5.png"/><Relationship Id="rId17" Type="http://schemas.openxmlformats.org/officeDocument/2006/relationships/image" Target="../media/image8.png"/><Relationship Id="rId16"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image" Target="../media/image15.png"/><Relationship Id="rId18" Type="http://schemas.openxmlformats.org/officeDocument/2006/relationships/image" Target="../media/image18.jpg"/><Relationship Id="rId7" Type="http://schemas.openxmlformats.org/officeDocument/2006/relationships/image" Target="../media/image11.png"/><Relationship Id="rId8"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4.png"/><Relationship Id="rId5"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14.png"/><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7.png"/><Relationship Id="rId9" Type="http://schemas.openxmlformats.org/officeDocument/2006/relationships/image" Target="../media/image18.jpg"/><Relationship Id="rId5" Type="http://schemas.openxmlformats.org/officeDocument/2006/relationships/image" Target="../media/image14.png"/><Relationship Id="rId6" Type="http://schemas.openxmlformats.org/officeDocument/2006/relationships/image" Target="../media/image12.png"/><Relationship Id="rId7" Type="http://schemas.openxmlformats.org/officeDocument/2006/relationships/image" Target="../media/image2.png"/><Relationship Id="rId8" Type="http://schemas.openxmlformats.org/officeDocument/2006/relationships/image" Target="../media/image4.png"/></Relationships>
</file>

<file path=ppt/slides/_rels/slide6.xml.rels><?xml version="1.0" encoding="UTF-8" standalone="yes"?><Relationships xmlns="http://schemas.openxmlformats.org/package/2006/relationships"><Relationship Id="rId11" Type="http://schemas.openxmlformats.org/officeDocument/2006/relationships/image" Target="../media/image18.jpg"/><Relationship Id="rId10"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2.png"/><Relationship Id="rId5" Type="http://schemas.openxmlformats.org/officeDocument/2006/relationships/image" Target="../media/image17.png"/><Relationship Id="rId6" Type="http://schemas.openxmlformats.org/officeDocument/2006/relationships/image" Target="../media/image3.png"/><Relationship Id="rId7" Type="http://schemas.openxmlformats.org/officeDocument/2006/relationships/image" Target="../media/image14.png"/><Relationship Id="rId8" Type="http://schemas.openxmlformats.org/officeDocument/2006/relationships/image" Target="../media/image12.png"/></Relationships>
</file>

<file path=ppt/slides/_rels/slide7.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4.png"/><Relationship Id="rId12" Type="http://schemas.openxmlformats.org/officeDocument/2006/relationships/image" Target="../media/image18.jp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2.png"/><Relationship Id="rId5" Type="http://schemas.openxmlformats.org/officeDocument/2006/relationships/image" Target="../media/image17.png"/><Relationship Id="rId6" Type="http://schemas.openxmlformats.org/officeDocument/2006/relationships/image" Target="../media/image3.png"/><Relationship Id="rId7" Type="http://schemas.openxmlformats.org/officeDocument/2006/relationships/image" Target="../media/image14.png"/><Relationship Id="rId8" Type="http://schemas.openxmlformats.org/officeDocument/2006/relationships/image" Target="../media/image12.png"/></Relationships>
</file>

<file path=ppt/slides/_rels/slide8.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6.png"/><Relationship Id="rId13" Type="http://schemas.openxmlformats.org/officeDocument/2006/relationships/image" Target="../media/image8.png"/><Relationship Id="rId12"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2.png"/><Relationship Id="rId14" Type="http://schemas.openxmlformats.org/officeDocument/2006/relationships/image" Target="../media/image18.jpg"/><Relationship Id="rId5" Type="http://schemas.openxmlformats.org/officeDocument/2006/relationships/image" Target="../media/image11.png"/><Relationship Id="rId6" Type="http://schemas.openxmlformats.org/officeDocument/2006/relationships/image" Target="../media/image17.png"/><Relationship Id="rId7" Type="http://schemas.openxmlformats.org/officeDocument/2006/relationships/image" Target="../media/image3.png"/><Relationship Id="rId8" Type="http://schemas.openxmlformats.org/officeDocument/2006/relationships/image" Target="../media/image14.png"/></Relationships>
</file>

<file path=ppt/slides/_rels/slide9.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12.png"/><Relationship Id="rId13" Type="http://schemas.openxmlformats.org/officeDocument/2006/relationships/image" Target="../media/image4.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9.png"/><Relationship Id="rId9" Type="http://schemas.openxmlformats.org/officeDocument/2006/relationships/image" Target="../media/image14.png"/><Relationship Id="rId15" Type="http://schemas.openxmlformats.org/officeDocument/2006/relationships/image" Target="../media/image18.jpg"/><Relationship Id="rId14" Type="http://schemas.openxmlformats.org/officeDocument/2006/relationships/image" Target="../media/image8.png"/><Relationship Id="rId5" Type="http://schemas.openxmlformats.org/officeDocument/2006/relationships/image" Target="../media/image15.png"/><Relationship Id="rId6" Type="http://schemas.openxmlformats.org/officeDocument/2006/relationships/image" Target="../media/image11.png"/><Relationship Id="rId7" Type="http://schemas.openxmlformats.org/officeDocument/2006/relationships/image" Target="../media/image17.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 name="Shape 12"/>
        <p:cNvGrpSpPr/>
        <p:nvPr/>
      </p:nvGrpSpPr>
      <p:grpSpPr>
        <a:xfrm>
          <a:off x="0" y="0"/>
          <a:ext cx="0" cy="0"/>
          <a:chOff x="0" y="0"/>
          <a:chExt cx="0" cy="0"/>
        </a:xfrm>
      </p:grpSpPr>
      <p:pic>
        <p:nvPicPr>
          <p:cNvPr id="13" name="Google Shape;13;p3"/>
          <p:cNvPicPr preferRelativeResize="0"/>
          <p:nvPr/>
        </p:nvPicPr>
        <p:blipFill rotWithShape="1">
          <a:blip r:embed="rId3">
            <a:alphaModFix/>
          </a:blip>
          <a:srcRect b="77070" l="0" r="0" t="12087"/>
          <a:stretch/>
        </p:blipFill>
        <p:spPr>
          <a:xfrm>
            <a:off x="8882250" y="1857153"/>
            <a:ext cx="2492400" cy="585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4" name="Google Shape;14;p3"/>
          <p:cNvPicPr preferRelativeResize="0"/>
          <p:nvPr/>
        </p:nvPicPr>
        <p:blipFill rotWithShape="1">
          <a:blip r:embed="rId4">
            <a:alphaModFix/>
          </a:blip>
          <a:srcRect b="50188" l="0" r="0" t="4992"/>
          <a:stretch/>
        </p:blipFill>
        <p:spPr>
          <a:xfrm>
            <a:off x="8882250" y="2500894"/>
            <a:ext cx="2492400" cy="24186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5" name="Google Shape;15;p3"/>
          <p:cNvPicPr preferRelativeResize="0"/>
          <p:nvPr/>
        </p:nvPicPr>
        <p:blipFill rotWithShape="1">
          <a:blip r:embed="rId5">
            <a:alphaModFix/>
          </a:blip>
          <a:srcRect b="67593" l="0" r="0" t="5024"/>
          <a:stretch/>
        </p:blipFill>
        <p:spPr>
          <a:xfrm>
            <a:off x="8882250" y="4978242"/>
            <a:ext cx="2492400" cy="14775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6" name="Google Shape;16;p3"/>
          <p:cNvPicPr preferRelativeResize="0"/>
          <p:nvPr/>
        </p:nvPicPr>
        <p:blipFill rotWithShape="1">
          <a:blip r:embed="rId6">
            <a:alphaModFix/>
          </a:blip>
          <a:srcRect b="66232" l="0" r="0" t="22925"/>
          <a:stretch/>
        </p:blipFill>
        <p:spPr>
          <a:xfrm>
            <a:off x="8882250" y="1213460"/>
            <a:ext cx="2492400" cy="585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7" name="Google Shape;17;p3"/>
          <p:cNvPicPr preferRelativeResize="0"/>
          <p:nvPr/>
        </p:nvPicPr>
        <p:blipFill rotWithShape="1">
          <a:blip r:embed="rId7">
            <a:alphaModFix/>
          </a:blip>
          <a:srcRect b="49921" l="0" r="0" t="26024"/>
          <a:stretch/>
        </p:blipFill>
        <p:spPr>
          <a:xfrm>
            <a:off x="6088025" y="5150655"/>
            <a:ext cx="2492400" cy="12978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sp>
        <p:nvSpPr>
          <p:cNvPr id="18" name="Google Shape;18;p3"/>
          <p:cNvSpPr txBox="1"/>
          <p:nvPr/>
        </p:nvSpPr>
        <p:spPr>
          <a:xfrm>
            <a:off x="6088100" y="4824080"/>
            <a:ext cx="2492400" cy="4002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en-ID">
                <a:solidFill>
                  <a:schemeClr val="accent1"/>
                </a:solidFill>
                <a:latin typeface="Roboto"/>
                <a:ea typeface="Roboto"/>
                <a:cs typeface="Roboto"/>
                <a:sym typeface="Roboto"/>
              </a:rPr>
              <a:t>Destination already set</a:t>
            </a:r>
            <a:endParaRPr sz="600">
              <a:solidFill>
                <a:schemeClr val="accent1"/>
              </a:solidFill>
            </a:endParaRPr>
          </a:p>
        </p:txBody>
      </p:sp>
      <p:sp>
        <p:nvSpPr>
          <p:cNvPr id="19" name="Google Shape;19;p3"/>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Transport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
        <p:nvSpPr>
          <p:cNvPr id="20" name="Google Shape;20;p3"/>
          <p:cNvSpPr txBox="1"/>
          <p:nvPr/>
        </p:nvSpPr>
        <p:spPr>
          <a:xfrm>
            <a:off x="889925" y="1120100"/>
            <a:ext cx="5015700" cy="457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Scan Wristband</a:t>
            </a:r>
            <a:endParaRPr b="0" i="0" sz="1200" u="none" cap="none" strike="noStrike">
              <a:solidFill>
                <a:srgbClr val="000000"/>
              </a:solidFill>
              <a:latin typeface="Arial"/>
              <a:ea typeface="Arial"/>
              <a:cs typeface="Arial"/>
              <a:sym typeface="Arial"/>
            </a:endParaRPr>
          </a:p>
          <a:p>
            <a:pPr indent="-279400" lvl="0" marL="285750" marR="0" rtl="0" algn="l">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recognized, patient channel will open</a:t>
            </a:r>
            <a:endParaRPr b="0" i="0" sz="1500" u="none" cap="none" strike="noStrike">
              <a:solidFill>
                <a:srgbClr val="000000"/>
              </a:solidFill>
              <a:latin typeface="Arial"/>
              <a:ea typeface="Arial"/>
              <a:cs typeface="Arial"/>
              <a:sym typeface="Arial"/>
            </a:endParaRPr>
          </a:p>
          <a:p>
            <a:pPr indent="-279400" lvl="0" marL="285750" marR="0" rtl="0" algn="l">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recognized, you will be prompted to Create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Transport Destination</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  </a:t>
            </a:r>
            <a:r>
              <a:rPr b="1" lang="en-ID" sz="2200">
                <a:solidFill>
                  <a:schemeClr val="accent1"/>
                </a:solidFill>
                <a:latin typeface="Roboto"/>
                <a:ea typeface="Roboto"/>
                <a:cs typeface="Roboto"/>
                <a:sym typeface="Roboto"/>
              </a:rPr>
              <a:t>Destination already set</a:t>
            </a:r>
            <a:endParaRPr b="1" sz="2200">
              <a:solidFill>
                <a:schemeClr val="accent1"/>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Displays </a:t>
            </a:r>
            <a:r>
              <a:rPr i="1" lang="en-ID" sz="1500">
                <a:solidFill>
                  <a:srgbClr val="676767"/>
                </a:solidFill>
                <a:latin typeface="Roboto"/>
                <a:ea typeface="Roboto"/>
                <a:cs typeface="Roboto"/>
                <a:sym typeface="Roboto"/>
              </a:rPr>
              <a:t>assigned</a:t>
            </a:r>
            <a:r>
              <a:rPr lang="en-ID" sz="1500">
                <a:solidFill>
                  <a:srgbClr val="676767"/>
                </a:solidFill>
                <a:latin typeface="Roboto"/>
                <a:ea typeface="Roboto"/>
                <a:cs typeface="Roboto"/>
                <a:sym typeface="Roboto"/>
              </a:rPr>
              <a:t> receiving facility</a:t>
            </a:r>
            <a:endParaRPr sz="1500">
              <a:solidFill>
                <a:srgbClr val="676767"/>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Able to </a:t>
            </a:r>
            <a:r>
              <a:rPr b="1" i="1" lang="en-ID" sz="1500">
                <a:solidFill>
                  <a:srgbClr val="676767"/>
                </a:solidFill>
                <a:latin typeface="Roboto"/>
                <a:ea typeface="Roboto"/>
                <a:cs typeface="Roboto"/>
                <a:sym typeface="Roboto"/>
              </a:rPr>
              <a:t>Change Destination</a:t>
            </a:r>
            <a:r>
              <a:rPr lang="en-ID" sz="1500">
                <a:solidFill>
                  <a:srgbClr val="676767"/>
                </a:solidFill>
                <a:latin typeface="Roboto"/>
                <a:ea typeface="Roboto"/>
                <a:cs typeface="Roboto"/>
                <a:sym typeface="Roboto"/>
              </a:rPr>
              <a:t> if appropriate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  </a:t>
            </a:r>
            <a:r>
              <a:rPr b="1" lang="en-ID" sz="2200">
                <a:solidFill>
                  <a:schemeClr val="accent1"/>
                </a:solidFill>
                <a:latin typeface="Roboto"/>
                <a:ea typeface="Roboto"/>
                <a:cs typeface="Roboto"/>
                <a:sym typeface="Roboto"/>
              </a:rPr>
              <a:t>Set Transport Destination</a:t>
            </a:r>
            <a:endParaRPr b="1" sz="2200">
              <a:solidFill>
                <a:schemeClr val="accent1"/>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Transport</a:t>
            </a:r>
            <a:endParaRPr sz="1500">
              <a:solidFill>
                <a:srgbClr val="676767"/>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Select Destination</a:t>
            </a:r>
            <a:endParaRPr sz="1500">
              <a:solidFill>
                <a:srgbClr val="676767"/>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Select Hospital</a:t>
            </a:r>
            <a:endParaRPr sz="1500">
              <a:solidFill>
                <a:srgbClr val="676767"/>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Alert</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p:txBody>
      </p:sp>
      <p:pic>
        <p:nvPicPr>
          <p:cNvPr id="21" name="Google Shape;21;p3"/>
          <p:cNvPicPr preferRelativeResize="0"/>
          <p:nvPr/>
        </p:nvPicPr>
        <p:blipFill rotWithShape="1">
          <a:blip r:embed="rId8">
            <a:alphaModFix/>
          </a:blip>
          <a:srcRect b="28512" l="0" r="0" t="4160"/>
          <a:stretch/>
        </p:blipFill>
        <p:spPr>
          <a:xfrm>
            <a:off x="6088025" y="1078068"/>
            <a:ext cx="2492400" cy="36327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22" name="Google Shape;22;p3"/>
          <p:cNvPicPr preferRelativeResize="0"/>
          <p:nvPr/>
        </p:nvPicPr>
        <p:blipFill rotWithShape="1">
          <a:blip r:embed="rId9">
            <a:alphaModFix/>
          </a:blip>
          <a:srcRect b="0" l="0" r="0" t="0"/>
          <a:stretch/>
        </p:blipFill>
        <p:spPr>
          <a:xfrm>
            <a:off x="8750182" y="934628"/>
            <a:ext cx="353886" cy="353886"/>
          </a:xfrm>
          <a:prstGeom prst="rect">
            <a:avLst/>
          </a:prstGeom>
          <a:noFill/>
          <a:ln>
            <a:noFill/>
          </a:ln>
          <a:effectLst>
            <a:outerShdw blurRad="50800" rotWithShape="0" algn="tl" dir="2700000" dist="38100">
              <a:srgbClr val="000000">
                <a:alpha val="40000"/>
              </a:srgbClr>
            </a:outerShdw>
          </a:effectLst>
        </p:spPr>
      </p:pic>
      <p:pic>
        <p:nvPicPr>
          <p:cNvPr id="23" name="Google Shape;23;p3"/>
          <p:cNvPicPr preferRelativeResize="0"/>
          <p:nvPr/>
        </p:nvPicPr>
        <p:blipFill rotWithShape="1">
          <a:blip r:embed="rId10">
            <a:alphaModFix/>
          </a:blip>
          <a:srcRect b="0" l="0" r="0" t="0"/>
          <a:stretch/>
        </p:blipFill>
        <p:spPr>
          <a:xfrm>
            <a:off x="8420350" y="5720117"/>
            <a:ext cx="274320" cy="274320"/>
          </a:xfrm>
          <a:prstGeom prst="rect">
            <a:avLst/>
          </a:prstGeom>
          <a:noFill/>
          <a:ln>
            <a:noFill/>
          </a:ln>
          <a:effectLst>
            <a:outerShdw blurRad="50800" rotWithShape="0" algn="tl" dir="2700000" dist="38100">
              <a:srgbClr val="000000">
                <a:alpha val="40000"/>
              </a:srgbClr>
            </a:outerShdw>
          </a:effectLst>
        </p:spPr>
      </p:pic>
      <p:pic>
        <p:nvPicPr>
          <p:cNvPr id="24" name="Google Shape;24;p3"/>
          <p:cNvPicPr preferRelativeResize="0"/>
          <p:nvPr/>
        </p:nvPicPr>
        <p:blipFill rotWithShape="1">
          <a:blip r:embed="rId11">
            <a:alphaModFix/>
          </a:blip>
          <a:srcRect b="0" l="0" r="0" t="0"/>
          <a:stretch/>
        </p:blipFill>
        <p:spPr>
          <a:xfrm>
            <a:off x="906791" y="3238909"/>
            <a:ext cx="274320" cy="274320"/>
          </a:xfrm>
          <a:prstGeom prst="rect">
            <a:avLst/>
          </a:prstGeom>
          <a:noFill/>
          <a:ln>
            <a:noFill/>
          </a:ln>
          <a:effectLst>
            <a:outerShdw blurRad="50800" rotWithShape="0" algn="tl" dir="2700000" dist="38100">
              <a:srgbClr val="000000">
                <a:alpha val="40000"/>
              </a:srgbClr>
            </a:outerShdw>
          </a:effectLst>
        </p:spPr>
      </p:pic>
      <p:pic>
        <p:nvPicPr>
          <p:cNvPr id="25" name="Google Shape;25;p3"/>
          <p:cNvPicPr preferRelativeResize="0"/>
          <p:nvPr/>
        </p:nvPicPr>
        <p:blipFill rotWithShape="1">
          <a:blip r:embed="rId12">
            <a:alphaModFix/>
          </a:blip>
          <a:srcRect b="0" l="0" r="0" t="0"/>
          <a:stretch/>
        </p:blipFill>
        <p:spPr>
          <a:xfrm>
            <a:off x="906791" y="4277625"/>
            <a:ext cx="274320" cy="274320"/>
          </a:xfrm>
          <a:prstGeom prst="rect">
            <a:avLst/>
          </a:prstGeom>
          <a:noFill/>
          <a:ln>
            <a:noFill/>
          </a:ln>
          <a:effectLst>
            <a:outerShdw blurRad="50800" rotWithShape="0" algn="tl" dir="2700000" dist="38100">
              <a:srgbClr val="000000">
                <a:alpha val="40000"/>
              </a:srgbClr>
            </a:outerShdw>
          </a:effectLst>
        </p:spPr>
      </p:pic>
      <p:pic>
        <p:nvPicPr>
          <p:cNvPr id="26" name="Google Shape;26;p3"/>
          <p:cNvPicPr preferRelativeResize="0"/>
          <p:nvPr/>
        </p:nvPicPr>
        <p:blipFill rotWithShape="1">
          <a:blip r:embed="rId13">
            <a:alphaModFix/>
          </a:blip>
          <a:srcRect b="0" l="0" r="0" t="0"/>
          <a:stretch/>
        </p:blipFill>
        <p:spPr>
          <a:xfrm>
            <a:off x="11374641" y="4442111"/>
            <a:ext cx="274320" cy="274320"/>
          </a:xfrm>
          <a:prstGeom prst="rect">
            <a:avLst/>
          </a:prstGeom>
          <a:noFill/>
          <a:ln>
            <a:noFill/>
          </a:ln>
          <a:effectLst>
            <a:outerShdw blurRad="50800" rotWithShape="0" algn="tl" dir="2700000" dist="38100">
              <a:srgbClr val="000000">
                <a:alpha val="40000"/>
              </a:srgbClr>
            </a:outerShdw>
          </a:effectLst>
        </p:spPr>
      </p:pic>
      <p:pic>
        <p:nvPicPr>
          <p:cNvPr id="27" name="Google Shape;27;p3"/>
          <p:cNvPicPr preferRelativeResize="0"/>
          <p:nvPr/>
        </p:nvPicPr>
        <p:blipFill rotWithShape="1">
          <a:blip r:embed="rId14">
            <a:alphaModFix/>
          </a:blip>
          <a:srcRect b="0" l="0" r="0" t="0"/>
          <a:stretch/>
        </p:blipFill>
        <p:spPr>
          <a:xfrm>
            <a:off x="11374641" y="5019956"/>
            <a:ext cx="274320" cy="274320"/>
          </a:xfrm>
          <a:prstGeom prst="rect">
            <a:avLst/>
          </a:prstGeom>
          <a:noFill/>
          <a:ln>
            <a:noFill/>
          </a:ln>
          <a:effectLst>
            <a:outerShdw blurRad="50800" rotWithShape="0" algn="tl" dir="2700000" dist="38100">
              <a:srgbClr val="000000">
                <a:alpha val="40000"/>
              </a:srgbClr>
            </a:outerShdw>
          </a:effectLst>
        </p:spPr>
      </p:pic>
      <p:pic>
        <p:nvPicPr>
          <p:cNvPr id="28" name="Google Shape;28;p3"/>
          <p:cNvPicPr preferRelativeResize="0"/>
          <p:nvPr/>
        </p:nvPicPr>
        <p:blipFill rotWithShape="1">
          <a:blip r:embed="rId15">
            <a:alphaModFix/>
          </a:blip>
          <a:srcRect b="0" l="0" r="0" t="0"/>
          <a:stretch/>
        </p:blipFill>
        <p:spPr>
          <a:xfrm>
            <a:off x="457203" y="2492728"/>
            <a:ext cx="457200" cy="457200"/>
          </a:xfrm>
          <a:prstGeom prst="rect">
            <a:avLst/>
          </a:prstGeom>
          <a:noFill/>
          <a:ln>
            <a:noFill/>
          </a:ln>
          <a:effectLst>
            <a:outerShdw blurRad="50800" rotWithShape="0" algn="tl" dir="2700000" dist="38100">
              <a:srgbClr val="000000">
                <a:alpha val="40000"/>
              </a:srgbClr>
            </a:outerShdw>
          </a:effectLst>
        </p:spPr>
      </p:pic>
      <p:pic>
        <p:nvPicPr>
          <p:cNvPr id="29" name="Google Shape;29;p3"/>
          <p:cNvPicPr preferRelativeResize="0"/>
          <p:nvPr/>
        </p:nvPicPr>
        <p:blipFill rotWithShape="1">
          <a:blip r:embed="rId16">
            <a:alphaModFix/>
          </a:blip>
          <a:srcRect b="0" l="0" r="0" t="0"/>
          <a:stretch/>
        </p:blipFill>
        <p:spPr>
          <a:xfrm>
            <a:off x="457003" y="1134444"/>
            <a:ext cx="457601" cy="457601"/>
          </a:xfrm>
          <a:prstGeom prst="rect">
            <a:avLst/>
          </a:prstGeom>
          <a:noFill/>
          <a:ln>
            <a:noFill/>
          </a:ln>
          <a:effectLst>
            <a:outerShdw blurRad="50800" rotWithShape="0" algn="tl" dir="2700000" dist="38100">
              <a:srgbClr val="000000">
                <a:alpha val="40000"/>
              </a:srgbClr>
            </a:outerShdw>
          </a:effectLst>
        </p:spPr>
      </p:pic>
      <p:pic>
        <p:nvPicPr>
          <p:cNvPr id="30" name="Google Shape;30;p3"/>
          <p:cNvPicPr preferRelativeResize="0"/>
          <p:nvPr/>
        </p:nvPicPr>
        <p:blipFill rotWithShape="1">
          <a:blip r:embed="rId11">
            <a:alphaModFix/>
          </a:blip>
          <a:srcRect b="0" l="0" r="0" t="0"/>
          <a:stretch/>
        </p:blipFill>
        <p:spPr>
          <a:xfrm>
            <a:off x="8427916" y="6027006"/>
            <a:ext cx="274320" cy="274320"/>
          </a:xfrm>
          <a:prstGeom prst="rect">
            <a:avLst/>
          </a:prstGeom>
          <a:noFill/>
          <a:ln>
            <a:noFill/>
          </a:ln>
          <a:effectLst>
            <a:outerShdw blurRad="50800" rotWithShape="0" algn="tl" dir="2700000" dist="38100">
              <a:srgbClr val="000000">
                <a:alpha val="40000"/>
              </a:srgbClr>
            </a:outerShdw>
          </a:effectLst>
        </p:spPr>
      </p:pic>
      <p:pic>
        <p:nvPicPr>
          <p:cNvPr id="31" name="Google Shape;31;p3"/>
          <p:cNvPicPr preferRelativeResize="0"/>
          <p:nvPr/>
        </p:nvPicPr>
        <p:blipFill rotWithShape="1">
          <a:blip r:embed="rId17">
            <a:alphaModFix/>
          </a:blip>
          <a:srcRect b="0" l="0" r="0" t="0"/>
          <a:stretch/>
        </p:blipFill>
        <p:spPr>
          <a:xfrm>
            <a:off x="906791" y="3939534"/>
            <a:ext cx="274320" cy="274320"/>
          </a:xfrm>
          <a:prstGeom prst="rect">
            <a:avLst/>
          </a:prstGeom>
          <a:noFill/>
          <a:ln>
            <a:noFill/>
          </a:ln>
          <a:effectLst>
            <a:outerShdw blurRad="50800" rotWithShape="0" algn="tl" dir="2700000" dist="38100">
              <a:srgbClr val="000000">
                <a:alpha val="40000"/>
              </a:srgbClr>
            </a:outerShdw>
          </a:effectLst>
        </p:spPr>
      </p:pic>
      <p:pic>
        <p:nvPicPr>
          <p:cNvPr id="32" name="Google Shape;32;p3"/>
          <p:cNvPicPr preferRelativeResize="0"/>
          <p:nvPr/>
        </p:nvPicPr>
        <p:blipFill rotWithShape="1">
          <a:blip r:embed="rId17">
            <a:alphaModFix/>
          </a:blip>
          <a:srcRect b="0" l="0" r="0" t="0"/>
          <a:stretch/>
        </p:blipFill>
        <p:spPr>
          <a:xfrm>
            <a:off x="11374641" y="1461359"/>
            <a:ext cx="274320" cy="274320"/>
          </a:xfrm>
          <a:prstGeom prst="rect">
            <a:avLst/>
          </a:prstGeom>
          <a:noFill/>
          <a:ln>
            <a:noFill/>
          </a:ln>
          <a:effectLst>
            <a:outerShdw blurRad="50800" rotWithShape="0" algn="tl" dir="2700000" dist="38100">
              <a:srgbClr val="000000">
                <a:alpha val="40000"/>
              </a:srgbClr>
            </a:outerShdw>
          </a:effectLst>
        </p:spPr>
      </p:pic>
      <p:pic>
        <p:nvPicPr>
          <p:cNvPr id="33" name="Google Shape;33;p3"/>
          <p:cNvPicPr preferRelativeResize="0"/>
          <p:nvPr/>
        </p:nvPicPr>
        <p:blipFill rotWithShape="1">
          <a:blip r:embed="rId12">
            <a:alphaModFix/>
          </a:blip>
          <a:srcRect b="0" l="0" r="0" t="0"/>
          <a:stretch/>
        </p:blipFill>
        <p:spPr>
          <a:xfrm>
            <a:off x="11374641" y="2167828"/>
            <a:ext cx="274320" cy="274320"/>
          </a:xfrm>
          <a:prstGeom prst="rect">
            <a:avLst/>
          </a:prstGeom>
          <a:noFill/>
          <a:ln>
            <a:noFill/>
          </a:ln>
          <a:effectLst>
            <a:outerShdw blurRad="50800" rotWithShape="0" algn="tl" dir="2700000" dist="38100">
              <a:srgbClr val="000000">
                <a:alpha val="40000"/>
              </a:srgbClr>
            </a:outerShdw>
          </a:effectLst>
        </p:spPr>
      </p:pic>
      <p:pic>
        <p:nvPicPr>
          <p:cNvPr id="34" name="Google Shape;34;p3"/>
          <p:cNvPicPr preferRelativeResize="0"/>
          <p:nvPr/>
        </p:nvPicPr>
        <p:blipFill>
          <a:blip r:embed="rId18">
            <a:alphaModFix/>
          </a:blip>
          <a:stretch>
            <a:fillRect/>
          </a:stretch>
        </p:blipFill>
        <p:spPr>
          <a:xfrm>
            <a:off x="7887581" y="3971722"/>
            <a:ext cx="540344" cy="585000"/>
          </a:xfrm>
          <a:prstGeom prst="rect">
            <a:avLst/>
          </a:prstGeom>
          <a:noFill/>
          <a:ln>
            <a:noFill/>
          </a:ln>
        </p:spPr>
      </p:pic>
      <p:sp>
        <p:nvSpPr>
          <p:cNvPr id="35" name="Google Shape;35;p3"/>
          <p:cNvSpPr txBox="1"/>
          <p:nvPr/>
        </p:nvSpPr>
        <p:spPr>
          <a:xfrm>
            <a:off x="8882250" y="911475"/>
            <a:ext cx="2492400" cy="4002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en-ID">
                <a:solidFill>
                  <a:schemeClr val="accent1"/>
                </a:solidFill>
                <a:latin typeface="Roboto"/>
                <a:ea typeface="Roboto"/>
                <a:cs typeface="Roboto"/>
                <a:sym typeface="Roboto"/>
              </a:rPr>
              <a:t>Set Transport Destination</a:t>
            </a:r>
            <a:endParaRPr/>
          </a:p>
        </p:txBody>
      </p:sp>
      <p:pic>
        <p:nvPicPr>
          <p:cNvPr id="36" name="Google Shape;36;p3"/>
          <p:cNvPicPr preferRelativeResize="0"/>
          <p:nvPr/>
        </p:nvPicPr>
        <p:blipFill rotWithShape="1">
          <a:blip r:embed="rId16">
            <a:alphaModFix/>
          </a:blip>
          <a:srcRect b="0" l="0" r="0" t="0"/>
          <a:stretch/>
        </p:blipFill>
        <p:spPr>
          <a:xfrm>
            <a:off x="8420354" y="4015949"/>
            <a:ext cx="274320" cy="274320"/>
          </a:xfrm>
          <a:prstGeom prst="rect">
            <a:avLst/>
          </a:prstGeom>
          <a:noFill/>
          <a:ln>
            <a:noFill/>
          </a:ln>
          <a:effectLst>
            <a:outerShdw blurRad="50800" rotWithShape="0" algn="tl" dir="2700000" dist="38100">
              <a:srgbClr val="000000">
                <a:alpha val="40000"/>
              </a:srgbClr>
            </a:outerShdw>
          </a:effectLst>
        </p:spPr>
      </p:pic>
      <p:pic>
        <p:nvPicPr>
          <p:cNvPr id="37" name="Google Shape;37;p3"/>
          <p:cNvPicPr preferRelativeResize="0"/>
          <p:nvPr/>
        </p:nvPicPr>
        <p:blipFill rotWithShape="1">
          <a:blip r:embed="rId15">
            <a:alphaModFix/>
          </a:blip>
          <a:srcRect b="0" l="0" r="0" t="0"/>
          <a:stretch/>
        </p:blipFill>
        <p:spPr>
          <a:xfrm>
            <a:off x="6025636" y="4847232"/>
            <a:ext cx="353886" cy="353886"/>
          </a:xfrm>
          <a:prstGeom prst="rect">
            <a:avLst/>
          </a:prstGeom>
          <a:noFill/>
          <a:ln>
            <a:noFill/>
          </a:ln>
          <a:effectLst>
            <a:outerShdw blurRad="50800" rotWithShape="0" algn="tl" dir="2700000" dist="38100">
              <a:srgbClr val="000000">
                <a:alpha val="40000"/>
              </a:srgbClr>
            </a:outerShdw>
          </a:effectLst>
        </p:spPr>
      </p:pic>
      <p:pic>
        <p:nvPicPr>
          <p:cNvPr id="38" name="Google Shape;38;p3"/>
          <p:cNvPicPr preferRelativeResize="0"/>
          <p:nvPr/>
        </p:nvPicPr>
        <p:blipFill rotWithShape="1">
          <a:blip r:embed="rId10">
            <a:alphaModFix/>
          </a:blip>
          <a:srcRect b="0" l="0" r="0" t="0"/>
          <a:stretch/>
        </p:blipFill>
        <p:spPr>
          <a:xfrm>
            <a:off x="906791" y="2899886"/>
            <a:ext cx="274320" cy="274320"/>
          </a:xfrm>
          <a:prstGeom prst="rect">
            <a:avLst/>
          </a:prstGeom>
          <a:noFill/>
          <a:ln>
            <a:noFill/>
          </a:ln>
          <a:effectLst>
            <a:outerShdw blurRad="50800" rotWithShape="0" algn="tl" dir="2700000" dist="38100">
              <a:srgbClr val="000000">
                <a:alpha val="40000"/>
              </a:srgbClr>
            </a:outerShdw>
          </a:effectLst>
        </p:spPr>
      </p:pic>
      <p:pic>
        <p:nvPicPr>
          <p:cNvPr id="39" name="Google Shape;39;p3"/>
          <p:cNvPicPr preferRelativeResize="0"/>
          <p:nvPr/>
        </p:nvPicPr>
        <p:blipFill rotWithShape="1">
          <a:blip r:embed="rId14">
            <a:alphaModFix/>
          </a:blip>
          <a:srcRect b="0" l="0" r="0" t="0"/>
          <a:stretch/>
        </p:blipFill>
        <p:spPr>
          <a:xfrm>
            <a:off x="906791" y="4941222"/>
            <a:ext cx="274320" cy="274320"/>
          </a:xfrm>
          <a:prstGeom prst="rect">
            <a:avLst/>
          </a:prstGeom>
          <a:noFill/>
          <a:ln>
            <a:noFill/>
          </a:ln>
          <a:effectLst>
            <a:outerShdw blurRad="50800" rotWithShape="0" algn="tl" dir="2700000" dist="38100">
              <a:srgbClr val="000000">
                <a:alpha val="40000"/>
              </a:srgbClr>
            </a:outerShdw>
          </a:effectLst>
        </p:spPr>
      </p:pic>
      <p:pic>
        <p:nvPicPr>
          <p:cNvPr id="40" name="Google Shape;40;p3"/>
          <p:cNvPicPr preferRelativeResize="0"/>
          <p:nvPr/>
        </p:nvPicPr>
        <p:blipFill rotWithShape="1">
          <a:blip r:embed="rId13">
            <a:alphaModFix/>
          </a:blip>
          <a:srcRect b="0" l="0" r="0" t="0"/>
          <a:stretch/>
        </p:blipFill>
        <p:spPr>
          <a:xfrm>
            <a:off x="906791" y="4603077"/>
            <a:ext cx="274320" cy="274320"/>
          </a:xfrm>
          <a:prstGeom prst="rect">
            <a:avLst/>
          </a:prstGeom>
          <a:noFill/>
          <a:ln>
            <a:noFill/>
          </a:ln>
          <a:effectLst>
            <a:outerShdw blurRad="50800" rotWithShape="0" algn="tl" dir="2700000" dist="38100">
              <a:srgbClr val="000000">
                <a:alpha val="40000"/>
              </a:srgbClr>
            </a:outerShdw>
          </a:effectLst>
        </p:spPr>
      </p:pic>
      <p:pic>
        <p:nvPicPr>
          <p:cNvPr id="41" name="Google Shape;41;p3"/>
          <p:cNvPicPr preferRelativeResize="0"/>
          <p:nvPr/>
        </p:nvPicPr>
        <p:blipFill rotWithShape="1">
          <a:blip r:embed="rId9">
            <a:alphaModFix/>
          </a:blip>
          <a:srcRect b="0" l="0" r="0" t="0"/>
          <a:stretch/>
        </p:blipFill>
        <p:spPr>
          <a:xfrm>
            <a:off x="457203" y="3497302"/>
            <a:ext cx="457200" cy="457200"/>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12"/>
          <p:cNvPicPr preferRelativeResize="0"/>
          <p:nvPr/>
        </p:nvPicPr>
        <p:blipFill rotWithShape="1">
          <a:blip r:embed="rId3">
            <a:alphaModFix/>
          </a:blip>
          <a:srcRect b="77070" l="0" r="0" t="12087"/>
          <a:stretch/>
        </p:blipFill>
        <p:spPr>
          <a:xfrm>
            <a:off x="8882250" y="1857153"/>
            <a:ext cx="2492400" cy="585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209" name="Google Shape;209;p12"/>
          <p:cNvPicPr preferRelativeResize="0"/>
          <p:nvPr/>
        </p:nvPicPr>
        <p:blipFill rotWithShape="1">
          <a:blip r:embed="rId4">
            <a:alphaModFix/>
          </a:blip>
          <a:srcRect b="50188" l="0" r="0" t="4992"/>
          <a:stretch/>
        </p:blipFill>
        <p:spPr>
          <a:xfrm>
            <a:off x="8882250" y="2500894"/>
            <a:ext cx="2492400" cy="24186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210" name="Google Shape;210;p12"/>
          <p:cNvPicPr preferRelativeResize="0"/>
          <p:nvPr/>
        </p:nvPicPr>
        <p:blipFill rotWithShape="1">
          <a:blip r:embed="rId5">
            <a:alphaModFix/>
          </a:blip>
          <a:srcRect b="66232" l="0" r="0" t="22925"/>
          <a:stretch/>
        </p:blipFill>
        <p:spPr>
          <a:xfrm>
            <a:off x="8882250" y="1213460"/>
            <a:ext cx="2492400" cy="585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211" name="Google Shape;211;p12"/>
          <p:cNvPicPr preferRelativeResize="0"/>
          <p:nvPr/>
        </p:nvPicPr>
        <p:blipFill rotWithShape="1">
          <a:blip r:embed="rId6">
            <a:alphaModFix/>
          </a:blip>
          <a:srcRect b="49921" l="0" r="0" t="26024"/>
          <a:stretch/>
        </p:blipFill>
        <p:spPr>
          <a:xfrm>
            <a:off x="6088025" y="5150655"/>
            <a:ext cx="2492400" cy="12978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sp>
        <p:nvSpPr>
          <p:cNvPr id="212" name="Google Shape;212;p12"/>
          <p:cNvSpPr txBox="1"/>
          <p:nvPr/>
        </p:nvSpPr>
        <p:spPr>
          <a:xfrm>
            <a:off x="6088100" y="4824080"/>
            <a:ext cx="2492400" cy="4002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en-ID">
                <a:solidFill>
                  <a:schemeClr val="accent1"/>
                </a:solidFill>
                <a:latin typeface="Roboto"/>
                <a:ea typeface="Roboto"/>
                <a:cs typeface="Roboto"/>
                <a:sym typeface="Roboto"/>
              </a:rPr>
              <a:t>Destination already set</a:t>
            </a:r>
            <a:endParaRPr sz="600">
              <a:solidFill>
                <a:schemeClr val="accent1"/>
              </a:solidFill>
            </a:endParaRPr>
          </a:p>
        </p:txBody>
      </p:sp>
      <p:sp>
        <p:nvSpPr>
          <p:cNvPr id="213" name="Google Shape;213;p12"/>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Transport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
        <p:nvSpPr>
          <p:cNvPr id="214" name="Google Shape;214;p12"/>
          <p:cNvSpPr txBox="1"/>
          <p:nvPr/>
        </p:nvSpPr>
        <p:spPr>
          <a:xfrm>
            <a:off x="889925" y="1120100"/>
            <a:ext cx="5015700" cy="349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Scan Wristband</a:t>
            </a:r>
            <a:endParaRPr b="0" i="0" sz="1200" u="none" cap="none" strike="noStrike">
              <a:solidFill>
                <a:srgbClr val="000000"/>
              </a:solidFill>
              <a:latin typeface="Arial"/>
              <a:ea typeface="Arial"/>
              <a:cs typeface="Arial"/>
              <a:sym typeface="Arial"/>
            </a:endParaRPr>
          </a:p>
          <a:p>
            <a:pPr indent="-279400" lvl="0" marL="285750" marR="0" rtl="0" algn="l">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recognized, patient channel will open</a:t>
            </a:r>
            <a:endParaRPr b="0" i="0" sz="1500" u="none" cap="none" strike="noStrike">
              <a:solidFill>
                <a:srgbClr val="000000"/>
              </a:solidFill>
              <a:latin typeface="Arial"/>
              <a:ea typeface="Arial"/>
              <a:cs typeface="Arial"/>
              <a:sym typeface="Arial"/>
            </a:endParaRPr>
          </a:p>
          <a:p>
            <a:pPr indent="-279400" lvl="0" marL="285750" marR="0" rtl="0" algn="l">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recognized, you will be prompted to Create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Transport Destination</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  </a:t>
            </a:r>
            <a:r>
              <a:rPr b="1" lang="en-ID" sz="2200">
                <a:solidFill>
                  <a:schemeClr val="accent1"/>
                </a:solidFill>
                <a:latin typeface="Roboto"/>
                <a:ea typeface="Roboto"/>
                <a:cs typeface="Roboto"/>
                <a:sym typeface="Roboto"/>
              </a:rPr>
              <a:t>Destination already set</a:t>
            </a:r>
            <a:endParaRPr b="1" sz="2200">
              <a:solidFill>
                <a:schemeClr val="accent1"/>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Displays </a:t>
            </a:r>
            <a:r>
              <a:rPr i="1" lang="en-ID" sz="1500">
                <a:solidFill>
                  <a:srgbClr val="676767"/>
                </a:solidFill>
                <a:latin typeface="Roboto"/>
                <a:ea typeface="Roboto"/>
                <a:cs typeface="Roboto"/>
                <a:sym typeface="Roboto"/>
              </a:rPr>
              <a:t>assigned</a:t>
            </a:r>
            <a:r>
              <a:rPr lang="en-ID" sz="1500">
                <a:solidFill>
                  <a:srgbClr val="676767"/>
                </a:solidFill>
                <a:latin typeface="Roboto"/>
                <a:ea typeface="Roboto"/>
                <a:cs typeface="Roboto"/>
                <a:sym typeface="Roboto"/>
              </a:rPr>
              <a:t> receiving facility</a:t>
            </a:r>
            <a:endParaRPr sz="1500">
              <a:solidFill>
                <a:srgbClr val="676767"/>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Able to </a:t>
            </a:r>
            <a:r>
              <a:rPr b="1" i="1" lang="en-ID" sz="1500">
                <a:solidFill>
                  <a:srgbClr val="676767"/>
                </a:solidFill>
                <a:latin typeface="Roboto"/>
                <a:ea typeface="Roboto"/>
                <a:cs typeface="Roboto"/>
                <a:sym typeface="Roboto"/>
              </a:rPr>
              <a:t>Change Destination</a:t>
            </a:r>
            <a:r>
              <a:rPr lang="en-ID" sz="1500">
                <a:solidFill>
                  <a:srgbClr val="676767"/>
                </a:solidFill>
                <a:latin typeface="Roboto"/>
                <a:ea typeface="Roboto"/>
                <a:cs typeface="Roboto"/>
                <a:sym typeface="Roboto"/>
              </a:rPr>
              <a:t> if appropriate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  </a:t>
            </a:r>
            <a:r>
              <a:rPr b="1" lang="en-ID" sz="2200">
                <a:solidFill>
                  <a:schemeClr val="accent1"/>
                </a:solidFill>
                <a:latin typeface="Roboto"/>
                <a:ea typeface="Roboto"/>
                <a:cs typeface="Roboto"/>
                <a:sym typeface="Roboto"/>
              </a:rPr>
              <a:t>Set Transport Destination</a:t>
            </a:r>
            <a:endParaRPr b="1" sz="2200">
              <a:solidFill>
                <a:schemeClr val="accent1"/>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Transport</a:t>
            </a:r>
            <a:endParaRPr sz="1500">
              <a:solidFill>
                <a:srgbClr val="676767"/>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Select Destination</a:t>
            </a:r>
            <a:endParaRPr b="1" sz="2200">
              <a:solidFill>
                <a:srgbClr val="676767"/>
              </a:solidFill>
              <a:latin typeface="Roboto"/>
              <a:ea typeface="Roboto"/>
              <a:cs typeface="Roboto"/>
              <a:sym typeface="Roboto"/>
            </a:endParaRPr>
          </a:p>
        </p:txBody>
      </p:sp>
      <p:pic>
        <p:nvPicPr>
          <p:cNvPr id="215" name="Google Shape;215;p12"/>
          <p:cNvPicPr preferRelativeResize="0"/>
          <p:nvPr/>
        </p:nvPicPr>
        <p:blipFill rotWithShape="1">
          <a:blip r:embed="rId7">
            <a:alphaModFix/>
          </a:blip>
          <a:srcRect b="28512" l="0" r="0" t="4160"/>
          <a:stretch/>
        </p:blipFill>
        <p:spPr>
          <a:xfrm>
            <a:off x="6088025" y="1078068"/>
            <a:ext cx="2492400" cy="36327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216" name="Google Shape;216;p12"/>
          <p:cNvPicPr preferRelativeResize="0"/>
          <p:nvPr/>
        </p:nvPicPr>
        <p:blipFill rotWithShape="1">
          <a:blip r:embed="rId8">
            <a:alphaModFix/>
          </a:blip>
          <a:srcRect b="0" l="0" r="0" t="0"/>
          <a:stretch/>
        </p:blipFill>
        <p:spPr>
          <a:xfrm>
            <a:off x="8750182" y="934628"/>
            <a:ext cx="353886" cy="353886"/>
          </a:xfrm>
          <a:prstGeom prst="rect">
            <a:avLst/>
          </a:prstGeom>
          <a:noFill/>
          <a:ln>
            <a:noFill/>
          </a:ln>
          <a:effectLst>
            <a:outerShdw blurRad="50800" rotWithShape="0" algn="tl" dir="2700000" dist="38100">
              <a:srgbClr val="000000">
                <a:alpha val="40000"/>
              </a:srgbClr>
            </a:outerShdw>
          </a:effectLst>
        </p:spPr>
      </p:pic>
      <p:pic>
        <p:nvPicPr>
          <p:cNvPr id="217" name="Google Shape;217;p12"/>
          <p:cNvPicPr preferRelativeResize="0"/>
          <p:nvPr/>
        </p:nvPicPr>
        <p:blipFill rotWithShape="1">
          <a:blip r:embed="rId9">
            <a:alphaModFix/>
          </a:blip>
          <a:srcRect b="0" l="0" r="0" t="0"/>
          <a:stretch/>
        </p:blipFill>
        <p:spPr>
          <a:xfrm>
            <a:off x="8420350" y="5720117"/>
            <a:ext cx="274320" cy="274320"/>
          </a:xfrm>
          <a:prstGeom prst="rect">
            <a:avLst/>
          </a:prstGeom>
          <a:noFill/>
          <a:ln>
            <a:noFill/>
          </a:ln>
          <a:effectLst>
            <a:outerShdw blurRad="50800" rotWithShape="0" algn="tl" dir="2700000" dist="38100">
              <a:srgbClr val="000000">
                <a:alpha val="40000"/>
              </a:srgbClr>
            </a:outerShdw>
          </a:effectLst>
        </p:spPr>
      </p:pic>
      <p:pic>
        <p:nvPicPr>
          <p:cNvPr id="218" name="Google Shape;218;p12"/>
          <p:cNvPicPr preferRelativeResize="0"/>
          <p:nvPr/>
        </p:nvPicPr>
        <p:blipFill rotWithShape="1">
          <a:blip r:embed="rId10">
            <a:alphaModFix/>
          </a:blip>
          <a:srcRect b="0" l="0" r="0" t="0"/>
          <a:stretch/>
        </p:blipFill>
        <p:spPr>
          <a:xfrm>
            <a:off x="906791" y="3238909"/>
            <a:ext cx="274320" cy="274320"/>
          </a:xfrm>
          <a:prstGeom prst="rect">
            <a:avLst/>
          </a:prstGeom>
          <a:noFill/>
          <a:ln>
            <a:noFill/>
          </a:ln>
          <a:effectLst>
            <a:outerShdw blurRad="50800" rotWithShape="0" algn="tl" dir="2700000" dist="38100">
              <a:srgbClr val="000000">
                <a:alpha val="40000"/>
              </a:srgbClr>
            </a:outerShdw>
          </a:effectLst>
        </p:spPr>
      </p:pic>
      <p:pic>
        <p:nvPicPr>
          <p:cNvPr id="219" name="Google Shape;219;p12"/>
          <p:cNvPicPr preferRelativeResize="0"/>
          <p:nvPr/>
        </p:nvPicPr>
        <p:blipFill rotWithShape="1">
          <a:blip r:embed="rId11">
            <a:alphaModFix/>
          </a:blip>
          <a:srcRect b="0" l="0" r="0" t="0"/>
          <a:stretch/>
        </p:blipFill>
        <p:spPr>
          <a:xfrm>
            <a:off x="906791" y="4277625"/>
            <a:ext cx="274320" cy="274320"/>
          </a:xfrm>
          <a:prstGeom prst="rect">
            <a:avLst/>
          </a:prstGeom>
          <a:noFill/>
          <a:ln>
            <a:noFill/>
          </a:ln>
          <a:effectLst>
            <a:outerShdw blurRad="50800" rotWithShape="0" algn="tl" dir="2700000" dist="38100">
              <a:srgbClr val="000000">
                <a:alpha val="40000"/>
              </a:srgbClr>
            </a:outerShdw>
          </a:effectLst>
        </p:spPr>
      </p:pic>
      <p:pic>
        <p:nvPicPr>
          <p:cNvPr id="220" name="Google Shape;220;p12"/>
          <p:cNvPicPr preferRelativeResize="0"/>
          <p:nvPr/>
        </p:nvPicPr>
        <p:blipFill rotWithShape="1">
          <a:blip r:embed="rId12">
            <a:alphaModFix/>
          </a:blip>
          <a:srcRect b="0" l="0" r="0" t="0"/>
          <a:stretch/>
        </p:blipFill>
        <p:spPr>
          <a:xfrm>
            <a:off x="457203" y="2492728"/>
            <a:ext cx="457200" cy="457200"/>
          </a:xfrm>
          <a:prstGeom prst="rect">
            <a:avLst/>
          </a:prstGeom>
          <a:noFill/>
          <a:ln>
            <a:noFill/>
          </a:ln>
          <a:effectLst>
            <a:outerShdw blurRad="50800" rotWithShape="0" algn="tl" dir="2700000" dist="38100">
              <a:srgbClr val="000000">
                <a:alpha val="40000"/>
              </a:srgbClr>
            </a:outerShdw>
          </a:effectLst>
        </p:spPr>
      </p:pic>
      <p:pic>
        <p:nvPicPr>
          <p:cNvPr id="221" name="Google Shape;221;p12"/>
          <p:cNvPicPr preferRelativeResize="0"/>
          <p:nvPr/>
        </p:nvPicPr>
        <p:blipFill rotWithShape="1">
          <a:blip r:embed="rId13">
            <a:alphaModFix/>
          </a:blip>
          <a:srcRect b="0" l="0" r="0" t="0"/>
          <a:stretch/>
        </p:blipFill>
        <p:spPr>
          <a:xfrm>
            <a:off x="457003" y="1134444"/>
            <a:ext cx="457601" cy="457601"/>
          </a:xfrm>
          <a:prstGeom prst="rect">
            <a:avLst/>
          </a:prstGeom>
          <a:noFill/>
          <a:ln>
            <a:noFill/>
          </a:ln>
          <a:effectLst>
            <a:outerShdw blurRad="50800" rotWithShape="0" algn="tl" dir="2700000" dist="38100">
              <a:srgbClr val="000000">
                <a:alpha val="40000"/>
              </a:srgbClr>
            </a:outerShdw>
          </a:effectLst>
        </p:spPr>
      </p:pic>
      <p:pic>
        <p:nvPicPr>
          <p:cNvPr id="222" name="Google Shape;222;p12"/>
          <p:cNvPicPr preferRelativeResize="0"/>
          <p:nvPr/>
        </p:nvPicPr>
        <p:blipFill rotWithShape="1">
          <a:blip r:embed="rId10">
            <a:alphaModFix/>
          </a:blip>
          <a:srcRect b="0" l="0" r="0" t="0"/>
          <a:stretch/>
        </p:blipFill>
        <p:spPr>
          <a:xfrm>
            <a:off x="8427916" y="6027006"/>
            <a:ext cx="274320" cy="274320"/>
          </a:xfrm>
          <a:prstGeom prst="rect">
            <a:avLst/>
          </a:prstGeom>
          <a:noFill/>
          <a:ln>
            <a:noFill/>
          </a:ln>
          <a:effectLst>
            <a:outerShdw blurRad="50800" rotWithShape="0" algn="tl" dir="2700000" dist="38100">
              <a:srgbClr val="000000">
                <a:alpha val="40000"/>
              </a:srgbClr>
            </a:outerShdw>
          </a:effectLst>
        </p:spPr>
      </p:pic>
      <p:pic>
        <p:nvPicPr>
          <p:cNvPr id="223" name="Google Shape;223;p12"/>
          <p:cNvPicPr preferRelativeResize="0"/>
          <p:nvPr/>
        </p:nvPicPr>
        <p:blipFill rotWithShape="1">
          <a:blip r:embed="rId14">
            <a:alphaModFix/>
          </a:blip>
          <a:srcRect b="0" l="0" r="0" t="0"/>
          <a:stretch/>
        </p:blipFill>
        <p:spPr>
          <a:xfrm>
            <a:off x="906791" y="3939534"/>
            <a:ext cx="274320" cy="274320"/>
          </a:xfrm>
          <a:prstGeom prst="rect">
            <a:avLst/>
          </a:prstGeom>
          <a:noFill/>
          <a:ln>
            <a:noFill/>
          </a:ln>
          <a:effectLst>
            <a:outerShdw blurRad="50800" rotWithShape="0" algn="tl" dir="2700000" dist="38100">
              <a:srgbClr val="000000">
                <a:alpha val="40000"/>
              </a:srgbClr>
            </a:outerShdw>
          </a:effectLst>
        </p:spPr>
      </p:pic>
      <p:pic>
        <p:nvPicPr>
          <p:cNvPr id="224" name="Google Shape;224;p12"/>
          <p:cNvPicPr preferRelativeResize="0"/>
          <p:nvPr/>
        </p:nvPicPr>
        <p:blipFill rotWithShape="1">
          <a:blip r:embed="rId14">
            <a:alphaModFix/>
          </a:blip>
          <a:srcRect b="0" l="0" r="0" t="0"/>
          <a:stretch/>
        </p:blipFill>
        <p:spPr>
          <a:xfrm>
            <a:off x="11374641" y="1461359"/>
            <a:ext cx="274320" cy="274320"/>
          </a:xfrm>
          <a:prstGeom prst="rect">
            <a:avLst/>
          </a:prstGeom>
          <a:noFill/>
          <a:ln>
            <a:noFill/>
          </a:ln>
          <a:effectLst>
            <a:outerShdw blurRad="50800" rotWithShape="0" algn="tl" dir="2700000" dist="38100">
              <a:srgbClr val="000000">
                <a:alpha val="40000"/>
              </a:srgbClr>
            </a:outerShdw>
          </a:effectLst>
        </p:spPr>
      </p:pic>
      <p:pic>
        <p:nvPicPr>
          <p:cNvPr id="225" name="Google Shape;225;p12"/>
          <p:cNvPicPr preferRelativeResize="0"/>
          <p:nvPr/>
        </p:nvPicPr>
        <p:blipFill rotWithShape="1">
          <a:blip r:embed="rId11">
            <a:alphaModFix/>
          </a:blip>
          <a:srcRect b="0" l="0" r="0" t="0"/>
          <a:stretch/>
        </p:blipFill>
        <p:spPr>
          <a:xfrm>
            <a:off x="11374641" y="2167828"/>
            <a:ext cx="274320" cy="274320"/>
          </a:xfrm>
          <a:prstGeom prst="rect">
            <a:avLst/>
          </a:prstGeom>
          <a:noFill/>
          <a:ln>
            <a:noFill/>
          </a:ln>
          <a:effectLst>
            <a:outerShdw blurRad="50800" rotWithShape="0" algn="tl" dir="2700000" dist="38100">
              <a:srgbClr val="000000">
                <a:alpha val="40000"/>
              </a:srgbClr>
            </a:outerShdw>
          </a:effectLst>
        </p:spPr>
      </p:pic>
      <p:pic>
        <p:nvPicPr>
          <p:cNvPr id="226" name="Google Shape;226;p12"/>
          <p:cNvPicPr preferRelativeResize="0"/>
          <p:nvPr/>
        </p:nvPicPr>
        <p:blipFill>
          <a:blip r:embed="rId15">
            <a:alphaModFix/>
          </a:blip>
          <a:stretch>
            <a:fillRect/>
          </a:stretch>
        </p:blipFill>
        <p:spPr>
          <a:xfrm>
            <a:off x="7887581" y="3971722"/>
            <a:ext cx="540344" cy="585000"/>
          </a:xfrm>
          <a:prstGeom prst="rect">
            <a:avLst/>
          </a:prstGeom>
          <a:noFill/>
          <a:ln>
            <a:noFill/>
          </a:ln>
        </p:spPr>
      </p:pic>
      <p:sp>
        <p:nvSpPr>
          <p:cNvPr id="227" name="Google Shape;227;p12"/>
          <p:cNvSpPr txBox="1"/>
          <p:nvPr/>
        </p:nvSpPr>
        <p:spPr>
          <a:xfrm>
            <a:off x="8882250" y="911475"/>
            <a:ext cx="2492400" cy="4002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en-ID">
                <a:solidFill>
                  <a:schemeClr val="accent1"/>
                </a:solidFill>
                <a:latin typeface="Roboto"/>
                <a:ea typeface="Roboto"/>
                <a:cs typeface="Roboto"/>
                <a:sym typeface="Roboto"/>
              </a:rPr>
              <a:t>Set Transport Destination</a:t>
            </a:r>
            <a:endParaRPr/>
          </a:p>
        </p:txBody>
      </p:sp>
      <p:pic>
        <p:nvPicPr>
          <p:cNvPr id="228" name="Google Shape;228;p12"/>
          <p:cNvPicPr preferRelativeResize="0"/>
          <p:nvPr/>
        </p:nvPicPr>
        <p:blipFill rotWithShape="1">
          <a:blip r:embed="rId13">
            <a:alphaModFix/>
          </a:blip>
          <a:srcRect b="0" l="0" r="0" t="0"/>
          <a:stretch/>
        </p:blipFill>
        <p:spPr>
          <a:xfrm>
            <a:off x="8420354" y="4015949"/>
            <a:ext cx="274320" cy="274320"/>
          </a:xfrm>
          <a:prstGeom prst="rect">
            <a:avLst/>
          </a:prstGeom>
          <a:noFill/>
          <a:ln>
            <a:noFill/>
          </a:ln>
          <a:effectLst>
            <a:outerShdw blurRad="50800" rotWithShape="0" algn="tl" dir="2700000" dist="38100">
              <a:srgbClr val="000000">
                <a:alpha val="40000"/>
              </a:srgbClr>
            </a:outerShdw>
          </a:effectLst>
        </p:spPr>
      </p:pic>
      <p:pic>
        <p:nvPicPr>
          <p:cNvPr id="229" name="Google Shape;229;p12"/>
          <p:cNvPicPr preferRelativeResize="0"/>
          <p:nvPr/>
        </p:nvPicPr>
        <p:blipFill rotWithShape="1">
          <a:blip r:embed="rId12">
            <a:alphaModFix/>
          </a:blip>
          <a:srcRect b="0" l="0" r="0" t="0"/>
          <a:stretch/>
        </p:blipFill>
        <p:spPr>
          <a:xfrm>
            <a:off x="6025636" y="4847232"/>
            <a:ext cx="353886" cy="353886"/>
          </a:xfrm>
          <a:prstGeom prst="rect">
            <a:avLst/>
          </a:prstGeom>
          <a:noFill/>
          <a:ln>
            <a:noFill/>
          </a:ln>
          <a:effectLst>
            <a:outerShdw blurRad="50800" rotWithShape="0" algn="tl" dir="2700000" dist="38100">
              <a:srgbClr val="000000">
                <a:alpha val="40000"/>
              </a:srgbClr>
            </a:outerShdw>
          </a:effectLst>
        </p:spPr>
      </p:pic>
      <p:pic>
        <p:nvPicPr>
          <p:cNvPr id="230" name="Google Shape;230;p12"/>
          <p:cNvPicPr preferRelativeResize="0"/>
          <p:nvPr/>
        </p:nvPicPr>
        <p:blipFill rotWithShape="1">
          <a:blip r:embed="rId9">
            <a:alphaModFix/>
          </a:blip>
          <a:srcRect b="0" l="0" r="0" t="0"/>
          <a:stretch/>
        </p:blipFill>
        <p:spPr>
          <a:xfrm>
            <a:off x="906791" y="2899886"/>
            <a:ext cx="274320" cy="274320"/>
          </a:xfrm>
          <a:prstGeom prst="rect">
            <a:avLst/>
          </a:prstGeom>
          <a:noFill/>
          <a:ln>
            <a:noFill/>
          </a:ln>
          <a:effectLst>
            <a:outerShdw blurRad="50800" rotWithShape="0" algn="tl" dir="2700000" dist="38100">
              <a:srgbClr val="000000">
                <a:alpha val="40000"/>
              </a:srgbClr>
            </a:outerShdw>
          </a:effectLst>
        </p:spPr>
      </p:pic>
      <p:pic>
        <p:nvPicPr>
          <p:cNvPr id="231" name="Google Shape;231;p12"/>
          <p:cNvPicPr preferRelativeResize="0"/>
          <p:nvPr/>
        </p:nvPicPr>
        <p:blipFill rotWithShape="1">
          <a:blip r:embed="rId8">
            <a:alphaModFix/>
          </a:blip>
          <a:srcRect b="0" l="0" r="0" t="0"/>
          <a:stretch/>
        </p:blipFill>
        <p:spPr>
          <a:xfrm>
            <a:off x="457203" y="3497302"/>
            <a:ext cx="457200" cy="457200"/>
          </a:xfrm>
          <a:prstGeom prst="rect">
            <a:avLst/>
          </a:prstGeom>
          <a:noFill/>
          <a:ln>
            <a:noFill/>
          </a:ln>
          <a:effectLst>
            <a:outerShdw blurRad="50800" rotWithShape="0" algn="tl" dir="2700000" dist="38100">
              <a:srgbClr val="000000">
                <a:alpha val="40000"/>
              </a:srgbClr>
            </a:outerShdw>
          </a:effectLst>
        </p:spPr>
      </p:pic>
      <p:sp>
        <p:nvSpPr>
          <p:cNvPr id="232" name="Google Shape;232;p12"/>
          <p:cNvSpPr/>
          <p:nvPr/>
        </p:nvSpPr>
        <p:spPr>
          <a:xfrm>
            <a:off x="10184200" y="2800050"/>
            <a:ext cx="1190400" cy="3540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13"/>
          <p:cNvPicPr preferRelativeResize="0"/>
          <p:nvPr/>
        </p:nvPicPr>
        <p:blipFill rotWithShape="1">
          <a:blip r:embed="rId3">
            <a:alphaModFix/>
          </a:blip>
          <a:srcRect b="77070" l="0" r="0" t="12087"/>
          <a:stretch/>
        </p:blipFill>
        <p:spPr>
          <a:xfrm>
            <a:off x="8882250" y="1857153"/>
            <a:ext cx="2492400" cy="585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238" name="Google Shape;238;p13"/>
          <p:cNvPicPr preferRelativeResize="0"/>
          <p:nvPr/>
        </p:nvPicPr>
        <p:blipFill rotWithShape="1">
          <a:blip r:embed="rId4">
            <a:alphaModFix/>
          </a:blip>
          <a:srcRect b="50188" l="0" r="0" t="4992"/>
          <a:stretch/>
        </p:blipFill>
        <p:spPr>
          <a:xfrm>
            <a:off x="8882250" y="2500894"/>
            <a:ext cx="2492400" cy="24186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239" name="Google Shape;239;p13"/>
          <p:cNvPicPr preferRelativeResize="0"/>
          <p:nvPr/>
        </p:nvPicPr>
        <p:blipFill rotWithShape="1">
          <a:blip r:embed="rId5">
            <a:alphaModFix/>
          </a:blip>
          <a:srcRect b="66232" l="0" r="0" t="22925"/>
          <a:stretch/>
        </p:blipFill>
        <p:spPr>
          <a:xfrm>
            <a:off x="8882250" y="1213460"/>
            <a:ext cx="2492400" cy="585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240" name="Google Shape;240;p13"/>
          <p:cNvPicPr preferRelativeResize="0"/>
          <p:nvPr/>
        </p:nvPicPr>
        <p:blipFill rotWithShape="1">
          <a:blip r:embed="rId6">
            <a:alphaModFix/>
          </a:blip>
          <a:srcRect b="49921" l="0" r="0" t="26024"/>
          <a:stretch/>
        </p:blipFill>
        <p:spPr>
          <a:xfrm>
            <a:off x="6088025" y="5150655"/>
            <a:ext cx="2492400" cy="12978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sp>
        <p:nvSpPr>
          <p:cNvPr id="241" name="Google Shape;241;p13"/>
          <p:cNvSpPr txBox="1"/>
          <p:nvPr/>
        </p:nvSpPr>
        <p:spPr>
          <a:xfrm>
            <a:off x="6088100" y="4824080"/>
            <a:ext cx="2492400" cy="4002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en-ID">
                <a:solidFill>
                  <a:schemeClr val="accent1"/>
                </a:solidFill>
                <a:latin typeface="Roboto"/>
                <a:ea typeface="Roboto"/>
                <a:cs typeface="Roboto"/>
                <a:sym typeface="Roboto"/>
              </a:rPr>
              <a:t>Destination already set</a:t>
            </a:r>
            <a:endParaRPr sz="600">
              <a:solidFill>
                <a:schemeClr val="accent1"/>
              </a:solidFill>
            </a:endParaRPr>
          </a:p>
        </p:txBody>
      </p:sp>
      <p:sp>
        <p:nvSpPr>
          <p:cNvPr id="242" name="Google Shape;242;p13"/>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Transport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
        <p:nvSpPr>
          <p:cNvPr id="243" name="Google Shape;243;p13"/>
          <p:cNvSpPr txBox="1"/>
          <p:nvPr/>
        </p:nvSpPr>
        <p:spPr>
          <a:xfrm>
            <a:off x="889925" y="1120100"/>
            <a:ext cx="5015700" cy="3497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Scan Wristband</a:t>
            </a:r>
            <a:endParaRPr b="0" i="0" sz="1200" u="none" cap="none" strike="noStrike">
              <a:solidFill>
                <a:srgbClr val="000000"/>
              </a:solidFill>
              <a:latin typeface="Arial"/>
              <a:ea typeface="Arial"/>
              <a:cs typeface="Arial"/>
              <a:sym typeface="Arial"/>
            </a:endParaRPr>
          </a:p>
          <a:p>
            <a:pPr indent="-279400" lvl="0" marL="285750" marR="0" rtl="0" algn="l">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recognized, patient channel will open</a:t>
            </a:r>
            <a:endParaRPr b="0" i="0" sz="1500" u="none" cap="none" strike="noStrike">
              <a:solidFill>
                <a:srgbClr val="000000"/>
              </a:solidFill>
              <a:latin typeface="Arial"/>
              <a:ea typeface="Arial"/>
              <a:cs typeface="Arial"/>
              <a:sym typeface="Arial"/>
            </a:endParaRPr>
          </a:p>
          <a:p>
            <a:pPr indent="-279400" lvl="0" marL="285750" marR="0" rtl="0" algn="l">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recognized, you will be prompted to Create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Transport Destination</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  </a:t>
            </a:r>
            <a:r>
              <a:rPr b="1" lang="en-ID" sz="2200">
                <a:solidFill>
                  <a:schemeClr val="accent1"/>
                </a:solidFill>
                <a:latin typeface="Roboto"/>
                <a:ea typeface="Roboto"/>
                <a:cs typeface="Roboto"/>
                <a:sym typeface="Roboto"/>
              </a:rPr>
              <a:t>Destination already set</a:t>
            </a:r>
            <a:endParaRPr b="1" sz="2200">
              <a:solidFill>
                <a:schemeClr val="accent1"/>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Displays </a:t>
            </a:r>
            <a:r>
              <a:rPr i="1" lang="en-ID" sz="1500">
                <a:solidFill>
                  <a:srgbClr val="676767"/>
                </a:solidFill>
                <a:latin typeface="Roboto"/>
                <a:ea typeface="Roboto"/>
                <a:cs typeface="Roboto"/>
                <a:sym typeface="Roboto"/>
              </a:rPr>
              <a:t>assigned</a:t>
            </a:r>
            <a:r>
              <a:rPr lang="en-ID" sz="1500">
                <a:solidFill>
                  <a:srgbClr val="676767"/>
                </a:solidFill>
                <a:latin typeface="Roboto"/>
                <a:ea typeface="Roboto"/>
                <a:cs typeface="Roboto"/>
                <a:sym typeface="Roboto"/>
              </a:rPr>
              <a:t> receiving facility</a:t>
            </a:r>
            <a:endParaRPr sz="1500">
              <a:solidFill>
                <a:srgbClr val="676767"/>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Able to </a:t>
            </a:r>
            <a:r>
              <a:rPr b="1" i="1" lang="en-ID" sz="1500">
                <a:solidFill>
                  <a:srgbClr val="676767"/>
                </a:solidFill>
                <a:latin typeface="Roboto"/>
                <a:ea typeface="Roboto"/>
                <a:cs typeface="Roboto"/>
                <a:sym typeface="Roboto"/>
              </a:rPr>
              <a:t>Change Destination</a:t>
            </a:r>
            <a:r>
              <a:rPr lang="en-ID" sz="1500">
                <a:solidFill>
                  <a:srgbClr val="676767"/>
                </a:solidFill>
                <a:latin typeface="Roboto"/>
                <a:ea typeface="Roboto"/>
                <a:cs typeface="Roboto"/>
                <a:sym typeface="Roboto"/>
              </a:rPr>
              <a:t> if appropriate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  </a:t>
            </a:r>
            <a:r>
              <a:rPr b="1" lang="en-ID" sz="2200">
                <a:solidFill>
                  <a:schemeClr val="accent1"/>
                </a:solidFill>
                <a:latin typeface="Roboto"/>
                <a:ea typeface="Roboto"/>
                <a:cs typeface="Roboto"/>
                <a:sym typeface="Roboto"/>
              </a:rPr>
              <a:t>Set Transport Destination</a:t>
            </a:r>
            <a:endParaRPr b="1" sz="2200">
              <a:solidFill>
                <a:schemeClr val="accent1"/>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Transport</a:t>
            </a:r>
            <a:endParaRPr sz="1500">
              <a:solidFill>
                <a:srgbClr val="676767"/>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Select Destination</a:t>
            </a:r>
            <a:endParaRPr b="1" sz="2200">
              <a:solidFill>
                <a:srgbClr val="676767"/>
              </a:solidFill>
              <a:latin typeface="Roboto"/>
              <a:ea typeface="Roboto"/>
              <a:cs typeface="Roboto"/>
              <a:sym typeface="Roboto"/>
            </a:endParaRPr>
          </a:p>
        </p:txBody>
      </p:sp>
      <p:pic>
        <p:nvPicPr>
          <p:cNvPr id="244" name="Google Shape;244;p13"/>
          <p:cNvPicPr preferRelativeResize="0"/>
          <p:nvPr/>
        </p:nvPicPr>
        <p:blipFill rotWithShape="1">
          <a:blip r:embed="rId7">
            <a:alphaModFix/>
          </a:blip>
          <a:srcRect b="28512" l="0" r="0" t="4160"/>
          <a:stretch/>
        </p:blipFill>
        <p:spPr>
          <a:xfrm>
            <a:off x="6088025" y="1078068"/>
            <a:ext cx="2492400" cy="36327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245" name="Google Shape;245;p13"/>
          <p:cNvPicPr preferRelativeResize="0"/>
          <p:nvPr/>
        </p:nvPicPr>
        <p:blipFill rotWithShape="1">
          <a:blip r:embed="rId8">
            <a:alphaModFix/>
          </a:blip>
          <a:srcRect b="0" l="0" r="0" t="0"/>
          <a:stretch/>
        </p:blipFill>
        <p:spPr>
          <a:xfrm>
            <a:off x="8750182" y="934628"/>
            <a:ext cx="353886" cy="353886"/>
          </a:xfrm>
          <a:prstGeom prst="rect">
            <a:avLst/>
          </a:prstGeom>
          <a:noFill/>
          <a:ln>
            <a:noFill/>
          </a:ln>
          <a:effectLst>
            <a:outerShdw blurRad="50800" rotWithShape="0" algn="tl" dir="2700000" dist="38100">
              <a:srgbClr val="000000">
                <a:alpha val="40000"/>
              </a:srgbClr>
            </a:outerShdw>
          </a:effectLst>
        </p:spPr>
      </p:pic>
      <p:pic>
        <p:nvPicPr>
          <p:cNvPr id="246" name="Google Shape;246;p13"/>
          <p:cNvPicPr preferRelativeResize="0"/>
          <p:nvPr/>
        </p:nvPicPr>
        <p:blipFill rotWithShape="1">
          <a:blip r:embed="rId9">
            <a:alphaModFix/>
          </a:blip>
          <a:srcRect b="0" l="0" r="0" t="0"/>
          <a:stretch/>
        </p:blipFill>
        <p:spPr>
          <a:xfrm>
            <a:off x="8420350" y="5720117"/>
            <a:ext cx="274320" cy="274320"/>
          </a:xfrm>
          <a:prstGeom prst="rect">
            <a:avLst/>
          </a:prstGeom>
          <a:noFill/>
          <a:ln>
            <a:noFill/>
          </a:ln>
          <a:effectLst>
            <a:outerShdw blurRad="50800" rotWithShape="0" algn="tl" dir="2700000" dist="38100">
              <a:srgbClr val="000000">
                <a:alpha val="40000"/>
              </a:srgbClr>
            </a:outerShdw>
          </a:effectLst>
        </p:spPr>
      </p:pic>
      <p:pic>
        <p:nvPicPr>
          <p:cNvPr id="247" name="Google Shape;247;p13"/>
          <p:cNvPicPr preferRelativeResize="0"/>
          <p:nvPr/>
        </p:nvPicPr>
        <p:blipFill rotWithShape="1">
          <a:blip r:embed="rId10">
            <a:alphaModFix/>
          </a:blip>
          <a:srcRect b="0" l="0" r="0" t="0"/>
          <a:stretch/>
        </p:blipFill>
        <p:spPr>
          <a:xfrm>
            <a:off x="906791" y="3238909"/>
            <a:ext cx="274320" cy="274320"/>
          </a:xfrm>
          <a:prstGeom prst="rect">
            <a:avLst/>
          </a:prstGeom>
          <a:noFill/>
          <a:ln>
            <a:noFill/>
          </a:ln>
          <a:effectLst>
            <a:outerShdw blurRad="50800" rotWithShape="0" algn="tl" dir="2700000" dist="38100">
              <a:srgbClr val="000000">
                <a:alpha val="40000"/>
              </a:srgbClr>
            </a:outerShdw>
          </a:effectLst>
        </p:spPr>
      </p:pic>
      <p:pic>
        <p:nvPicPr>
          <p:cNvPr id="248" name="Google Shape;248;p13"/>
          <p:cNvPicPr preferRelativeResize="0"/>
          <p:nvPr/>
        </p:nvPicPr>
        <p:blipFill rotWithShape="1">
          <a:blip r:embed="rId11">
            <a:alphaModFix/>
          </a:blip>
          <a:srcRect b="0" l="0" r="0" t="0"/>
          <a:stretch/>
        </p:blipFill>
        <p:spPr>
          <a:xfrm>
            <a:off x="906791" y="4277625"/>
            <a:ext cx="274320" cy="274320"/>
          </a:xfrm>
          <a:prstGeom prst="rect">
            <a:avLst/>
          </a:prstGeom>
          <a:noFill/>
          <a:ln>
            <a:noFill/>
          </a:ln>
          <a:effectLst>
            <a:outerShdw blurRad="50800" rotWithShape="0" algn="tl" dir="2700000" dist="38100">
              <a:srgbClr val="000000">
                <a:alpha val="40000"/>
              </a:srgbClr>
            </a:outerShdw>
          </a:effectLst>
        </p:spPr>
      </p:pic>
      <p:pic>
        <p:nvPicPr>
          <p:cNvPr id="249" name="Google Shape;249;p13"/>
          <p:cNvPicPr preferRelativeResize="0"/>
          <p:nvPr/>
        </p:nvPicPr>
        <p:blipFill rotWithShape="1">
          <a:blip r:embed="rId12">
            <a:alphaModFix/>
          </a:blip>
          <a:srcRect b="0" l="0" r="0" t="0"/>
          <a:stretch/>
        </p:blipFill>
        <p:spPr>
          <a:xfrm>
            <a:off x="457203" y="2492728"/>
            <a:ext cx="457200" cy="457200"/>
          </a:xfrm>
          <a:prstGeom prst="rect">
            <a:avLst/>
          </a:prstGeom>
          <a:noFill/>
          <a:ln>
            <a:noFill/>
          </a:ln>
          <a:effectLst>
            <a:outerShdw blurRad="50800" rotWithShape="0" algn="tl" dir="2700000" dist="38100">
              <a:srgbClr val="000000">
                <a:alpha val="40000"/>
              </a:srgbClr>
            </a:outerShdw>
          </a:effectLst>
        </p:spPr>
      </p:pic>
      <p:pic>
        <p:nvPicPr>
          <p:cNvPr id="250" name="Google Shape;250;p13"/>
          <p:cNvPicPr preferRelativeResize="0"/>
          <p:nvPr/>
        </p:nvPicPr>
        <p:blipFill rotWithShape="1">
          <a:blip r:embed="rId13">
            <a:alphaModFix/>
          </a:blip>
          <a:srcRect b="0" l="0" r="0" t="0"/>
          <a:stretch/>
        </p:blipFill>
        <p:spPr>
          <a:xfrm>
            <a:off x="457003" y="1134444"/>
            <a:ext cx="457601" cy="457601"/>
          </a:xfrm>
          <a:prstGeom prst="rect">
            <a:avLst/>
          </a:prstGeom>
          <a:noFill/>
          <a:ln>
            <a:noFill/>
          </a:ln>
          <a:effectLst>
            <a:outerShdw blurRad="50800" rotWithShape="0" algn="tl" dir="2700000" dist="38100">
              <a:srgbClr val="000000">
                <a:alpha val="40000"/>
              </a:srgbClr>
            </a:outerShdw>
          </a:effectLst>
        </p:spPr>
      </p:pic>
      <p:pic>
        <p:nvPicPr>
          <p:cNvPr id="251" name="Google Shape;251;p13"/>
          <p:cNvPicPr preferRelativeResize="0"/>
          <p:nvPr/>
        </p:nvPicPr>
        <p:blipFill rotWithShape="1">
          <a:blip r:embed="rId10">
            <a:alphaModFix/>
          </a:blip>
          <a:srcRect b="0" l="0" r="0" t="0"/>
          <a:stretch/>
        </p:blipFill>
        <p:spPr>
          <a:xfrm>
            <a:off x="8427916" y="6027006"/>
            <a:ext cx="274320" cy="274320"/>
          </a:xfrm>
          <a:prstGeom prst="rect">
            <a:avLst/>
          </a:prstGeom>
          <a:noFill/>
          <a:ln>
            <a:noFill/>
          </a:ln>
          <a:effectLst>
            <a:outerShdw blurRad="50800" rotWithShape="0" algn="tl" dir="2700000" dist="38100">
              <a:srgbClr val="000000">
                <a:alpha val="40000"/>
              </a:srgbClr>
            </a:outerShdw>
          </a:effectLst>
        </p:spPr>
      </p:pic>
      <p:pic>
        <p:nvPicPr>
          <p:cNvPr id="252" name="Google Shape;252;p13"/>
          <p:cNvPicPr preferRelativeResize="0"/>
          <p:nvPr/>
        </p:nvPicPr>
        <p:blipFill rotWithShape="1">
          <a:blip r:embed="rId14">
            <a:alphaModFix/>
          </a:blip>
          <a:srcRect b="0" l="0" r="0" t="0"/>
          <a:stretch/>
        </p:blipFill>
        <p:spPr>
          <a:xfrm>
            <a:off x="906791" y="3939534"/>
            <a:ext cx="274320" cy="274320"/>
          </a:xfrm>
          <a:prstGeom prst="rect">
            <a:avLst/>
          </a:prstGeom>
          <a:noFill/>
          <a:ln>
            <a:noFill/>
          </a:ln>
          <a:effectLst>
            <a:outerShdw blurRad="50800" rotWithShape="0" algn="tl" dir="2700000" dist="38100">
              <a:srgbClr val="000000">
                <a:alpha val="40000"/>
              </a:srgbClr>
            </a:outerShdw>
          </a:effectLst>
        </p:spPr>
      </p:pic>
      <p:pic>
        <p:nvPicPr>
          <p:cNvPr id="253" name="Google Shape;253;p13"/>
          <p:cNvPicPr preferRelativeResize="0"/>
          <p:nvPr/>
        </p:nvPicPr>
        <p:blipFill rotWithShape="1">
          <a:blip r:embed="rId14">
            <a:alphaModFix/>
          </a:blip>
          <a:srcRect b="0" l="0" r="0" t="0"/>
          <a:stretch/>
        </p:blipFill>
        <p:spPr>
          <a:xfrm>
            <a:off x="11374641" y="1461359"/>
            <a:ext cx="274320" cy="274320"/>
          </a:xfrm>
          <a:prstGeom prst="rect">
            <a:avLst/>
          </a:prstGeom>
          <a:noFill/>
          <a:ln>
            <a:noFill/>
          </a:ln>
          <a:effectLst>
            <a:outerShdw blurRad="50800" rotWithShape="0" algn="tl" dir="2700000" dist="38100">
              <a:srgbClr val="000000">
                <a:alpha val="40000"/>
              </a:srgbClr>
            </a:outerShdw>
          </a:effectLst>
        </p:spPr>
      </p:pic>
      <p:pic>
        <p:nvPicPr>
          <p:cNvPr id="254" name="Google Shape;254;p13"/>
          <p:cNvPicPr preferRelativeResize="0"/>
          <p:nvPr/>
        </p:nvPicPr>
        <p:blipFill rotWithShape="1">
          <a:blip r:embed="rId11">
            <a:alphaModFix/>
          </a:blip>
          <a:srcRect b="0" l="0" r="0" t="0"/>
          <a:stretch/>
        </p:blipFill>
        <p:spPr>
          <a:xfrm>
            <a:off x="11374641" y="2167828"/>
            <a:ext cx="274320" cy="274320"/>
          </a:xfrm>
          <a:prstGeom prst="rect">
            <a:avLst/>
          </a:prstGeom>
          <a:noFill/>
          <a:ln>
            <a:noFill/>
          </a:ln>
          <a:effectLst>
            <a:outerShdw blurRad="50800" rotWithShape="0" algn="tl" dir="2700000" dist="38100">
              <a:srgbClr val="000000">
                <a:alpha val="40000"/>
              </a:srgbClr>
            </a:outerShdw>
          </a:effectLst>
        </p:spPr>
      </p:pic>
      <p:pic>
        <p:nvPicPr>
          <p:cNvPr id="255" name="Google Shape;255;p13"/>
          <p:cNvPicPr preferRelativeResize="0"/>
          <p:nvPr/>
        </p:nvPicPr>
        <p:blipFill>
          <a:blip r:embed="rId15">
            <a:alphaModFix/>
          </a:blip>
          <a:stretch>
            <a:fillRect/>
          </a:stretch>
        </p:blipFill>
        <p:spPr>
          <a:xfrm>
            <a:off x="7887581" y="3971722"/>
            <a:ext cx="540344" cy="585000"/>
          </a:xfrm>
          <a:prstGeom prst="rect">
            <a:avLst/>
          </a:prstGeom>
          <a:noFill/>
          <a:ln>
            <a:noFill/>
          </a:ln>
        </p:spPr>
      </p:pic>
      <p:sp>
        <p:nvSpPr>
          <p:cNvPr id="256" name="Google Shape;256;p13"/>
          <p:cNvSpPr txBox="1"/>
          <p:nvPr/>
        </p:nvSpPr>
        <p:spPr>
          <a:xfrm>
            <a:off x="8882250" y="911475"/>
            <a:ext cx="2492400" cy="4002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en-ID">
                <a:solidFill>
                  <a:schemeClr val="accent1"/>
                </a:solidFill>
                <a:latin typeface="Roboto"/>
                <a:ea typeface="Roboto"/>
                <a:cs typeface="Roboto"/>
                <a:sym typeface="Roboto"/>
              </a:rPr>
              <a:t>Set Transport Destination</a:t>
            </a:r>
            <a:endParaRPr/>
          </a:p>
        </p:txBody>
      </p:sp>
      <p:pic>
        <p:nvPicPr>
          <p:cNvPr id="257" name="Google Shape;257;p13"/>
          <p:cNvPicPr preferRelativeResize="0"/>
          <p:nvPr/>
        </p:nvPicPr>
        <p:blipFill rotWithShape="1">
          <a:blip r:embed="rId13">
            <a:alphaModFix/>
          </a:blip>
          <a:srcRect b="0" l="0" r="0" t="0"/>
          <a:stretch/>
        </p:blipFill>
        <p:spPr>
          <a:xfrm>
            <a:off x="8420354" y="4015949"/>
            <a:ext cx="274320" cy="274320"/>
          </a:xfrm>
          <a:prstGeom prst="rect">
            <a:avLst/>
          </a:prstGeom>
          <a:noFill/>
          <a:ln>
            <a:noFill/>
          </a:ln>
          <a:effectLst>
            <a:outerShdw blurRad="50800" rotWithShape="0" algn="tl" dir="2700000" dist="38100">
              <a:srgbClr val="000000">
                <a:alpha val="40000"/>
              </a:srgbClr>
            </a:outerShdw>
          </a:effectLst>
        </p:spPr>
      </p:pic>
      <p:pic>
        <p:nvPicPr>
          <p:cNvPr id="258" name="Google Shape;258;p13"/>
          <p:cNvPicPr preferRelativeResize="0"/>
          <p:nvPr/>
        </p:nvPicPr>
        <p:blipFill rotWithShape="1">
          <a:blip r:embed="rId12">
            <a:alphaModFix/>
          </a:blip>
          <a:srcRect b="0" l="0" r="0" t="0"/>
          <a:stretch/>
        </p:blipFill>
        <p:spPr>
          <a:xfrm>
            <a:off x="6025636" y="4847232"/>
            <a:ext cx="353886" cy="353886"/>
          </a:xfrm>
          <a:prstGeom prst="rect">
            <a:avLst/>
          </a:prstGeom>
          <a:noFill/>
          <a:ln>
            <a:noFill/>
          </a:ln>
          <a:effectLst>
            <a:outerShdw blurRad="50800" rotWithShape="0" algn="tl" dir="2700000" dist="38100">
              <a:srgbClr val="000000">
                <a:alpha val="40000"/>
              </a:srgbClr>
            </a:outerShdw>
          </a:effectLst>
        </p:spPr>
      </p:pic>
      <p:pic>
        <p:nvPicPr>
          <p:cNvPr id="259" name="Google Shape;259;p13"/>
          <p:cNvPicPr preferRelativeResize="0"/>
          <p:nvPr/>
        </p:nvPicPr>
        <p:blipFill rotWithShape="1">
          <a:blip r:embed="rId9">
            <a:alphaModFix/>
          </a:blip>
          <a:srcRect b="0" l="0" r="0" t="0"/>
          <a:stretch/>
        </p:blipFill>
        <p:spPr>
          <a:xfrm>
            <a:off x="906791" y="2899886"/>
            <a:ext cx="274320" cy="274320"/>
          </a:xfrm>
          <a:prstGeom prst="rect">
            <a:avLst/>
          </a:prstGeom>
          <a:noFill/>
          <a:ln>
            <a:noFill/>
          </a:ln>
          <a:effectLst>
            <a:outerShdw blurRad="50800" rotWithShape="0" algn="tl" dir="2700000" dist="38100">
              <a:srgbClr val="000000">
                <a:alpha val="40000"/>
              </a:srgbClr>
            </a:outerShdw>
          </a:effectLst>
        </p:spPr>
      </p:pic>
      <p:pic>
        <p:nvPicPr>
          <p:cNvPr id="260" name="Google Shape;260;p13"/>
          <p:cNvPicPr preferRelativeResize="0"/>
          <p:nvPr/>
        </p:nvPicPr>
        <p:blipFill rotWithShape="1">
          <a:blip r:embed="rId8">
            <a:alphaModFix/>
          </a:blip>
          <a:srcRect b="0" l="0" r="0" t="0"/>
          <a:stretch/>
        </p:blipFill>
        <p:spPr>
          <a:xfrm>
            <a:off x="457203" y="3497302"/>
            <a:ext cx="457200" cy="457200"/>
          </a:xfrm>
          <a:prstGeom prst="rect">
            <a:avLst/>
          </a:prstGeom>
          <a:noFill/>
          <a:ln>
            <a:noFill/>
          </a:ln>
          <a:effectLst>
            <a:outerShdw blurRad="50800" rotWithShape="0" algn="tl" dir="2700000" dist="38100">
              <a:srgbClr val="000000">
                <a:alpha val="40000"/>
              </a:srgbClr>
            </a:outerShdw>
          </a:effectLst>
        </p:spPr>
      </p:pic>
      <p:sp>
        <p:nvSpPr>
          <p:cNvPr id="261" name="Google Shape;261;p13"/>
          <p:cNvSpPr/>
          <p:nvPr/>
        </p:nvSpPr>
        <p:spPr>
          <a:xfrm>
            <a:off x="10220475" y="3108475"/>
            <a:ext cx="1143000" cy="2721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14"/>
          <p:cNvPicPr preferRelativeResize="0"/>
          <p:nvPr/>
        </p:nvPicPr>
        <p:blipFill rotWithShape="1">
          <a:blip r:embed="rId3">
            <a:alphaModFix/>
          </a:blip>
          <a:srcRect b="77070" l="0" r="0" t="12087"/>
          <a:stretch/>
        </p:blipFill>
        <p:spPr>
          <a:xfrm>
            <a:off x="8882250" y="1857153"/>
            <a:ext cx="2492400" cy="585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267" name="Google Shape;267;p14"/>
          <p:cNvPicPr preferRelativeResize="0"/>
          <p:nvPr/>
        </p:nvPicPr>
        <p:blipFill rotWithShape="1">
          <a:blip r:embed="rId4">
            <a:alphaModFix/>
          </a:blip>
          <a:srcRect b="50188" l="0" r="0" t="4992"/>
          <a:stretch/>
        </p:blipFill>
        <p:spPr>
          <a:xfrm>
            <a:off x="8882250" y="2500894"/>
            <a:ext cx="2492400" cy="24186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268" name="Google Shape;268;p14"/>
          <p:cNvPicPr preferRelativeResize="0"/>
          <p:nvPr/>
        </p:nvPicPr>
        <p:blipFill rotWithShape="1">
          <a:blip r:embed="rId5">
            <a:alphaModFix/>
          </a:blip>
          <a:srcRect b="66232" l="0" r="0" t="22925"/>
          <a:stretch/>
        </p:blipFill>
        <p:spPr>
          <a:xfrm>
            <a:off x="8882250" y="1213460"/>
            <a:ext cx="2492400" cy="585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269" name="Google Shape;269;p14"/>
          <p:cNvPicPr preferRelativeResize="0"/>
          <p:nvPr/>
        </p:nvPicPr>
        <p:blipFill rotWithShape="1">
          <a:blip r:embed="rId6">
            <a:alphaModFix/>
          </a:blip>
          <a:srcRect b="49921" l="0" r="0" t="26024"/>
          <a:stretch/>
        </p:blipFill>
        <p:spPr>
          <a:xfrm>
            <a:off x="6088025" y="5150655"/>
            <a:ext cx="2492400" cy="12978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sp>
        <p:nvSpPr>
          <p:cNvPr id="270" name="Google Shape;270;p14"/>
          <p:cNvSpPr txBox="1"/>
          <p:nvPr/>
        </p:nvSpPr>
        <p:spPr>
          <a:xfrm>
            <a:off x="6088100" y="4824080"/>
            <a:ext cx="2492400" cy="4002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en-ID">
                <a:solidFill>
                  <a:schemeClr val="accent1"/>
                </a:solidFill>
                <a:latin typeface="Roboto"/>
                <a:ea typeface="Roboto"/>
                <a:cs typeface="Roboto"/>
                <a:sym typeface="Roboto"/>
              </a:rPr>
              <a:t>Destination already set</a:t>
            </a:r>
            <a:endParaRPr sz="600">
              <a:solidFill>
                <a:schemeClr val="accent1"/>
              </a:solidFill>
            </a:endParaRPr>
          </a:p>
        </p:txBody>
      </p:sp>
      <p:sp>
        <p:nvSpPr>
          <p:cNvPr id="271" name="Google Shape;271;p14"/>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Transport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
        <p:nvSpPr>
          <p:cNvPr id="272" name="Google Shape;272;p14"/>
          <p:cNvSpPr txBox="1"/>
          <p:nvPr/>
        </p:nvSpPr>
        <p:spPr>
          <a:xfrm>
            <a:off x="889925" y="1120100"/>
            <a:ext cx="5015700" cy="4251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Scan Wristband</a:t>
            </a:r>
            <a:endParaRPr b="0" i="0" sz="1200" u="none" cap="none" strike="noStrike">
              <a:solidFill>
                <a:srgbClr val="000000"/>
              </a:solidFill>
              <a:latin typeface="Arial"/>
              <a:ea typeface="Arial"/>
              <a:cs typeface="Arial"/>
              <a:sym typeface="Arial"/>
            </a:endParaRPr>
          </a:p>
          <a:p>
            <a:pPr indent="-279400" lvl="0" marL="285750" marR="0" rtl="0" algn="l">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recognized, patient channel will open</a:t>
            </a:r>
            <a:endParaRPr b="0" i="0" sz="1500" u="none" cap="none" strike="noStrike">
              <a:solidFill>
                <a:srgbClr val="000000"/>
              </a:solidFill>
              <a:latin typeface="Arial"/>
              <a:ea typeface="Arial"/>
              <a:cs typeface="Arial"/>
              <a:sym typeface="Arial"/>
            </a:endParaRPr>
          </a:p>
          <a:p>
            <a:pPr indent="-279400" lvl="0" marL="285750" marR="0" rtl="0" algn="l">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recognized, you will be prompted to Create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Transport Destination</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  </a:t>
            </a:r>
            <a:r>
              <a:rPr b="1" lang="en-ID" sz="2200">
                <a:solidFill>
                  <a:schemeClr val="accent1"/>
                </a:solidFill>
                <a:latin typeface="Roboto"/>
                <a:ea typeface="Roboto"/>
                <a:cs typeface="Roboto"/>
                <a:sym typeface="Roboto"/>
              </a:rPr>
              <a:t>Destination already set</a:t>
            </a:r>
            <a:endParaRPr b="1" sz="2200">
              <a:solidFill>
                <a:schemeClr val="accent1"/>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Displays </a:t>
            </a:r>
            <a:r>
              <a:rPr i="1" lang="en-ID" sz="1500">
                <a:solidFill>
                  <a:srgbClr val="676767"/>
                </a:solidFill>
                <a:latin typeface="Roboto"/>
                <a:ea typeface="Roboto"/>
                <a:cs typeface="Roboto"/>
                <a:sym typeface="Roboto"/>
              </a:rPr>
              <a:t>assigned</a:t>
            </a:r>
            <a:r>
              <a:rPr lang="en-ID" sz="1500">
                <a:solidFill>
                  <a:srgbClr val="676767"/>
                </a:solidFill>
                <a:latin typeface="Roboto"/>
                <a:ea typeface="Roboto"/>
                <a:cs typeface="Roboto"/>
                <a:sym typeface="Roboto"/>
              </a:rPr>
              <a:t> receiving facility</a:t>
            </a:r>
            <a:endParaRPr sz="1500">
              <a:solidFill>
                <a:srgbClr val="676767"/>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Able to </a:t>
            </a:r>
            <a:r>
              <a:rPr b="1" i="1" lang="en-ID" sz="1500">
                <a:solidFill>
                  <a:srgbClr val="676767"/>
                </a:solidFill>
                <a:latin typeface="Roboto"/>
                <a:ea typeface="Roboto"/>
                <a:cs typeface="Roboto"/>
                <a:sym typeface="Roboto"/>
              </a:rPr>
              <a:t>Change Destination</a:t>
            </a:r>
            <a:r>
              <a:rPr lang="en-ID" sz="1500">
                <a:solidFill>
                  <a:srgbClr val="676767"/>
                </a:solidFill>
                <a:latin typeface="Roboto"/>
                <a:ea typeface="Roboto"/>
                <a:cs typeface="Roboto"/>
                <a:sym typeface="Roboto"/>
              </a:rPr>
              <a:t> if appropriate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  </a:t>
            </a:r>
            <a:r>
              <a:rPr b="1" lang="en-ID" sz="2200">
                <a:solidFill>
                  <a:schemeClr val="accent1"/>
                </a:solidFill>
                <a:latin typeface="Roboto"/>
                <a:ea typeface="Roboto"/>
                <a:cs typeface="Roboto"/>
                <a:sym typeface="Roboto"/>
              </a:rPr>
              <a:t>Set Transport Destination</a:t>
            </a:r>
            <a:endParaRPr b="1" sz="2200">
              <a:solidFill>
                <a:schemeClr val="accent1"/>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Transport</a:t>
            </a:r>
            <a:endParaRPr sz="1500">
              <a:solidFill>
                <a:srgbClr val="676767"/>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Select Destination</a:t>
            </a:r>
            <a:endParaRPr sz="1500">
              <a:solidFill>
                <a:srgbClr val="676767"/>
              </a:solidFill>
              <a:latin typeface="Roboto"/>
              <a:ea typeface="Roboto"/>
              <a:cs typeface="Roboto"/>
              <a:sym typeface="Roboto"/>
            </a:endParaRPr>
          </a:p>
          <a:p>
            <a:pPr indent="0" lvl="0" marL="457200" rtl="0" algn="l">
              <a:lnSpc>
                <a:spcPct val="140000"/>
              </a:lnSpc>
              <a:spcBef>
                <a:spcPts val="0"/>
              </a:spcBef>
              <a:spcAft>
                <a:spcPts val="0"/>
              </a:spcAft>
              <a:buNone/>
            </a:pPr>
            <a:r>
              <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p:txBody>
      </p:sp>
      <p:pic>
        <p:nvPicPr>
          <p:cNvPr id="273" name="Google Shape;273;p14"/>
          <p:cNvPicPr preferRelativeResize="0"/>
          <p:nvPr/>
        </p:nvPicPr>
        <p:blipFill rotWithShape="1">
          <a:blip r:embed="rId7">
            <a:alphaModFix/>
          </a:blip>
          <a:srcRect b="28512" l="0" r="0" t="4160"/>
          <a:stretch/>
        </p:blipFill>
        <p:spPr>
          <a:xfrm>
            <a:off x="6088025" y="1078068"/>
            <a:ext cx="2492400" cy="36327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274" name="Google Shape;274;p14"/>
          <p:cNvPicPr preferRelativeResize="0"/>
          <p:nvPr/>
        </p:nvPicPr>
        <p:blipFill rotWithShape="1">
          <a:blip r:embed="rId8">
            <a:alphaModFix/>
          </a:blip>
          <a:srcRect b="0" l="0" r="0" t="0"/>
          <a:stretch/>
        </p:blipFill>
        <p:spPr>
          <a:xfrm>
            <a:off x="8750182" y="934628"/>
            <a:ext cx="353886" cy="353886"/>
          </a:xfrm>
          <a:prstGeom prst="rect">
            <a:avLst/>
          </a:prstGeom>
          <a:noFill/>
          <a:ln>
            <a:noFill/>
          </a:ln>
          <a:effectLst>
            <a:outerShdw blurRad="50800" rotWithShape="0" algn="tl" dir="2700000" dist="38100">
              <a:srgbClr val="000000">
                <a:alpha val="40000"/>
              </a:srgbClr>
            </a:outerShdw>
          </a:effectLst>
        </p:spPr>
      </p:pic>
      <p:pic>
        <p:nvPicPr>
          <p:cNvPr id="275" name="Google Shape;275;p14"/>
          <p:cNvPicPr preferRelativeResize="0"/>
          <p:nvPr/>
        </p:nvPicPr>
        <p:blipFill rotWithShape="1">
          <a:blip r:embed="rId9">
            <a:alphaModFix/>
          </a:blip>
          <a:srcRect b="0" l="0" r="0" t="0"/>
          <a:stretch/>
        </p:blipFill>
        <p:spPr>
          <a:xfrm>
            <a:off x="8420350" y="5720117"/>
            <a:ext cx="274320" cy="274320"/>
          </a:xfrm>
          <a:prstGeom prst="rect">
            <a:avLst/>
          </a:prstGeom>
          <a:noFill/>
          <a:ln>
            <a:noFill/>
          </a:ln>
          <a:effectLst>
            <a:outerShdw blurRad="50800" rotWithShape="0" algn="tl" dir="2700000" dist="38100">
              <a:srgbClr val="000000">
                <a:alpha val="40000"/>
              </a:srgbClr>
            </a:outerShdw>
          </a:effectLst>
        </p:spPr>
      </p:pic>
      <p:pic>
        <p:nvPicPr>
          <p:cNvPr id="276" name="Google Shape;276;p14"/>
          <p:cNvPicPr preferRelativeResize="0"/>
          <p:nvPr/>
        </p:nvPicPr>
        <p:blipFill rotWithShape="1">
          <a:blip r:embed="rId10">
            <a:alphaModFix/>
          </a:blip>
          <a:srcRect b="0" l="0" r="0" t="0"/>
          <a:stretch/>
        </p:blipFill>
        <p:spPr>
          <a:xfrm>
            <a:off x="906791" y="3238909"/>
            <a:ext cx="274320" cy="274320"/>
          </a:xfrm>
          <a:prstGeom prst="rect">
            <a:avLst/>
          </a:prstGeom>
          <a:noFill/>
          <a:ln>
            <a:noFill/>
          </a:ln>
          <a:effectLst>
            <a:outerShdw blurRad="50800" rotWithShape="0" algn="tl" dir="2700000" dist="38100">
              <a:srgbClr val="000000">
                <a:alpha val="40000"/>
              </a:srgbClr>
            </a:outerShdw>
          </a:effectLst>
        </p:spPr>
      </p:pic>
      <p:pic>
        <p:nvPicPr>
          <p:cNvPr id="277" name="Google Shape;277;p14"/>
          <p:cNvPicPr preferRelativeResize="0"/>
          <p:nvPr/>
        </p:nvPicPr>
        <p:blipFill rotWithShape="1">
          <a:blip r:embed="rId11">
            <a:alphaModFix/>
          </a:blip>
          <a:srcRect b="0" l="0" r="0" t="0"/>
          <a:stretch/>
        </p:blipFill>
        <p:spPr>
          <a:xfrm>
            <a:off x="906791" y="4277625"/>
            <a:ext cx="274320" cy="274320"/>
          </a:xfrm>
          <a:prstGeom prst="rect">
            <a:avLst/>
          </a:prstGeom>
          <a:noFill/>
          <a:ln>
            <a:noFill/>
          </a:ln>
          <a:effectLst>
            <a:outerShdw blurRad="50800" rotWithShape="0" algn="tl" dir="2700000" dist="38100">
              <a:srgbClr val="000000">
                <a:alpha val="40000"/>
              </a:srgbClr>
            </a:outerShdw>
          </a:effectLst>
        </p:spPr>
      </p:pic>
      <p:pic>
        <p:nvPicPr>
          <p:cNvPr id="278" name="Google Shape;278;p14"/>
          <p:cNvPicPr preferRelativeResize="0"/>
          <p:nvPr/>
        </p:nvPicPr>
        <p:blipFill rotWithShape="1">
          <a:blip r:embed="rId12">
            <a:alphaModFix/>
          </a:blip>
          <a:srcRect b="0" l="0" r="0" t="0"/>
          <a:stretch/>
        </p:blipFill>
        <p:spPr>
          <a:xfrm>
            <a:off x="457203" y="2492728"/>
            <a:ext cx="457200" cy="457200"/>
          </a:xfrm>
          <a:prstGeom prst="rect">
            <a:avLst/>
          </a:prstGeom>
          <a:noFill/>
          <a:ln>
            <a:noFill/>
          </a:ln>
          <a:effectLst>
            <a:outerShdw blurRad="50800" rotWithShape="0" algn="tl" dir="2700000" dist="38100">
              <a:srgbClr val="000000">
                <a:alpha val="40000"/>
              </a:srgbClr>
            </a:outerShdw>
          </a:effectLst>
        </p:spPr>
      </p:pic>
      <p:pic>
        <p:nvPicPr>
          <p:cNvPr id="279" name="Google Shape;279;p14"/>
          <p:cNvPicPr preferRelativeResize="0"/>
          <p:nvPr/>
        </p:nvPicPr>
        <p:blipFill rotWithShape="1">
          <a:blip r:embed="rId13">
            <a:alphaModFix/>
          </a:blip>
          <a:srcRect b="0" l="0" r="0" t="0"/>
          <a:stretch/>
        </p:blipFill>
        <p:spPr>
          <a:xfrm>
            <a:off x="457003" y="1134444"/>
            <a:ext cx="457601" cy="457601"/>
          </a:xfrm>
          <a:prstGeom prst="rect">
            <a:avLst/>
          </a:prstGeom>
          <a:noFill/>
          <a:ln>
            <a:noFill/>
          </a:ln>
          <a:effectLst>
            <a:outerShdw blurRad="50800" rotWithShape="0" algn="tl" dir="2700000" dist="38100">
              <a:srgbClr val="000000">
                <a:alpha val="40000"/>
              </a:srgbClr>
            </a:outerShdw>
          </a:effectLst>
        </p:spPr>
      </p:pic>
      <p:pic>
        <p:nvPicPr>
          <p:cNvPr id="280" name="Google Shape;280;p14"/>
          <p:cNvPicPr preferRelativeResize="0"/>
          <p:nvPr/>
        </p:nvPicPr>
        <p:blipFill rotWithShape="1">
          <a:blip r:embed="rId10">
            <a:alphaModFix/>
          </a:blip>
          <a:srcRect b="0" l="0" r="0" t="0"/>
          <a:stretch/>
        </p:blipFill>
        <p:spPr>
          <a:xfrm>
            <a:off x="8427916" y="6027006"/>
            <a:ext cx="274320" cy="274320"/>
          </a:xfrm>
          <a:prstGeom prst="rect">
            <a:avLst/>
          </a:prstGeom>
          <a:noFill/>
          <a:ln>
            <a:noFill/>
          </a:ln>
          <a:effectLst>
            <a:outerShdw blurRad="50800" rotWithShape="0" algn="tl" dir="2700000" dist="38100">
              <a:srgbClr val="000000">
                <a:alpha val="40000"/>
              </a:srgbClr>
            </a:outerShdw>
          </a:effectLst>
        </p:spPr>
      </p:pic>
      <p:pic>
        <p:nvPicPr>
          <p:cNvPr id="281" name="Google Shape;281;p14"/>
          <p:cNvPicPr preferRelativeResize="0"/>
          <p:nvPr/>
        </p:nvPicPr>
        <p:blipFill rotWithShape="1">
          <a:blip r:embed="rId14">
            <a:alphaModFix/>
          </a:blip>
          <a:srcRect b="0" l="0" r="0" t="0"/>
          <a:stretch/>
        </p:blipFill>
        <p:spPr>
          <a:xfrm>
            <a:off x="906791" y="3939534"/>
            <a:ext cx="274320" cy="274320"/>
          </a:xfrm>
          <a:prstGeom prst="rect">
            <a:avLst/>
          </a:prstGeom>
          <a:noFill/>
          <a:ln>
            <a:noFill/>
          </a:ln>
          <a:effectLst>
            <a:outerShdw blurRad="50800" rotWithShape="0" algn="tl" dir="2700000" dist="38100">
              <a:srgbClr val="000000">
                <a:alpha val="40000"/>
              </a:srgbClr>
            </a:outerShdw>
          </a:effectLst>
        </p:spPr>
      </p:pic>
      <p:pic>
        <p:nvPicPr>
          <p:cNvPr id="282" name="Google Shape;282;p14"/>
          <p:cNvPicPr preferRelativeResize="0"/>
          <p:nvPr/>
        </p:nvPicPr>
        <p:blipFill rotWithShape="1">
          <a:blip r:embed="rId14">
            <a:alphaModFix/>
          </a:blip>
          <a:srcRect b="0" l="0" r="0" t="0"/>
          <a:stretch/>
        </p:blipFill>
        <p:spPr>
          <a:xfrm>
            <a:off x="11374641" y="1461359"/>
            <a:ext cx="274320" cy="274320"/>
          </a:xfrm>
          <a:prstGeom prst="rect">
            <a:avLst/>
          </a:prstGeom>
          <a:noFill/>
          <a:ln>
            <a:noFill/>
          </a:ln>
          <a:effectLst>
            <a:outerShdw blurRad="50800" rotWithShape="0" algn="tl" dir="2700000" dist="38100">
              <a:srgbClr val="000000">
                <a:alpha val="40000"/>
              </a:srgbClr>
            </a:outerShdw>
          </a:effectLst>
        </p:spPr>
      </p:pic>
      <p:pic>
        <p:nvPicPr>
          <p:cNvPr id="283" name="Google Shape;283;p14"/>
          <p:cNvPicPr preferRelativeResize="0"/>
          <p:nvPr/>
        </p:nvPicPr>
        <p:blipFill rotWithShape="1">
          <a:blip r:embed="rId11">
            <a:alphaModFix/>
          </a:blip>
          <a:srcRect b="0" l="0" r="0" t="0"/>
          <a:stretch/>
        </p:blipFill>
        <p:spPr>
          <a:xfrm>
            <a:off x="11374641" y="2167828"/>
            <a:ext cx="274320" cy="274320"/>
          </a:xfrm>
          <a:prstGeom prst="rect">
            <a:avLst/>
          </a:prstGeom>
          <a:noFill/>
          <a:ln>
            <a:noFill/>
          </a:ln>
          <a:effectLst>
            <a:outerShdw blurRad="50800" rotWithShape="0" algn="tl" dir="2700000" dist="38100">
              <a:srgbClr val="000000">
                <a:alpha val="40000"/>
              </a:srgbClr>
            </a:outerShdw>
          </a:effectLst>
        </p:spPr>
      </p:pic>
      <p:pic>
        <p:nvPicPr>
          <p:cNvPr id="284" name="Google Shape;284;p14"/>
          <p:cNvPicPr preferRelativeResize="0"/>
          <p:nvPr/>
        </p:nvPicPr>
        <p:blipFill>
          <a:blip r:embed="rId15">
            <a:alphaModFix/>
          </a:blip>
          <a:stretch>
            <a:fillRect/>
          </a:stretch>
        </p:blipFill>
        <p:spPr>
          <a:xfrm>
            <a:off x="7887581" y="3971722"/>
            <a:ext cx="540344" cy="585000"/>
          </a:xfrm>
          <a:prstGeom prst="rect">
            <a:avLst/>
          </a:prstGeom>
          <a:noFill/>
          <a:ln>
            <a:noFill/>
          </a:ln>
        </p:spPr>
      </p:pic>
      <p:sp>
        <p:nvSpPr>
          <p:cNvPr id="285" name="Google Shape;285;p14"/>
          <p:cNvSpPr txBox="1"/>
          <p:nvPr/>
        </p:nvSpPr>
        <p:spPr>
          <a:xfrm>
            <a:off x="8882250" y="911475"/>
            <a:ext cx="2492400" cy="4002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en-ID">
                <a:solidFill>
                  <a:schemeClr val="accent1"/>
                </a:solidFill>
                <a:latin typeface="Roboto"/>
                <a:ea typeface="Roboto"/>
                <a:cs typeface="Roboto"/>
                <a:sym typeface="Roboto"/>
              </a:rPr>
              <a:t>Set Transport Destination</a:t>
            </a:r>
            <a:endParaRPr/>
          </a:p>
        </p:txBody>
      </p:sp>
      <p:pic>
        <p:nvPicPr>
          <p:cNvPr id="286" name="Google Shape;286;p14"/>
          <p:cNvPicPr preferRelativeResize="0"/>
          <p:nvPr/>
        </p:nvPicPr>
        <p:blipFill rotWithShape="1">
          <a:blip r:embed="rId13">
            <a:alphaModFix/>
          </a:blip>
          <a:srcRect b="0" l="0" r="0" t="0"/>
          <a:stretch/>
        </p:blipFill>
        <p:spPr>
          <a:xfrm>
            <a:off x="8420354" y="4015949"/>
            <a:ext cx="274320" cy="274320"/>
          </a:xfrm>
          <a:prstGeom prst="rect">
            <a:avLst/>
          </a:prstGeom>
          <a:noFill/>
          <a:ln>
            <a:noFill/>
          </a:ln>
          <a:effectLst>
            <a:outerShdw blurRad="50800" rotWithShape="0" algn="tl" dir="2700000" dist="38100">
              <a:srgbClr val="000000">
                <a:alpha val="40000"/>
              </a:srgbClr>
            </a:outerShdw>
          </a:effectLst>
        </p:spPr>
      </p:pic>
      <p:pic>
        <p:nvPicPr>
          <p:cNvPr id="287" name="Google Shape;287;p14"/>
          <p:cNvPicPr preferRelativeResize="0"/>
          <p:nvPr/>
        </p:nvPicPr>
        <p:blipFill rotWithShape="1">
          <a:blip r:embed="rId12">
            <a:alphaModFix/>
          </a:blip>
          <a:srcRect b="0" l="0" r="0" t="0"/>
          <a:stretch/>
        </p:blipFill>
        <p:spPr>
          <a:xfrm>
            <a:off x="6025636" y="4847232"/>
            <a:ext cx="353886" cy="353886"/>
          </a:xfrm>
          <a:prstGeom prst="rect">
            <a:avLst/>
          </a:prstGeom>
          <a:noFill/>
          <a:ln>
            <a:noFill/>
          </a:ln>
          <a:effectLst>
            <a:outerShdw blurRad="50800" rotWithShape="0" algn="tl" dir="2700000" dist="38100">
              <a:srgbClr val="000000">
                <a:alpha val="40000"/>
              </a:srgbClr>
            </a:outerShdw>
          </a:effectLst>
        </p:spPr>
      </p:pic>
      <p:pic>
        <p:nvPicPr>
          <p:cNvPr id="288" name="Google Shape;288;p14"/>
          <p:cNvPicPr preferRelativeResize="0"/>
          <p:nvPr/>
        </p:nvPicPr>
        <p:blipFill rotWithShape="1">
          <a:blip r:embed="rId9">
            <a:alphaModFix/>
          </a:blip>
          <a:srcRect b="0" l="0" r="0" t="0"/>
          <a:stretch/>
        </p:blipFill>
        <p:spPr>
          <a:xfrm>
            <a:off x="906791" y="2899886"/>
            <a:ext cx="274320" cy="274320"/>
          </a:xfrm>
          <a:prstGeom prst="rect">
            <a:avLst/>
          </a:prstGeom>
          <a:noFill/>
          <a:ln>
            <a:noFill/>
          </a:ln>
          <a:effectLst>
            <a:outerShdw blurRad="50800" rotWithShape="0" algn="tl" dir="2700000" dist="38100">
              <a:srgbClr val="000000">
                <a:alpha val="40000"/>
              </a:srgbClr>
            </a:outerShdw>
          </a:effectLst>
        </p:spPr>
      </p:pic>
      <p:pic>
        <p:nvPicPr>
          <p:cNvPr id="289" name="Google Shape;289;p14"/>
          <p:cNvPicPr preferRelativeResize="0"/>
          <p:nvPr/>
        </p:nvPicPr>
        <p:blipFill rotWithShape="1">
          <a:blip r:embed="rId8">
            <a:alphaModFix/>
          </a:blip>
          <a:srcRect b="0" l="0" r="0" t="0"/>
          <a:stretch/>
        </p:blipFill>
        <p:spPr>
          <a:xfrm>
            <a:off x="457203" y="3497302"/>
            <a:ext cx="457200" cy="457200"/>
          </a:xfrm>
          <a:prstGeom prst="rect">
            <a:avLst/>
          </a:prstGeom>
          <a:noFill/>
          <a:ln>
            <a:noFill/>
          </a:ln>
          <a:effectLst>
            <a:outerShdw blurRad="50800" rotWithShape="0" algn="tl" dir="2700000" dist="38100">
              <a:srgbClr val="000000">
                <a:alpha val="40000"/>
              </a:srgbClr>
            </a:outerShdw>
          </a:effectLst>
        </p:spPr>
      </p:pic>
      <p:sp>
        <p:nvSpPr>
          <p:cNvPr id="290" name="Google Shape;290;p14"/>
          <p:cNvSpPr/>
          <p:nvPr/>
        </p:nvSpPr>
        <p:spPr>
          <a:xfrm>
            <a:off x="8877900" y="3435050"/>
            <a:ext cx="2485500" cy="2541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15"/>
          <p:cNvPicPr preferRelativeResize="0"/>
          <p:nvPr/>
        </p:nvPicPr>
        <p:blipFill rotWithShape="1">
          <a:blip r:embed="rId3">
            <a:alphaModFix/>
          </a:blip>
          <a:srcRect b="77070" l="0" r="0" t="12087"/>
          <a:stretch/>
        </p:blipFill>
        <p:spPr>
          <a:xfrm>
            <a:off x="8882250" y="1857153"/>
            <a:ext cx="2492400" cy="585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296" name="Google Shape;296;p15"/>
          <p:cNvPicPr preferRelativeResize="0"/>
          <p:nvPr/>
        </p:nvPicPr>
        <p:blipFill rotWithShape="1">
          <a:blip r:embed="rId4">
            <a:alphaModFix/>
          </a:blip>
          <a:srcRect b="50188" l="0" r="0" t="4992"/>
          <a:stretch/>
        </p:blipFill>
        <p:spPr>
          <a:xfrm>
            <a:off x="8882250" y="2500894"/>
            <a:ext cx="2492400" cy="24186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297" name="Google Shape;297;p15"/>
          <p:cNvPicPr preferRelativeResize="0"/>
          <p:nvPr/>
        </p:nvPicPr>
        <p:blipFill rotWithShape="1">
          <a:blip r:embed="rId5">
            <a:alphaModFix/>
          </a:blip>
          <a:srcRect b="66232" l="0" r="0" t="22925"/>
          <a:stretch/>
        </p:blipFill>
        <p:spPr>
          <a:xfrm>
            <a:off x="8882250" y="1213460"/>
            <a:ext cx="2492400" cy="585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298" name="Google Shape;298;p15"/>
          <p:cNvPicPr preferRelativeResize="0"/>
          <p:nvPr/>
        </p:nvPicPr>
        <p:blipFill rotWithShape="1">
          <a:blip r:embed="rId6">
            <a:alphaModFix/>
          </a:blip>
          <a:srcRect b="49921" l="0" r="0" t="26024"/>
          <a:stretch/>
        </p:blipFill>
        <p:spPr>
          <a:xfrm>
            <a:off x="6088025" y="5150655"/>
            <a:ext cx="2492400" cy="12978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sp>
        <p:nvSpPr>
          <p:cNvPr id="299" name="Google Shape;299;p15"/>
          <p:cNvSpPr txBox="1"/>
          <p:nvPr/>
        </p:nvSpPr>
        <p:spPr>
          <a:xfrm>
            <a:off x="6088100" y="4824080"/>
            <a:ext cx="2492400" cy="4002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en-ID">
                <a:solidFill>
                  <a:schemeClr val="accent1"/>
                </a:solidFill>
                <a:latin typeface="Roboto"/>
                <a:ea typeface="Roboto"/>
                <a:cs typeface="Roboto"/>
                <a:sym typeface="Roboto"/>
              </a:rPr>
              <a:t>Destination already set</a:t>
            </a:r>
            <a:endParaRPr sz="600">
              <a:solidFill>
                <a:schemeClr val="accent1"/>
              </a:solidFill>
            </a:endParaRPr>
          </a:p>
        </p:txBody>
      </p:sp>
      <p:sp>
        <p:nvSpPr>
          <p:cNvPr id="300" name="Google Shape;300;p15"/>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Transport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
        <p:nvSpPr>
          <p:cNvPr id="301" name="Google Shape;301;p15"/>
          <p:cNvSpPr txBox="1"/>
          <p:nvPr/>
        </p:nvSpPr>
        <p:spPr>
          <a:xfrm>
            <a:off x="889925" y="1120100"/>
            <a:ext cx="5015700" cy="457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Scan Wristband</a:t>
            </a:r>
            <a:endParaRPr b="0" i="0" sz="1200" u="none" cap="none" strike="noStrike">
              <a:solidFill>
                <a:srgbClr val="000000"/>
              </a:solidFill>
              <a:latin typeface="Arial"/>
              <a:ea typeface="Arial"/>
              <a:cs typeface="Arial"/>
              <a:sym typeface="Arial"/>
            </a:endParaRPr>
          </a:p>
          <a:p>
            <a:pPr indent="-279400" lvl="0" marL="285750" marR="0" rtl="0" algn="l">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recognized, patient channel will open</a:t>
            </a:r>
            <a:endParaRPr b="0" i="0" sz="1500" u="none" cap="none" strike="noStrike">
              <a:solidFill>
                <a:srgbClr val="000000"/>
              </a:solidFill>
              <a:latin typeface="Arial"/>
              <a:ea typeface="Arial"/>
              <a:cs typeface="Arial"/>
              <a:sym typeface="Arial"/>
            </a:endParaRPr>
          </a:p>
          <a:p>
            <a:pPr indent="-279400" lvl="0" marL="285750" marR="0" rtl="0" algn="l">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recognized, you will be prompted to Create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Transport Destination</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  </a:t>
            </a:r>
            <a:r>
              <a:rPr b="1" lang="en-ID" sz="2200">
                <a:solidFill>
                  <a:schemeClr val="accent1"/>
                </a:solidFill>
                <a:latin typeface="Roboto"/>
                <a:ea typeface="Roboto"/>
                <a:cs typeface="Roboto"/>
                <a:sym typeface="Roboto"/>
              </a:rPr>
              <a:t>Destination already set</a:t>
            </a:r>
            <a:endParaRPr b="1" sz="2200">
              <a:solidFill>
                <a:schemeClr val="accent1"/>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Displays </a:t>
            </a:r>
            <a:r>
              <a:rPr i="1" lang="en-ID" sz="1500">
                <a:solidFill>
                  <a:srgbClr val="676767"/>
                </a:solidFill>
                <a:latin typeface="Roboto"/>
                <a:ea typeface="Roboto"/>
                <a:cs typeface="Roboto"/>
                <a:sym typeface="Roboto"/>
              </a:rPr>
              <a:t>assigned</a:t>
            </a:r>
            <a:r>
              <a:rPr lang="en-ID" sz="1500">
                <a:solidFill>
                  <a:srgbClr val="676767"/>
                </a:solidFill>
                <a:latin typeface="Roboto"/>
                <a:ea typeface="Roboto"/>
                <a:cs typeface="Roboto"/>
                <a:sym typeface="Roboto"/>
              </a:rPr>
              <a:t> receiving facility</a:t>
            </a:r>
            <a:endParaRPr sz="1500">
              <a:solidFill>
                <a:srgbClr val="676767"/>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Able to </a:t>
            </a:r>
            <a:r>
              <a:rPr b="1" i="1" lang="en-ID" sz="1500">
                <a:solidFill>
                  <a:srgbClr val="676767"/>
                </a:solidFill>
                <a:latin typeface="Roboto"/>
                <a:ea typeface="Roboto"/>
                <a:cs typeface="Roboto"/>
                <a:sym typeface="Roboto"/>
              </a:rPr>
              <a:t>Change Destination</a:t>
            </a:r>
            <a:r>
              <a:rPr lang="en-ID" sz="1500">
                <a:solidFill>
                  <a:srgbClr val="676767"/>
                </a:solidFill>
                <a:latin typeface="Roboto"/>
                <a:ea typeface="Roboto"/>
                <a:cs typeface="Roboto"/>
                <a:sym typeface="Roboto"/>
              </a:rPr>
              <a:t> if appropriate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  </a:t>
            </a:r>
            <a:r>
              <a:rPr b="1" lang="en-ID" sz="2200">
                <a:solidFill>
                  <a:schemeClr val="accent1"/>
                </a:solidFill>
                <a:latin typeface="Roboto"/>
                <a:ea typeface="Roboto"/>
                <a:cs typeface="Roboto"/>
                <a:sym typeface="Roboto"/>
              </a:rPr>
              <a:t>Set Transport Destination</a:t>
            </a:r>
            <a:endParaRPr b="1" sz="2200">
              <a:solidFill>
                <a:schemeClr val="accent1"/>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Transport</a:t>
            </a:r>
            <a:endParaRPr sz="1500">
              <a:solidFill>
                <a:srgbClr val="676767"/>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Select Destination</a:t>
            </a:r>
            <a:endParaRPr sz="1500">
              <a:solidFill>
                <a:srgbClr val="676767"/>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Select Hospital</a:t>
            </a:r>
            <a:endParaRPr sz="1500">
              <a:solidFill>
                <a:srgbClr val="676767"/>
              </a:solidFill>
              <a:latin typeface="Roboto"/>
              <a:ea typeface="Roboto"/>
              <a:cs typeface="Roboto"/>
              <a:sym typeface="Roboto"/>
            </a:endParaRPr>
          </a:p>
          <a:p>
            <a:pPr indent="0" lvl="0" marL="0" rtl="0" algn="l">
              <a:lnSpc>
                <a:spcPct val="140000"/>
              </a:lnSpc>
              <a:spcBef>
                <a:spcPts val="0"/>
              </a:spcBef>
              <a:spcAft>
                <a:spcPts val="0"/>
              </a:spcAft>
              <a:buNone/>
            </a:pPr>
            <a:r>
              <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p:txBody>
      </p:sp>
      <p:pic>
        <p:nvPicPr>
          <p:cNvPr id="302" name="Google Shape;302;p15"/>
          <p:cNvPicPr preferRelativeResize="0"/>
          <p:nvPr/>
        </p:nvPicPr>
        <p:blipFill rotWithShape="1">
          <a:blip r:embed="rId7">
            <a:alphaModFix/>
          </a:blip>
          <a:srcRect b="28512" l="0" r="0" t="4160"/>
          <a:stretch/>
        </p:blipFill>
        <p:spPr>
          <a:xfrm>
            <a:off x="6088025" y="1078068"/>
            <a:ext cx="2492400" cy="36327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303" name="Google Shape;303;p15"/>
          <p:cNvPicPr preferRelativeResize="0"/>
          <p:nvPr/>
        </p:nvPicPr>
        <p:blipFill rotWithShape="1">
          <a:blip r:embed="rId8">
            <a:alphaModFix/>
          </a:blip>
          <a:srcRect b="0" l="0" r="0" t="0"/>
          <a:stretch/>
        </p:blipFill>
        <p:spPr>
          <a:xfrm>
            <a:off x="8750182" y="934628"/>
            <a:ext cx="353886" cy="353886"/>
          </a:xfrm>
          <a:prstGeom prst="rect">
            <a:avLst/>
          </a:prstGeom>
          <a:noFill/>
          <a:ln>
            <a:noFill/>
          </a:ln>
          <a:effectLst>
            <a:outerShdw blurRad="50800" rotWithShape="0" algn="tl" dir="2700000" dist="38100">
              <a:srgbClr val="000000">
                <a:alpha val="40000"/>
              </a:srgbClr>
            </a:outerShdw>
          </a:effectLst>
        </p:spPr>
      </p:pic>
      <p:pic>
        <p:nvPicPr>
          <p:cNvPr id="304" name="Google Shape;304;p15"/>
          <p:cNvPicPr preferRelativeResize="0"/>
          <p:nvPr/>
        </p:nvPicPr>
        <p:blipFill rotWithShape="1">
          <a:blip r:embed="rId9">
            <a:alphaModFix/>
          </a:blip>
          <a:srcRect b="0" l="0" r="0" t="0"/>
          <a:stretch/>
        </p:blipFill>
        <p:spPr>
          <a:xfrm>
            <a:off x="8420350" y="5720117"/>
            <a:ext cx="274320" cy="274320"/>
          </a:xfrm>
          <a:prstGeom prst="rect">
            <a:avLst/>
          </a:prstGeom>
          <a:noFill/>
          <a:ln>
            <a:noFill/>
          </a:ln>
          <a:effectLst>
            <a:outerShdw blurRad="50800" rotWithShape="0" algn="tl" dir="2700000" dist="38100">
              <a:srgbClr val="000000">
                <a:alpha val="40000"/>
              </a:srgbClr>
            </a:outerShdw>
          </a:effectLst>
        </p:spPr>
      </p:pic>
      <p:pic>
        <p:nvPicPr>
          <p:cNvPr id="305" name="Google Shape;305;p15"/>
          <p:cNvPicPr preferRelativeResize="0"/>
          <p:nvPr/>
        </p:nvPicPr>
        <p:blipFill rotWithShape="1">
          <a:blip r:embed="rId10">
            <a:alphaModFix/>
          </a:blip>
          <a:srcRect b="0" l="0" r="0" t="0"/>
          <a:stretch/>
        </p:blipFill>
        <p:spPr>
          <a:xfrm>
            <a:off x="906791" y="3238909"/>
            <a:ext cx="274320" cy="274320"/>
          </a:xfrm>
          <a:prstGeom prst="rect">
            <a:avLst/>
          </a:prstGeom>
          <a:noFill/>
          <a:ln>
            <a:noFill/>
          </a:ln>
          <a:effectLst>
            <a:outerShdw blurRad="50800" rotWithShape="0" algn="tl" dir="2700000" dist="38100">
              <a:srgbClr val="000000">
                <a:alpha val="40000"/>
              </a:srgbClr>
            </a:outerShdw>
          </a:effectLst>
        </p:spPr>
      </p:pic>
      <p:pic>
        <p:nvPicPr>
          <p:cNvPr id="306" name="Google Shape;306;p15"/>
          <p:cNvPicPr preferRelativeResize="0"/>
          <p:nvPr/>
        </p:nvPicPr>
        <p:blipFill rotWithShape="1">
          <a:blip r:embed="rId11">
            <a:alphaModFix/>
          </a:blip>
          <a:srcRect b="0" l="0" r="0" t="0"/>
          <a:stretch/>
        </p:blipFill>
        <p:spPr>
          <a:xfrm>
            <a:off x="906791" y="4277625"/>
            <a:ext cx="274320" cy="274320"/>
          </a:xfrm>
          <a:prstGeom prst="rect">
            <a:avLst/>
          </a:prstGeom>
          <a:noFill/>
          <a:ln>
            <a:noFill/>
          </a:ln>
          <a:effectLst>
            <a:outerShdw blurRad="50800" rotWithShape="0" algn="tl" dir="2700000" dist="38100">
              <a:srgbClr val="000000">
                <a:alpha val="40000"/>
              </a:srgbClr>
            </a:outerShdw>
          </a:effectLst>
        </p:spPr>
      </p:pic>
      <p:pic>
        <p:nvPicPr>
          <p:cNvPr id="307" name="Google Shape;307;p15"/>
          <p:cNvPicPr preferRelativeResize="0"/>
          <p:nvPr/>
        </p:nvPicPr>
        <p:blipFill rotWithShape="1">
          <a:blip r:embed="rId12">
            <a:alphaModFix/>
          </a:blip>
          <a:srcRect b="0" l="0" r="0" t="0"/>
          <a:stretch/>
        </p:blipFill>
        <p:spPr>
          <a:xfrm>
            <a:off x="11374641" y="4442111"/>
            <a:ext cx="274320" cy="274320"/>
          </a:xfrm>
          <a:prstGeom prst="rect">
            <a:avLst/>
          </a:prstGeom>
          <a:noFill/>
          <a:ln>
            <a:noFill/>
          </a:ln>
          <a:effectLst>
            <a:outerShdw blurRad="50800" rotWithShape="0" algn="tl" dir="2700000" dist="38100">
              <a:srgbClr val="000000">
                <a:alpha val="40000"/>
              </a:srgbClr>
            </a:outerShdw>
          </a:effectLst>
        </p:spPr>
      </p:pic>
      <p:pic>
        <p:nvPicPr>
          <p:cNvPr id="308" name="Google Shape;308;p15"/>
          <p:cNvPicPr preferRelativeResize="0"/>
          <p:nvPr/>
        </p:nvPicPr>
        <p:blipFill rotWithShape="1">
          <a:blip r:embed="rId13">
            <a:alphaModFix/>
          </a:blip>
          <a:srcRect b="0" l="0" r="0" t="0"/>
          <a:stretch/>
        </p:blipFill>
        <p:spPr>
          <a:xfrm>
            <a:off x="457203" y="2492728"/>
            <a:ext cx="457200" cy="457200"/>
          </a:xfrm>
          <a:prstGeom prst="rect">
            <a:avLst/>
          </a:prstGeom>
          <a:noFill/>
          <a:ln>
            <a:noFill/>
          </a:ln>
          <a:effectLst>
            <a:outerShdw blurRad="50800" rotWithShape="0" algn="tl" dir="2700000" dist="38100">
              <a:srgbClr val="000000">
                <a:alpha val="40000"/>
              </a:srgbClr>
            </a:outerShdw>
          </a:effectLst>
        </p:spPr>
      </p:pic>
      <p:pic>
        <p:nvPicPr>
          <p:cNvPr id="309" name="Google Shape;309;p15"/>
          <p:cNvPicPr preferRelativeResize="0"/>
          <p:nvPr/>
        </p:nvPicPr>
        <p:blipFill rotWithShape="1">
          <a:blip r:embed="rId14">
            <a:alphaModFix/>
          </a:blip>
          <a:srcRect b="0" l="0" r="0" t="0"/>
          <a:stretch/>
        </p:blipFill>
        <p:spPr>
          <a:xfrm>
            <a:off x="457003" y="1134444"/>
            <a:ext cx="457601" cy="457601"/>
          </a:xfrm>
          <a:prstGeom prst="rect">
            <a:avLst/>
          </a:prstGeom>
          <a:noFill/>
          <a:ln>
            <a:noFill/>
          </a:ln>
          <a:effectLst>
            <a:outerShdw blurRad="50800" rotWithShape="0" algn="tl" dir="2700000" dist="38100">
              <a:srgbClr val="000000">
                <a:alpha val="40000"/>
              </a:srgbClr>
            </a:outerShdw>
          </a:effectLst>
        </p:spPr>
      </p:pic>
      <p:pic>
        <p:nvPicPr>
          <p:cNvPr id="310" name="Google Shape;310;p15"/>
          <p:cNvPicPr preferRelativeResize="0"/>
          <p:nvPr/>
        </p:nvPicPr>
        <p:blipFill rotWithShape="1">
          <a:blip r:embed="rId10">
            <a:alphaModFix/>
          </a:blip>
          <a:srcRect b="0" l="0" r="0" t="0"/>
          <a:stretch/>
        </p:blipFill>
        <p:spPr>
          <a:xfrm>
            <a:off x="8427916" y="6027006"/>
            <a:ext cx="274320" cy="274320"/>
          </a:xfrm>
          <a:prstGeom prst="rect">
            <a:avLst/>
          </a:prstGeom>
          <a:noFill/>
          <a:ln>
            <a:noFill/>
          </a:ln>
          <a:effectLst>
            <a:outerShdw blurRad="50800" rotWithShape="0" algn="tl" dir="2700000" dist="38100">
              <a:srgbClr val="000000">
                <a:alpha val="40000"/>
              </a:srgbClr>
            </a:outerShdw>
          </a:effectLst>
        </p:spPr>
      </p:pic>
      <p:pic>
        <p:nvPicPr>
          <p:cNvPr id="311" name="Google Shape;311;p15"/>
          <p:cNvPicPr preferRelativeResize="0"/>
          <p:nvPr/>
        </p:nvPicPr>
        <p:blipFill rotWithShape="1">
          <a:blip r:embed="rId15">
            <a:alphaModFix/>
          </a:blip>
          <a:srcRect b="0" l="0" r="0" t="0"/>
          <a:stretch/>
        </p:blipFill>
        <p:spPr>
          <a:xfrm>
            <a:off x="906791" y="3939534"/>
            <a:ext cx="274320" cy="274320"/>
          </a:xfrm>
          <a:prstGeom prst="rect">
            <a:avLst/>
          </a:prstGeom>
          <a:noFill/>
          <a:ln>
            <a:noFill/>
          </a:ln>
          <a:effectLst>
            <a:outerShdw blurRad="50800" rotWithShape="0" algn="tl" dir="2700000" dist="38100">
              <a:srgbClr val="000000">
                <a:alpha val="40000"/>
              </a:srgbClr>
            </a:outerShdw>
          </a:effectLst>
        </p:spPr>
      </p:pic>
      <p:pic>
        <p:nvPicPr>
          <p:cNvPr id="312" name="Google Shape;312;p15"/>
          <p:cNvPicPr preferRelativeResize="0"/>
          <p:nvPr/>
        </p:nvPicPr>
        <p:blipFill rotWithShape="1">
          <a:blip r:embed="rId15">
            <a:alphaModFix/>
          </a:blip>
          <a:srcRect b="0" l="0" r="0" t="0"/>
          <a:stretch/>
        </p:blipFill>
        <p:spPr>
          <a:xfrm>
            <a:off x="11374641" y="1461359"/>
            <a:ext cx="274320" cy="274320"/>
          </a:xfrm>
          <a:prstGeom prst="rect">
            <a:avLst/>
          </a:prstGeom>
          <a:noFill/>
          <a:ln>
            <a:noFill/>
          </a:ln>
          <a:effectLst>
            <a:outerShdw blurRad="50800" rotWithShape="0" algn="tl" dir="2700000" dist="38100">
              <a:srgbClr val="000000">
                <a:alpha val="40000"/>
              </a:srgbClr>
            </a:outerShdw>
          </a:effectLst>
        </p:spPr>
      </p:pic>
      <p:pic>
        <p:nvPicPr>
          <p:cNvPr id="313" name="Google Shape;313;p15"/>
          <p:cNvPicPr preferRelativeResize="0"/>
          <p:nvPr/>
        </p:nvPicPr>
        <p:blipFill rotWithShape="1">
          <a:blip r:embed="rId11">
            <a:alphaModFix/>
          </a:blip>
          <a:srcRect b="0" l="0" r="0" t="0"/>
          <a:stretch/>
        </p:blipFill>
        <p:spPr>
          <a:xfrm>
            <a:off x="11374641" y="2167828"/>
            <a:ext cx="274320" cy="274320"/>
          </a:xfrm>
          <a:prstGeom prst="rect">
            <a:avLst/>
          </a:prstGeom>
          <a:noFill/>
          <a:ln>
            <a:noFill/>
          </a:ln>
          <a:effectLst>
            <a:outerShdw blurRad="50800" rotWithShape="0" algn="tl" dir="2700000" dist="38100">
              <a:srgbClr val="000000">
                <a:alpha val="40000"/>
              </a:srgbClr>
            </a:outerShdw>
          </a:effectLst>
        </p:spPr>
      </p:pic>
      <p:pic>
        <p:nvPicPr>
          <p:cNvPr id="314" name="Google Shape;314;p15"/>
          <p:cNvPicPr preferRelativeResize="0"/>
          <p:nvPr/>
        </p:nvPicPr>
        <p:blipFill>
          <a:blip r:embed="rId16">
            <a:alphaModFix/>
          </a:blip>
          <a:stretch>
            <a:fillRect/>
          </a:stretch>
        </p:blipFill>
        <p:spPr>
          <a:xfrm>
            <a:off x="7887581" y="3971722"/>
            <a:ext cx="540344" cy="585000"/>
          </a:xfrm>
          <a:prstGeom prst="rect">
            <a:avLst/>
          </a:prstGeom>
          <a:noFill/>
          <a:ln>
            <a:noFill/>
          </a:ln>
        </p:spPr>
      </p:pic>
      <p:sp>
        <p:nvSpPr>
          <p:cNvPr id="315" name="Google Shape;315;p15"/>
          <p:cNvSpPr txBox="1"/>
          <p:nvPr/>
        </p:nvSpPr>
        <p:spPr>
          <a:xfrm>
            <a:off x="8882250" y="911475"/>
            <a:ext cx="2492400" cy="4002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en-ID">
                <a:solidFill>
                  <a:schemeClr val="accent1"/>
                </a:solidFill>
                <a:latin typeface="Roboto"/>
                <a:ea typeface="Roboto"/>
                <a:cs typeface="Roboto"/>
                <a:sym typeface="Roboto"/>
              </a:rPr>
              <a:t>Set Transport Destination</a:t>
            </a:r>
            <a:endParaRPr/>
          </a:p>
        </p:txBody>
      </p:sp>
      <p:pic>
        <p:nvPicPr>
          <p:cNvPr id="316" name="Google Shape;316;p15"/>
          <p:cNvPicPr preferRelativeResize="0"/>
          <p:nvPr/>
        </p:nvPicPr>
        <p:blipFill rotWithShape="1">
          <a:blip r:embed="rId14">
            <a:alphaModFix/>
          </a:blip>
          <a:srcRect b="0" l="0" r="0" t="0"/>
          <a:stretch/>
        </p:blipFill>
        <p:spPr>
          <a:xfrm>
            <a:off x="8420354" y="4015949"/>
            <a:ext cx="274320" cy="274320"/>
          </a:xfrm>
          <a:prstGeom prst="rect">
            <a:avLst/>
          </a:prstGeom>
          <a:noFill/>
          <a:ln>
            <a:noFill/>
          </a:ln>
          <a:effectLst>
            <a:outerShdw blurRad="50800" rotWithShape="0" algn="tl" dir="2700000" dist="38100">
              <a:srgbClr val="000000">
                <a:alpha val="40000"/>
              </a:srgbClr>
            </a:outerShdw>
          </a:effectLst>
        </p:spPr>
      </p:pic>
      <p:pic>
        <p:nvPicPr>
          <p:cNvPr id="317" name="Google Shape;317;p15"/>
          <p:cNvPicPr preferRelativeResize="0"/>
          <p:nvPr/>
        </p:nvPicPr>
        <p:blipFill rotWithShape="1">
          <a:blip r:embed="rId13">
            <a:alphaModFix/>
          </a:blip>
          <a:srcRect b="0" l="0" r="0" t="0"/>
          <a:stretch/>
        </p:blipFill>
        <p:spPr>
          <a:xfrm>
            <a:off x="6025636" y="4847232"/>
            <a:ext cx="353886" cy="353886"/>
          </a:xfrm>
          <a:prstGeom prst="rect">
            <a:avLst/>
          </a:prstGeom>
          <a:noFill/>
          <a:ln>
            <a:noFill/>
          </a:ln>
          <a:effectLst>
            <a:outerShdw blurRad="50800" rotWithShape="0" algn="tl" dir="2700000" dist="38100">
              <a:srgbClr val="000000">
                <a:alpha val="40000"/>
              </a:srgbClr>
            </a:outerShdw>
          </a:effectLst>
        </p:spPr>
      </p:pic>
      <p:pic>
        <p:nvPicPr>
          <p:cNvPr id="318" name="Google Shape;318;p15"/>
          <p:cNvPicPr preferRelativeResize="0"/>
          <p:nvPr/>
        </p:nvPicPr>
        <p:blipFill rotWithShape="1">
          <a:blip r:embed="rId9">
            <a:alphaModFix/>
          </a:blip>
          <a:srcRect b="0" l="0" r="0" t="0"/>
          <a:stretch/>
        </p:blipFill>
        <p:spPr>
          <a:xfrm>
            <a:off x="906791" y="2899886"/>
            <a:ext cx="274320" cy="274320"/>
          </a:xfrm>
          <a:prstGeom prst="rect">
            <a:avLst/>
          </a:prstGeom>
          <a:noFill/>
          <a:ln>
            <a:noFill/>
          </a:ln>
          <a:effectLst>
            <a:outerShdw blurRad="50800" rotWithShape="0" algn="tl" dir="2700000" dist="38100">
              <a:srgbClr val="000000">
                <a:alpha val="40000"/>
              </a:srgbClr>
            </a:outerShdw>
          </a:effectLst>
        </p:spPr>
      </p:pic>
      <p:pic>
        <p:nvPicPr>
          <p:cNvPr id="319" name="Google Shape;319;p15"/>
          <p:cNvPicPr preferRelativeResize="0"/>
          <p:nvPr/>
        </p:nvPicPr>
        <p:blipFill rotWithShape="1">
          <a:blip r:embed="rId12">
            <a:alphaModFix/>
          </a:blip>
          <a:srcRect b="0" l="0" r="0" t="0"/>
          <a:stretch/>
        </p:blipFill>
        <p:spPr>
          <a:xfrm>
            <a:off x="906791" y="4603077"/>
            <a:ext cx="274320" cy="274320"/>
          </a:xfrm>
          <a:prstGeom prst="rect">
            <a:avLst/>
          </a:prstGeom>
          <a:noFill/>
          <a:ln>
            <a:noFill/>
          </a:ln>
          <a:effectLst>
            <a:outerShdw blurRad="50800" rotWithShape="0" algn="tl" dir="2700000" dist="38100">
              <a:srgbClr val="000000">
                <a:alpha val="40000"/>
              </a:srgbClr>
            </a:outerShdw>
          </a:effectLst>
        </p:spPr>
      </p:pic>
      <p:pic>
        <p:nvPicPr>
          <p:cNvPr id="320" name="Google Shape;320;p15"/>
          <p:cNvPicPr preferRelativeResize="0"/>
          <p:nvPr/>
        </p:nvPicPr>
        <p:blipFill rotWithShape="1">
          <a:blip r:embed="rId8">
            <a:alphaModFix/>
          </a:blip>
          <a:srcRect b="0" l="0" r="0" t="0"/>
          <a:stretch/>
        </p:blipFill>
        <p:spPr>
          <a:xfrm>
            <a:off x="457203" y="3497302"/>
            <a:ext cx="457200" cy="457200"/>
          </a:xfrm>
          <a:prstGeom prst="rect">
            <a:avLst/>
          </a:prstGeom>
          <a:noFill/>
          <a:ln>
            <a:noFill/>
          </a:ln>
          <a:effectLst>
            <a:outerShdw blurRad="50800" rotWithShape="0" algn="tl" dir="2700000" dist="38100">
              <a:srgbClr val="000000">
                <a:alpha val="40000"/>
              </a:srgbClr>
            </a:outerShdw>
          </a:effectLst>
        </p:spPr>
      </p:pic>
      <p:sp>
        <p:nvSpPr>
          <p:cNvPr id="321" name="Google Shape;321;p15"/>
          <p:cNvSpPr/>
          <p:nvPr/>
        </p:nvSpPr>
        <p:spPr>
          <a:xfrm>
            <a:off x="8896057" y="4215200"/>
            <a:ext cx="2492400" cy="7197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id="326" name="Google Shape;326;p16"/>
          <p:cNvPicPr preferRelativeResize="0"/>
          <p:nvPr/>
        </p:nvPicPr>
        <p:blipFill rotWithShape="1">
          <a:blip r:embed="rId3">
            <a:alphaModFix/>
          </a:blip>
          <a:srcRect b="77070" l="0" r="0" t="12087"/>
          <a:stretch/>
        </p:blipFill>
        <p:spPr>
          <a:xfrm>
            <a:off x="8882250" y="1857153"/>
            <a:ext cx="2492400" cy="585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327" name="Google Shape;327;p16"/>
          <p:cNvPicPr preferRelativeResize="0"/>
          <p:nvPr/>
        </p:nvPicPr>
        <p:blipFill rotWithShape="1">
          <a:blip r:embed="rId4">
            <a:alphaModFix/>
          </a:blip>
          <a:srcRect b="50188" l="0" r="0" t="4992"/>
          <a:stretch/>
        </p:blipFill>
        <p:spPr>
          <a:xfrm>
            <a:off x="8882250" y="2500894"/>
            <a:ext cx="2492400" cy="24186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328" name="Google Shape;328;p16"/>
          <p:cNvPicPr preferRelativeResize="0"/>
          <p:nvPr/>
        </p:nvPicPr>
        <p:blipFill rotWithShape="1">
          <a:blip r:embed="rId5">
            <a:alphaModFix/>
          </a:blip>
          <a:srcRect b="67593" l="0" r="0" t="5024"/>
          <a:stretch/>
        </p:blipFill>
        <p:spPr>
          <a:xfrm>
            <a:off x="8882250" y="4978242"/>
            <a:ext cx="2492400" cy="14775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329" name="Google Shape;329;p16"/>
          <p:cNvPicPr preferRelativeResize="0"/>
          <p:nvPr/>
        </p:nvPicPr>
        <p:blipFill rotWithShape="1">
          <a:blip r:embed="rId6">
            <a:alphaModFix/>
          </a:blip>
          <a:srcRect b="66232" l="0" r="0" t="22925"/>
          <a:stretch/>
        </p:blipFill>
        <p:spPr>
          <a:xfrm>
            <a:off x="8882250" y="1213460"/>
            <a:ext cx="2492400" cy="585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330" name="Google Shape;330;p16"/>
          <p:cNvPicPr preferRelativeResize="0"/>
          <p:nvPr/>
        </p:nvPicPr>
        <p:blipFill rotWithShape="1">
          <a:blip r:embed="rId7">
            <a:alphaModFix/>
          </a:blip>
          <a:srcRect b="49921" l="0" r="0" t="26024"/>
          <a:stretch/>
        </p:blipFill>
        <p:spPr>
          <a:xfrm>
            <a:off x="6088025" y="5150655"/>
            <a:ext cx="2492400" cy="12978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sp>
        <p:nvSpPr>
          <p:cNvPr id="331" name="Google Shape;331;p16"/>
          <p:cNvSpPr txBox="1"/>
          <p:nvPr/>
        </p:nvSpPr>
        <p:spPr>
          <a:xfrm>
            <a:off x="6088100" y="4824080"/>
            <a:ext cx="2492400" cy="4002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en-ID">
                <a:solidFill>
                  <a:schemeClr val="accent1"/>
                </a:solidFill>
                <a:latin typeface="Roboto"/>
                <a:ea typeface="Roboto"/>
                <a:cs typeface="Roboto"/>
                <a:sym typeface="Roboto"/>
              </a:rPr>
              <a:t>Destination already set</a:t>
            </a:r>
            <a:endParaRPr sz="600">
              <a:solidFill>
                <a:schemeClr val="accent1"/>
              </a:solidFill>
            </a:endParaRPr>
          </a:p>
        </p:txBody>
      </p:sp>
      <p:sp>
        <p:nvSpPr>
          <p:cNvPr id="332" name="Google Shape;332;p16"/>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Transport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
        <p:nvSpPr>
          <p:cNvPr id="333" name="Google Shape;333;p16"/>
          <p:cNvSpPr txBox="1"/>
          <p:nvPr/>
        </p:nvSpPr>
        <p:spPr>
          <a:xfrm>
            <a:off x="889925" y="1120100"/>
            <a:ext cx="5015700" cy="457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Scan Wristband</a:t>
            </a:r>
            <a:endParaRPr b="0" i="0" sz="1200" u="none" cap="none" strike="noStrike">
              <a:solidFill>
                <a:srgbClr val="000000"/>
              </a:solidFill>
              <a:latin typeface="Arial"/>
              <a:ea typeface="Arial"/>
              <a:cs typeface="Arial"/>
              <a:sym typeface="Arial"/>
            </a:endParaRPr>
          </a:p>
          <a:p>
            <a:pPr indent="-279400" lvl="0" marL="285750" marR="0" rtl="0" algn="l">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recognized, patient channel will open</a:t>
            </a:r>
            <a:endParaRPr b="0" i="0" sz="1500" u="none" cap="none" strike="noStrike">
              <a:solidFill>
                <a:srgbClr val="000000"/>
              </a:solidFill>
              <a:latin typeface="Arial"/>
              <a:ea typeface="Arial"/>
              <a:cs typeface="Arial"/>
              <a:sym typeface="Arial"/>
            </a:endParaRPr>
          </a:p>
          <a:p>
            <a:pPr indent="-279400" lvl="0" marL="285750" marR="0" rtl="0" algn="l">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recognized, you will be prompted to Create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Transport Destination</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  </a:t>
            </a:r>
            <a:r>
              <a:rPr b="1" lang="en-ID" sz="2200">
                <a:solidFill>
                  <a:schemeClr val="accent1"/>
                </a:solidFill>
                <a:latin typeface="Roboto"/>
                <a:ea typeface="Roboto"/>
                <a:cs typeface="Roboto"/>
                <a:sym typeface="Roboto"/>
              </a:rPr>
              <a:t>Destination already set</a:t>
            </a:r>
            <a:endParaRPr b="1" sz="2200">
              <a:solidFill>
                <a:schemeClr val="accent1"/>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Displays </a:t>
            </a:r>
            <a:r>
              <a:rPr i="1" lang="en-ID" sz="1500">
                <a:solidFill>
                  <a:srgbClr val="676767"/>
                </a:solidFill>
                <a:latin typeface="Roboto"/>
                <a:ea typeface="Roboto"/>
                <a:cs typeface="Roboto"/>
                <a:sym typeface="Roboto"/>
              </a:rPr>
              <a:t>assigned</a:t>
            </a:r>
            <a:r>
              <a:rPr lang="en-ID" sz="1500">
                <a:solidFill>
                  <a:srgbClr val="676767"/>
                </a:solidFill>
                <a:latin typeface="Roboto"/>
                <a:ea typeface="Roboto"/>
                <a:cs typeface="Roboto"/>
                <a:sym typeface="Roboto"/>
              </a:rPr>
              <a:t> receiving facility</a:t>
            </a:r>
            <a:endParaRPr sz="1500">
              <a:solidFill>
                <a:srgbClr val="676767"/>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Able to </a:t>
            </a:r>
            <a:r>
              <a:rPr b="1" i="1" lang="en-ID" sz="1500">
                <a:solidFill>
                  <a:srgbClr val="676767"/>
                </a:solidFill>
                <a:latin typeface="Roboto"/>
                <a:ea typeface="Roboto"/>
                <a:cs typeface="Roboto"/>
                <a:sym typeface="Roboto"/>
              </a:rPr>
              <a:t>Change Destination</a:t>
            </a:r>
            <a:r>
              <a:rPr lang="en-ID" sz="1500">
                <a:solidFill>
                  <a:srgbClr val="676767"/>
                </a:solidFill>
                <a:latin typeface="Roboto"/>
                <a:ea typeface="Roboto"/>
                <a:cs typeface="Roboto"/>
                <a:sym typeface="Roboto"/>
              </a:rPr>
              <a:t> if appropriate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  </a:t>
            </a:r>
            <a:r>
              <a:rPr b="1" lang="en-ID" sz="2200">
                <a:solidFill>
                  <a:schemeClr val="accent1"/>
                </a:solidFill>
                <a:latin typeface="Roboto"/>
                <a:ea typeface="Roboto"/>
                <a:cs typeface="Roboto"/>
                <a:sym typeface="Roboto"/>
              </a:rPr>
              <a:t>Set Transport Destination</a:t>
            </a:r>
            <a:endParaRPr b="1" sz="2200">
              <a:solidFill>
                <a:schemeClr val="accent1"/>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Transport</a:t>
            </a:r>
            <a:endParaRPr sz="1500">
              <a:solidFill>
                <a:srgbClr val="676767"/>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Select Destination</a:t>
            </a:r>
            <a:endParaRPr sz="1500">
              <a:solidFill>
                <a:srgbClr val="676767"/>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Select Hospital</a:t>
            </a:r>
            <a:endParaRPr sz="1500">
              <a:solidFill>
                <a:srgbClr val="676767"/>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Alert</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p:txBody>
      </p:sp>
      <p:pic>
        <p:nvPicPr>
          <p:cNvPr id="334" name="Google Shape;334;p16"/>
          <p:cNvPicPr preferRelativeResize="0"/>
          <p:nvPr/>
        </p:nvPicPr>
        <p:blipFill rotWithShape="1">
          <a:blip r:embed="rId8">
            <a:alphaModFix/>
          </a:blip>
          <a:srcRect b="28512" l="0" r="0" t="4160"/>
          <a:stretch/>
        </p:blipFill>
        <p:spPr>
          <a:xfrm>
            <a:off x="6088025" y="1078068"/>
            <a:ext cx="2492400" cy="36327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335" name="Google Shape;335;p16"/>
          <p:cNvPicPr preferRelativeResize="0"/>
          <p:nvPr/>
        </p:nvPicPr>
        <p:blipFill rotWithShape="1">
          <a:blip r:embed="rId9">
            <a:alphaModFix/>
          </a:blip>
          <a:srcRect b="0" l="0" r="0" t="0"/>
          <a:stretch/>
        </p:blipFill>
        <p:spPr>
          <a:xfrm>
            <a:off x="8750182" y="934628"/>
            <a:ext cx="353886" cy="353886"/>
          </a:xfrm>
          <a:prstGeom prst="rect">
            <a:avLst/>
          </a:prstGeom>
          <a:noFill/>
          <a:ln>
            <a:noFill/>
          </a:ln>
          <a:effectLst>
            <a:outerShdw blurRad="50800" rotWithShape="0" algn="tl" dir="2700000" dist="38100">
              <a:srgbClr val="000000">
                <a:alpha val="40000"/>
              </a:srgbClr>
            </a:outerShdw>
          </a:effectLst>
        </p:spPr>
      </p:pic>
      <p:pic>
        <p:nvPicPr>
          <p:cNvPr id="336" name="Google Shape;336;p16"/>
          <p:cNvPicPr preferRelativeResize="0"/>
          <p:nvPr/>
        </p:nvPicPr>
        <p:blipFill rotWithShape="1">
          <a:blip r:embed="rId10">
            <a:alphaModFix/>
          </a:blip>
          <a:srcRect b="0" l="0" r="0" t="0"/>
          <a:stretch/>
        </p:blipFill>
        <p:spPr>
          <a:xfrm>
            <a:off x="8420350" y="5720117"/>
            <a:ext cx="274320" cy="274320"/>
          </a:xfrm>
          <a:prstGeom prst="rect">
            <a:avLst/>
          </a:prstGeom>
          <a:noFill/>
          <a:ln>
            <a:noFill/>
          </a:ln>
          <a:effectLst>
            <a:outerShdw blurRad="50800" rotWithShape="0" algn="tl" dir="2700000" dist="38100">
              <a:srgbClr val="000000">
                <a:alpha val="40000"/>
              </a:srgbClr>
            </a:outerShdw>
          </a:effectLst>
        </p:spPr>
      </p:pic>
      <p:pic>
        <p:nvPicPr>
          <p:cNvPr id="337" name="Google Shape;337;p16"/>
          <p:cNvPicPr preferRelativeResize="0"/>
          <p:nvPr/>
        </p:nvPicPr>
        <p:blipFill rotWithShape="1">
          <a:blip r:embed="rId11">
            <a:alphaModFix/>
          </a:blip>
          <a:srcRect b="0" l="0" r="0" t="0"/>
          <a:stretch/>
        </p:blipFill>
        <p:spPr>
          <a:xfrm>
            <a:off x="906791" y="3238909"/>
            <a:ext cx="274320" cy="274320"/>
          </a:xfrm>
          <a:prstGeom prst="rect">
            <a:avLst/>
          </a:prstGeom>
          <a:noFill/>
          <a:ln>
            <a:noFill/>
          </a:ln>
          <a:effectLst>
            <a:outerShdw blurRad="50800" rotWithShape="0" algn="tl" dir="2700000" dist="38100">
              <a:srgbClr val="000000">
                <a:alpha val="40000"/>
              </a:srgbClr>
            </a:outerShdw>
          </a:effectLst>
        </p:spPr>
      </p:pic>
      <p:pic>
        <p:nvPicPr>
          <p:cNvPr id="338" name="Google Shape;338;p16"/>
          <p:cNvPicPr preferRelativeResize="0"/>
          <p:nvPr/>
        </p:nvPicPr>
        <p:blipFill rotWithShape="1">
          <a:blip r:embed="rId12">
            <a:alphaModFix/>
          </a:blip>
          <a:srcRect b="0" l="0" r="0" t="0"/>
          <a:stretch/>
        </p:blipFill>
        <p:spPr>
          <a:xfrm>
            <a:off x="906791" y="4277625"/>
            <a:ext cx="274320" cy="274320"/>
          </a:xfrm>
          <a:prstGeom prst="rect">
            <a:avLst/>
          </a:prstGeom>
          <a:noFill/>
          <a:ln>
            <a:noFill/>
          </a:ln>
          <a:effectLst>
            <a:outerShdw blurRad="50800" rotWithShape="0" algn="tl" dir="2700000" dist="38100">
              <a:srgbClr val="000000">
                <a:alpha val="40000"/>
              </a:srgbClr>
            </a:outerShdw>
          </a:effectLst>
        </p:spPr>
      </p:pic>
      <p:pic>
        <p:nvPicPr>
          <p:cNvPr id="339" name="Google Shape;339;p16"/>
          <p:cNvPicPr preferRelativeResize="0"/>
          <p:nvPr/>
        </p:nvPicPr>
        <p:blipFill rotWithShape="1">
          <a:blip r:embed="rId13">
            <a:alphaModFix/>
          </a:blip>
          <a:srcRect b="0" l="0" r="0" t="0"/>
          <a:stretch/>
        </p:blipFill>
        <p:spPr>
          <a:xfrm>
            <a:off x="11374641" y="4442111"/>
            <a:ext cx="274320" cy="274320"/>
          </a:xfrm>
          <a:prstGeom prst="rect">
            <a:avLst/>
          </a:prstGeom>
          <a:noFill/>
          <a:ln>
            <a:noFill/>
          </a:ln>
          <a:effectLst>
            <a:outerShdw blurRad="50800" rotWithShape="0" algn="tl" dir="2700000" dist="38100">
              <a:srgbClr val="000000">
                <a:alpha val="40000"/>
              </a:srgbClr>
            </a:outerShdw>
          </a:effectLst>
        </p:spPr>
      </p:pic>
      <p:pic>
        <p:nvPicPr>
          <p:cNvPr id="340" name="Google Shape;340;p16"/>
          <p:cNvPicPr preferRelativeResize="0"/>
          <p:nvPr/>
        </p:nvPicPr>
        <p:blipFill rotWithShape="1">
          <a:blip r:embed="rId14">
            <a:alphaModFix/>
          </a:blip>
          <a:srcRect b="0" l="0" r="0" t="0"/>
          <a:stretch/>
        </p:blipFill>
        <p:spPr>
          <a:xfrm>
            <a:off x="11374641" y="5019956"/>
            <a:ext cx="274320" cy="274320"/>
          </a:xfrm>
          <a:prstGeom prst="rect">
            <a:avLst/>
          </a:prstGeom>
          <a:noFill/>
          <a:ln>
            <a:noFill/>
          </a:ln>
          <a:effectLst>
            <a:outerShdw blurRad="50800" rotWithShape="0" algn="tl" dir="2700000" dist="38100">
              <a:srgbClr val="000000">
                <a:alpha val="40000"/>
              </a:srgbClr>
            </a:outerShdw>
          </a:effectLst>
        </p:spPr>
      </p:pic>
      <p:pic>
        <p:nvPicPr>
          <p:cNvPr id="341" name="Google Shape;341;p16"/>
          <p:cNvPicPr preferRelativeResize="0"/>
          <p:nvPr/>
        </p:nvPicPr>
        <p:blipFill rotWithShape="1">
          <a:blip r:embed="rId15">
            <a:alphaModFix/>
          </a:blip>
          <a:srcRect b="0" l="0" r="0" t="0"/>
          <a:stretch/>
        </p:blipFill>
        <p:spPr>
          <a:xfrm>
            <a:off x="457203" y="2492728"/>
            <a:ext cx="457200" cy="457200"/>
          </a:xfrm>
          <a:prstGeom prst="rect">
            <a:avLst/>
          </a:prstGeom>
          <a:noFill/>
          <a:ln>
            <a:noFill/>
          </a:ln>
          <a:effectLst>
            <a:outerShdw blurRad="50800" rotWithShape="0" algn="tl" dir="2700000" dist="38100">
              <a:srgbClr val="000000">
                <a:alpha val="40000"/>
              </a:srgbClr>
            </a:outerShdw>
          </a:effectLst>
        </p:spPr>
      </p:pic>
      <p:pic>
        <p:nvPicPr>
          <p:cNvPr id="342" name="Google Shape;342;p16"/>
          <p:cNvPicPr preferRelativeResize="0"/>
          <p:nvPr/>
        </p:nvPicPr>
        <p:blipFill rotWithShape="1">
          <a:blip r:embed="rId16">
            <a:alphaModFix/>
          </a:blip>
          <a:srcRect b="0" l="0" r="0" t="0"/>
          <a:stretch/>
        </p:blipFill>
        <p:spPr>
          <a:xfrm>
            <a:off x="457003" y="1134444"/>
            <a:ext cx="457601" cy="457601"/>
          </a:xfrm>
          <a:prstGeom prst="rect">
            <a:avLst/>
          </a:prstGeom>
          <a:noFill/>
          <a:ln>
            <a:noFill/>
          </a:ln>
          <a:effectLst>
            <a:outerShdw blurRad="50800" rotWithShape="0" algn="tl" dir="2700000" dist="38100">
              <a:srgbClr val="000000">
                <a:alpha val="40000"/>
              </a:srgbClr>
            </a:outerShdw>
          </a:effectLst>
        </p:spPr>
      </p:pic>
      <p:pic>
        <p:nvPicPr>
          <p:cNvPr id="343" name="Google Shape;343;p16"/>
          <p:cNvPicPr preferRelativeResize="0"/>
          <p:nvPr/>
        </p:nvPicPr>
        <p:blipFill rotWithShape="1">
          <a:blip r:embed="rId11">
            <a:alphaModFix/>
          </a:blip>
          <a:srcRect b="0" l="0" r="0" t="0"/>
          <a:stretch/>
        </p:blipFill>
        <p:spPr>
          <a:xfrm>
            <a:off x="8427916" y="6027006"/>
            <a:ext cx="274320" cy="274320"/>
          </a:xfrm>
          <a:prstGeom prst="rect">
            <a:avLst/>
          </a:prstGeom>
          <a:noFill/>
          <a:ln>
            <a:noFill/>
          </a:ln>
          <a:effectLst>
            <a:outerShdw blurRad="50800" rotWithShape="0" algn="tl" dir="2700000" dist="38100">
              <a:srgbClr val="000000">
                <a:alpha val="40000"/>
              </a:srgbClr>
            </a:outerShdw>
          </a:effectLst>
        </p:spPr>
      </p:pic>
      <p:pic>
        <p:nvPicPr>
          <p:cNvPr id="344" name="Google Shape;344;p16"/>
          <p:cNvPicPr preferRelativeResize="0"/>
          <p:nvPr/>
        </p:nvPicPr>
        <p:blipFill rotWithShape="1">
          <a:blip r:embed="rId17">
            <a:alphaModFix/>
          </a:blip>
          <a:srcRect b="0" l="0" r="0" t="0"/>
          <a:stretch/>
        </p:blipFill>
        <p:spPr>
          <a:xfrm>
            <a:off x="906791" y="3939534"/>
            <a:ext cx="274320" cy="274320"/>
          </a:xfrm>
          <a:prstGeom prst="rect">
            <a:avLst/>
          </a:prstGeom>
          <a:noFill/>
          <a:ln>
            <a:noFill/>
          </a:ln>
          <a:effectLst>
            <a:outerShdw blurRad="50800" rotWithShape="0" algn="tl" dir="2700000" dist="38100">
              <a:srgbClr val="000000">
                <a:alpha val="40000"/>
              </a:srgbClr>
            </a:outerShdw>
          </a:effectLst>
        </p:spPr>
      </p:pic>
      <p:pic>
        <p:nvPicPr>
          <p:cNvPr id="345" name="Google Shape;345;p16"/>
          <p:cNvPicPr preferRelativeResize="0"/>
          <p:nvPr/>
        </p:nvPicPr>
        <p:blipFill rotWithShape="1">
          <a:blip r:embed="rId17">
            <a:alphaModFix/>
          </a:blip>
          <a:srcRect b="0" l="0" r="0" t="0"/>
          <a:stretch/>
        </p:blipFill>
        <p:spPr>
          <a:xfrm>
            <a:off x="11374641" y="1461359"/>
            <a:ext cx="274320" cy="274320"/>
          </a:xfrm>
          <a:prstGeom prst="rect">
            <a:avLst/>
          </a:prstGeom>
          <a:noFill/>
          <a:ln>
            <a:noFill/>
          </a:ln>
          <a:effectLst>
            <a:outerShdw blurRad="50800" rotWithShape="0" algn="tl" dir="2700000" dist="38100">
              <a:srgbClr val="000000">
                <a:alpha val="40000"/>
              </a:srgbClr>
            </a:outerShdw>
          </a:effectLst>
        </p:spPr>
      </p:pic>
      <p:pic>
        <p:nvPicPr>
          <p:cNvPr id="346" name="Google Shape;346;p16"/>
          <p:cNvPicPr preferRelativeResize="0"/>
          <p:nvPr/>
        </p:nvPicPr>
        <p:blipFill rotWithShape="1">
          <a:blip r:embed="rId12">
            <a:alphaModFix/>
          </a:blip>
          <a:srcRect b="0" l="0" r="0" t="0"/>
          <a:stretch/>
        </p:blipFill>
        <p:spPr>
          <a:xfrm>
            <a:off x="11374641" y="2167828"/>
            <a:ext cx="274320" cy="274320"/>
          </a:xfrm>
          <a:prstGeom prst="rect">
            <a:avLst/>
          </a:prstGeom>
          <a:noFill/>
          <a:ln>
            <a:noFill/>
          </a:ln>
          <a:effectLst>
            <a:outerShdw blurRad="50800" rotWithShape="0" algn="tl" dir="2700000" dist="38100">
              <a:srgbClr val="000000">
                <a:alpha val="40000"/>
              </a:srgbClr>
            </a:outerShdw>
          </a:effectLst>
        </p:spPr>
      </p:pic>
      <p:pic>
        <p:nvPicPr>
          <p:cNvPr id="347" name="Google Shape;347;p16"/>
          <p:cNvPicPr preferRelativeResize="0"/>
          <p:nvPr/>
        </p:nvPicPr>
        <p:blipFill>
          <a:blip r:embed="rId18">
            <a:alphaModFix/>
          </a:blip>
          <a:stretch>
            <a:fillRect/>
          </a:stretch>
        </p:blipFill>
        <p:spPr>
          <a:xfrm>
            <a:off x="7887581" y="3971722"/>
            <a:ext cx="540344" cy="585000"/>
          </a:xfrm>
          <a:prstGeom prst="rect">
            <a:avLst/>
          </a:prstGeom>
          <a:noFill/>
          <a:ln>
            <a:noFill/>
          </a:ln>
        </p:spPr>
      </p:pic>
      <p:sp>
        <p:nvSpPr>
          <p:cNvPr id="348" name="Google Shape;348;p16"/>
          <p:cNvSpPr txBox="1"/>
          <p:nvPr/>
        </p:nvSpPr>
        <p:spPr>
          <a:xfrm>
            <a:off x="8882250" y="911475"/>
            <a:ext cx="2492400" cy="4002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en-ID">
                <a:solidFill>
                  <a:schemeClr val="accent1"/>
                </a:solidFill>
                <a:latin typeface="Roboto"/>
                <a:ea typeface="Roboto"/>
                <a:cs typeface="Roboto"/>
                <a:sym typeface="Roboto"/>
              </a:rPr>
              <a:t>Set Transport Destination</a:t>
            </a:r>
            <a:endParaRPr/>
          </a:p>
        </p:txBody>
      </p:sp>
      <p:pic>
        <p:nvPicPr>
          <p:cNvPr id="349" name="Google Shape;349;p16"/>
          <p:cNvPicPr preferRelativeResize="0"/>
          <p:nvPr/>
        </p:nvPicPr>
        <p:blipFill rotWithShape="1">
          <a:blip r:embed="rId16">
            <a:alphaModFix/>
          </a:blip>
          <a:srcRect b="0" l="0" r="0" t="0"/>
          <a:stretch/>
        </p:blipFill>
        <p:spPr>
          <a:xfrm>
            <a:off x="8420354" y="4015949"/>
            <a:ext cx="274320" cy="274320"/>
          </a:xfrm>
          <a:prstGeom prst="rect">
            <a:avLst/>
          </a:prstGeom>
          <a:noFill/>
          <a:ln>
            <a:noFill/>
          </a:ln>
          <a:effectLst>
            <a:outerShdw blurRad="50800" rotWithShape="0" algn="tl" dir="2700000" dist="38100">
              <a:srgbClr val="000000">
                <a:alpha val="40000"/>
              </a:srgbClr>
            </a:outerShdw>
          </a:effectLst>
        </p:spPr>
      </p:pic>
      <p:pic>
        <p:nvPicPr>
          <p:cNvPr id="350" name="Google Shape;350;p16"/>
          <p:cNvPicPr preferRelativeResize="0"/>
          <p:nvPr/>
        </p:nvPicPr>
        <p:blipFill rotWithShape="1">
          <a:blip r:embed="rId15">
            <a:alphaModFix/>
          </a:blip>
          <a:srcRect b="0" l="0" r="0" t="0"/>
          <a:stretch/>
        </p:blipFill>
        <p:spPr>
          <a:xfrm>
            <a:off x="6025636" y="4847232"/>
            <a:ext cx="353886" cy="353886"/>
          </a:xfrm>
          <a:prstGeom prst="rect">
            <a:avLst/>
          </a:prstGeom>
          <a:noFill/>
          <a:ln>
            <a:noFill/>
          </a:ln>
          <a:effectLst>
            <a:outerShdw blurRad="50800" rotWithShape="0" algn="tl" dir="2700000" dist="38100">
              <a:srgbClr val="000000">
                <a:alpha val="40000"/>
              </a:srgbClr>
            </a:outerShdw>
          </a:effectLst>
        </p:spPr>
      </p:pic>
      <p:pic>
        <p:nvPicPr>
          <p:cNvPr id="351" name="Google Shape;351;p16"/>
          <p:cNvPicPr preferRelativeResize="0"/>
          <p:nvPr/>
        </p:nvPicPr>
        <p:blipFill rotWithShape="1">
          <a:blip r:embed="rId10">
            <a:alphaModFix/>
          </a:blip>
          <a:srcRect b="0" l="0" r="0" t="0"/>
          <a:stretch/>
        </p:blipFill>
        <p:spPr>
          <a:xfrm>
            <a:off x="906791" y="2899886"/>
            <a:ext cx="274320" cy="274320"/>
          </a:xfrm>
          <a:prstGeom prst="rect">
            <a:avLst/>
          </a:prstGeom>
          <a:noFill/>
          <a:ln>
            <a:noFill/>
          </a:ln>
          <a:effectLst>
            <a:outerShdw blurRad="50800" rotWithShape="0" algn="tl" dir="2700000" dist="38100">
              <a:srgbClr val="000000">
                <a:alpha val="40000"/>
              </a:srgbClr>
            </a:outerShdw>
          </a:effectLst>
        </p:spPr>
      </p:pic>
      <p:pic>
        <p:nvPicPr>
          <p:cNvPr id="352" name="Google Shape;352;p16"/>
          <p:cNvPicPr preferRelativeResize="0"/>
          <p:nvPr/>
        </p:nvPicPr>
        <p:blipFill rotWithShape="1">
          <a:blip r:embed="rId14">
            <a:alphaModFix/>
          </a:blip>
          <a:srcRect b="0" l="0" r="0" t="0"/>
          <a:stretch/>
        </p:blipFill>
        <p:spPr>
          <a:xfrm>
            <a:off x="906791" y="4941222"/>
            <a:ext cx="274320" cy="274320"/>
          </a:xfrm>
          <a:prstGeom prst="rect">
            <a:avLst/>
          </a:prstGeom>
          <a:noFill/>
          <a:ln>
            <a:noFill/>
          </a:ln>
          <a:effectLst>
            <a:outerShdw blurRad="50800" rotWithShape="0" algn="tl" dir="2700000" dist="38100">
              <a:srgbClr val="000000">
                <a:alpha val="40000"/>
              </a:srgbClr>
            </a:outerShdw>
          </a:effectLst>
        </p:spPr>
      </p:pic>
      <p:pic>
        <p:nvPicPr>
          <p:cNvPr id="353" name="Google Shape;353;p16"/>
          <p:cNvPicPr preferRelativeResize="0"/>
          <p:nvPr/>
        </p:nvPicPr>
        <p:blipFill rotWithShape="1">
          <a:blip r:embed="rId13">
            <a:alphaModFix/>
          </a:blip>
          <a:srcRect b="0" l="0" r="0" t="0"/>
          <a:stretch/>
        </p:blipFill>
        <p:spPr>
          <a:xfrm>
            <a:off x="906791" y="4603077"/>
            <a:ext cx="274320" cy="274320"/>
          </a:xfrm>
          <a:prstGeom prst="rect">
            <a:avLst/>
          </a:prstGeom>
          <a:noFill/>
          <a:ln>
            <a:noFill/>
          </a:ln>
          <a:effectLst>
            <a:outerShdw blurRad="50800" rotWithShape="0" algn="tl" dir="2700000" dist="38100">
              <a:srgbClr val="000000">
                <a:alpha val="40000"/>
              </a:srgbClr>
            </a:outerShdw>
          </a:effectLst>
        </p:spPr>
      </p:pic>
      <p:pic>
        <p:nvPicPr>
          <p:cNvPr id="354" name="Google Shape;354;p16"/>
          <p:cNvPicPr preferRelativeResize="0"/>
          <p:nvPr/>
        </p:nvPicPr>
        <p:blipFill rotWithShape="1">
          <a:blip r:embed="rId9">
            <a:alphaModFix/>
          </a:blip>
          <a:srcRect b="0" l="0" r="0" t="0"/>
          <a:stretch/>
        </p:blipFill>
        <p:spPr>
          <a:xfrm>
            <a:off x="457203" y="3497302"/>
            <a:ext cx="457200" cy="457200"/>
          </a:xfrm>
          <a:prstGeom prst="rect">
            <a:avLst/>
          </a:prstGeom>
          <a:noFill/>
          <a:ln>
            <a:noFill/>
          </a:ln>
          <a:effectLst>
            <a:outerShdw blurRad="50800" rotWithShape="0" algn="tl" dir="2700000" dist="38100">
              <a:srgbClr val="000000">
                <a:alpha val="40000"/>
              </a:srgbClr>
            </a:outerShdw>
          </a:effectLst>
        </p:spPr>
      </p:pic>
      <p:sp>
        <p:nvSpPr>
          <p:cNvPr id="355" name="Google Shape;355;p16"/>
          <p:cNvSpPr/>
          <p:nvPr/>
        </p:nvSpPr>
        <p:spPr>
          <a:xfrm>
            <a:off x="10873625" y="5013475"/>
            <a:ext cx="471600" cy="2904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4"/>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Transport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
        <p:nvSpPr>
          <p:cNvPr id="47" name="Google Shape;47;p4"/>
          <p:cNvSpPr txBox="1"/>
          <p:nvPr/>
        </p:nvSpPr>
        <p:spPr>
          <a:xfrm>
            <a:off x="889925" y="1120100"/>
            <a:ext cx="5015700" cy="141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Scan Wristband</a:t>
            </a:r>
            <a:endParaRPr b="0" i="0" sz="1200" u="none" cap="none" strike="noStrike">
              <a:solidFill>
                <a:srgbClr val="000000"/>
              </a:solidFill>
              <a:latin typeface="Arial"/>
              <a:ea typeface="Arial"/>
              <a:cs typeface="Arial"/>
              <a:sym typeface="Arial"/>
            </a:endParaRPr>
          </a:p>
          <a:p>
            <a:pPr indent="-279400" lvl="0" marL="285750" marR="0" rtl="0" algn="l">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recognized, patient channel will open</a:t>
            </a:r>
            <a:endParaRPr b="0" i="0" sz="1500" u="none" cap="none" strike="noStrike">
              <a:solidFill>
                <a:srgbClr val="000000"/>
              </a:solidFill>
              <a:latin typeface="Arial"/>
              <a:ea typeface="Arial"/>
              <a:cs typeface="Arial"/>
              <a:sym typeface="Arial"/>
            </a:endParaRPr>
          </a:p>
          <a:p>
            <a:pPr indent="-279400" lvl="0" marL="285750" marR="0" rtl="0" algn="l">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recognized, you will be prompted to Create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p:txBody>
      </p:sp>
      <p:pic>
        <p:nvPicPr>
          <p:cNvPr id="48" name="Google Shape;48;p4"/>
          <p:cNvPicPr preferRelativeResize="0"/>
          <p:nvPr/>
        </p:nvPicPr>
        <p:blipFill rotWithShape="1">
          <a:blip r:embed="rId3">
            <a:alphaModFix/>
          </a:blip>
          <a:srcRect b="28512" l="0" r="0" t="4160"/>
          <a:stretch/>
        </p:blipFill>
        <p:spPr>
          <a:xfrm>
            <a:off x="6088025" y="1078068"/>
            <a:ext cx="2492400" cy="36327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49" name="Google Shape;49;p4"/>
          <p:cNvPicPr preferRelativeResize="0"/>
          <p:nvPr/>
        </p:nvPicPr>
        <p:blipFill rotWithShape="1">
          <a:blip r:embed="rId4">
            <a:alphaModFix/>
          </a:blip>
          <a:srcRect b="0" l="0" r="0" t="0"/>
          <a:stretch/>
        </p:blipFill>
        <p:spPr>
          <a:xfrm>
            <a:off x="457003" y="1134444"/>
            <a:ext cx="457601" cy="457601"/>
          </a:xfrm>
          <a:prstGeom prst="rect">
            <a:avLst/>
          </a:prstGeom>
          <a:noFill/>
          <a:ln>
            <a:noFill/>
          </a:ln>
          <a:effectLst>
            <a:outerShdw blurRad="50800" rotWithShape="0" algn="tl" dir="2700000" dist="38100">
              <a:srgbClr val="000000">
                <a:alpha val="40000"/>
              </a:srgbClr>
            </a:outerShdw>
          </a:effectLst>
        </p:spPr>
      </p:pic>
      <p:pic>
        <p:nvPicPr>
          <p:cNvPr id="50" name="Google Shape;50;p4"/>
          <p:cNvPicPr preferRelativeResize="0"/>
          <p:nvPr/>
        </p:nvPicPr>
        <p:blipFill>
          <a:blip r:embed="rId5">
            <a:alphaModFix/>
          </a:blip>
          <a:stretch>
            <a:fillRect/>
          </a:stretch>
        </p:blipFill>
        <p:spPr>
          <a:xfrm>
            <a:off x="7887581" y="3971722"/>
            <a:ext cx="540344" cy="585000"/>
          </a:xfrm>
          <a:prstGeom prst="rect">
            <a:avLst/>
          </a:prstGeom>
          <a:noFill/>
          <a:ln>
            <a:noFill/>
          </a:ln>
        </p:spPr>
      </p:pic>
      <p:pic>
        <p:nvPicPr>
          <p:cNvPr id="51" name="Google Shape;51;p4"/>
          <p:cNvPicPr preferRelativeResize="0"/>
          <p:nvPr/>
        </p:nvPicPr>
        <p:blipFill rotWithShape="1">
          <a:blip r:embed="rId4">
            <a:alphaModFix/>
          </a:blip>
          <a:srcRect b="0" l="0" r="0" t="0"/>
          <a:stretch/>
        </p:blipFill>
        <p:spPr>
          <a:xfrm>
            <a:off x="8420354" y="4015949"/>
            <a:ext cx="274320" cy="274320"/>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pic>
        <p:nvPicPr>
          <p:cNvPr id="56" name="Google Shape;56;p5"/>
          <p:cNvPicPr preferRelativeResize="0"/>
          <p:nvPr/>
        </p:nvPicPr>
        <p:blipFill rotWithShape="1">
          <a:blip r:embed="rId3">
            <a:alphaModFix/>
          </a:blip>
          <a:srcRect b="49921" l="0" r="0" t="26024"/>
          <a:stretch/>
        </p:blipFill>
        <p:spPr>
          <a:xfrm>
            <a:off x="6088025" y="5150655"/>
            <a:ext cx="2492400" cy="12978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sp>
        <p:nvSpPr>
          <p:cNvPr id="57" name="Google Shape;57;p5"/>
          <p:cNvSpPr txBox="1"/>
          <p:nvPr/>
        </p:nvSpPr>
        <p:spPr>
          <a:xfrm>
            <a:off x="6088100" y="4824080"/>
            <a:ext cx="2492400" cy="4002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en-ID">
                <a:solidFill>
                  <a:schemeClr val="accent1"/>
                </a:solidFill>
                <a:latin typeface="Roboto"/>
                <a:ea typeface="Roboto"/>
                <a:cs typeface="Roboto"/>
                <a:sym typeface="Roboto"/>
              </a:rPr>
              <a:t>Destination already set</a:t>
            </a:r>
            <a:endParaRPr sz="600">
              <a:solidFill>
                <a:schemeClr val="accent1"/>
              </a:solidFill>
            </a:endParaRPr>
          </a:p>
        </p:txBody>
      </p:sp>
      <p:sp>
        <p:nvSpPr>
          <p:cNvPr id="58" name="Google Shape;58;p5"/>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Transport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
        <p:nvSpPr>
          <p:cNvPr id="59" name="Google Shape;59;p5"/>
          <p:cNvSpPr txBox="1"/>
          <p:nvPr/>
        </p:nvSpPr>
        <p:spPr>
          <a:xfrm>
            <a:off x="889925" y="1120100"/>
            <a:ext cx="5015700" cy="263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Scan Wristband</a:t>
            </a:r>
            <a:endParaRPr b="0" i="0" sz="1200" u="none" cap="none" strike="noStrike">
              <a:solidFill>
                <a:srgbClr val="000000"/>
              </a:solidFill>
              <a:latin typeface="Arial"/>
              <a:ea typeface="Arial"/>
              <a:cs typeface="Arial"/>
              <a:sym typeface="Arial"/>
            </a:endParaRPr>
          </a:p>
          <a:p>
            <a:pPr indent="-279400" lvl="0" marL="285750" marR="0" rtl="0" algn="l">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recognized, patient channel will open</a:t>
            </a:r>
            <a:endParaRPr b="0" i="0" sz="1500" u="none" cap="none" strike="noStrike">
              <a:solidFill>
                <a:srgbClr val="000000"/>
              </a:solidFill>
              <a:latin typeface="Arial"/>
              <a:ea typeface="Arial"/>
              <a:cs typeface="Arial"/>
              <a:sym typeface="Arial"/>
            </a:endParaRPr>
          </a:p>
          <a:p>
            <a:pPr indent="-279400" lvl="0" marL="285750" marR="0" rtl="0" algn="l">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recognized, you will be prompted to Create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Transport Destination</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  </a:t>
            </a:r>
            <a:r>
              <a:rPr b="1" lang="en-ID" sz="2200">
                <a:solidFill>
                  <a:schemeClr val="accent1"/>
                </a:solidFill>
                <a:latin typeface="Roboto"/>
                <a:ea typeface="Roboto"/>
                <a:cs typeface="Roboto"/>
                <a:sym typeface="Roboto"/>
              </a:rPr>
              <a:t>Destination already set</a:t>
            </a:r>
            <a:endParaRPr b="1" sz="2200">
              <a:solidFill>
                <a:schemeClr val="accent1"/>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 </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p:txBody>
      </p:sp>
      <p:pic>
        <p:nvPicPr>
          <p:cNvPr id="60" name="Google Shape;60;p5"/>
          <p:cNvPicPr preferRelativeResize="0"/>
          <p:nvPr/>
        </p:nvPicPr>
        <p:blipFill rotWithShape="1">
          <a:blip r:embed="rId4">
            <a:alphaModFix/>
          </a:blip>
          <a:srcRect b="28512" l="0" r="0" t="4160"/>
          <a:stretch/>
        </p:blipFill>
        <p:spPr>
          <a:xfrm>
            <a:off x="6088025" y="1078068"/>
            <a:ext cx="2492400" cy="36327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61" name="Google Shape;61;p5"/>
          <p:cNvPicPr preferRelativeResize="0"/>
          <p:nvPr/>
        </p:nvPicPr>
        <p:blipFill rotWithShape="1">
          <a:blip r:embed="rId5">
            <a:alphaModFix/>
          </a:blip>
          <a:srcRect b="0" l="0" r="0" t="0"/>
          <a:stretch/>
        </p:blipFill>
        <p:spPr>
          <a:xfrm>
            <a:off x="457203" y="2492728"/>
            <a:ext cx="457200" cy="457200"/>
          </a:xfrm>
          <a:prstGeom prst="rect">
            <a:avLst/>
          </a:prstGeom>
          <a:noFill/>
          <a:ln>
            <a:noFill/>
          </a:ln>
          <a:effectLst>
            <a:outerShdw blurRad="50800" rotWithShape="0" algn="tl" dir="2700000" dist="38100">
              <a:srgbClr val="000000">
                <a:alpha val="40000"/>
              </a:srgbClr>
            </a:outerShdw>
          </a:effectLst>
        </p:spPr>
      </p:pic>
      <p:pic>
        <p:nvPicPr>
          <p:cNvPr id="62" name="Google Shape;62;p5"/>
          <p:cNvPicPr preferRelativeResize="0"/>
          <p:nvPr/>
        </p:nvPicPr>
        <p:blipFill rotWithShape="1">
          <a:blip r:embed="rId6">
            <a:alphaModFix/>
          </a:blip>
          <a:srcRect b="0" l="0" r="0" t="0"/>
          <a:stretch/>
        </p:blipFill>
        <p:spPr>
          <a:xfrm>
            <a:off x="457003" y="1134444"/>
            <a:ext cx="457601" cy="457601"/>
          </a:xfrm>
          <a:prstGeom prst="rect">
            <a:avLst/>
          </a:prstGeom>
          <a:noFill/>
          <a:ln>
            <a:noFill/>
          </a:ln>
          <a:effectLst>
            <a:outerShdw blurRad="50800" rotWithShape="0" algn="tl" dir="2700000" dist="38100">
              <a:srgbClr val="000000">
                <a:alpha val="40000"/>
              </a:srgbClr>
            </a:outerShdw>
          </a:effectLst>
        </p:spPr>
      </p:pic>
      <p:pic>
        <p:nvPicPr>
          <p:cNvPr id="63" name="Google Shape;63;p5"/>
          <p:cNvPicPr preferRelativeResize="0"/>
          <p:nvPr/>
        </p:nvPicPr>
        <p:blipFill>
          <a:blip r:embed="rId7">
            <a:alphaModFix/>
          </a:blip>
          <a:stretch>
            <a:fillRect/>
          </a:stretch>
        </p:blipFill>
        <p:spPr>
          <a:xfrm>
            <a:off x="7887581" y="3971722"/>
            <a:ext cx="540344" cy="585000"/>
          </a:xfrm>
          <a:prstGeom prst="rect">
            <a:avLst/>
          </a:prstGeom>
          <a:noFill/>
          <a:ln>
            <a:noFill/>
          </a:ln>
        </p:spPr>
      </p:pic>
      <p:pic>
        <p:nvPicPr>
          <p:cNvPr id="64" name="Google Shape;64;p5"/>
          <p:cNvPicPr preferRelativeResize="0"/>
          <p:nvPr/>
        </p:nvPicPr>
        <p:blipFill rotWithShape="1">
          <a:blip r:embed="rId6">
            <a:alphaModFix/>
          </a:blip>
          <a:srcRect b="0" l="0" r="0" t="0"/>
          <a:stretch/>
        </p:blipFill>
        <p:spPr>
          <a:xfrm>
            <a:off x="8420354" y="4015949"/>
            <a:ext cx="274320" cy="274320"/>
          </a:xfrm>
          <a:prstGeom prst="rect">
            <a:avLst/>
          </a:prstGeom>
          <a:noFill/>
          <a:ln>
            <a:noFill/>
          </a:ln>
          <a:effectLst>
            <a:outerShdw blurRad="50800" rotWithShape="0" algn="tl" dir="2700000" dist="38100">
              <a:srgbClr val="000000">
                <a:alpha val="40000"/>
              </a:srgbClr>
            </a:outerShdw>
          </a:effectLst>
        </p:spPr>
      </p:pic>
      <p:pic>
        <p:nvPicPr>
          <p:cNvPr id="65" name="Google Shape;65;p5"/>
          <p:cNvPicPr preferRelativeResize="0"/>
          <p:nvPr/>
        </p:nvPicPr>
        <p:blipFill rotWithShape="1">
          <a:blip r:embed="rId5">
            <a:alphaModFix/>
          </a:blip>
          <a:srcRect b="0" l="0" r="0" t="0"/>
          <a:stretch/>
        </p:blipFill>
        <p:spPr>
          <a:xfrm>
            <a:off x="6025636" y="4847232"/>
            <a:ext cx="353886" cy="353886"/>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6"/>
          <p:cNvPicPr preferRelativeResize="0"/>
          <p:nvPr/>
        </p:nvPicPr>
        <p:blipFill rotWithShape="1">
          <a:blip r:embed="rId3">
            <a:alphaModFix/>
          </a:blip>
          <a:srcRect b="49921" l="0" r="0" t="26024"/>
          <a:stretch/>
        </p:blipFill>
        <p:spPr>
          <a:xfrm>
            <a:off x="6088025" y="5150655"/>
            <a:ext cx="2492400" cy="12978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sp>
        <p:nvSpPr>
          <p:cNvPr id="71" name="Google Shape;71;p6"/>
          <p:cNvSpPr txBox="1"/>
          <p:nvPr/>
        </p:nvSpPr>
        <p:spPr>
          <a:xfrm>
            <a:off x="6088100" y="4824080"/>
            <a:ext cx="2492400" cy="4002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en-ID">
                <a:solidFill>
                  <a:schemeClr val="accent1"/>
                </a:solidFill>
                <a:latin typeface="Roboto"/>
                <a:ea typeface="Roboto"/>
                <a:cs typeface="Roboto"/>
                <a:sym typeface="Roboto"/>
              </a:rPr>
              <a:t>Destination already set</a:t>
            </a:r>
            <a:endParaRPr sz="600">
              <a:solidFill>
                <a:schemeClr val="accent1"/>
              </a:solidFill>
            </a:endParaRPr>
          </a:p>
        </p:txBody>
      </p:sp>
      <p:sp>
        <p:nvSpPr>
          <p:cNvPr id="72" name="Google Shape;72;p6"/>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Transport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
        <p:nvSpPr>
          <p:cNvPr id="73" name="Google Shape;73;p6"/>
          <p:cNvSpPr txBox="1"/>
          <p:nvPr/>
        </p:nvSpPr>
        <p:spPr>
          <a:xfrm>
            <a:off x="889925" y="1120100"/>
            <a:ext cx="5015700" cy="328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Scan Wristband</a:t>
            </a:r>
            <a:endParaRPr b="0" i="0" sz="1200" u="none" cap="none" strike="noStrike">
              <a:solidFill>
                <a:srgbClr val="000000"/>
              </a:solidFill>
              <a:latin typeface="Arial"/>
              <a:ea typeface="Arial"/>
              <a:cs typeface="Arial"/>
              <a:sym typeface="Arial"/>
            </a:endParaRPr>
          </a:p>
          <a:p>
            <a:pPr indent="-279400" lvl="0" marL="285750" marR="0" rtl="0" algn="l">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recognized, patient channel will open</a:t>
            </a:r>
            <a:endParaRPr b="0" i="0" sz="1500" u="none" cap="none" strike="noStrike">
              <a:solidFill>
                <a:srgbClr val="000000"/>
              </a:solidFill>
              <a:latin typeface="Arial"/>
              <a:ea typeface="Arial"/>
              <a:cs typeface="Arial"/>
              <a:sym typeface="Arial"/>
            </a:endParaRPr>
          </a:p>
          <a:p>
            <a:pPr indent="-279400" lvl="0" marL="285750" marR="0" rtl="0" algn="l">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recognized, you will be prompted to Create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Transport Destination</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  </a:t>
            </a:r>
            <a:r>
              <a:rPr b="1" lang="en-ID" sz="2200">
                <a:solidFill>
                  <a:schemeClr val="accent1"/>
                </a:solidFill>
                <a:latin typeface="Roboto"/>
                <a:ea typeface="Roboto"/>
                <a:cs typeface="Roboto"/>
                <a:sym typeface="Roboto"/>
              </a:rPr>
              <a:t>Destination already set</a:t>
            </a:r>
            <a:endParaRPr b="1" sz="2200">
              <a:solidFill>
                <a:schemeClr val="accent1"/>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Displays </a:t>
            </a:r>
            <a:r>
              <a:rPr i="1" lang="en-ID" sz="1500">
                <a:solidFill>
                  <a:srgbClr val="676767"/>
                </a:solidFill>
                <a:latin typeface="Roboto"/>
                <a:ea typeface="Roboto"/>
                <a:cs typeface="Roboto"/>
                <a:sym typeface="Roboto"/>
              </a:rPr>
              <a:t>assigned</a:t>
            </a:r>
            <a:r>
              <a:rPr lang="en-ID" sz="1500">
                <a:solidFill>
                  <a:srgbClr val="676767"/>
                </a:solidFill>
                <a:latin typeface="Roboto"/>
                <a:ea typeface="Roboto"/>
                <a:cs typeface="Roboto"/>
                <a:sym typeface="Roboto"/>
              </a:rPr>
              <a:t> receiving facility</a:t>
            </a:r>
            <a:endParaRPr sz="1500">
              <a:solidFill>
                <a:srgbClr val="676767"/>
              </a:solidFill>
              <a:latin typeface="Roboto"/>
              <a:ea typeface="Roboto"/>
              <a:cs typeface="Roboto"/>
              <a:sym typeface="Roboto"/>
            </a:endParaRPr>
          </a:p>
          <a:p>
            <a:pPr indent="0" lvl="0" marL="0" rtl="0" algn="l">
              <a:lnSpc>
                <a:spcPct val="140000"/>
              </a:lnSpc>
              <a:spcBef>
                <a:spcPts val="0"/>
              </a:spcBef>
              <a:spcAft>
                <a:spcPts val="0"/>
              </a:spcAft>
              <a:buNone/>
            </a:pPr>
            <a:r>
              <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 </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p:txBody>
      </p:sp>
      <p:pic>
        <p:nvPicPr>
          <p:cNvPr id="74" name="Google Shape;74;p6"/>
          <p:cNvPicPr preferRelativeResize="0"/>
          <p:nvPr/>
        </p:nvPicPr>
        <p:blipFill rotWithShape="1">
          <a:blip r:embed="rId4">
            <a:alphaModFix/>
          </a:blip>
          <a:srcRect b="28512" l="0" r="0" t="4160"/>
          <a:stretch/>
        </p:blipFill>
        <p:spPr>
          <a:xfrm>
            <a:off x="6088025" y="1078068"/>
            <a:ext cx="2492400" cy="36327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75" name="Google Shape;75;p6"/>
          <p:cNvPicPr preferRelativeResize="0"/>
          <p:nvPr/>
        </p:nvPicPr>
        <p:blipFill rotWithShape="1">
          <a:blip r:embed="rId5">
            <a:alphaModFix/>
          </a:blip>
          <a:srcRect b="0" l="0" r="0" t="0"/>
          <a:stretch/>
        </p:blipFill>
        <p:spPr>
          <a:xfrm>
            <a:off x="8420350" y="5720117"/>
            <a:ext cx="274320" cy="274320"/>
          </a:xfrm>
          <a:prstGeom prst="rect">
            <a:avLst/>
          </a:prstGeom>
          <a:noFill/>
          <a:ln>
            <a:noFill/>
          </a:ln>
          <a:effectLst>
            <a:outerShdw blurRad="50800" rotWithShape="0" algn="tl" dir="2700000" dist="38100">
              <a:srgbClr val="000000">
                <a:alpha val="40000"/>
              </a:srgbClr>
            </a:outerShdw>
          </a:effectLst>
        </p:spPr>
      </p:pic>
      <p:pic>
        <p:nvPicPr>
          <p:cNvPr id="76" name="Google Shape;76;p6"/>
          <p:cNvPicPr preferRelativeResize="0"/>
          <p:nvPr/>
        </p:nvPicPr>
        <p:blipFill rotWithShape="1">
          <a:blip r:embed="rId6">
            <a:alphaModFix/>
          </a:blip>
          <a:srcRect b="0" l="0" r="0" t="0"/>
          <a:stretch/>
        </p:blipFill>
        <p:spPr>
          <a:xfrm>
            <a:off x="457203" y="2492728"/>
            <a:ext cx="457200" cy="457200"/>
          </a:xfrm>
          <a:prstGeom prst="rect">
            <a:avLst/>
          </a:prstGeom>
          <a:noFill/>
          <a:ln>
            <a:noFill/>
          </a:ln>
          <a:effectLst>
            <a:outerShdw blurRad="50800" rotWithShape="0" algn="tl" dir="2700000" dist="38100">
              <a:srgbClr val="000000">
                <a:alpha val="40000"/>
              </a:srgbClr>
            </a:outerShdw>
          </a:effectLst>
        </p:spPr>
      </p:pic>
      <p:pic>
        <p:nvPicPr>
          <p:cNvPr id="77" name="Google Shape;77;p6"/>
          <p:cNvPicPr preferRelativeResize="0"/>
          <p:nvPr/>
        </p:nvPicPr>
        <p:blipFill rotWithShape="1">
          <a:blip r:embed="rId7">
            <a:alphaModFix/>
          </a:blip>
          <a:srcRect b="0" l="0" r="0" t="0"/>
          <a:stretch/>
        </p:blipFill>
        <p:spPr>
          <a:xfrm>
            <a:off x="457003" y="1134444"/>
            <a:ext cx="457601" cy="457601"/>
          </a:xfrm>
          <a:prstGeom prst="rect">
            <a:avLst/>
          </a:prstGeom>
          <a:noFill/>
          <a:ln>
            <a:noFill/>
          </a:ln>
          <a:effectLst>
            <a:outerShdw blurRad="50800" rotWithShape="0" algn="tl" dir="2700000" dist="38100">
              <a:srgbClr val="000000">
                <a:alpha val="40000"/>
              </a:srgbClr>
            </a:outerShdw>
          </a:effectLst>
        </p:spPr>
      </p:pic>
      <p:pic>
        <p:nvPicPr>
          <p:cNvPr id="78" name="Google Shape;78;p6"/>
          <p:cNvPicPr preferRelativeResize="0"/>
          <p:nvPr/>
        </p:nvPicPr>
        <p:blipFill>
          <a:blip r:embed="rId8">
            <a:alphaModFix/>
          </a:blip>
          <a:stretch>
            <a:fillRect/>
          </a:stretch>
        </p:blipFill>
        <p:spPr>
          <a:xfrm>
            <a:off x="7887581" y="3971722"/>
            <a:ext cx="540344" cy="585000"/>
          </a:xfrm>
          <a:prstGeom prst="rect">
            <a:avLst/>
          </a:prstGeom>
          <a:noFill/>
          <a:ln>
            <a:noFill/>
          </a:ln>
        </p:spPr>
      </p:pic>
      <p:pic>
        <p:nvPicPr>
          <p:cNvPr id="79" name="Google Shape;79;p6"/>
          <p:cNvPicPr preferRelativeResize="0"/>
          <p:nvPr/>
        </p:nvPicPr>
        <p:blipFill rotWithShape="1">
          <a:blip r:embed="rId7">
            <a:alphaModFix/>
          </a:blip>
          <a:srcRect b="0" l="0" r="0" t="0"/>
          <a:stretch/>
        </p:blipFill>
        <p:spPr>
          <a:xfrm>
            <a:off x="8420354" y="4015949"/>
            <a:ext cx="274320" cy="274320"/>
          </a:xfrm>
          <a:prstGeom prst="rect">
            <a:avLst/>
          </a:prstGeom>
          <a:noFill/>
          <a:ln>
            <a:noFill/>
          </a:ln>
          <a:effectLst>
            <a:outerShdw blurRad="50800" rotWithShape="0" algn="tl" dir="2700000" dist="38100">
              <a:srgbClr val="000000">
                <a:alpha val="40000"/>
              </a:srgbClr>
            </a:outerShdw>
          </a:effectLst>
        </p:spPr>
      </p:pic>
      <p:pic>
        <p:nvPicPr>
          <p:cNvPr id="80" name="Google Shape;80;p6"/>
          <p:cNvPicPr preferRelativeResize="0"/>
          <p:nvPr/>
        </p:nvPicPr>
        <p:blipFill rotWithShape="1">
          <a:blip r:embed="rId6">
            <a:alphaModFix/>
          </a:blip>
          <a:srcRect b="0" l="0" r="0" t="0"/>
          <a:stretch/>
        </p:blipFill>
        <p:spPr>
          <a:xfrm>
            <a:off x="6025636" y="4847232"/>
            <a:ext cx="353886" cy="353886"/>
          </a:xfrm>
          <a:prstGeom prst="rect">
            <a:avLst/>
          </a:prstGeom>
          <a:noFill/>
          <a:ln>
            <a:noFill/>
          </a:ln>
          <a:effectLst>
            <a:outerShdw blurRad="50800" rotWithShape="0" algn="tl" dir="2700000" dist="38100">
              <a:srgbClr val="000000">
                <a:alpha val="40000"/>
              </a:srgbClr>
            </a:outerShdw>
          </a:effectLst>
        </p:spPr>
      </p:pic>
      <p:pic>
        <p:nvPicPr>
          <p:cNvPr id="81" name="Google Shape;81;p6"/>
          <p:cNvPicPr preferRelativeResize="0"/>
          <p:nvPr/>
        </p:nvPicPr>
        <p:blipFill rotWithShape="1">
          <a:blip r:embed="rId5">
            <a:alphaModFix/>
          </a:blip>
          <a:srcRect b="0" l="0" r="0" t="0"/>
          <a:stretch/>
        </p:blipFill>
        <p:spPr>
          <a:xfrm>
            <a:off x="906791" y="2899886"/>
            <a:ext cx="274320" cy="274320"/>
          </a:xfrm>
          <a:prstGeom prst="rect">
            <a:avLst/>
          </a:prstGeom>
          <a:noFill/>
          <a:ln>
            <a:noFill/>
          </a:ln>
          <a:effectLst>
            <a:outerShdw blurRad="50800" rotWithShape="0" algn="tl" dir="2700000" dist="38100">
              <a:srgbClr val="000000">
                <a:alpha val="40000"/>
              </a:srgbClr>
            </a:outerShdw>
          </a:effectLst>
        </p:spPr>
      </p:pic>
      <p:sp>
        <p:nvSpPr>
          <p:cNvPr id="82" name="Google Shape;82;p6"/>
          <p:cNvSpPr/>
          <p:nvPr/>
        </p:nvSpPr>
        <p:spPr>
          <a:xfrm>
            <a:off x="7136200" y="5721050"/>
            <a:ext cx="1221300" cy="3540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7"/>
          <p:cNvPicPr preferRelativeResize="0"/>
          <p:nvPr/>
        </p:nvPicPr>
        <p:blipFill rotWithShape="1">
          <a:blip r:embed="rId3">
            <a:alphaModFix/>
          </a:blip>
          <a:srcRect b="49921" l="0" r="0" t="26024"/>
          <a:stretch/>
        </p:blipFill>
        <p:spPr>
          <a:xfrm>
            <a:off x="6088025" y="5150655"/>
            <a:ext cx="2492400" cy="12978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sp>
        <p:nvSpPr>
          <p:cNvPr id="88" name="Google Shape;88;p7"/>
          <p:cNvSpPr txBox="1"/>
          <p:nvPr/>
        </p:nvSpPr>
        <p:spPr>
          <a:xfrm>
            <a:off x="6088100" y="4824080"/>
            <a:ext cx="2492400" cy="4002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en-ID">
                <a:solidFill>
                  <a:schemeClr val="accent1"/>
                </a:solidFill>
                <a:latin typeface="Roboto"/>
                <a:ea typeface="Roboto"/>
                <a:cs typeface="Roboto"/>
                <a:sym typeface="Roboto"/>
              </a:rPr>
              <a:t>Destination already set</a:t>
            </a:r>
            <a:endParaRPr sz="600">
              <a:solidFill>
                <a:schemeClr val="accent1"/>
              </a:solidFill>
            </a:endParaRPr>
          </a:p>
        </p:txBody>
      </p:sp>
      <p:sp>
        <p:nvSpPr>
          <p:cNvPr id="89" name="Google Shape;89;p7"/>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Transport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
        <p:nvSpPr>
          <p:cNvPr id="90" name="Google Shape;90;p7"/>
          <p:cNvSpPr txBox="1"/>
          <p:nvPr/>
        </p:nvSpPr>
        <p:spPr>
          <a:xfrm>
            <a:off x="889925" y="1120100"/>
            <a:ext cx="5015700" cy="328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Scan Wristband</a:t>
            </a:r>
            <a:endParaRPr b="0" i="0" sz="1200" u="none" cap="none" strike="noStrike">
              <a:solidFill>
                <a:srgbClr val="000000"/>
              </a:solidFill>
              <a:latin typeface="Arial"/>
              <a:ea typeface="Arial"/>
              <a:cs typeface="Arial"/>
              <a:sym typeface="Arial"/>
            </a:endParaRPr>
          </a:p>
          <a:p>
            <a:pPr indent="-279400" lvl="0" marL="285750" marR="0" rtl="0" algn="l">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recognized, patient channel will open</a:t>
            </a:r>
            <a:endParaRPr b="0" i="0" sz="1500" u="none" cap="none" strike="noStrike">
              <a:solidFill>
                <a:srgbClr val="000000"/>
              </a:solidFill>
              <a:latin typeface="Arial"/>
              <a:ea typeface="Arial"/>
              <a:cs typeface="Arial"/>
              <a:sym typeface="Arial"/>
            </a:endParaRPr>
          </a:p>
          <a:p>
            <a:pPr indent="-279400" lvl="0" marL="285750" marR="0" rtl="0" algn="l">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recognized, you will be prompted to Create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Transport Destination</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  </a:t>
            </a:r>
            <a:r>
              <a:rPr b="1" lang="en-ID" sz="2200">
                <a:solidFill>
                  <a:schemeClr val="accent1"/>
                </a:solidFill>
                <a:latin typeface="Roboto"/>
                <a:ea typeface="Roboto"/>
                <a:cs typeface="Roboto"/>
                <a:sym typeface="Roboto"/>
              </a:rPr>
              <a:t>Destination already set</a:t>
            </a:r>
            <a:endParaRPr b="1" sz="2200">
              <a:solidFill>
                <a:schemeClr val="accent1"/>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Displays </a:t>
            </a:r>
            <a:r>
              <a:rPr i="1" lang="en-ID" sz="1500">
                <a:solidFill>
                  <a:srgbClr val="676767"/>
                </a:solidFill>
                <a:latin typeface="Roboto"/>
                <a:ea typeface="Roboto"/>
                <a:cs typeface="Roboto"/>
                <a:sym typeface="Roboto"/>
              </a:rPr>
              <a:t>assigned</a:t>
            </a:r>
            <a:r>
              <a:rPr lang="en-ID" sz="1500">
                <a:solidFill>
                  <a:srgbClr val="676767"/>
                </a:solidFill>
                <a:latin typeface="Roboto"/>
                <a:ea typeface="Roboto"/>
                <a:cs typeface="Roboto"/>
                <a:sym typeface="Roboto"/>
              </a:rPr>
              <a:t> receiving facility</a:t>
            </a:r>
            <a:endParaRPr sz="1500">
              <a:solidFill>
                <a:srgbClr val="676767"/>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Able to </a:t>
            </a:r>
            <a:r>
              <a:rPr b="1" i="1" lang="en-ID" sz="1500">
                <a:solidFill>
                  <a:srgbClr val="676767"/>
                </a:solidFill>
                <a:latin typeface="Roboto"/>
                <a:ea typeface="Roboto"/>
                <a:cs typeface="Roboto"/>
                <a:sym typeface="Roboto"/>
              </a:rPr>
              <a:t>Change Destination</a:t>
            </a:r>
            <a:r>
              <a:rPr lang="en-ID" sz="1500">
                <a:solidFill>
                  <a:srgbClr val="676767"/>
                </a:solidFill>
                <a:latin typeface="Roboto"/>
                <a:ea typeface="Roboto"/>
                <a:cs typeface="Roboto"/>
                <a:sym typeface="Roboto"/>
              </a:rPr>
              <a:t> if appropriate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 </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p:txBody>
      </p:sp>
      <p:pic>
        <p:nvPicPr>
          <p:cNvPr id="91" name="Google Shape;91;p7"/>
          <p:cNvPicPr preferRelativeResize="0"/>
          <p:nvPr/>
        </p:nvPicPr>
        <p:blipFill rotWithShape="1">
          <a:blip r:embed="rId4">
            <a:alphaModFix/>
          </a:blip>
          <a:srcRect b="28512" l="0" r="0" t="4160"/>
          <a:stretch/>
        </p:blipFill>
        <p:spPr>
          <a:xfrm>
            <a:off x="6088025" y="1078068"/>
            <a:ext cx="2492400" cy="36327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92" name="Google Shape;92;p7"/>
          <p:cNvPicPr preferRelativeResize="0"/>
          <p:nvPr/>
        </p:nvPicPr>
        <p:blipFill rotWithShape="1">
          <a:blip r:embed="rId5">
            <a:alphaModFix/>
          </a:blip>
          <a:srcRect b="0" l="0" r="0" t="0"/>
          <a:stretch/>
        </p:blipFill>
        <p:spPr>
          <a:xfrm>
            <a:off x="8420350" y="5720117"/>
            <a:ext cx="274320" cy="274320"/>
          </a:xfrm>
          <a:prstGeom prst="rect">
            <a:avLst/>
          </a:prstGeom>
          <a:noFill/>
          <a:ln>
            <a:noFill/>
          </a:ln>
          <a:effectLst>
            <a:outerShdw blurRad="50800" rotWithShape="0" algn="tl" dir="2700000" dist="38100">
              <a:srgbClr val="000000">
                <a:alpha val="40000"/>
              </a:srgbClr>
            </a:outerShdw>
          </a:effectLst>
        </p:spPr>
      </p:pic>
      <p:pic>
        <p:nvPicPr>
          <p:cNvPr id="93" name="Google Shape;93;p7"/>
          <p:cNvPicPr preferRelativeResize="0"/>
          <p:nvPr/>
        </p:nvPicPr>
        <p:blipFill rotWithShape="1">
          <a:blip r:embed="rId6">
            <a:alphaModFix/>
          </a:blip>
          <a:srcRect b="0" l="0" r="0" t="0"/>
          <a:stretch/>
        </p:blipFill>
        <p:spPr>
          <a:xfrm>
            <a:off x="906791" y="3238909"/>
            <a:ext cx="274320" cy="274320"/>
          </a:xfrm>
          <a:prstGeom prst="rect">
            <a:avLst/>
          </a:prstGeom>
          <a:noFill/>
          <a:ln>
            <a:noFill/>
          </a:ln>
          <a:effectLst>
            <a:outerShdw blurRad="50800" rotWithShape="0" algn="tl" dir="2700000" dist="38100">
              <a:srgbClr val="000000">
                <a:alpha val="40000"/>
              </a:srgbClr>
            </a:outerShdw>
          </a:effectLst>
        </p:spPr>
      </p:pic>
      <p:pic>
        <p:nvPicPr>
          <p:cNvPr id="94" name="Google Shape;94;p7"/>
          <p:cNvPicPr preferRelativeResize="0"/>
          <p:nvPr/>
        </p:nvPicPr>
        <p:blipFill rotWithShape="1">
          <a:blip r:embed="rId7">
            <a:alphaModFix/>
          </a:blip>
          <a:srcRect b="0" l="0" r="0" t="0"/>
          <a:stretch/>
        </p:blipFill>
        <p:spPr>
          <a:xfrm>
            <a:off x="457203" y="2492728"/>
            <a:ext cx="457200" cy="457200"/>
          </a:xfrm>
          <a:prstGeom prst="rect">
            <a:avLst/>
          </a:prstGeom>
          <a:noFill/>
          <a:ln>
            <a:noFill/>
          </a:ln>
          <a:effectLst>
            <a:outerShdw blurRad="50800" rotWithShape="0" algn="tl" dir="2700000" dist="38100">
              <a:srgbClr val="000000">
                <a:alpha val="40000"/>
              </a:srgbClr>
            </a:outerShdw>
          </a:effectLst>
        </p:spPr>
      </p:pic>
      <p:pic>
        <p:nvPicPr>
          <p:cNvPr id="95" name="Google Shape;95;p7"/>
          <p:cNvPicPr preferRelativeResize="0"/>
          <p:nvPr/>
        </p:nvPicPr>
        <p:blipFill rotWithShape="1">
          <a:blip r:embed="rId8">
            <a:alphaModFix/>
          </a:blip>
          <a:srcRect b="0" l="0" r="0" t="0"/>
          <a:stretch/>
        </p:blipFill>
        <p:spPr>
          <a:xfrm>
            <a:off x="457003" y="1134444"/>
            <a:ext cx="457601" cy="457601"/>
          </a:xfrm>
          <a:prstGeom prst="rect">
            <a:avLst/>
          </a:prstGeom>
          <a:noFill/>
          <a:ln>
            <a:noFill/>
          </a:ln>
          <a:effectLst>
            <a:outerShdw blurRad="50800" rotWithShape="0" algn="tl" dir="2700000" dist="38100">
              <a:srgbClr val="000000">
                <a:alpha val="40000"/>
              </a:srgbClr>
            </a:outerShdw>
          </a:effectLst>
        </p:spPr>
      </p:pic>
      <p:pic>
        <p:nvPicPr>
          <p:cNvPr id="96" name="Google Shape;96;p7"/>
          <p:cNvPicPr preferRelativeResize="0"/>
          <p:nvPr/>
        </p:nvPicPr>
        <p:blipFill rotWithShape="1">
          <a:blip r:embed="rId6">
            <a:alphaModFix/>
          </a:blip>
          <a:srcRect b="0" l="0" r="0" t="0"/>
          <a:stretch/>
        </p:blipFill>
        <p:spPr>
          <a:xfrm>
            <a:off x="8427916" y="6027006"/>
            <a:ext cx="274320" cy="274320"/>
          </a:xfrm>
          <a:prstGeom prst="rect">
            <a:avLst/>
          </a:prstGeom>
          <a:noFill/>
          <a:ln>
            <a:noFill/>
          </a:ln>
          <a:effectLst>
            <a:outerShdw blurRad="50800" rotWithShape="0" algn="tl" dir="2700000" dist="38100">
              <a:srgbClr val="000000">
                <a:alpha val="40000"/>
              </a:srgbClr>
            </a:outerShdw>
          </a:effectLst>
        </p:spPr>
      </p:pic>
      <p:pic>
        <p:nvPicPr>
          <p:cNvPr id="97" name="Google Shape;97;p7"/>
          <p:cNvPicPr preferRelativeResize="0"/>
          <p:nvPr/>
        </p:nvPicPr>
        <p:blipFill>
          <a:blip r:embed="rId9">
            <a:alphaModFix/>
          </a:blip>
          <a:stretch>
            <a:fillRect/>
          </a:stretch>
        </p:blipFill>
        <p:spPr>
          <a:xfrm>
            <a:off x="7887581" y="3971722"/>
            <a:ext cx="540344" cy="585000"/>
          </a:xfrm>
          <a:prstGeom prst="rect">
            <a:avLst/>
          </a:prstGeom>
          <a:noFill/>
          <a:ln>
            <a:noFill/>
          </a:ln>
        </p:spPr>
      </p:pic>
      <p:pic>
        <p:nvPicPr>
          <p:cNvPr id="98" name="Google Shape;98;p7"/>
          <p:cNvPicPr preferRelativeResize="0"/>
          <p:nvPr/>
        </p:nvPicPr>
        <p:blipFill rotWithShape="1">
          <a:blip r:embed="rId8">
            <a:alphaModFix/>
          </a:blip>
          <a:srcRect b="0" l="0" r="0" t="0"/>
          <a:stretch/>
        </p:blipFill>
        <p:spPr>
          <a:xfrm>
            <a:off x="8420354" y="4015949"/>
            <a:ext cx="274320" cy="274320"/>
          </a:xfrm>
          <a:prstGeom prst="rect">
            <a:avLst/>
          </a:prstGeom>
          <a:noFill/>
          <a:ln>
            <a:noFill/>
          </a:ln>
          <a:effectLst>
            <a:outerShdw blurRad="50800" rotWithShape="0" algn="tl" dir="2700000" dist="38100">
              <a:srgbClr val="000000">
                <a:alpha val="40000"/>
              </a:srgbClr>
            </a:outerShdw>
          </a:effectLst>
        </p:spPr>
      </p:pic>
      <p:pic>
        <p:nvPicPr>
          <p:cNvPr id="99" name="Google Shape;99;p7"/>
          <p:cNvPicPr preferRelativeResize="0"/>
          <p:nvPr/>
        </p:nvPicPr>
        <p:blipFill rotWithShape="1">
          <a:blip r:embed="rId7">
            <a:alphaModFix/>
          </a:blip>
          <a:srcRect b="0" l="0" r="0" t="0"/>
          <a:stretch/>
        </p:blipFill>
        <p:spPr>
          <a:xfrm>
            <a:off x="6025636" y="4847232"/>
            <a:ext cx="353886" cy="353886"/>
          </a:xfrm>
          <a:prstGeom prst="rect">
            <a:avLst/>
          </a:prstGeom>
          <a:noFill/>
          <a:ln>
            <a:noFill/>
          </a:ln>
          <a:effectLst>
            <a:outerShdw blurRad="50800" rotWithShape="0" algn="tl" dir="2700000" dist="38100">
              <a:srgbClr val="000000">
                <a:alpha val="40000"/>
              </a:srgbClr>
            </a:outerShdw>
          </a:effectLst>
        </p:spPr>
      </p:pic>
      <p:pic>
        <p:nvPicPr>
          <p:cNvPr id="100" name="Google Shape;100;p7"/>
          <p:cNvPicPr preferRelativeResize="0"/>
          <p:nvPr/>
        </p:nvPicPr>
        <p:blipFill rotWithShape="1">
          <a:blip r:embed="rId5">
            <a:alphaModFix/>
          </a:blip>
          <a:srcRect b="0" l="0" r="0" t="0"/>
          <a:stretch/>
        </p:blipFill>
        <p:spPr>
          <a:xfrm>
            <a:off x="906791" y="2899886"/>
            <a:ext cx="274320" cy="274320"/>
          </a:xfrm>
          <a:prstGeom prst="rect">
            <a:avLst/>
          </a:prstGeom>
          <a:noFill/>
          <a:ln>
            <a:noFill/>
          </a:ln>
          <a:effectLst>
            <a:outerShdw blurRad="50800" rotWithShape="0" algn="tl" dir="2700000" dist="38100">
              <a:srgbClr val="000000">
                <a:alpha val="40000"/>
              </a:srgbClr>
            </a:outerShdw>
          </a:effectLst>
        </p:spPr>
      </p:pic>
      <p:sp>
        <p:nvSpPr>
          <p:cNvPr id="101" name="Google Shape;101;p7"/>
          <p:cNvSpPr/>
          <p:nvPr/>
        </p:nvSpPr>
        <p:spPr>
          <a:xfrm>
            <a:off x="7335750" y="6029475"/>
            <a:ext cx="1084500" cy="2742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8"/>
          <p:cNvPicPr preferRelativeResize="0"/>
          <p:nvPr/>
        </p:nvPicPr>
        <p:blipFill rotWithShape="1">
          <a:blip r:embed="rId3">
            <a:alphaModFix/>
          </a:blip>
          <a:srcRect b="66232" l="0" r="0" t="22925"/>
          <a:stretch/>
        </p:blipFill>
        <p:spPr>
          <a:xfrm>
            <a:off x="8882250" y="1213460"/>
            <a:ext cx="2492400" cy="585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07" name="Google Shape;107;p8"/>
          <p:cNvPicPr preferRelativeResize="0"/>
          <p:nvPr/>
        </p:nvPicPr>
        <p:blipFill rotWithShape="1">
          <a:blip r:embed="rId4">
            <a:alphaModFix/>
          </a:blip>
          <a:srcRect b="49921" l="0" r="0" t="26024"/>
          <a:stretch/>
        </p:blipFill>
        <p:spPr>
          <a:xfrm>
            <a:off x="6088025" y="5150655"/>
            <a:ext cx="2492400" cy="12978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sp>
        <p:nvSpPr>
          <p:cNvPr id="108" name="Google Shape;108;p8"/>
          <p:cNvSpPr txBox="1"/>
          <p:nvPr/>
        </p:nvSpPr>
        <p:spPr>
          <a:xfrm>
            <a:off x="6088100" y="4824080"/>
            <a:ext cx="2492400" cy="4002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en-ID">
                <a:solidFill>
                  <a:schemeClr val="accent1"/>
                </a:solidFill>
                <a:latin typeface="Roboto"/>
                <a:ea typeface="Roboto"/>
                <a:cs typeface="Roboto"/>
                <a:sym typeface="Roboto"/>
              </a:rPr>
              <a:t>Destination already set</a:t>
            </a:r>
            <a:endParaRPr sz="600">
              <a:solidFill>
                <a:schemeClr val="accent1"/>
              </a:solidFill>
            </a:endParaRPr>
          </a:p>
        </p:txBody>
      </p:sp>
      <p:sp>
        <p:nvSpPr>
          <p:cNvPr id="109" name="Google Shape;109;p8"/>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Transport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
        <p:nvSpPr>
          <p:cNvPr id="110" name="Google Shape;110;p8"/>
          <p:cNvSpPr txBox="1"/>
          <p:nvPr/>
        </p:nvSpPr>
        <p:spPr>
          <a:xfrm>
            <a:off x="889925" y="1120100"/>
            <a:ext cx="5015700" cy="328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Scan Wristband</a:t>
            </a:r>
            <a:endParaRPr b="0" i="0" sz="1200" u="none" cap="none" strike="noStrike">
              <a:solidFill>
                <a:srgbClr val="000000"/>
              </a:solidFill>
              <a:latin typeface="Arial"/>
              <a:ea typeface="Arial"/>
              <a:cs typeface="Arial"/>
              <a:sym typeface="Arial"/>
            </a:endParaRPr>
          </a:p>
          <a:p>
            <a:pPr indent="-279400" lvl="0" marL="285750" marR="0" rtl="0" algn="l">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recognized, patient channel will open</a:t>
            </a:r>
            <a:endParaRPr b="0" i="0" sz="1500" u="none" cap="none" strike="noStrike">
              <a:solidFill>
                <a:srgbClr val="000000"/>
              </a:solidFill>
              <a:latin typeface="Arial"/>
              <a:ea typeface="Arial"/>
              <a:cs typeface="Arial"/>
              <a:sym typeface="Arial"/>
            </a:endParaRPr>
          </a:p>
          <a:p>
            <a:pPr indent="-279400" lvl="0" marL="285750" marR="0" rtl="0" algn="l">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recognized, you will be prompted to Create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Transport Destination</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  </a:t>
            </a:r>
            <a:r>
              <a:rPr b="1" lang="en-ID" sz="2200">
                <a:solidFill>
                  <a:schemeClr val="accent1"/>
                </a:solidFill>
                <a:latin typeface="Roboto"/>
                <a:ea typeface="Roboto"/>
                <a:cs typeface="Roboto"/>
                <a:sym typeface="Roboto"/>
              </a:rPr>
              <a:t>Destination already set</a:t>
            </a:r>
            <a:endParaRPr b="1" sz="2200">
              <a:solidFill>
                <a:schemeClr val="accent1"/>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Displays </a:t>
            </a:r>
            <a:r>
              <a:rPr i="1" lang="en-ID" sz="1500">
                <a:solidFill>
                  <a:srgbClr val="676767"/>
                </a:solidFill>
                <a:latin typeface="Roboto"/>
                <a:ea typeface="Roboto"/>
                <a:cs typeface="Roboto"/>
                <a:sym typeface="Roboto"/>
              </a:rPr>
              <a:t>assigned</a:t>
            </a:r>
            <a:r>
              <a:rPr lang="en-ID" sz="1500">
                <a:solidFill>
                  <a:srgbClr val="676767"/>
                </a:solidFill>
                <a:latin typeface="Roboto"/>
                <a:ea typeface="Roboto"/>
                <a:cs typeface="Roboto"/>
                <a:sym typeface="Roboto"/>
              </a:rPr>
              <a:t> receiving facility</a:t>
            </a:r>
            <a:endParaRPr sz="1500">
              <a:solidFill>
                <a:srgbClr val="676767"/>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Able to </a:t>
            </a:r>
            <a:r>
              <a:rPr b="1" i="1" lang="en-ID" sz="1500">
                <a:solidFill>
                  <a:srgbClr val="676767"/>
                </a:solidFill>
                <a:latin typeface="Roboto"/>
                <a:ea typeface="Roboto"/>
                <a:cs typeface="Roboto"/>
                <a:sym typeface="Roboto"/>
              </a:rPr>
              <a:t>Change Destination</a:t>
            </a:r>
            <a:r>
              <a:rPr lang="en-ID" sz="1500">
                <a:solidFill>
                  <a:srgbClr val="676767"/>
                </a:solidFill>
                <a:latin typeface="Roboto"/>
                <a:ea typeface="Roboto"/>
                <a:cs typeface="Roboto"/>
                <a:sym typeface="Roboto"/>
              </a:rPr>
              <a:t> if appropriate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  </a:t>
            </a:r>
            <a:r>
              <a:rPr b="1" lang="en-ID" sz="2200">
                <a:solidFill>
                  <a:schemeClr val="accent1"/>
                </a:solidFill>
                <a:latin typeface="Roboto"/>
                <a:ea typeface="Roboto"/>
                <a:cs typeface="Roboto"/>
                <a:sym typeface="Roboto"/>
              </a:rPr>
              <a:t>Set Transport Destination</a:t>
            </a:r>
            <a:endParaRPr b="1" sz="2200">
              <a:solidFill>
                <a:schemeClr val="accent1"/>
              </a:solidFill>
              <a:latin typeface="Roboto"/>
              <a:ea typeface="Roboto"/>
              <a:cs typeface="Roboto"/>
              <a:sym typeface="Roboto"/>
            </a:endParaRPr>
          </a:p>
          <a:p>
            <a:pPr indent="0" lvl="0" marL="0" rtl="0" algn="l">
              <a:lnSpc>
                <a:spcPct val="140000"/>
              </a:lnSpc>
              <a:spcBef>
                <a:spcPts val="0"/>
              </a:spcBef>
              <a:spcAft>
                <a:spcPts val="0"/>
              </a:spcAft>
              <a:buNone/>
            </a:pPr>
            <a:r>
              <a:t/>
            </a:r>
            <a:endParaRPr b="1" sz="2200">
              <a:solidFill>
                <a:srgbClr val="676767"/>
              </a:solidFill>
              <a:latin typeface="Roboto"/>
              <a:ea typeface="Roboto"/>
              <a:cs typeface="Roboto"/>
              <a:sym typeface="Roboto"/>
            </a:endParaRPr>
          </a:p>
        </p:txBody>
      </p:sp>
      <p:pic>
        <p:nvPicPr>
          <p:cNvPr id="111" name="Google Shape;111;p8"/>
          <p:cNvPicPr preferRelativeResize="0"/>
          <p:nvPr/>
        </p:nvPicPr>
        <p:blipFill rotWithShape="1">
          <a:blip r:embed="rId5">
            <a:alphaModFix/>
          </a:blip>
          <a:srcRect b="28512" l="0" r="0" t="4160"/>
          <a:stretch/>
        </p:blipFill>
        <p:spPr>
          <a:xfrm>
            <a:off x="6088025" y="1078068"/>
            <a:ext cx="2492400" cy="36327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12" name="Google Shape;112;p8"/>
          <p:cNvPicPr preferRelativeResize="0"/>
          <p:nvPr/>
        </p:nvPicPr>
        <p:blipFill rotWithShape="1">
          <a:blip r:embed="rId6">
            <a:alphaModFix/>
          </a:blip>
          <a:srcRect b="0" l="0" r="0" t="0"/>
          <a:stretch/>
        </p:blipFill>
        <p:spPr>
          <a:xfrm>
            <a:off x="8750182" y="934628"/>
            <a:ext cx="353886" cy="353886"/>
          </a:xfrm>
          <a:prstGeom prst="rect">
            <a:avLst/>
          </a:prstGeom>
          <a:noFill/>
          <a:ln>
            <a:noFill/>
          </a:ln>
          <a:effectLst>
            <a:outerShdw blurRad="50800" rotWithShape="0" algn="tl" dir="2700000" dist="38100">
              <a:srgbClr val="000000">
                <a:alpha val="40000"/>
              </a:srgbClr>
            </a:outerShdw>
          </a:effectLst>
        </p:spPr>
      </p:pic>
      <p:pic>
        <p:nvPicPr>
          <p:cNvPr id="113" name="Google Shape;113;p8"/>
          <p:cNvPicPr preferRelativeResize="0"/>
          <p:nvPr/>
        </p:nvPicPr>
        <p:blipFill rotWithShape="1">
          <a:blip r:embed="rId7">
            <a:alphaModFix/>
          </a:blip>
          <a:srcRect b="0" l="0" r="0" t="0"/>
          <a:stretch/>
        </p:blipFill>
        <p:spPr>
          <a:xfrm>
            <a:off x="8420350" y="5720117"/>
            <a:ext cx="274320" cy="274320"/>
          </a:xfrm>
          <a:prstGeom prst="rect">
            <a:avLst/>
          </a:prstGeom>
          <a:noFill/>
          <a:ln>
            <a:noFill/>
          </a:ln>
          <a:effectLst>
            <a:outerShdw blurRad="50800" rotWithShape="0" algn="tl" dir="2700000" dist="38100">
              <a:srgbClr val="000000">
                <a:alpha val="40000"/>
              </a:srgbClr>
            </a:outerShdw>
          </a:effectLst>
        </p:spPr>
      </p:pic>
      <p:pic>
        <p:nvPicPr>
          <p:cNvPr id="114" name="Google Shape;114;p8"/>
          <p:cNvPicPr preferRelativeResize="0"/>
          <p:nvPr/>
        </p:nvPicPr>
        <p:blipFill rotWithShape="1">
          <a:blip r:embed="rId8">
            <a:alphaModFix/>
          </a:blip>
          <a:srcRect b="0" l="0" r="0" t="0"/>
          <a:stretch/>
        </p:blipFill>
        <p:spPr>
          <a:xfrm>
            <a:off x="906791" y="3238909"/>
            <a:ext cx="274320" cy="274320"/>
          </a:xfrm>
          <a:prstGeom prst="rect">
            <a:avLst/>
          </a:prstGeom>
          <a:noFill/>
          <a:ln>
            <a:noFill/>
          </a:ln>
          <a:effectLst>
            <a:outerShdw blurRad="50800" rotWithShape="0" algn="tl" dir="2700000" dist="38100">
              <a:srgbClr val="000000">
                <a:alpha val="40000"/>
              </a:srgbClr>
            </a:outerShdw>
          </a:effectLst>
        </p:spPr>
      </p:pic>
      <p:pic>
        <p:nvPicPr>
          <p:cNvPr id="115" name="Google Shape;115;p8"/>
          <p:cNvPicPr preferRelativeResize="0"/>
          <p:nvPr/>
        </p:nvPicPr>
        <p:blipFill rotWithShape="1">
          <a:blip r:embed="rId9">
            <a:alphaModFix/>
          </a:blip>
          <a:srcRect b="0" l="0" r="0" t="0"/>
          <a:stretch/>
        </p:blipFill>
        <p:spPr>
          <a:xfrm>
            <a:off x="457203" y="2492728"/>
            <a:ext cx="457200" cy="457200"/>
          </a:xfrm>
          <a:prstGeom prst="rect">
            <a:avLst/>
          </a:prstGeom>
          <a:noFill/>
          <a:ln>
            <a:noFill/>
          </a:ln>
          <a:effectLst>
            <a:outerShdw blurRad="50800" rotWithShape="0" algn="tl" dir="2700000" dist="38100">
              <a:srgbClr val="000000">
                <a:alpha val="40000"/>
              </a:srgbClr>
            </a:outerShdw>
          </a:effectLst>
        </p:spPr>
      </p:pic>
      <p:pic>
        <p:nvPicPr>
          <p:cNvPr id="116" name="Google Shape;116;p8"/>
          <p:cNvPicPr preferRelativeResize="0"/>
          <p:nvPr/>
        </p:nvPicPr>
        <p:blipFill rotWithShape="1">
          <a:blip r:embed="rId10">
            <a:alphaModFix/>
          </a:blip>
          <a:srcRect b="0" l="0" r="0" t="0"/>
          <a:stretch/>
        </p:blipFill>
        <p:spPr>
          <a:xfrm>
            <a:off x="457003" y="1134444"/>
            <a:ext cx="457601" cy="457601"/>
          </a:xfrm>
          <a:prstGeom prst="rect">
            <a:avLst/>
          </a:prstGeom>
          <a:noFill/>
          <a:ln>
            <a:noFill/>
          </a:ln>
          <a:effectLst>
            <a:outerShdw blurRad="50800" rotWithShape="0" algn="tl" dir="2700000" dist="38100">
              <a:srgbClr val="000000">
                <a:alpha val="40000"/>
              </a:srgbClr>
            </a:outerShdw>
          </a:effectLst>
        </p:spPr>
      </p:pic>
      <p:pic>
        <p:nvPicPr>
          <p:cNvPr id="117" name="Google Shape;117;p8"/>
          <p:cNvPicPr preferRelativeResize="0"/>
          <p:nvPr/>
        </p:nvPicPr>
        <p:blipFill rotWithShape="1">
          <a:blip r:embed="rId8">
            <a:alphaModFix/>
          </a:blip>
          <a:srcRect b="0" l="0" r="0" t="0"/>
          <a:stretch/>
        </p:blipFill>
        <p:spPr>
          <a:xfrm>
            <a:off x="8427916" y="6027006"/>
            <a:ext cx="274320" cy="274320"/>
          </a:xfrm>
          <a:prstGeom prst="rect">
            <a:avLst/>
          </a:prstGeom>
          <a:noFill/>
          <a:ln>
            <a:noFill/>
          </a:ln>
          <a:effectLst>
            <a:outerShdw blurRad="50800" rotWithShape="0" algn="tl" dir="2700000" dist="38100">
              <a:srgbClr val="000000">
                <a:alpha val="40000"/>
              </a:srgbClr>
            </a:outerShdw>
          </a:effectLst>
        </p:spPr>
      </p:pic>
      <p:pic>
        <p:nvPicPr>
          <p:cNvPr id="118" name="Google Shape;118;p8"/>
          <p:cNvPicPr preferRelativeResize="0"/>
          <p:nvPr/>
        </p:nvPicPr>
        <p:blipFill>
          <a:blip r:embed="rId11">
            <a:alphaModFix/>
          </a:blip>
          <a:stretch>
            <a:fillRect/>
          </a:stretch>
        </p:blipFill>
        <p:spPr>
          <a:xfrm>
            <a:off x="7887581" y="3971722"/>
            <a:ext cx="540344" cy="585000"/>
          </a:xfrm>
          <a:prstGeom prst="rect">
            <a:avLst/>
          </a:prstGeom>
          <a:noFill/>
          <a:ln>
            <a:noFill/>
          </a:ln>
        </p:spPr>
      </p:pic>
      <p:sp>
        <p:nvSpPr>
          <p:cNvPr id="119" name="Google Shape;119;p8"/>
          <p:cNvSpPr txBox="1"/>
          <p:nvPr/>
        </p:nvSpPr>
        <p:spPr>
          <a:xfrm>
            <a:off x="8882250" y="911475"/>
            <a:ext cx="2492400" cy="4002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en-ID">
                <a:solidFill>
                  <a:schemeClr val="accent1"/>
                </a:solidFill>
                <a:latin typeface="Roboto"/>
                <a:ea typeface="Roboto"/>
                <a:cs typeface="Roboto"/>
                <a:sym typeface="Roboto"/>
              </a:rPr>
              <a:t>Set Transport Destination</a:t>
            </a:r>
            <a:endParaRPr/>
          </a:p>
        </p:txBody>
      </p:sp>
      <p:pic>
        <p:nvPicPr>
          <p:cNvPr id="120" name="Google Shape;120;p8"/>
          <p:cNvPicPr preferRelativeResize="0"/>
          <p:nvPr/>
        </p:nvPicPr>
        <p:blipFill rotWithShape="1">
          <a:blip r:embed="rId10">
            <a:alphaModFix/>
          </a:blip>
          <a:srcRect b="0" l="0" r="0" t="0"/>
          <a:stretch/>
        </p:blipFill>
        <p:spPr>
          <a:xfrm>
            <a:off x="8420354" y="4015949"/>
            <a:ext cx="274320" cy="274320"/>
          </a:xfrm>
          <a:prstGeom prst="rect">
            <a:avLst/>
          </a:prstGeom>
          <a:noFill/>
          <a:ln>
            <a:noFill/>
          </a:ln>
          <a:effectLst>
            <a:outerShdw blurRad="50800" rotWithShape="0" algn="tl" dir="2700000" dist="38100">
              <a:srgbClr val="000000">
                <a:alpha val="40000"/>
              </a:srgbClr>
            </a:outerShdw>
          </a:effectLst>
        </p:spPr>
      </p:pic>
      <p:pic>
        <p:nvPicPr>
          <p:cNvPr id="121" name="Google Shape;121;p8"/>
          <p:cNvPicPr preferRelativeResize="0"/>
          <p:nvPr/>
        </p:nvPicPr>
        <p:blipFill rotWithShape="1">
          <a:blip r:embed="rId9">
            <a:alphaModFix/>
          </a:blip>
          <a:srcRect b="0" l="0" r="0" t="0"/>
          <a:stretch/>
        </p:blipFill>
        <p:spPr>
          <a:xfrm>
            <a:off x="6025636" y="4847232"/>
            <a:ext cx="353886" cy="353886"/>
          </a:xfrm>
          <a:prstGeom prst="rect">
            <a:avLst/>
          </a:prstGeom>
          <a:noFill/>
          <a:ln>
            <a:noFill/>
          </a:ln>
          <a:effectLst>
            <a:outerShdw blurRad="50800" rotWithShape="0" algn="tl" dir="2700000" dist="38100">
              <a:srgbClr val="000000">
                <a:alpha val="40000"/>
              </a:srgbClr>
            </a:outerShdw>
          </a:effectLst>
        </p:spPr>
      </p:pic>
      <p:pic>
        <p:nvPicPr>
          <p:cNvPr id="122" name="Google Shape;122;p8"/>
          <p:cNvPicPr preferRelativeResize="0"/>
          <p:nvPr/>
        </p:nvPicPr>
        <p:blipFill rotWithShape="1">
          <a:blip r:embed="rId7">
            <a:alphaModFix/>
          </a:blip>
          <a:srcRect b="0" l="0" r="0" t="0"/>
          <a:stretch/>
        </p:blipFill>
        <p:spPr>
          <a:xfrm>
            <a:off x="906791" y="2899886"/>
            <a:ext cx="274320" cy="274320"/>
          </a:xfrm>
          <a:prstGeom prst="rect">
            <a:avLst/>
          </a:prstGeom>
          <a:noFill/>
          <a:ln>
            <a:noFill/>
          </a:ln>
          <a:effectLst>
            <a:outerShdw blurRad="50800" rotWithShape="0" algn="tl" dir="2700000" dist="38100">
              <a:srgbClr val="000000">
                <a:alpha val="40000"/>
              </a:srgbClr>
            </a:outerShdw>
          </a:effectLst>
        </p:spPr>
      </p:pic>
      <p:pic>
        <p:nvPicPr>
          <p:cNvPr id="123" name="Google Shape;123;p8"/>
          <p:cNvPicPr preferRelativeResize="0"/>
          <p:nvPr/>
        </p:nvPicPr>
        <p:blipFill rotWithShape="1">
          <a:blip r:embed="rId6">
            <a:alphaModFix/>
          </a:blip>
          <a:srcRect b="0" l="0" r="0" t="0"/>
          <a:stretch/>
        </p:blipFill>
        <p:spPr>
          <a:xfrm>
            <a:off x="457203" y="3497302"/>
            <a:ext cx="457200" cy="457200"/>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9"/>
          <p:cNvPicPr preferRelativeResize="0"/>
          <p:nvPr/>
        </p:nvPicPr>
        <p:blipFill rotWithShape="1">
          <a:blip r:embed="rId3">
            <a:alphaModFix/>
          </a:blip>
          <a:srcRect b="66232" l="0" r="0" t="22925"/>
          <a:stretch/>
        </p:blipFill>
        <p:spPr>
          <a:xfrm>
            <a:off x="8882250" y="1213460"/>
            <a:ext cx="2492400" cy="585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29" name="Google Shape;129;p9"/>
          <p:cNvPicPr preferRelativeResize="0"/>
          <p:nvPr/>
        </p:nvPicPr>
        <p:blipFill rotWithShape="1">
          <a:blip r:embed="rId4">
            <a:alphaModFix/>
          </a:blip>
          <a:srcRect b="49921" l="0" r="0" t="26024"/>
          <a:stretch/>
        </p:blipFill>
        <p:spPr>
          <a:xfrm>
            <a:off x="6088025" y="5150655"/>
            <a:ext cx="2492400" cy="12978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sp>
        <p:nvSpPr>
          <p:cNvPr id="130" name="Google Shape;130;p9"/>
          <p:cNvSpPr txBox="1"/>
          <p:nvPr/>
        </p:nvSpPr>
        <p:spPr>
          <a:xfrm>
            <a:off x="6088100" y="4824080"/>
            <a:ext cx="2492400" cy="4002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en-ID">
                <a:solidFill>
                  <a:schemeClr val="accent1"/>
                </a:solidFill>
                <a:latin typeface="Roboto"/>
                <a:ea typeface="Roboto"/>
                <a:cs typeface="Roboto"/>
                <a:sym typeface="Roboto"/>
              </a:rPr>
              <a:t>Destination already set</a:t>
            </a:r>
            <a:endParaRPr sz="600">
              <a:solidFill>
                <a:schemeClr val="accent1"/>
              </a:solidFill>
            </a:endParaRPr>
          </a:p>
        </p:txBody>
      </p:sp>
      <p:sp>
        <p:nvSpPr>
          <p:cNvPr id="131" name="Google Shape;131;p9"/>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Transport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
        <p:nvSpPr>
          <p:cNvPr id="132" name="Google Shape;132;p9"/>
          <p:cNvSpPr txBox="1"/>
          <p:nvPr/>
        </p:nvSpPr>
        <p:spPr>
          <a:xfrm>
            <a:off x="889925" y="1120100"/>
            <a:ext cx="5015700" cy="392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Scan Wristband</a:t>
            </a:r>
            <a:endParaRPr b="0" i="0" sz="1200" u="none" cap="none" strike="noStrike">
              <a:solidFill>
                <a:srgbClr val="000000"/>
              </a:solidFill>
              <a:latin typeface="Arial"/>
              <a:ea typeface="Arial"/>
              <a:cs typeface="Arial"/>
              <a:sym typeface="Arial"/>
            </a:endParaRPr>
          </a:p>
          <a:p>
            <a:pPr indent="-279400" lvl="0" marL="285750" marR="0" rtl="0" algn="l">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recognized, patient channel will open</a:t>
            </a:r>
            <a:endParaRPr b="0" i="0" sz="1500" u="none" cap="none" strike="noStrike">
              <a:solidFill>
                <a:srgbClr val="000000"/>
              </a:solidFill>
              <a:latin typeface="Arial"/>
              <a:ea typeface="Arial"/>
              <a:cs typeface="Arial"/>
              <a:sym typeface="Arial"/>
            </a:endParaRPr>
          </a:p>
          <a:p>
            <a:pPr indent="-279400" lvl="0" marL="285750" marR="0" rtl="0" algn="l">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recognized, you will be prompted to Create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Transport Destination</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  </a:t>
            </a:r>
            <a:r>
              <a:rPr b="1" lang="en-ID" sz="2200">
                <a:solidFill>
                  <a:schemeClr val="accent1"/>
                </a:solidFill>
                <a:latin typeface="Roboto"/>
                <a:ea typeface="Roboto"/>
                <a:cs typeface="Roboto"/>
                <a:sym typeface="Roboto"/>
              </a:rPr>
              <a:t>Destination already set</a:t>
            </a:r>
            <a:endParaRPr b="1" sz="2200">
              <a:solidFill>
                <a:schemeClr val="accent1"/>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Displays </a:t>
            </a:r>
            <a:r>
              <a:rPr i="1" lang="en-ID" sz="1500">
                <a:solidFill>
                  <a:srgbClr val="676767"/>
                </a:solidFill>
                <a:latin typeface="Roboto"/>
                <a:ea typeface="Roboto"/>
                <a:cs typeface="Roboto"/>
                <a:sym typeface="Roboto"/>
              </a:rPr>
              <a:t>assigned</a:t>
            </a:r>
            <a:r>
              <a:rPr lang="en-ID" sz="1500">
                <a:solidFill>
                  <a:srgbClr val="676767"/>
                </a:solidFill>
                <a:latin typeface="Roboto"/>
                <a:ea typeface="Roboto"/>
                <a:cs typeface="Roboto"/>
                <a:sym typeface="Roboto"/>
              </a:rPr>
              <a:t> receiving facility</a:t>
            </a:r>
            <a:endParaRPr sz="1500">
              <a:solidFill>
                <a:srgbClr val="676767"/>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Able to </a:t>
            </a:r>
            <a:r>
              <a:rPr b="1" i="1" lang="en-ID" sz="1500">
                <a:solidFill>
                  <a:srgbClr val="676767"/>
                </a:solidFill>
                <a:latin typeface="Roboto"/>
                <a:ea typeface="Roboto"/>
                <a:cs typeface="Roboto"/>
                <a:sym typeface="Roboto"/>
              </a:rPr>
              <a:t>Change Destination</a:t>
            </a:r>
            <a:r>
              <a:rPr lang="en-ID" sz="1500">
                <a:solidFill>
                  <a:srgbClr val="676767"/>
                </a:solidFill>
                <a:latin typeface="Roboto"/>
                <a:ea typeface="Roboto"/>
                <a:cs typeface="Roboto"/>
                <a:sym typeface="Roboto"/>
              </a:rPr>
              <a:t> if appropriate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  </a:t>
            </a:r>
            <a:r>
              <a:rPr b="1" lang="en-ID" sz="2200">
                <a:solidFill>
                  <a:schemeClr val="accent1"/>
                </a:solidFill>
                <a:latin typeface="Roboto"/>
                <a:ea typeface="Roboto"/>
                <a:cs typeface="Roboto"/>
                <a:sym typeface="Roboto"/>
              </a:rPr>
              <a:t>Set Transport Destination</a:t>
            </a:r>
            <a:endParaRPr b="1" sz="2200">
              <a:solidFill>
                <a:schemeClr val="accent1"/>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Transport</a:t>
            </a:r>
            <a:endParaRPr sz="1500">
              <a:solidFill>
                <a:srgbClr val="676767"/>
              </a:solidFill>
              <a:latin typeface="Roboto"/>
              <a:ea typeface="Roboto"/>
              <a:cs typeface="Roboto"/>
              <a:sym typeface="Roboto"/>
            </a:endParaRPr>
          </a:p>
          <a:p>
            <a:pPr indent="0" lvl="0" marL="0" rtl="0" algn="l">
              <a:lnSpc>
                <a:spcPct val="140000"/>
              </a:lnSpc>
              <a:spcBef>
                <a:spcPts val="0"/>
              </a:spcBef>
              <a:spcAft>
                <a:spcPts val="0"/>
              </a:spcAft>
              <a:buNone/>
            </a:pPr>
            <a:r>
              <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p:txBody>
      </p:sp>
      <p:pic>
        <p:nvPicPr>
          <p:cNvPr id="133" name="Google Shape;133;p9"/>
          <p:cNvPicPr preferRelativeResize="0"/>
          <p:nvPr/>
        </p:nvPicPr>
        <p:blipFill rotWithShape="1">
          <a:blip r:embed="rId5">
            <a:alphaModFix/>
          </a:blip>
          <a:srcRect b="28512" l="0" r="0" t="4160"/>
          <a:stretch/>
        </p:blipFill>
        <p:spPr>
          <a:xfrm>
            <a:off x="6088025" y="1078068"/>
            <a:ext cx="2492400" cy="36327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34" name="Google Shape;134;p9"/>
          <p:cNvPicPr preferRelativeResize="0"/>
          <p:nvPr/>
        </p:nvPicPr>
        <p:blipFill rotWithShape="1">
          <a:blip r:embed="rId6">
            <a:alphaModFix/>
          </a:blip>
          <a:srcRect b="0" l="0" r="0" t="0"/>
          <a:stretch/>
        </p:blipFill>
        <p:spPr>
          <a:xfrm>
            <a:off x="8750182" y="934628"/>
            <a:ext cx="353886" cy="353886"/>
          </a:xfrm>
          <a:prstGeom prst="rect">
            <a:avLst/>
          </a:prstGeom>
          <a:noFill/>
          <a:ln>
            <a:noFill/>
          </a:ln>
          <a:effectLst>
            <a:outerShdw blurRad="50800" rotWithShape="0" algn="tl" dir="2700000" dist="38100">
              <a:srgbClr val="000000">
                <a:alpha val="40000"/>
              </a:srgbClr>
            </a:outerShdw>
          </a:effectLst>
        </p:spPr>
      </p:pic>
      <p:pic>
        <p:nvPicPr>
          <p:cNvPr id="135" name="Google Shape;135;p9"/>
          <p:cNvPicPr preferRelativeResize="0"/>
          <p:nvPr/>
        </p:nvPicPr>
        <p:blipFill rotWithShape="1">
          <a:blip r:embed="rId7">
            <a:alphaModFix/>
          </a:blip>
          <a:srcRect b="0" l="0" r="0" t="0"/>
          <a:stretch/>
        </p:blipFill>
        <p:spPr>
          <a:xfrm>
            <a:off x="8420350" y="5720117"/>
            <a:ext cx="274320" cy="274320"/>
          </a:xfrm>
          <a:prstGeom prst="rect">
            <a:avLst/>
          </a:prstGeom>
          <a:noFill/>
          <a:ln>
            <a:noFill/>
          </a:ln>
          <a:effectLst>
            <a:outerShdw blurRad="50800" rotWithShape="0" algn="tl" dir="2700000" dist="38100">
              <a:srgbClr val="000000">
                <a:alpha val="40000"/>
              </a:srgbClr>
            </a:outerShdw>
          </a:effectLst>
        </p:spPr>
      </p:pic>
      <p:pic>
        <p:nvPicPr>
          <p:cNvPr id="136" name="Google Shape;136;p9"/>
          <p:cNvPicPr preferRelativeResize="0"/>
          <p:nvPr/>
        </p:nvPicPr>
        <p:blipFill rotWithShape="1">
          <a:blip r:embed="rId8">
            <a:alphaModFix/>
          </a:blip>
          <a:srcRect b="0" l="0" r="0" t="0"/>
          <a:stretch/>
        </p:blipFill>
        <p:spPr>
          <a:xfrm>
            <a:off x="906791" y="3238909"/>
            <a:ext cx="274320" cy="274320"/>
          </a:xfrm>
          <a:prstGeom prst="rect">
            <a:avLst/>
          </a:prstGeom>
          <a:noFill/>
          <a:ln>
            <a:noFill/>
          </a:ln>
          <a:effectLst>
            <a:outerShdw blurRad="50800" rotWithShape="0" algn="tl" dir="2700000" dist="38100">
              <a:srgbClr val="000000">
                <a:alpha val="40000"/>
              </a:srgbClr>
            </a:outerShdw>
          </a:effectLst>
        </p:spPr>
      </p:pic>
      <p:pic>
        <p:nvPicPr>
          <p:cNvPr id="137" name="Google Shape;137;p9"/>
          <p:cNvPicPr preferRelativeResize="0"/>
          <p:nvPr/>
        </p:nvPicPr>
        <p:blipFill rotWithShape="1">
          <a:blip r:embed="rId9">
            <a:alphaModFix/>
          </a:blip>
          <a:srcRect b="0" l="0" r="0" t="0"/>
          <a:stretch/>
        </p:blipFill>
        <p:spPr>
          <a:xfrm>
            <a:off x="457203" y="2492728"/>
            <a:ext cx="457200" cy="457200"/>
          </a:xfrm>
          <a:prstGeom prst="rect">
            <a:avLst/>
          </a:prstGeom>
          <a:noFill/>
          <a:ln>
            <a:noFill/>
          </a:ln>
          <a:effectLst>
            <a:outerShdw blurRad="50800" rotWithShape="0" algn="tl" dir="2700000" dist="38100">
              <a:srgbClr val="000000">
                <a:alpha val="40000"/>
              </a:srgbClr>
            </a:outerShdw>
          </a:effectLst>
        </p:spPr>
      </p:pic>
      <p:pic>
        <p:nvPicPr>
          <p:cNvPr id="138" name="Google Shape;138;p9"/>
          <p:cNvPicPr preferRelativeResize="0"/>
          <p:nvPr/>
        </p:nvPicPr>
        <p:blipFill rotWithShape="1">
          <a:blip r:embed="rId10">
            <a:alphaModFix/>
          </a:blip>
          <a:srcRect b="0" l="0" r="0" t="0"/>
          <a:stretch/>
        </p:blipFill>
        <p:spPr>
          <a:xfrm>
            <a:off x="457003" y="1134444"/>
            <a:ext cx="457601" cy="457601"/>
          </a:xfrm>
          <a:prstGeom prst="rect">
            <a:avLst/>
          </a:prstGeom>
          <a:noFill/>
          <a:ln>
            <a:noFill/>
          </a:ln>
          <a:effectLst>
            <a:outerShdw blurRad="50800" rotWithShape="0" algn="tl" dir="2700000" dist="38100">
              <a:srgbClr val="000000">
                <a:alpha val="40000"/>
              </a:srgbClr>
            </a:outerShdw>
          </a:effectLst>
        </p:spPr>
      </p:pic>
      <p:pic>
        <p:nvPicPr>
          <p:cNvPr id="139" name="Google Shape;139;p9"/>
          <p:cNvPicPr preferRelativeResize="0"/>
          <p:nvPr/>
        </p:nvPicPr>
        <p:blipFill rotWithShape="1">
          <a:blip r:embed="rId8">
            <a:alphaModFix/>
          </a:blip>
          <a:srcRect b="0" l="0" r="0" t="0"/>
          <a:stretch/>
        </p:blipFill>
        <p:spPr>
          <a:xfrm>
            <a:off x="8427916" y="6027006"/>
            <a:ext cx="274320" cy="274320"/>
          </a:xfrm>
          <a:prstGeom prst="rect">
            <a:avLst/>
          </a:prstGeom>
          <a:noFill/>
          <a:ln>
            <a:noFill/>
          </a:ln>
          <a:effectLst>
            <a:outerShdw blurRad="50800" rotWithShape="0" algn="tl" dir="2700000" dist="38100">
              <a:srgbClr val="000000">
                <a:alpha val="40000"/>
              </a:srgbClr>
            </a:outerShdw>
          </a:effectLst>
        </p:spPr>
      </p:pic>
      <p:pic>
        <p:nvPicPr>
          <p:cNvPr id="140" name="Google Shape;140;p9"/>
          <p:cNvPicPr preferRelativeResize="0"/>
          <p:nvPr/>
        </p:nvPicPr>
        <p:blipFill rotWithShape="1">
          <a:blip r:embed="rId11">
            <a:alphaModFix/>
          </a:blip>
          <a:srcRect b="0" l="0" r="0" t="0"/>
          <a:stretch/>
        </p:blipFill>
        <p:spPr>
          <a:xfrm>
            <a:off x="906791" y="3939534"/>
            <a:ext cx="274320" cy="274320"/>
          </a:xfrm>
          <a:prstGeom prst="rect">
            <a:avLst/>
          </a:prstGeom>
          <a:noFill/>
          <a:ln>
            <a:noFill/>
          </a:ln>
          <a:effectLst>
            <a:outerShdw blurRad="50800" rotWithShape="0" algn="tl" dir="2700000" dist="38100">
              <a:srgbClr val="000000">
                <a:alpha val="40000"/>
              </a:srgbClr>
            </a:outerShdw>
          </a:effectLst>
        </p:spPr>
      </p:pic>
      <p:pic>
        <p:nvPicPr>
          <p:cNvPr id="141" name="Google Shape;141;p9"/>
          <p:cNvPicPr preferRelativeResize="0"/>
          <p:nvPr/>
        </p:nvPicPr>
        <p:blipFill rotWithShape="1">
          <a:blip r:embed="rId11">
            <a:alphaModFix/>
          </a:blip>
          <a:srcRect b="0" l="0" r="0" t="0"/>
          <a:stretch/>
        </p:blipFill>
        <p:spPr>
          <a:xfrm>
            <a:off x="11374641" y="1461359"/>
            <a:ext cx="274320" cy="274320"/>
          </a:xfrm>
          <a:prstGeom prst="rect">
            <a:avLst/>
          </a:prstGeom>
          <a:noFill/>
          <a:ln>
            <a:noFill/>
          </a:ln>
          <a:effectLst>
            <a:outerShdw blurRad="50800" rotWithShape="0" algn="tl" dir="2700000" dist="38100">
              <a:srgbClr val="000000">
                <a:alpha val="40000"/>
              </a:srgbClr>
            </a:outerShdw>
          </a:effectLst>
        </p:spPr>
      </p:pic>
      <p:pic>
        <p:nvPicPr>
          <p:cNvPr id="142" name="Google Shape;142;p9"/>
          <p:cNvPicPr preferRelativeResize="0"/>
          <p:nvPr/>
        </p:nvPicPr>
        <p:blipFill>
          <a:blip r:embed="rId12">
            <a:alphaModFix/>
          </a:blip>
          <a:stretch>
            <a:fillRect/>
          </a:stretch>
        </p:blipFill>
        <p:spPr>
          <a:xfrm>
            <a:off x="7887581" y="3971722"/>
            <a:ext cx="540344" cy="585000"/>
          </a:xfrm>
          <a:prstGeom prst="rect">
            <a:avLst/>
          </a:prstGeom>
          <a:noFill/>
          <a:ln>
            <a:noFill/>
          </a:ln>
        </p:spPr>
      </p:pic>
      <p:sp>
        <p:nvSpPr>
          <p:cNvPr id="143" name="Google Shape;143;p9"/>
          <p:cNvSpPr txBox="1"/>
          <p:nvPr/>
        </p:nvSpPr>
        <p:spPr>
          <a:xfrm>
            <a:off x="8882250" y="911475"/>
            <a:ext cx="2492400" cy="4002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en-ID">
                <a:solidFill>
                  <a:schemeClr val="accent1"/>
                </a:solidFill>
                <a:latin typeface="Roboto"/>
                <a:ea typeface="Roboto"/>
                <a:cs typeface="Roboto"/>
                <a:sym typeface="Roboto"/>
              </a:rPr>
              <a:t>Set Transport Destination</a:t>
            </a:r>
            <a:endParaRPr/>
          </a:p>
        </p:txBody>
      </p:sp>
      <p:pic>
        <p:nvPicPr>
          <p:cNvPr id="144" name="Google Shape;144;p9"/>
          <p:cNvPicPr preferRelativeResize="0"/>
          <p:nvPr/>
        </p:nvPicPr>
        <p:blipFill rotWithShape="1">
          <a:blip r:embed="rId10">
            <a:alphaModFix/>
          </a:blip>
          <a:srcRect b="0" l="0" r="0" t="0"/>
          <a:stretch/>
        </p:blipFill>
        <p:spPr>
          <a:xfrm>
            <a:off x="8420354" y="4015949"/>
            <a:ext cx="274320" cy="274320"/>
          </a:xfrm>
          <a:prstGeom prst="rect">
            <a:avLst/>
          </a:prstGeom>
          <a:noFill/>
          <a:ln>
            <a:noFill/>
          </a:ln>
          <a:effectLst>
            <a:outerShdw blurRad="50800" rotWithShape="0" algn="tl" dir="2700000" dist="38100">
              <a:srgbClr val="000000">
                <a:alpha val="40000"/>
              </a:srgbClr>
            </a:outerShdw>
          </a:effectLst>
        </p:spPr>
      </p:pic>
      <p:pic>
        <p:nvPicPr>
          <p:cNvPr id="145" name="Google Shape;145;p9"/>
          <p:cNvPicPr preferRelativeResize="0"/>
          <p:nvPr/>
        </p:nvPicPr>
        <p:blipFill rotWithShape="1">
          <a:blip r:embed="rId9">
            <a:alphaModFix/>
          </a:blip>
          <a:srcRect b="0" l="0" r="0" t="0"/>
          <a:stretch/>
        </p:blipFill>
        <p:spPr>
          <a:xfrm>
            <a:off x="6025636" y="4847232"/>
            <a:ext cx="353886" cy="353886"/>
          </a:xfrm>
          <a:prstGeom prst="rect">
            <a:avLst/>
          </a:prstGeom>
          <a:noFill/>
          <a:ln>
            <a:noFill/>
          </a:ln>
          <a:effectLst>
            <a:outerShdw blurRad="50800" rotWithShape="0" algn="tl" dir="2700000" dist="38100">
              <a:srgbClr val="000000">
                <a:alpha val="40000"/>
              </a:srgbClr>
            </a:outerShdw>
          </a:effectLst>
        </p:spPr>
      </p:pic>
      <p:pic>
        <p:nvPicPr>
          <p:cNvPr id="146" name="Google Shape;146;p9"/>
          <p:cNvPicPr preferRelativeResize="0"/>
          <p:nvPr/>
        </p:nvPicPr>
        <p:blipFill rotWithShape="1">
          <a:blip r:embed="rId7">
            <a:alphaModFix/>
          </a:blip>
          <a:srcRect b="0" l="0" r="0" t="0"/>
          <a:stretch/>
        </p:blipFill>
        <p:spPr>
          <a:xfrm>
            <a:off x="906791" y="2899886"/>
            <a:ext cx="274320" cy="274320"/>
          </a:xfrm>
          <a:prstGeom prst="rect">
            <a:avLst/>
          </a:prstGeom>
          <a:noFill/>
          <a:ln>
            <a:noFill/>
          </a:ln>
          <a:effectLst>
            <a:outerShdw blurRad="50800" rotWithShape="0" algn="tl" dir="2700000" dist="38100">
              <a:srgbClr val="000000">
                <a:alpha val="40000"/>
              </a:srgbClr>
            </a:outerShdw>
          </a:effectLst>
        </p:spPr>
      </p:pic>
      <p:pic>
        <p:nvPicPr>
          <p:cNvPr id="147" name="Google Shape;147;p9"/>
          <p:cNvPicPr preferRelativeResize="0"/>
          <p:nvPr/>
        </p:nvPicPr>
        <p:blipFill rotWithShape="1">
          <a:blip r:embed="rId6">
            <a:alphaModFix/>
          </a:blip>
          <a:srcRect b="0" l="0" r="0" t="0"/>
          <a:stretch/>
        </p:blipFill>
        <p:spPr>
          <a:xfrm>
            <a:off x="457203" y="3497302"/>
            <a:ext cx="457200" cy="457200"/>
          </a:xfrm>
          <a:prstGeom prst="rect">
            <a:avLst/>
          </a:prstGeom>
          <a:noFill/>
          <a:ln>
            <a:noFill/>
          </a:ln>
          <a:effectLst>
            <a:outerShdw blurRad="50800" rotWithShape="0" algn="tl" dir="2700000" dist="38100">
              <a:srgbClr val="000000">
                <a:alpha val="40000"/>
              </a:srgbClr>
            </a:outerShdw>
          </a:effectLst>
        </p:spPr>
      </p:pic>
      <p:sp>
        <p:nvSpPr>
          <p:cNvPr id="148" name="Google Shape;148;p9"/>
          <p:cNvSpPr/>
          <p:nvPr/>
        </p:nvSpPr>
        <p:spPr>
          <a:xfrm>
            <a:off x="8932325" y="1493750"/>
            <a:ext cx="798300" cy="2208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10"/>
          <p:cNvPicPr preferRelativeResize="0"/>
          <p:nvPr/>
        </p:nvPicPr>
        <p:blipFill rotWithShape="1">
          <a:blip r:embed="rId3">
            <a:alphaModFix/>
          </a:blip>
          <a:srcRect b="77070" l="0" r="0" t="12087"/>
          <a:stretch/>
        </p:blipFill>
        <p:spPr>
          <a:xfrm>
            <a:off x="8882250" y="1857153"/>
            <a:ext cx="2492400" cy="585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54" name="Google Shape;154;p10"/>
          <p:cNvPicPr preferRelativeResize="0"/>
          <p:nvPr/>
        </p:nvPicPr>
        <p:blipFill rotWithShape="1">
          <a:blip r:embed="rId4">
            <a:alphaModFix/>
          </a:blip>
          <a:srcRect b="66232" l="0" r="0" t="22925"/>
          <a:stretch/>
        </p:blipFill>
        <p:spPr>
          <a:xfrm>
            <a:off x="8882250" y="1213460"/>
            <a:ext cx="2492400" cy="585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55" name="Google Shape;155;p10"/>
          <p:cNvPicPr preferRelativeResize="0"/>
          <p:nvPr/>
        </p:nvPicPr>
        <p:blipFill rotWithShape="1">
          <a:blip r:embed="rId5">
            <a:alphaModFix/>
          </a:blip>
          <a:srcRect b="49921" l="0" r="0" t="26024"/>
          <a:stretch/>
        </p:blipFill>
        <p:spPr>
          <a:xfrm>
            <a:off x="6088025" y="5150655"/>
            <a:ext cx="2492400" cy="12978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sp>
        <p:nvSpPr>
          <p:cNvPr id="156" name="Google Shape;156;p10"/>
          <p:cNvSpPr txBox="1"/>
          <p:nvPr/>
        </p:nvSpPr>
        <p:spPr>
          <a:xfrm>
            <a:off x="6088100" y="4824080"/>
            <a:ext cx="2492400" cy="4002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en-ID">
                <a:solidFill>
                  <a:schemeClr val="accent1"/>
                </a:solidFill>
                <a:latin typeface="Roboto"/>
                <a:ea typeface="Roboto"/>
                <a:cs typeface="Roboto"/>
                <a:sym typeface="Roboto"/>
              </a:rPr>
              <a:t>Destination already set</a:t>
            </a:r>
            <a:endParaRPr sz="600">
              <a:solidFill>
                <a:schemeClr val="accent1"/>
              </a:solidFill>
            </a:endParaRPr>
          </a:p>
        </p:txBody>
      </p:sp>
      <p:sp>
        <p:nvSpPr>
          <p:cNvPr id="157" name="Google Shape;157;p10"/>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Transport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
        <p:nvSpPr>
          <p:cNvPr id="158" name="Google Shape;158;p10"/>
          <p:cNvSpPr txBox="1"/>
          <p:nvPr/>
        </p:nvSpPr>
        <p:spPr>
          <a:xfrm>
            <a:off x="889925" y="1120100"/>
            <a:ext cx="5015700" cy="392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Scan Wristband</a:t>
            </a:r>
            <a:endParaRPr b="0" i="0" sz="1200" u="none" cap="none" strike="noStrike">
              <a:solidFill>
                <a:srgbClr val="000000"/>
              </a:solidFill>
              <a:latin typeface="Arial"/>
              <a:ea typeface="Arial"/>
              <a:cs typeface="Arial"/>
              <a:sym typeface="Arial"/>
            </a:endParaRPr>
          </a:p>
          <a:p>
            <a:pPr indent="-279400" lvl="0" marL="285750" marR="0" rtl="0" algn="l">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recognized, patient channel will open</a:t>
            </a:r>
            <a:endParaRPr b="0" i="0" sz="1500" u="none" cap="none" strike="noStrike">
              <a:solidFill>
                <a:srgbClr val="000000"/>
              </a:solidFill>
              <a:latin typeface="Arial"/>
              <a:ea typeface="Arial"/>
              <a:cs typeface="Arial"/>
              <a:sym typeface="Arial"/>
            </a:endParaRPr>
          </a:p>
          <a:p>
            <a:pPr indent="-279400" lvl="0" marL="285750" marR="0" rtl="0" algn="l">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recognized, you will be prompted to Create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Transport Destination</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  </a:t>
            </a:r>
            <a:r>
              <a:rPr b="1" lang="en-ID" sz="2200">
                <a:solidFill>
                  <a:schemeClr val="accent1"/>
                </a:solidFill>
                <a:latin typeface="Roboto"/>
                <a:ea typeface="Roboto"/>
                <a:cs typeface="Roboto"/>
                <a:sym typeface="Roboto"/>
              </a:rPr>
              <a:t>Destination already set</a:t>
            </a:r>
            <a:endParaRPr b="1" sz="2200">
              <a:solidFill>
                <a:schemeClr val="accent1"/>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Displays </a:t>
            </a:r>
            <a:r>
              <a:rPr i="1" lang="en-ID" sz="1500">
                <a:solidFill>
                  <a:srgbClr val="676767"/>
                </a:solidFill>
                <a:latin typeface="Roboto"/>
                <a:ea typeface="Roboto"/>
                <a:cs typeface="Roboto"/>
                <a:sym typeface="Roboto"/>
              </a:rPr>
              <a:t>assigned</a:t>
            </a:r>
            <a:r>
              <a:rPr lang="en-ID" sz="1500">
                <a:solidFill>
                  <a:srgbClr val="676767"/>
                </a:solidFill>
                <a:latin typeface="Roboto"/>
                <a:ea typeface="Roboto"/>
                <a:cs typeface="Roboto"/>
                <a:sym typeface="Roboto"/>
              </a:rPr>
              <a:t> receiving facility</a:t>
            </a:r>
            <a:endParaRPr sz="1500">
              <a:solidFill>
                <a:srgbClr val="676767"/>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Able to </a:t>
            </a:r>
            <a:r>
              <a:rPr b="1" i="1" lang="en-ID" sz="1500">
                <a:solidFill>
                  <a:srgbClr val="676767"/>
                </a:solidFill>
                <a:latin typeface="Roboto"/>
                <a:ea typeface="Roboto"/>
                <a:cs typeface="Roboto"/>
                <a:sym typeface="Roboto"/>
              </a:rPr>
              <a:t>Change Destination</a:t>
            </a:r>
            <a:r>
              <a:rPr lang="en-ID" sz="1500">
                <a:solidFill>
                  <a:srgbClr val="676767"/>
                </a:solidFill>
                <a:latin typeface="Roboto"/>
                <a:ea typeface="Roboto"/>
                <a:cs typeface="Roboto"/>
                <a:sym typeface="Roboto"/>
              </a:rPr>
              <a:t> if appropriate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  </a:t>
            </a:r>
            <a:r>
              <a:rPr b="1" lang="en-ID" sz="2200">
                <a:solidFill>
                  <a:schemeClr val="accent1"/>
                </a:solidFill>
                <a:latin typeface="Roboto"/>
                <a:ea typeface="Roboto"/>
                <a:cs typeface="Roboto"/>
                <a:sym typeface="Roboto"/>
              </a:rPr>
              <a:t>Set Transport Destination</a:t>
            </a:r>
            <a:endParaRPr b="1" sz="2200">
              <a:solidFill>
                <a:schemeClr val="accent1"/>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Transport</a:t>
            </a:r>
            <a:endParaRPr sz="1500">
              <a:solidFill>
                <a:srgbClr val="676767"/>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Select Destination</a:t>
            </a:r>
            <a:endParaRPr sz="1500">
              <a:solidFill>
                <a:srgbClr val="676767"/>
              </a:solidFill>
              <a:latin typeface="Roboto"/>
              <a:ea typeface="Roboto"/>
              <a:cs typeface="Roboto"/>
              <a:sym typeface="Roboto"/>
            </a:endParaRPr>
          </a:p>
          <a:p>
            <a:pPr indent="0" lvl="0" marL="0" rtl="0" algn="l">
              <a:lnSpc>
                <a:spcPct val="140000"/>
              </a:lnSpc>
              <a:spcBef>
                <a:spcPts val="0"/>
              </a:spcBef>
              <a:spcAft>
                <a:spcPts val="0"/>
              </a:spcAft>
              <a:buNone/>
            </a:pPr>
            <a:r>
              <a:t/>
            </a:r>
            <a:endParaRPr b="1" sz="2200">
              <a:solidFill>
                <a:srgbClr val="676767"/>
              </a:solidFill>
              <a:latin typeface="Roboto"/>
              <a:ea typeface="Roboto"/>
              <a:cs typeface="Roboto"/>
              <a:sym typeface="Roboto"/>
            </a:endParaRPr>
          </a:p>
        </p:txBody>
      </p:sp>
      <p:pic>
        <p:nvPicPr>
          <p:cNvPr id="159" name="Google Shape;159;p10"/>
          <p:cNvPicPr preferRelativeResize="0"/>
          <p:nvPr/>
        </p:nvPicPr>
        <p:blipFill rotWithShape="1">
          <a:blip r:embed="rId6">
            <a:alphaModFix/>
          </a:blip>
          <a:srcRect b="28512" l="0" r="0" t="4160"/>
          <a:stretch/>
        </p:blipFill>
        <p:spPr>
          <a:xfrm>
            <a:off x="6088025" y="1078068"/>
            <a:ext cx="2492400" cy="36327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60" name="Google Shape;160;p10"/>
          <p:cNvPicPr preferRelativeResize="0"/>
          <p:nvPr/>
        </p:nvPicPr>
        <p:blipFill rotWithShape="1">
          <a:blip r:embed="rId7">
            <a:alphaModFix/>
          </a:blip>
          <a:srcRect b="0" l="0" r="0" t="0"/>
          <a:stretch/>
        </p:blipFill>
        <p:spPr>
          <a:xfrm>
            <a:off x="8750182" y="934628"/>
            <a:ext cx="353886" cy="353886"/>
          </a:xfrm>
          <a:prstGeom prst="rect">
            <a:avLst/>
          </a:prstGeom>
          <a:noFill/>
          <a:ln>
            <a:noFill/>
          </a:ln>
          <a:effectLst>
            <a:outerShdw blurRad="50800" rotWithShape="0" algn="tl" dir="2700000" dist="38100">
              <a:srgbClr val="000000">
                <a:alpha val="40000"/>
              </a:srgbClr>
            </a:outerShdw>
          </a:effectLst>
        </p:spPr>
      </p:pic>
      <p:pic>
        <p:nvPicPr>
          <p:cNvPr id="161" name="Google Shape;161;p10"/>
          <p:cNvPicPr preferRelativeResize="0"/>
          <p:nvPr/>
        </p:nvPicPr>
        <p:blipFill rotWithShape="1">
          <a:blip r:embed="rId8">
            <a:alphaModFix/>
          </a:blip>
          <a:srcRect b="0" l="0" r="0" t="0"/>
          <a:stretch/>
        </p:blipFill>
        <p:spPr>
          <a:xfrm>
            <a:off x="8420350" y="5720117"/>
            <a:ext cx="274320" cy="274320"/>
          </a:xfrm>
          <a:prstGeom prst="rect">
            <a:avLst/>
          </a:prstGeom>
          <a:noFill/>
          <a:ln>
            <a:noFill/>
          </a:ln>
          <a:effectLst>
            <a:outerShdw blurRad="50800" rotWithShape="0" algn="tl" dir="2700000" dist="38100">
              <a:srgbClr val="000000">
                <a:alpha val="40000"/>
              </a:srgbClr>
            </a:outerShdw>
          </a:effectLst>
        </p:spPr>
      </p:pic>
      <p:pic>
        <p:nvPicPr>
          <p:cNvPr id="162" name="Google Shape;162;p10"/>
          <p:cNvPicPr preferRelativeResize="0"/>
          <p:nvPr/>
        </p:nvPicPr>
        <p:blipFill rotWithShape="1">
          <a:blip r:embed="rId9">
            <a:alphaModFix/>
          </a:blip>
          <a:srcRect b="0" l="0" r="0" t="0"/>
          <a:stretch/>
        </p:blipFill>
        <p:spPr>
          <a:xfrm>
            <a:off x="906791" y="3238909"/>
            <a:ext cx="274320" cy="274320"/>
          </a:xfrm>
          <a:prstGeom prst="rect">
            <a:avLst/>
          </a:prstGeom>
          <a:noFill/>
          <a:ln>
            <a:noFill/>
          </a:ln>
          <a:effectLst>
            <a:outerShdw blurRad="50800" rotWithShape="0" algn="tl" dir="2700000" dist="38100">
              <a:srgbClr val="000000">
                <a:alpha val="40000"/>
              </a:srgbClr>
            </a:outerShdw>
          </a:effectLst>
        </p:spPr>
      </p:pic>
      <p:pic>
        <p:nvPicPr>
          <p:cNvPr id="163" name="Google Shape;163;p10"/>
          <p:cNvPicPr preferRelativeResize="0"/>
          <p:nvPr/>
        </p:nvPicPr>
        <p:blipFill rotWithShape="1">
          <a:blip r:embed="rId10">
            <a:alphaModFix/>
          </a:blip>
          <a:srcRect b="0" l="0" r="0" t="0"/>
          <a:stretch/>
        </p:blipFill>
        <p:spPr>
          <a:xfrm>
            <a:off x="906791" y="4277625"/>
            <a:ext cx="274320" cy="274320"/>
          </a:xfrm>
          <a:prstGeom prst="rect">
            <a:avLst/>
          </a:prstGeom>
          <a:noFill/>
          <a:ln>
            <a:noFill/>
          </a:ln>
          <a:effectLst>
            <a:outerShdw blurRad="50800" rotWithShape="0" algn="tl" dir="2700000" dist="38100">
              <a:srgbClr val="000000">
                <a:alpha val="40000"/>
              </a:srgbClr>
            </a:outerShdw>
          </a:effectLst>
        </p:spPr>
      </p:pic>
      <p:pic>
        <p:nvPicPr>
          <p:cNvPr id="164" name="Google Shape;164;p10"/>
          <p:cNvPicPr preferRelativeResize="0"/>
          <p:nvPr/>
        </p:nvPicPr>
        <p:blipFill rotWithShape="1">
          <a:blip r:embed="rId11">
            <a:alphaModFix/>
          </a:blip>
          <a:srcRect b="0" l="0" r="0" t="0"/>
          <a:stretch/>
        </p:blipFill>
        <p:spPr>
          <a:xfrm>
            <a:off x="457203" y="2492728"/>
            <a:ext cx="457200" cy="457200"/>
          </a:xfrm>
          <a:prstGeom prst="rect">
            <a:avLst/>
          </a:prstGeom>
          <a:noFill/>
          <a:ln>
            <a:noFill/>
          </a:ln>
          <a:effectLst>
            <a:outerShdw blurRad="50800" rotWithShape="0" algn="tl" dir="2700000" dist="38100">
              <a:srgbClr val="000000">
                <a:alpha val="40000"/>
              </a:srgbClr>
            </a:outerShdw>
          </a:effectLst>
        </p:spPr>
      </p:pic>
      <p:pic>
        <p:nvPicPr>
          <p:cNvPr id="165" name="Google Shape;165;p10"/>
          <p:cNvPicPr preferRelativeResize="0"/>
          <p:nvPr/>
        </p:nvPicPr>
        <p:blipFill rotWithShape="1">
          <a:blip r:embed="rId12">
            <a:alphaModFix/>
          </a:blip>
          <a:srcRect b="0" l="0" r="0" t="0"/>
          <a:stretch/>
        </p:blipFill>
        <p:spPr>
          <a:xfrm>
            <a:off x="457003" y="1134444"/>
            <a:ext cx="457601" cy="457601"/>
          </a:xfrm>
          <a:prstGeom prst="rect">
            <a:avLst/>
          </a:prstGeom>
          <a:noFill/>
          <a:ln>
            <a:noFill/>
          </a:ln>
          <a:effectLst>
            <a:outerShdw blurRad="50800" rotWithShape="0" algn="tl" dir="2700000" dist="38100">
              <a:srgbClr val="000000">
                <a:alpha val="40000"/>
              </a:srgbClr>
            </a:outerShdw>
          </a:effectLst>
        </p:spPr>
      </p:pic>
      <p:pic>
        <p:nvPicPr>
          <p:cNvPr id="166" name="Google Shape;166;p10"/>
          <p:cNvPicPr preferRelativeResize="0"/>
          <p:nvPr/>
        </p:nvPicPr>
        <p:blipFill rotWithShape="1">
          <a:blip r:embed="rId9">
            <a:alphaModFix/>
          </a:blip>
          <a:srcRect b="0" l="0" r="0" t="0"/>
          <a:stretch/>
        </p:blipFill>
        <p:spPr>
          <a:xfrm>
            <a:off x="8427916" y="6027006"/>
            <a:ext cx="274320" cy="274320"/>
          </a:xfrm>
          <a:prstGeom prst="rect">
            <a:avLst/>
          </a:prstGeom>
          <a:noFill/>
          <a:ln>
            <a:noFill/>
          </a:ln>
          <a:effectLst>
            <a:outerShdw blurRad="50800" rotWithShape="0" algn="tl" dir="2700000" dist="38100">
              <a:srgbClr val="000000">
                <a:alpha val="40000"/>
              </a:srgbClr>
            </a:outerShdw>
          </a:effectLst>
        </p:spPr>
      </p:pic>
      <p:pic>
        <p:nvPicPr>
          <p:cNvPr id="167" name="Google Shape;167;p10"/>
          <p:cNvPicPr preferRelativeResize="0"/>
          <p:nvPr/>
        </p:nvPicPr>
        <p:blipFill rotWithShape="1">
          <a:blip r:embed="rId13">
            <a:alphaModFix/>
          </a:blip>
          <a:srcRect b="0" l="0" r="0" t="0"/>
          <a:stretch/>
        </p:blipFill>
        <p:spPr>
          <a:xfrm>
            <a:off x="906791" y="3939534"/>
            <a:ext cx="274320" cy="274320"/>
          </a:xfrm>
          <a:prstGeom prst="rect">
            <a:avLst/>
          </a:prstGeom>
          <a:noFill/>
          <a:ln>
            <a:noFill/>
          </a:ln>
          <a:effectLst>
            <a:outerShdw blurRad="50800" rotWithShape="0" algn="tl" dir="2700000" dist="38100">
              <a:srgbClr val="000000">
                <a:alpha val="40000"/>
              </a:srgbClr>
            </a:outerShdw>
          </a:effectLst>
        </p:spPr>
      </p:pic>
      <p:pic>
        <p:nvPicPr>
          <p:cNvPr id="168" name="Google Shape;168;p10"/>
          <p:cNvPicPr preferRelativeResize="0"/>
          <p:nvPr/>
        </p:nvPicPr>
        <p:blipFill rotWithShape="1">
          <a:blip r:embed="rId13">
            <a:alphaModFix/>
          </a:blip>
          <a:srcRect b="0" l="0" r="0" t="0"/>
          <a:stretch/>
        </p:blipFill>
        <p:spPr>
          <a:xfrm>
            <a:off x="11374641" y="1461359"/>
            <a:ext cx="274320" cy="274320"/>
          </a:xfrm>
          <a:prstGeom prst="rect">
            <a:avLst/>
          </a:prstGeom>
          <a:noFill/>
          <a:ln>
            <a:noFill/>
          </a:ln>
          <a:effectLst>
            <a:outerShdw blurRad="50800" rotWithShape="0" algn="tl" dir="2700000" dist="38100">
              <a:srgbClr val="000000">
                <a:alpha val="40000"/>
              </a:srgbClr>
            </a:outerShdw>
          </a:effectLst>
        </p:spPr>
      </p:pic>
      <p:pic>
        <p:nvPicPr>
          <p:cNvPr id="169" name="Google Shape;169;p10"/>
          <p:cNvPicPr preferRelativeResize="0"/>
          <p:nvPr/>
        </p:nvPicPr>
        <p:blipFill rotWithShape="1">
          <a:blip r:embed="rId10">
            <a:alphaModFix/>
          </a:blip>
          <a:srcRect b="0" l="0" r="0" t="0"/>
          <a:stretch/>
        </p:blipFill>
        <p:spPr>
          <a:xfrm>
            <a:off x="11374641" y="2167828"/>
            <a:ext cx="274320" cy="274320"/>
          </a:xfrm>
          <a:prstGeom prst="rect">
            <a:avLst/>
          </a:prstGeom>
          <a:noFill/>
          <a:ln>
            <a:noFill/>
          </a:ln>
          <a:effectLst>
            <a:outerShdw blurRad="50800" rotWithShape="0" algn="tl" dir="2700000" dist="38100">
              <a:srgbClr val="000000">
                <a:alpha val="40000"/>
              </a:srgbClr>
            </a:outerShdw>
          </a:effectLst>
        </p:spPr>
      </p:pic>
      <p:pic>
        <p:nvPicPr>
          <p:cNvPr id="170" name="Google Shape;170;p10"/>
          <p:cNvPicPr preferRelativeResize="0"/>
          <p:nvPr/>
        </p:nvPicPr>
        <p:blipFill>
          <a:blip r:embed="rId14">
            <a:alphaModFix/>
          </a:blip>
          <a:stretch>
            <a:fillRect/>
          </a:stretch>
        </p:blipFill>
        <p:spPr>
          <a:xfrm>
            <a:off x="7887581" y="3971722"/>
            <a:ext cx="540344" cy="585000"/>
          </a:xfrm>
          <a:prstGeom prst="rect">
            <a:avLst/>
          </a:prstGeom>
          <a:noFill/>
          <a:ln>
            <a:noFill/>
          </a:ln>
        </p:spPr>
      </p:pic>
      <p:sp>
        <p:nvSpPr>
          <p:cNvPr id="171" name="Google Shape;171;p10"/>
          <p:cNvSpPr txBox="1"/>
          <p:nvPr/>
        </p:nvSpPr>
        <p:spPr>
          <a:xfrm>
            <a:off x="8882250" y="911475"/>
            <a:ext cx="2492400" cy="4002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en-ID">
                <a:solidFill>
                  <a:schemeClr val="accent1"/>
                </a:solidFill>
                <a:latin typeface="Roboto"/>
                <a:ea typeface="Roboto"/>
                <a:cs typeface="Roboto"/>
                <a:sym typeface="Roboto"/>
              </a:rPr>
              <a:t>Set Transport Destination</a:t>
            </a:r>
            <a:endParaRPr/>
          </a:p>
        </p:txBody>
      </p:sp>
      <p:pic>
        <p:nvPicPr>
          <p:cNvPr id="172" name="Google Shape;172;p10"/>
          <p:cNvPicPr preferRelativeResize="0"/>
          <p:nvPr/>
        </p:nvPicPr>
        <p:blipFill rotWithShape="1">
          <a:blip r:embed="rId12">
            <a:alphaModFix/>
          </a:blip>
          <a:srcRect b="0" l="0" r="0" t="0"/>
          <a:stretch/>
        </p:blipFill>
        <p:spPr>
          <a:xfrm>
            <a:off x="8420354" y="4015949"/>
            <a:ext cx="274320" cy="274320"/>
          </a:xfrm>
          <a:prstGeom prst="rect">
            <a:avLst/>
          </a:prstGeom>
          <a:noFill/>
          <a:ln>
            <a:noFill/>
          </a:ln>
          <a:effectLst>
            <a:outerShdw blurRad="50800" rotWithShape="0" algn="tl" dir="2700000" dist="38100">
              <a:srgbClr val="000000">
                <a:alpha val="40000"/>
              </a:srgbClr>
            </a:outerShdw>
          </a:effectLst>
        </p:spPr>
      </p:pic>
      <p:pic>
        <p:nvPicPr>
          <p:cNvPr id="173" name="Google Shape;173;p10"/>
          <p:cNvPicPr preferRelativeResize="0"/>
          <p:nvPr/>
        </p:nvPicPr>
        <p:blipFill rotWithShape="1">
          <a:blip r:embed="rId11">
            <a:alphaModFix/>
          </a:blip>
          <a:srcRect b="0" l="0" r="0" t="0"/>
          <a:stretch/>
        </p:blipFill>
        <p:spPr>
          <a:xfrm>
            <a:off x="6025636" y="4847232"/>
            <a:ext cx="353886" cy="353886"/>
          </a:xfrm>
          <a:prstGeom prst="rect">
            <a:avLst/>
          </a:prstGeom>
          <a:noFill/>
          <a:ln>
            <a:noFill/>
          </a:ln>
          <a:effectLst>
            <a:outerShdw blurRad="50800" rotWithShape="0" algn="tl" dir="2700000" dist="38100">
              <a:srgbClr val="000000">
                <a:alpha val="40000"/>
              </a:srgbClr>
            </a:outerShdw>
          </a:effectLst>
        </p:spPr>
      </p:pic>
      <p:pic>
        <p:nvPicPr>
          <p:cNvPr id="174" name="Google Shape;174;p10"/>
          <p:cNvPicPr preferRelativeResize="0"/>
          <p:nvPr/>
        </p:nvPicPr>
        <p:blipFill rotWithShape="1">
          <a:blip r:embed="rId8">
            <a:alphaModFix/>
          </a:blip>
          <a:srcRect b="0" l="0" r="0" t="0"/>
          <a:stretch/>
        </p:blipFill>
        <p:spPr>
          <a:xfrm>
            <a:off x="906791" y="2899886"/>
            <a:ext cx="274320" cy="274320"/>
          </a:xfrm>
          <a:prstGeom prst="rect">
            <a:avLst/>
          </a:prstGeom>
          <a:noFill/>
          <a:ln>
            <a:noFill/>
          </a:ln>
          <a:effectLst>
            <a:outerShdw blurRad="50800" rotWithShape="0" algn="tl" dir="2700000" dist="38100">
              <a:srgbClr val="000000">
                <a:alpha val="40000"/>
              </a:srgbClr>
            </a:outerShdw>
          </a:effectLst>
        </p:spPr>
      </p:pic>
      <p:pic>
        <p:nvPicPr>
          <p:cNvPr id="175" name="Google Shape;175;p10"/>
          <p:cNvPicPr preferRelativeResize="0"/>
          <p:nvPr/>
        </p:nvPicPr>
        <p:blipFill rotWithShape="1">
          <a:blip r:embed="rId7">
            <a:alphaModFix/>
          </a:blip>
          <a:srcRect b="0" l="0" r="0" t="0"/>
          <a:stretch/>
        </p:blipFill>
        <p:spPr>
          <a:xfrm>
            <a:off x="457203" y="3497302"/>
            <a:ext cx="457200" cy="457200"/>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11"/>
          <p:cNvPicPr preferRelativeResize="0"/>
          <p:nvPr/>
        </p:nvPicPr>
        <p:blipFill rotWithShape="1">
          <a:blip r:embed="rId3">
            <a:alphaModFix/>
          </a:blip>
          <a:srcRect b="77070" l="0" r="0" t="12087"/>
          <a:stretch/>
        </p:blipFill>
        <p:spPr>
          <a:xfrm>
            <a:off x="8882250" y="1857153"/>
            <a:ext cx="2492400" cy="585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81" name="Google Shape;181;p11"/>
          <p:cNvPicPr preferRelativeResize="0"/>
          <p:nvPr/>
        </p:nvPicPr>
        <p:blipFill rotWithShape="1">
          <a:blip r:embed="rId4">
            <a:alphaModFix/>
          </a:blip>
          <a:srcRect b="50188" l="0" r="0" t="4992"/>
          <a:stretch/>
        </p:blipFill>
        <p:spPr>
          <a:xfrm>
            <a:off x="8882250" y="2500894"/>
            <a:ext cx="2492400" cy="24186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82" name="Google Shape;182;p11"/>
          <p:cNvPicPr preferRelativeResize="0"/>
          <p:nvPr/>
        </p:nvPicPr>
        <p:blipFill rotWithShape="1">
          <a:blip r:embed="rId5">
            <a:alphaModFix/>
          </a:blip>
          <a:srcRect b="66232" l="0" r="0" t="22925"/>
          <a:stretch/>
        </p:blipFill>
        <p:spPr>
          <a:xfrm>
            <a:off x="8882250" y="1213460"/>
            <a:ext cx="2492400" cy="5850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83" name="Google Shape;183;p11"/>
          <p:cNvPicPr preferRelativeResize="0"/>
          <p:nvPr/>
        </p:nvPicPr>
        <p:blipFill rotWithShape="1">
          <a:blip r:embed="rId6">
            <a:alphaModFix/>
          </a:blip>
          <a:srcRect b="49921" l="0" r="0" t="26024"/>
          <a:stretch/>
        </p:blipFill>
        <p:spPr>
          <a:xfrm>
            <a:off x="6088025" y="5150655"/>
            <a:ext cx="2492400" cy="12978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sp>
        <p:nvSpPr>
          <p:cNvPr id="184" name="Google Shape;184;p11"/>
          <p:cNvSpPr txBox="1"/>
          <p:nvPr/>
        </p:nvSpPr>
        <p:spPr>
          <a:xfrm>
            <a:off x="6088100" y="4824080"/>
            <a:ext cx="2492400" cy="4002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en-ID">
                <a:solidFill>
                  <a:schemeClr val="accent1"/>
                </a:solidFill>
                <a:latin typeface="Roboto"/>
                <a:ea typeface="Roboto"/>
                <a:cs typeface="Roboto"/>
                <a:sym typeface="Roboto"/>
              </a:rPr>
              <a:t>Destination already set</a:t>
            </a:r>
            <a:endParaRPr sz="600">
              <a:solidFill>
                <a:schemeClr val="accent1"/>
              </a:solidFill>
            </a:endParaRPr>
          </a:p>
        </p:txBody>
      </p:sp>
      <p:sp>
        <p:nvSpPr>
          <p:cNvPr id="185" name="Google Shape;185;p11"/>
          <p:cNvSpPr txBox="1"/>
          <p:nvPr/>
        </p:nvSpPr>
        <p:spPr>
          <a:xfrm>
            <a:off x="290838" y="302638"/>
            <a:ext cx="7387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ID" sz="3200" u="none" cap="none" strike="noStrike">
                <a:solidFill>
                  <a:schemeClr val="accent1"/>
                </a:solidFill>
                <a:latin typeface="Roboto"/>
                <a:ea typeface="Roboto"/>
                <a:cs typeface="Roboto"/>
                <a:sym typeface="Roboto"/>
              </a:rPr>
              <a:t>INCIDENTS | </a:t>
            </a:r>
            <a:r>
              <a:rPr b="1" lang="en-ID" sz="3200">
                <a:solidFill>
                  <a:srgbClr val="0E0E0E"/>
                </a:solidFill>
                <a:latin typeface="Roboto"/>
                <a:ea typeface="Roboto"/>
                <a:cs typeface="Roboto"/>
                <a:sym typeface="Roboto"/>
              </a:rPr>
              <a:t>Transport</a:t>
            </a:r>
            <a:r>
              <a:rPr b="1" i="0" lang="en-ID" sz="3200" u="none" cap="none" strike="noStrike">
                <a:solidFill>
                  <a:srgbClr val="0E0E0E"/>
                </a:solidFill>
                <a:latin typeface="Roboto"/>
                <a:ea typeface="Roboto"/>
                <a:cs typeface="Roboto"/>
                <a:sym typeface="Roboto"/>
              </a:rPr>
              <a:t> </a:t>
            </a:r>
            <a:endParaRPr b="1" i="0" sz="3200" u="none" cap="none" strike="noStrike">
              <a:solidFill>
                <a:srgbClr val="0E0E0E"/>
              </a:solidFill>
              <a:latin typeface="Roboto"/>
              <a:ea typeface="Roboto"/>
              <a:cs typeface="Roboto"/>
              <a:sym typeface="Roboto"/>
            </a:endParaRPr>
          </a:p>
        </p:txBody>
      </p:sp>
      <p:sp>
        <p:nvSpPr>
          <p:cNvPr id="186" name="Google Shape;186;p11"/>
          <p:cNvSpPr txBox="1"/>
          <p:nvPr/>
        </p:nvSpPr>
        <p:spPr>
          <a:xfrm>
            <a:off x="889925" y="1120100"/>
            <a:ext cx="5015700" cy="4251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en-ID" sz="2200">
                <a:solidFill>
                  <a:srgbClr val="515151"/>
                </a:solidFill>
                <a:latin typeface="Roboto"/>
                <a:ea typeface="Roboto"/>
                <a:cs typeface="Roboto"/>
                <a:sym typeface="Roboto"/>
              </a:rPr>
              <a:t>Scan Wristband</a:t>
            </a:r>
            <a:endParaRPr b="0" i="0" sz="1200" u="none" cap="none" strike="noStrike">
              <a:solidFill>
                <a:srgbClr val="000000"/>
              </a:solidFill>
              <a:latin typeface="Arial"/>
              <a:ea typeface="Arial"/>
              <a:cs typeface="Arial"/>
              <a:sym typeface="Arial"/>
            </a:endParaRPr>
          </a:p>
          <a:p>
            <a:pPr indent="-279400" lvl="0" marL="285750" marR="0" rtl="0" algn="l">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recognized, patient channel will open</a:t>
            </a:r>
            <a:endParaRPr b="0" i="0" sz="1500" u="none" cap="none" strike="noStrike">
              <a:solidFill>
                <a:srgbClr val="000000"/>
              </a:solidFill>
              <a:latin typeface="Arial"/>
              <a:ea typeface="Arial"/>
              <a:cs typeface="Arial"/>
              <a:sym typeface="Arial"/>
            </a:endParaRPr>
          </a:p>
          <a:p>
            <a:pPr indent="-279400" lvl="0" marL="285750" marR="0" rtl="0" algn="l">
              <a:lnSpc>
                <a:spcPct val="140000"/>
              </a:lnSpc>
              <a:spcBef>
                <a:spcPts val="0"/>
              </a:spcBef>
              <a:spcAft>
                <a:spcPts val="0"/>
              </a:spcAft>
              <a:buClr>
                <a:srgbClr val="676767"/>
              </a:buClr>
              <a:buSzPts val="1500"/>
              <a:buFont typeface="Arial"/>
              <a:buChar char="•"/>
            </a:pPr>
            <a:r>
              <a:rPr lang="en-ID" sz="1500">
                <a:solidFill>
                  <a:srgbClr val="676767"/>
                </a:solidFill>
                <a:latin typeface="Roboto"/>
                <a:ea typeface="Roboto"/>
                <a:cs typeface="Roboto"/>
                <a:sym typeface="Roboto"/>
              </a:rPr>
              <a:t>If not recognized, you will be prompted to Create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Transport Destination</a:t>
            </a:r>
            <a:endParaRPr b="1" sz="22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  </a:t>
            </a:r>
            <a:r>
              <a:rPr b="1" lang="en-ID" sz="2200">
                <a:solidFill>
                  <a:schemeClr val="accent1"/>
                </a:solidFill>
                <a:latin typeface="Roboto"/>
                <a:ea typeface="Roboto"/>
                <a:cs typeface="Roboto"/>
                <a:sym typeface="Roboto"/>
              </a:rPr>
              <a:t>Destination already set</a:t>
            </a:r>
            <a:endParaRPr b="1" sz="2200">
              <a:solidFill>
                <a:schemeClr val="accent1"/>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Displays </a:t>
            </a:r>
            <a:r>
              <a:rPr i="1" lang="en-ID" sz="1500">
                <a:solidFill>
                  <a:srgbClr val="676767"/>
                </a:solidFill>
                <a:latin typeface="Roboto"/>
                <a:ea typeface="Roboto"/>
                <a:cs typeface="Roboto"/>
                <a:sym typeface="Roboto"/>
              </a:rPr>
              <a:t>assigned</a:t>
            </a:r>
            <a:r>
              <a:rPr lang="en-ID" sz="1500">
                <a:solidFill>
                  <a:srgbClr val="676767"/>
                </a:solidFill>
                <a:latin typeface="Roboto"/>
                <a:ea typeface="Roboto"/>
                <a:cs typeface="Roboto"/>
                <a:sym typeface="Roboto"/>
              </a:rPr>
              <a:t> receiving facility</a:t>
            </a:r>
            <a:endParaRPr sz="1500">
              <a:solidFill>
                <a:srgbClr val="676767"/>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Able to </a:t>
            </a:r>
            <a:r>
              <a:rPr b="1" i="1" lang="en-ID" sz="1500">
                <a:solidFill>
                  <a:srgbClr val="676767"/>
                </a:solidFill>
                <a:latin typeface="Roboto"/>
                <a:ea typeface="Roboto"/>
                <a:cs typeface="Roboto"/>
                <a:sym typeface="Roboto"/>
              </a:rPr>
              <a:t>Change Destination</a:t>
            </a:r>
            <a:r>
              <a:rPr lang="en-ID" sz="1500">
                <a:solidFill>
                  <a:srgbClr val="676767"/>
                </a:solidFill>
                <a:latin typeface="Roboto"/>
                <a:ea typeface="Roboto"/>
                <a:cs typeface="Roboto"/>
                <a:sym typeface="Roboto"/>
              </a:rPr>
              <a:t> if appropriate</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rPr b="1" lang="en-ID" sz="2200">
                <a:solidFill>
                  <a:srgbClr val="676767"/>
                </a:solidFill>
                <a:latin typeface="Roboto"/>
                <a:ea typeface="Roboto"/>
                <a:cs typeface="Roboto"/>
                <a:sym typeface="Roboto"/>
              </a:rPr>
              <a:t>  </a:t>
            </a:r>
            <a:r>
              <a:rPr b="1" lang="en-ID" sz="2200">
                <a:solidFill>
                  <a:schemeClr val="accent1"/>
                </a:solidFill>
                <a:latin typeface="Roboto"/>
                <a:ea typeface="Roboto"/>
                <a:cs typeface="Roboto"/>
                <a:sym typeface="Roboto"/>
              </a:rPr>
              <a:t>Set Transport Destination</a:t>
            </a:r>
            <a:endParaRPr b="1" sz="2200">
              <a:solidFill>
                <a:schemeClr val="accent1"/>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Char char="•"/>
            </a:pPr>
            <a:r>
              <a:rPr lang="en-ID" sz="1500">
                <a:solidFill>
                  <a:srgbClr val="676767"/>
                </a:solidFill>
                <a:latin typeface="Roboto"/>
                <a:ea typeface="Roboto"/>
                <a:cs typeface="Roboto"/>
                <a:sym typeface="Roboto"/>
              </a:rPr>
              <a:t>Transport</a:t>
            </a:r>
            <a:endParaRPr sz="1500">
              <a:solidFill>
                <a:srgbClr val="676767"/>
              </a:solidFill>
              <a:latin typeface="Roboto"/>
              <a:ea typeface="Roboto"/>
              <a:cs typeface="Roboto"/>
              <a:sym typeface="Roboto"/>
            </a:endParaRPr>
          </a:p>
          <a:p>
            <a:pPr indent="-279400" lvl="0" marL="285750" rtl="0" algn="l">
              <a:lnSpc>
                <a:spcPct val="140000"/>
              </a:lnSpc>
              <a:spcBef>
                <a:spcPts val="0"/>
              </a:spcBef>
              <a:spcAft>
                <a:spcPts val="0"/>
              </a:spcAft>
              <a:buClr>
                <a:srgbClr val="676767"/>
              </a:buClr>
              <a:buSzPts val="1500"/>
              <a:buFont typeface="Roboto"/>
              <a:buChar char="•"/>
            </a:pPr>
            <a:r>
              <a:rPr lang="en-ID" sz="1500">
                <a:solidFill>
                  <a:srgbClr val="676767"/>
                </a:solidFill>
                <a:latin typeface="Roboto"/>
                <a:ea typeface="Roboto"/>
                <a:cs typeface="Roboto"/>
                <a:sym typeface="Roboto"/>
              </a:rPr>
              <a:t>Select Destination</a:t>
            </a:r>
            <a:endParaRPr sz="1500">
              <a:solidFill>
                <a:srgbClr val="676767"/>
              </a:solidFill>
              <a:latin typeface="Roboto"/>
              <a:ea typeface="Roboto"/>
              <a:cs typeface="Roboto"/>
              <a:sym typeface="Roboto"/>
            </a:endParaRPr>
          </a:p>
          <a:p>
            <a:pPr indent="0" lvl="0" marL="0" rtl="0" algn="l">
              <a:lnSpc>
                <a:spcPct val="140000"/>
              </a:lnSpc>
              <a:spcBef>
                <a:spcPts val="0"/>
              </a:spcBef>
              <a:spcAft>
                <a:spcPts val="0"/>
              </a:spcAft>
              <a:buNone/>
            </a:pPr>
            <a:r>
              <a:t/>
            </a:r>
            <a:endParaRPr sz="1500">
              <a:solidFill>
                <a:srgbClr val="676767"/>
              </a:solidFill>
              <a:latin typeface="Roboto"/>
              <a:ea typeface="Roboto"/>
              <a:cs typeface="Roboto"/>
              <a:sym typeface="Roboto"/>
            </a:endParaRPr>
          </a:p>
          <a:p>
            <a:pPr indent="0" lvl="0" marL="0" marR="0" rtl="0" algn="l">
              <a:lnSpc>
                <a:spcPct val="120000"/>
              </a:lnSpc>
              <a:spcBef>
                <a:spcPts val="0"/>
              </a:spcBef>
              <a:spcAft>
                <a:spcPts val="0"/>
              </a:spcAft>
              <a:buNone/>
            </a:pPr>
            <a:r>
              <a:t/>
            </a:r>
            <a:endParaRPr b="1" sz="2200">
              <a:solidFill>
                <a:srgbClr val="676767"/>
              </a:solidFill>
              <a:latin typeface="Roboto"/>
              <a:ea typeface="Roboto"/>
              <a:cs typeface="Roboto"/>
              <a:sym typeface="Roboto"/>
            </a:endParaRPr>
          </a:p>
        </p:txBody>
      </p:sp>
      <p:pic>
        <p:nvPicPr>
          <p:cNvPr id="187" name="Google Shape;187;p11"/>
          <p:cNvPicPr preferRelativeResize="0"/>
          <p:nvPr/>
        </p:nvPicPr>
        <p:blipFill rotWithShape="1">
          <a:blip r:embed="rId7">
            <a:alphaModFix/>
          </a:blip>
          <a:srcRect b="28512" l="0" r="0" t="4160"/>
          <a:stretch/>
        </p:blipFill>
        <p:spPr>
          <a:xfrm>
            <a:off x="6088025" y="1078068"/>
            <a:ext cx="2492400" cy="3632700"/>
          </a:xfrm>
          <a:prstGeom prst="roundRect">
            <a:avLst>
              <a:gd fmla="val 3143" name="adj"/>
            </a:avLst>
          </a:prstGeom>
          <a:noFill/>
          <a:ln cap="flat" cmpd="sng" w="22225">
            <a:solidFill>
              <a:schemeClr val="lt1"/>
            </a:solidFill>
            <a:prstDash val="solid"/>
            <a:round/>
            <a:headEnd len="sm" w="sm" type="none"/>
            <a:tailEnd len="sm" w="sm" type="none"/>
          </a:ln>
          <a:effectLst>
            <a:outerShdw blurRad="190500" rotWithShape="0" algn="tl" dir="2700000" dist="88900">
              <a:srgbClr val="000000">
                <a:alpha val="20000"/>
              </a:srgbClr>
            </a:outerShdw>
          </a:effectLst>
        </p:spPr>
      </p:pic>
      <p:pic>
        <p:nvPicPr>
          <p:cNvPr id="188" name="Google Shape;188;p11"/>
          <p:cNvPicPr preferRelativeResize="0"/>
          <p:nvPr/>
        </p:nvPicPr>
        <p:blipFill rotWithShape="1">
          <a:blip r:embed="rId8">
            <a:alphaModFix/>
          </a:blip>
          <a:srcRect b="0" l="0" r="0" t="0"/>
          <a:stretch/>
        </p:blipFill>
        <p:spPr>
          <a:xfrm>
            <a:off x="8750182" y="934628"/>
            <a:ext cx="353886" cy="353886"/>
          </a:xfrm>
          <a:prstGeom prst="rect">
            <a:avLst/>
          </a:prstGeom>
          <a:noFill/>
          <a:ln>
            <a:noFill/>
          </a:ln>
          <a:effectLst>
            <a:outerShdw blurRad="50800" rotWithShape="0" algn="tl" dir="2700000" dist="38100">
              <a:srgbClr val="000000">
                <a:alpha val="40000"/>
              </a:srgbClr>
            </a:outerShdw>
          </a:effectLst>
        </p:spPr>
      </p:pic>
      <p:pic>
        <p:nvPicPr>
          <p:cNvPr id="189" name="Google Shape;189;p11"/>
          <p:cNvPicPr preferRelativeResize="0"/>
          <p:nvPr/>
        </p:nvPicPr>
        <p:blipFill rotWithShape="1">
          <a:blip r:embed="rId9">
            <a:alphaModFix/>
          </a:blip>
          <a:srcRect b="0" l="0" r="0" t="0"/>
          <a:stretch/>
        </p:blipFill>
        <p:spPr>
          <a:xfrm>
            <a:off x="8420350" y="5720117"/>
            <a:ext cx="274320" cy="274320"/>
          </a:xfrm>
          <a:prstGeom prst="rect">
            <a:avLst/>
          </a:prstGeom>
          <a:noFill/>
          <a:ln>
            <a:noFill/>
          </a:ln>
          <a:effectLst>
            <a:outerShdw blurRad="50800" rotWithShape="0" algn="tl" dir="2700000" dist="38100">
              <a:srgbClr val="000000">
                <a:alpha val="40000"/>
              </a:srgbClr>
            </a:outerShdw>
          </a:effectLst>
        </p:spPr>
      </p:pic>
      <p:pic>
        <p:nvPicPr>
          <p:cNvPr id="190" name="Google Shape;190;p11"/>
          <p:cNvPicPr preferRelativeResize="0"/>
          <p:nvPr/>
        </p:nvPicPr>
        <p:blipFill rotWithShape="1">
          <a:blip r:embed="rId10">
            <a:alphaModFix/>
          </a:blip>
          <a:srcRect b="0" l="0" r="0" t="0"/>
          <a:stretch/>
        </p:blipFill>
        <p:spPr>
          <a:xfrm>
            <a:off x="906791" y="3238909"/>
            <a:ext cx="274320" cy="274320"/>
          </a:xfrm>
          <a:prstGeom prst="rect">
            <a:avLst/>
          </a:prstGeom>
          <a:noFill/>
          <a:ln>
            <a:noFill/>
          </a:ln>
          <a:effectLst>
            <a:outerShdw blurRad="50800" rotWithShape="0" algn="tl" dir="2700000" dist="38100">
              <a:srgbClr val="000000">
                <a:alpha val="40000"/>
              </a:srgbClr>
            </a:outerShdw>
          </a:effectLst>
        </p:spPr>
      </p:pic>
      <p:pic>
        <p:nvPicPr>
          <p:cNvPr id="191" name="Google Shape;191;p11"/>
          <p:cNvPicPr preferRelativeResize="0"/>
          <p:nvPr/>
        </p:nvPicPr>
        <p:blipFill rotWithShape="1">
          <a:blip r:embed="rId11">
            <a:alphaModFix/>
          </a:blip>
          <a:srcRect b="0" l="0" r="0" t="0"/>
          <a:stretch/>
        </p:blipFill>
        <p:spPr>
          <a:xfrm>
            <a:off x="906791" y="4277625"/>
            <a:ext cx="274320" cy="274320"/>
          </a:xfrm>
          <a:prstGeom prst="rect">
            <a:avLst/>
          </a:prstGeom>
          <a:noFill/>
          <a:ln>
            <a:noFill/>
          </a:ln>
          <a:effectLst>
            <a:outerShdw blurRad="50800" rotWithShape="0" algn="tl" dir="2700000" dist="38100">
              <a:srgbClr val="000000">
                <a:alpha val="40000"/>
              </a:srgbClr>
            </a:outerShdw>
          </a:effectLst>
        </p:spPr>
      </p:pic>
      <p:pic>
        <p:nvPicPr>
          <p:cNvPr id="192" name="Google Shape;192;p11"/>
          <p:cNvPicPr preferRelativeResize="0"/>
          <p:nvPr/>
        </p:nvPicPr>
        <p:blipFill rotWithShape="1">
          <a:blip r:embed="rId12">
            <a:alphaModFix/>
          </a:blip>
          <a:srcRect b="0" l="0" r="0" t="0"/>
          <a:stretch/>
        </p:blipFill>
        <p:spPr>
          <a:xfrm>
            <a:off x="457203" y="2492728"/>
            <a:ext cx="457200" cy="457200"/>
          </a:xfrm>
          <a:prstGeom prst="rect">
            <a:avLst/>
          </a:prstGeom>
          <a:noFill/>
          <a:ln>
            <a:noFill/>
          </a:ln>
          <a:effectLst>
            <a:outerShdw blurRad="50800" rotWithShape="0" algn="tl" dir="2700000" dist="38100">
              <a:srgbClr val="000000">
                <a:alpha val="40000"/>
              </a:srgbClr>
            </a:outerShdw>
          </a:effectLst>
        </p:spPr>
      </p:pic>
      <p:pic>
        <p:nvPicPr>
          <p:cNvPr id="193" name="Google Shape;193;p11"/>
          <p:cNvPicPr preferRelativeResize="0"/>
          <p:nvPr/>
        </p:nvPicPr>
        <p:blipFill rotWithShape="1">
          <a:blip r:embed="rId13">
            <a:alphaModFix/>
          </a:blip>
          <a:srcRect b="0" l="0" r="0" t="0"/>
          <a:stretch/>
        </p:blipFill>
        <p:spPr>
          <a:xfrm>
            <a:off x="457003" y="1134444"/>
            <a:ext cx="457601" cy="457601"/>
          </a:xfrm>
          <a:prstGeom prst="rect">
            <a:avLst/>
          </a:prstGeom>
          <a:noFill/>
          <a:ln>
            <a:noFill/>
          </a:ln>
          <a:effectLst>
            <a:outerShdw blurRad="50800" rotWithShape="0" algn="tl" dir="2700000" dist="38100">
              <a:srgbClr val="000000">
                <a:alpha val="40000"/>
              </a:srgbClr>
            </a:outerShdw>
          </a:effectLst>
        </p:spPr>
      </p:pic>
      <p:pic>
        <p:nvPicPr>
          <p:cNvPr id="194" name="Google Shape;194;p11"/>
          <p:cNvPicPr preferRelativeResize="0"/>
          <p:nvPr/>
        </p:nvPicPr>
        <p:blipFill rotWithShape="1">
          <a:blip r:embed="rId10">
            <a:alphaModFix/>
          </a:blip>
          <a:srcRect b="0" l="0" r="0" t="0"/>
          <a:stretch/>
        </p:blipFill>
        <p:spPr>
          <a:xfrm>
            <a:off x="8427916" y="6027006"/>
            <a:ext cx="274320" cy="274320"/>
          </a:xfrm>
          <a:prstGeom prst="rect">
            <a:avLst/>
          </a:prstGeom>
          <a:noFill/>
          <a:ln>
            <a:noFill/>
          </a:ln>
          <a:effectLst>
            <a:outerShdw blurRad="50800" rotWithShape="0" algn="tl" dir="2700000" dist="38100">
              <a:srgbClr val="000000">
                <a:alpha val="40000"/>
              </a:srgbClr>
            </a:outerShdw>
          </a:effectLst>
        </p:spPr>
      </p:pic>
      <p:pic>
        <p:nvPicPr>
          <p:cNvPr id="195" name="Google Shape;195;p11"/>
          <p:cNvPicPr preferRelativeResize="0"/>
          <p:nvPr/>
        </p:nvPicPr>
        <p:blipFill rotWithShape="1">
          <a:blip r:embed="rId14">
            <a:alphaModFix/>
          </a:blip>
          <a:srcRect b="0" l="0" r="0" t="0"/>
          <a:stretch/>
        </p:blipFill>
        <p:spPr>
          <a:xfrm>
            <a:off x="906791" y="3939534"/>
            <a:ext cx="274320" cy="274320"/>
          </a:xfrm>
          <a:prstGeom prst="rect">
            <a:avLst/>
          </a:prstGeom>
          <a:noFill/>
          <a:ln>
            <a:noFill/>
          </a:ln>
          <a:effectLst>
            <a:outerShdw blurRad="50800" rotWithShape="0" algn="tl" dir="2700000" dist="38100">
              <a:srgbClr val="000000">
                <a:alpha val="40000"/>
              </a:srgbClr>
            </a:outerShdw>
          </a:effectLst>
        </p:spPr>
      </p:pic>
      <p:pic>
        <p:nvPicPr>
          <p:cNvPr id="196" name="Google Shape;196;p11"/>
          <p:cNvPicPr preferRelativeResize="0"/>
          <p:nvPr/>
        </p:nvPicPr>
        <p:blipFill rotWithShape="1">
          <a:blip r:embed="rId14">
            <a:alphaModFix/>
          </a:blip>
          <a:srcRect b="0" l="0" r="0" t="0"/>
          <a:stretch/>
        </p:blipFill>
        <p:spPr>
          <a:xfrm>
            <a:off x="11374641" y="1461359"/>
            <a:ext cx="274320" cy="274320"/>
          </a:xfrm>
          <a:prstGeom prst="rect">
            <a:avLst/>
          </a:prstGeom>
          <a:noFill/>
          <a:ln>
            <a:noFill/>
          </a:ln>
          <a:effectLst>
            <a:outerShdw blurRad="50800" rotWithShape="0" algn="tl" dir="2700000" dist="38100">
              <a:srgbClr val="000000">
                <a:alpha val="40000"/>
              </a:srgbClr>
            </a:outerShdw>
          </a:effectLst>
        </p:spPr>
      </p:pic>
      <p:pic>
        <p:nvPicPr>
          <p:cNvPr id="197" name="Google Shape;197;p11"/>
          <p:cNvPicPr preferRelativeResize="0"/>
          <p:nvPr/>
        </p:nvPicPr>
        <p:blipFill rotWithShape="1">
          <a:blip r:embed="rId11">
            <a:alphaModFix/>
          </a:blip>
          <a:srcRect b="0" l="0" r="0" t="0"/>
          <a:stretch/>
        </p:blipFill>
        <p:spPr>
          <a:xfrm>
            <a:off x="11374641" y="2167828"/>
            <a:ext cx="274320" cy="274320"/>
          </a:xfrm>
          <a:prstGeom prst="rect">
            <a:avLst/>
          </a:prstGeom>
          <a:noFill/>
          <a:ln>
            <a:noFill/>
          </a:ln>
          <a:effectLst>
            <a:outerShdw blurRad="50800" rotWithShape="0" algn="tl" dir="2700000" dist="38100">
              <a:srgbClr val="000000">
                <a:alpha val="40000"/>
              </a:srgbClr>
            </a:outerShdw>
          </a:effectLst>
        </p:spPr>
      </p:pic>
      <p:pic>
        <p:nvPicPr>
          <p:cNvPr id="198" name="Google Shape;198;p11"/>
          <p:cNvPicPr preferRelativeResize="0"/>
          <p:nvPr/>
        </p:nvPicPr>
        <p:blipFill>
          <a:blip r:embed="rId15">
            <a:alphaModFix/>
          </a:blip>
          <a:stretch>
            <a:fillRect/>
          </a:stretch>
        </p:blipFill>
        <p:spPr>
          <a:xfrm>
            <a:off x="7887581" y="3971722"/>
            <a:ext cx="540344" cy="585000"/>
          </a:xfrm>
          <a:prstGeom prst="rect">
            <a:avLst/>
          </a:prstGeom>
          <a:noFill/>
          <a:ln>
            <a:noFill/>
          </a:ln>
        </p:spPr>
      </p:pic>
      <p:sp>
        <p:nvSpPr>
          <p:cNvPr id="199" name="Google Shape;199;p11"/>
          <p:cNvSpPr txBox="1"/>
          <p:nvPr/>
        </p:nvSpPr>
        <p:spPr>
          <a:xfrm>
            <a:off x="8882250" y="911475"/>
            <a:ext cx="2492400" cy="4002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en-ID">
                <a:solidFill>
                  <a:schemeClr val="accent1"/>
                </a:solidFill>
                <a:latin typeface="Roboto"/>
                <a:ea typeface="Roboto"/>
                <a:cs typeface="Roboto"/>
                <a:sym typeface="Roboto"/>
              </a:rPr>
              <a:t>Set Transport Destination</a:t>
            </a:r>
            <a:endParaRPr/>
          </a:p>
        </p:txBody>
      </p:sp>
      <p:pic>
        <p:nvPicPr>
          <p:cNvPr id="200" name="Google Shape;200;p11"/>
          <p:cNvPicPr preferRelativeResize="0"/>
          <p:nvPr/>
        </p:nvPicPr>
        <p:blipFill rotWithShape="1">
          <a:blip r:embed="rId13">
            <a:alphaModFix/>
          </a:blip>
          <a:srcRect b="0" l="0" r="0" t="0"/>
          <a:stretch/>
        </p:blipFill>
        <p:spPr>
          <a:xfrm>
            <a:off x="8420354" y="4015949"/>
            <a:ext cx="274320" cy="274320"/>
          </a:xfrm>
          <a:prstGeom prst="rect">
            <a:avLst/>
          </a:prstGeom>
          <a:noFill/>
          <a:ln>
            <a:noFill/>
          </a:ln>
          <a:effectLst>
            <a:outerShdw blurRad="50800" rotWithShape="0" algn="tl" dir="2700000" dist="38100">
              <a:srgbClr val="000000">
                <a:alpha val="40000"/>
              </a:srgbClr>
            </a:outerShdw>
          </a:effectLst>
        </p:spPr>
      </p:pic>
      <p:pic>
        <p:nvPicPr>
          <p:cNvPr id="201" name="Google Shape;201;p11"/>
          <p:cNvPicPr preferRelativeResize="0"/>
          <p:nvPr/>
        </p:nvPicPr>
        <p:blipFill rotWithShape="1">
          <a:blip r:embed="rId12">
            <a:alphaModFix/>
          </a:blip>
          <a:srcRect b="0" l="0" r="0" t="0"/>
          <a:stretch/>
        </p:blipFill>
        <p:spPr>
          <a:xfrm>
            <a:off x="6025636" y="4847232"/>
            <a:ext cx="353886" cy="353886"/>
          </a:xfrm>
          <a:prstGeom prst="rect">
            <a:avLst/>
          </a:prstGeom>
          <a:noFill/>
          <a:ln>
            <a:noFill/>
          </a:ln>
          <a:effectLst>
            <a:outerShdw blurRad="50800" rotWithShape="0" algn="tl" dir="2700000" dist="38100">
              <a:srgbClr val="000000">
                <a:alpha val="40000"/>
              </a:srgbClr>
            </a:outerShdw>
          </a:effectLst>
        </p:spPr>
      </p:pic>
      <p:pic>
        <p:nvPicPr>
          <p:cNvPr id="202" name="Google Shape;202;p11"/>
          <p:cNvPicPr preferRelativeResize="0"/>
          <p:nvPr/>
        </p:nvPicPr>
        <p:blipFill rotWithShape="1">
          <a:blip r:embed="rId9">
            <a:alphaModFix/>
          </a:blip>
          <a:srcRect b="0" l="0" r="0" t="0"/>
          <a:stretch/>
        </p:blipFill>
        <p:spPr>
          <a:xfrm>
            <a:off x="906791" y="2899886"/>
            <a:ext cx="274320" cy="274320"/>
          </a:xfrm>
          <a:prstGeom prst="rect">
            <a:avLst/>
          </a:prstGeom>
          <a:noFill/>
          <a:ln>
            <a:noFill/>
          </a:ln>
          <a:effectLst>
            <a:outerShdw blurRad="50800" rotWithShape="0" algn="tl" dir="2700000" dist="38100">
              <a:srgbClr val="000000">
                <a:alpha val="40000"/>
              </a:srgbClr>
            </a:outerShdw>
          </a:effectLst>
        </p:spPr>
      </p:pic>
      <p:pic>
        <p:nvPicPr>
          <p:cNvPr id="203" name="Google Shape;203;p11"/>
          <p:cNvPicPr preferRelativeResize="0"/>
          <p:nvPr/>
        </p:nvPicPr>
        <p:blipFill rotWithShape="1">
          <a:blip r:embed="rId8">
            <a:alphaModFix/>
          </a:blip>
          <a:srcRect b="0" l="0" r="0" t="0"/>
          <a:stretch/>
        </p:blipFill>
        <p:spPr>
          <a:xfrm>
            <a:off x="457203" y="3497302"/>
            <a:ext cx="457200" cy="457200"/>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4">
      <a:dk1>
        <a:srgbClr val="333333"/>
      </a:dk1>
      <a:lt1>
        <a:srgbClr val="FFFFFF"/>
      </a:lt1>
      <a:dk2>
        <a:srgbClr val="44546A"/>
      </a:dk2>
      <a:lt2>
        <a:srgbClr val="E7E6E6"/>
      </a:lt2>
      <a:accent1>
        <a:srgbClr val="B12028"/>
      </a:accent1>
      <a:accent2>
        <a:srgbClr val="5E5E5E"/>
      </a:accent2>
      <a:accent3>
        <a:srgbClr val="8A8A8A"/>
      </a:accent3>
      <a:accent4>
        <a:srgbClr val="B12028"/>
      </a:accent4>
      <a:accent5>
        <a:srgbClr val="FBE5E8"/>
      </a:accent5>
      <a:accent6>
        <a:srgbClr val="8A8A8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