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Roboto" panose="020000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p15:clr>
            <a:srgbClr val="A4A3A4"/>
          </p15:clr>
        </p15:guide>
        <p15:guide id="2" orient="horz" pos="2255">
          <p15:clr>
            <a:srgbClr val="A4A3A4"/>
          </p15:clr>
        </p15:guide>
        <p15:guide id="3" orient="horz" pos="1819">
          <p15:clr>
            <a:srgbClr val="A4A3A4"/>
          </p15:clr>
        </p15:guide>
        <p15:guide id="4" orient="horz" pos="2850">
          <p15:clr>
            <a:srgbClr val="A4A3A4"/>
          </p15:clr>
        </p15:guide>
        <p15:guide id="5" pos="5946">
          <p15:clr>
            <a:srgbClr val="A4A3A4"/>
          </p15:clr>
        </p15:guide>
        <p15:guide id="6" pos="5745">
          <p15:clr>
            <a:srgbClr val="A4A3A4"/>
          </p15:clr>
        </p15:guide>
        <p15:guide id="7" pos="4640">
          <p15:clr>
            <a:srgbClr val="A4A3A4"/>
          </p15:clr>
        </p15:guide>
        <p15:guide id="8" pos="3363">
          <p15:clr>
            <a:srgbClr val="A4A3A4"/>
          </p15:clr>
        </p15:guide>
        <p15:guide id="9" orient="horz" pos="840">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Woodson" initials="" lastIdx="2" clrIdx="0"/>
  <p:cmAuthor id="1" name="Darris Clark" initials="" lastIdx="1" clrIdx="1"/>
  <p:cmAuthor id="2" name="McKinsie Clarkson"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guide orient="horz" pos="1552"/>
        <p:guide orient="horz" pos="2255"/>
        <p:guide orient="horz" pos="1819"/>
        <p:guide orient="horz" pos="2850"/>
        <p:guide pos="5946"/>
        <p:guide pos="5745"/>
        <p:guide pos="4640"/>
        <p:guide pos="3363"/>
        <p:guide orient="horz" pos="840"/>
        <p:guide orient="horz" pos="576"/>
        <p:guide pos="432"/>
        <p:guide pos="744"/>
        <p:guide pos="3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p:cNvGrpSpPr/>
        <p:nvPr/>
      </p:nvGrpSpPr>
      <p:grpSpPr>
        <a:xfrm>
          <a:off x="0" y="0"/>
          <a:ext cx="0" cy="0"/>
          <a:chOff x="0" y="0"/>
          <a:chExt cx="0" cy="0"/>
        </a:xfrm>
      </p:grpSpPr>
      <p:sp>
        <p:nvSpPr>
          <p:cNvPr id="10" name="Google Shape;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Let’s talk about how to add patients to an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Begin by applying a wristband to the patient and tapping Scan. Although you can tap New to create a new patient, this increases the risk of creating duplicate patients.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Next, set the patient’s triage condition and enter their demographics. You can enter demographics by scanning their driver’s license or entering the information manually.  If the patient’s name is unknown, simply tap Unknown. While not required, it is helpful to enter an estimated age and gender.</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time permits, it is also beneficial to add photos of the patient’s face for identification, any injuries they may have, and other details you might be able to capture with the camera.</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Additionally, if you have time, use the voice-to-text feature to quickly summarize the major injuries, vital signs, and important interventions in the chief complaint or narrative field.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save this patient channel, tap Create. Alternatively, if you are immediately transporting the patient, you can select the destination to alert the receiving facility.</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When rapidly triaging multiple patients, you can scan the wristband, set the triage color, tap Unknown for the name, and then tap Create.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In many regions, colored tape is applied to the wristband as a visual indicator on the patient of the triage condition.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1" name="Google Shape;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2e61e5b3da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Begin by applying a wristband to the patient and tapping Scan. Although you can tap New to create a new patient, this increases the risk of creating duplicate patients.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40" name="Google Shape;40;g2e61e5b3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2e61e5b3dab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Next, set the patient’s triage condition </a:t>
            </a:r>
            <a:endParaRPr sz="1050">
              <a:solidFill>
                <a:srgbClr val="0E0E0E"/>
              </a:solidFill>
            </a:endParaRPr>
          </a:p>
        </p:txBody>
      </p:sp>
      <p:sp>
        <p:nvSpPr>
          <p:cNvPr id="50" name="Google Shape;50;g2e61e5b3da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e61e5b3dab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and enter their demographics. You can enter demographics by scanning their driver’s license or entering the information manually.  If the patient’s name is unknown, simply tap Unknown. While not required, it is helpful to enter an estimated age and gender.</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63" name="Google Shape;63;g2e61e5b3da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e61e5b3dab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time permits, it is also beneficial to add photos of the patient’s face for identification, any injuries they may have, and other details you might be able to capture with the camera.</a:t>
            </a:r>
            <a:endParaRPr sz="1050">
              <a:solidFill>
                <a:srgbClr val="0E0E0E"/>
              </a:solidFill>
            </a:endParaRPr>
          </a:p>
        </p:txBody>
      </p:sp>
      <p:sp>
        <p:nvSpPr>
          <p:cNvPr id="81" name="Google Shape;81;g2e61e5b3dab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e61e5b3dab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Additionally, if you have time, use the voice-to-text feature to quickly summarize the major injuries, vital signs, and important interventions in the chief complaint or narrative field.</a:t>
            </a:r>
            <a:endParaRPr sz="1050">
              <a:solidFill>
                <a:srgbClr val="0E0E0E"/>
              </a:solidFill>
            </a:endParaRPr>
          </a:p>
        </p:txBody>
      </p:sp>
      <p:sp>
        <p:nvSpPr>
          <p:cNvPr id="101" name="Google Shape;101;g2e61e5b3dab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e61e5b3dab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save this patient channel, tap Create. </a:t>
            </a:r>
            <a:endParaRPr sz="1050">
              <a:solidFill>
                <a:srgbClr val="0E0E0E"/>
              </a:solidFill>
            </a:endParaRPr>
          </a:p>
        </p:txBody>
      </p:sp>
      <p:sp>
        <p:nvSpPr>
          <p:cNvPr id="122" name="Google Shape;122;g2e61e5b3dab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61e5b3dab_0_3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Alternatively, if you are immediately transporting the patient, you can select the destination to alert the receiving facility.</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45" name="Google Shape;145;g2e61e5b3dab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61e5b3dab_0_3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When rapidly triaging multiple patients, you can scan the wristband, set the triage color, tap Unknown for the name, and then tap Create. In many regions, colored tape is applied to the wristband as a visual indicator on the patient of the triage condition.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69" name="Google Shape;169;g2e61e5b3dab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ID" sz="1000" b="0" i="0" u="none" strike="noStrike" cap="non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sz="1400"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3">
            <a:alphaModFix/>
          </a:blip>
          <a:srcRect/>
          <a:stretch/>
        </p:blipFill>
        <p:spPr>
          <a:xfrm>
            <a:off x="10507713" y="458006"/>
            <a:ext cx="1277206" cy="337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jpg"/><Relationship Id="rId5" Type="http://schemas.openxmlformats.org/officeDocument/2006/relationships/image" Target="../media/image15.png"/><Relationship Id="rId10"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jp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4.png"/><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4.png"/><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t="32361" b="4934"/>
          <a:stretch/>
        </p:blipFill>
        <p:spPr>
          <a:xfrm>
            <a:off x="9707048" y="1293283"/>
            <a:ext cx="2027100" cy="275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4" name="Google Shape;14;p3"/>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5" name="Google Shape;15;p3"/>
          <p:cNvSpPr txBox="1"/>
          <p:nvPr/>
        </p:nvSpPr>
        <p:spPr>
          <a:xfrm>
            <a:off x="889925" y="1120100"/>
            <a:ext cx="4400100" cy="529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a:solidFill>
                  <a:srgbClr val="515151"/>
                </a:solidFill>
                <a:latin typeface="Roboto"/>
                <a:ea typeface="Roboto"/>
                <a:cs typeface="Roboto"/>
                <a:sym typeface="Roboto"/>
              </a:rPr>
              <a:t>Set Triage Condition </a:t>
            </a:r>
            <a:r>
              <a:rPr lang="en-ID" sz="1500" b="1">
                <a:solidFill>
                  <a:srgbClr val="515151"/>
                </a:solidFill>
                <a:latin typeface="Roboto"/>
                <a:ea typeface="Roboto"/>
                <a:cs typeface="Roboto"/>
                <a:sym typeface="Roboto"/>
              </a:rPr>
              <a:t>(Color)</a:t>
            </a:r>
            <a:endParaRPr sz="1500" b="1">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a:solidFill>
                  <a:srgbClr val="515151"/>
                </a:solidFill>
                <a:latin typeface="Roboto"/>
                <a:ea typeface="Roboto"/>
                <a:cs typeface="Roboto"/>
                <a:sym typeface="Roboto"/>
              </a:rPr>
              <a:t>Add Patient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Take Photos </a:t>
            </a:r>
            <a:r>
              <a:rPr lang="en-ID" sz="1500" b="1">
                <a:solidFill>
                  <a:srgbClr val="515151"/>
                </a:solidFill>
                <a:latin typeface="Roboto"/>
                <a:ea typeface="Roboto"/>
                <a:cs typeface="Roboto"/>
                <a:sym typeface="Roboto"/>
              </a:rPr>
              <a:t>(Optional)</a:t>
            </a:r>
            <a:endParaRPr sz="15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Chief Complaint </a:t>
            </a:r>
            <a:r>
              <a:rPr lang="en-ID" sz="1500" b="1">
                <a:solidFill>
                  <a:srgbClr val="515151"/>
                </a:solidFill>
                <a:latin typeface="Roboto"/>
                <a:ea typeface="Roboto"/>
                <a:cs typeface="Roboto"/>
                <a:sym typeface="Roboto"/>
              </a:rPr>
              <a:t>(Optional)</a:t>
            </a:r>
            <a:endParaRPr sz="9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a:t>
            </a:r>
            <a:endParaRPr sz="19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you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prior to hitting </a:t>
            </a:r>
            <a:r>
              <a:rPr lang="en-ID" sz="1500" b="1" i="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you can immediately alert the receiving facility</a:t>
            </a:r>
            <a:endParaRPr sz="2200" b="1">
              <a:solidFill>
                <a:srgbClr val="676767"/>
              </a:solidFill>
              <a:latin typeface="Roboto"/>
              <a:ea typeface="Roboto"/>
              <a:cs typeface="Roboto"/>
              <a:sym typeface="Roboto"/>
            </a:endParaRPr>
          </a:p>
        </p:txBody>
      </p:sp>
      <p:pic>
        <p:nvPicPr>
          <p:cNvPr id="16" name="Google Shape;16;p3"/>
          <p:cNvPicPr preferRelativeResize="0"/>
          <p:nvPr/>
        </p:nvPicPr>
        <p:blipFill rotWithShape="1">
          <a:blip r:embed="rId4">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 name="Google Shape;17;p3"/>
          <p:cNvPicPr preferRelativeResize="0"/>
          <p:nvPr/>
        </p:nvPicPr>
        <p:blipFill rotWithShape="1">
          <a:blip r:embed="rId5">
            <a:alphaModFix/>
          </a:blip>
          <a:srcRect/>
          <a:stretch/>
        </p:blipFill>
        <p:spPr>
          <a:xfrm>
            <a:off x="508861" y="3669247"/>
            <a:ext cx="353886" cy="353886"/>
          </a:xfrm>
          <a:prstGeom prst="rect">
            <a:avLst/>
          </a:prstGeom>
          <a:noFill/>
          <a:ln>
            <a:noFill/>
          </a:ln>
          <a:effectLst>
            <a:outerShdw blurRad="50800" dist="38100" dir="2700000" algn="tl" rotWithShape="0">
              <a:srgbClr val="000000">
                <a:alpha val="40000"/>
              </a:srgbClr>
            </a:outerShdw>
          </a:effectLst>
        </p:spPr>
      </p:pic>
      <p:pic>
        <p:nvPicPr>
          <p:cNvPr id="18" name="Google Shape;18;p3"/>
          <p:cNvPicPr preferRelativeResize="0"/>
          <p:nvPr/>
        </p:nvPicPr>
        <p:blipFill rotWithShape="1">
          <a:blip r:embed="rId6">
            <a:alphaModFix/>
          </a:blip>
          <a:srcRect/>
          <a:stretch/>
        </p:blipFill>
        <p:spPr>
          <a:xfrm>
            <a:off x="487261" y="4535910"/>
            <a:ext cx="353886" cy="353886"/>
          </a:xfrm>
          <a:prstGeom prst="rect">
            <a:avLst/>
          </a:prstGeom>
          <a:noFill/>
          <a:ln>
            <a:noFill/>
          </a:ln>
          <a:effectLst>
            <a:outerShdw blurRad="50800" dist="38100" dir="2700000" algn="tl" rotWithShape="0">
              <a:srgbClr val="000000">
                <a:alpha val="40000"/>
              </a:srgbClr>
            </a:outerShdw>
          </a:effectLst>
        </p:spPr>
      </p:pic>
      <p:pic>
        <p:nvPicPr>
          <p:cNvPr id="19" name="Google Shape;19;p3"/>
          <p:cNvPicPr preferRelativeResize="0"/>
          <p:nvPr/>
        </p:nvPicPr>
        <p:blipFill rotWithShape="1">
          <a:blip r:embed="rId7">
            <a:alphaModFix/>
          </a:blip>
          <a:srcRect/>
          <a:stretch/>
        </p:blipFill>
        <p:spPr>
          <a:xfrm>
            <a:off x="509011" y="5402582"/>
            <a:ext cx="353886" cy="353886"/>
          </a:xfrm>
          <a:prstGeom prst="rect">
            <a:avLst/>
          </a:prstGeom>
          <a:noFill/>
          <a:ln>
            <a:noFill/>
          </a:ln>
          <a:effectLst>
            <a:outerShdw blurRad="50800" dist="38100" dir="2700000" algn="tl" rotWithShape="0">
              <a:srgbClr val="000000">
                <a:alpha val="40000"/>
              </a:srgbClr>
            </a:outerShdw>
          </a:effectLst>
        </p:spPr>
      </p:pic>
      <p:pic>
        <p:nvPicPr>
          <p:cNvPr id="20" name="Google Shape;20;p3"/>
          <p:cNvPicPr preferRelativeResize="0"/>
          <p:nvPr/>
        </p:nvPicPr>
        <p:blipFill rotWithShape="1">
          <a:blip r:embed="rId6">
            <a:alphaModFix/>
          </a:blip>
          <a:srcRect/>
          <a:stretch/>
        </p:blipFill>
        <p:spPr>
          <a:xfrm>
            <a:off x="10583441" y="1289064"/>
            <a:ext cx="274320" cy="274320"/>
          </a:xfrm>
          <a:prstGeom prst="rect">
            <a:avLst/>
          </a:prstGeom>
          <a:noFill/>
          <a:ln>
            <a:noFill/>
          </a:ln>
          <a:effectLst>
            <a:outerShdw blurRad="50800" dist="38100" dir="2700000" algn="tl" rotWithShape="0">
              <a:srgbClr val="000000">
                <a:alpha val="40000"/>
              </a:srgbClr>
            </a:outerShdw>
          </a:effectLst>
        </p:spPr>
      </p:pic>
      <p:pic>
        <p:nvPicPr>
          <p:cNvPr id="21" name="Google Shape;21;p3"/>
          <p:cNvPicPr preferRelativeResize="0"/>
          <p:nvPr/>
        </p:nvPicPr>
        <p:blipFill rotWithShape="1">
          <a:blip r:embed="rId8">
            <a:alphaModFix/>
          </a:blip>
          <a:srcRect t="5433" b="12112"/>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2" name="Google Shape;22;p3"/>
          <p:cNvPicPr preferRelativeResize="0"/>
          <p:nvPr/>
        </p:nvPicPr>
        <p:blipFill rotWithShape="1">
          <a:blip r:embed="rId9">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23" name="Google Shape;23;p3"/>
          <p:cNvPicPr preferRelativeResize="0"/>
          <p:nvPr/>
        </p:nvPicPr>
        <p:blipFill rotWithShape="1">
          <a:blip r:embed="rId9">
            <a:alphaModFix/>
          </a:blip>
          <a:srcRect/>
          <a:stretch/>
        </p:blipFill>
        <p:spPr>
          <a:xfrm>
            <a:off x="6475573" y="3016340"/>
            <a:ext cx="274320" cy="274320"/>
          </a:xfrm>
          <a:prstGeom prst="rect">
            <a:avLst/>
          </a:prstGeom>
          <a:noFill/>
          <a:ln>
            <a:noFill/>
          </a:ln>
          <a:effectLst>
            <a:outerShdw blurRad="50800" dist="38100" dir="2700000" algn="tl" rotWithShape="0">
              <a:srgbClr val="000000">
                <a:alpha val="40000"/>
              </a:srgbClr>
            </a:outerShdw>
          </a:effectLst>
        </p:spPr>
      </p:pic>
      <p:pic>
        <p:nvPicPr>
          <p:cNvPr id="24" name="Google Shape;24;p3"/>
          <p:cNvPicPr preferRelativeResize="0"/>
          <p:nvPr/>
        </p:nvPicPr>
        <p:blipFill rotWithShape="1">
          <a:blip r:embed="rId10">
            <a:alphaModFix/>
          </a:blip>
          <a:srcRect/>
          <a:stretch/>
        </p:blipFill>
        <p:spPr>
          <a:xfrm>
            <a:off x="508861" y="2299638"/>
            <a:ext cx="353886" cy="353886"/>
          </a:xfrm>
          <a:prstGeom prst="rect">
            <a:avLst/>
          </a:prstGeom>
          <a:noFill/>
          <a:ln>
            <a:noFill/>
          </a:ln>
          <a:effectLst>
            <a:outerShdw blurRad="50800" dist="38100" dir="2700000" algn="tl" rotWithShape="0">
              <a:srgbClr val="000000">
                <a:alpha val="40000"/>
              </a:srgbClr>
            </a:outerShdw>
          </a:effectLst>
        </p:spPr>
      </p:pic>
      <p:pic>
        <p:nvPicPr>
          <p:cNvPr id="25" name="Google Shape;25;p3"/>
          <p:cNvPicPr preferRelativeResize="0"/>
          <p:nvPr/>
        </p:nvPicPr>
        <p:blipFill rotWithShape="1">
          <a:blip r:embed="rId11">
            <a:alphaModFix/>
          </a:blip>
          <a:srcRect/>
          <a:stretch/>
        </p:blipFill>
        <p:spPr>
          <a:xfrm>
            <a:off x="508861" y="2763277"/>
            <a:ext cx="353886" cy="353886"/>
          </a:xfrm>
          <a:prstGeom prst="rect">
            <a:avLst/>
          </a:prstGeom>
          <a:noFill/>
          <a:ln>
            <a:noFill/>
          </a:ln>
          <a:effectLst>
            <a:outerShdw blurRad="50800" dist="38100" dir="2700000" algn="tl" rotWithShape="0">
              <a:srgbClr val="000000">
                <a:alpha val="40000"/>
              </a:srgbClr>
            </a:outerShdw>
          </a:effectLst>
        </p:spPr>
      </p:pic>
      <p:pic>
        <p:nvPicPr>
          <p:cNvPr id="26" name="Google Shape;26;p3"/>
          <p:cNvPicPr preferRelativeResize="0"/>
          <p:nvPr/>
        </p:nvPicPr>
        <p:blipFill rotWithShape="1">
          <a:blip r:embed="rId11">
            <a:alphaModFix/>
          </a:blip>
          <a:srcRect/>
          <a:stretch/>
        </p:blipFill>
        <p:spPr>
          <a:xfrm>
            <a:off x="8416027" y="2871661"/>
            <a:ext cx="274320" cy="274320"/>
          </a:xfrm>
          <a:prstGeom prst="rect">
            <a:avLst/>
          </a:prstGeom>
          <a:noFill/>
          <a:ln>
            <a:noFill/>
          </a:ln>
          <a:effectLst>
            <a:outerShdw blurRad="50800" dist="38100" dir="2700000" algn="tl" rotWithShape="0">
              <a:srgbClr val="000000">
                <a:alpha val="40000"/>
              </a:srgbClr>
            </a:outerShdw>
          </a:effectLst>
        </p:spPr>
      </p:pic>
      <p:pic>
        <p:nvPicPr>
          <p:cNvPr id="27" name="Google Shape;27;p3"/>
          <p:cNvPicPr preferRelativeResize="0"/>
          <p:nvPr/>
        </p:nvPicPr>
        <p:blipFill rotWithShape="1">
          <a:blip r:embed="rId7">
            <a:alphaModFix/>
          </a:blip>
          <a:srcRect/>
          <a:stretch/>
        </p:blipFill>
        <p:spPr>
          <a:xfrm>
            <a:off x="10583441" y="3435409"/>
            <a:ext cx="274320" cy="274320"/>
          </a:xfrm>
          <a:prstGeom prst="rect">
            <a:avLst/>
          </a:prstGeom>
          <a:noFill/>
          <a:ln>
            <a:noFill/>
          </a:ln>
          <a:effectLst>
            <a:outerShdw blurRad="50800" dist="38100" dir="2700000" algn="tl" rotWithShape="0">
              <a:srgbClr val="000000">
                <a:alpha val="40000"/>
              </a:srgbClr>
            </a:outerShdw>
          </a:effectLst>
        </p:spPr>
      </p:pic>
      <p:pic>
        <p:nvPicPr>
          <p:cNvPr id="28" name="Google Shape;28;p3"/>
          <p:cNvPicPr preferRelativeResize="0"/>
          <p:nvPr/>
        </p:nvPicPr>
        <p:blipFill rotWithShape="1">
          <a:blip r:embed="rId5">
            <a:alphaModFix/>
          </a:blip>
          <a:srcRect/>
          <a:stretch/>
        </p:blipFill>
        <p:spPr>
          <a:xfrm>
            <a:off x="8412141" y="4350669"/>
            <a:ext cx="274320" cy="274320"/>
          </a:xfrm>
          <a:prstGeom prst="rect">
            <a:avLst/>
          </a:prstGeom>
          <a:noFill/>
          <a:ln>
            <a:noFill/>
          </a:ln>
          <a:effectLst>
            <a:outerShdw blurRad="50800" dist="38100" dir="2700000" algn="tl" rotWithShape="0">
              <a:srgbClr val="000000">
                <a:alpha val="40000"/>
              </a:srgbClr>
            </a:outerShdw>
          </a:effectLst>
        </p:spPr>
      </p:pic>
      <p:pic>
        <p:nvPicPr>
          <p:cNvPr id="29" name="Google Shape;29;p3"/>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30" name="Google Shape;30;p3"/>
          <p:cNvPicPr preferRelativeResize="0"/>
          <p:nvPr/>
        </p:nvPicPr>
        <p:blipFill rotWithShape="1">
          <a:blip r:embed="rId13">
            <a:alphaModFix/>
          </a:blip>
          <a:srcRect t="4166" b="73856"/>
          <a:stretch/>
        </p:blipFill>
        <p:spPr>
          <a:xfrm>
            <a:off x="5338788" y="3953497"/>
            <a:ext cx="20271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31" name="Google Shape;31;p3"/>
          <p:cNvSpPr txBox="1"/>
          <p:nvPr/>
        </p:nvSpPr>
        <p:spPr>
          <a:xfrm>
            <a:off x="9691686" y="4272925"/>
            <a:ext cx="1975800" cy="1723800"/>
          </a:xfrm>
          <a:prstGeom prst="rect">
            <a:avLst/>
          </a:prstGeom>
          <a:noFill/>
          <a:ln w="28575" cap="flat" cmpd="sng">
            <a:solidFill>
              <a:srgbClr val="434343"/>
            </a:solidFill>
            <a:prstDash val="dash"/>
            <a:round/>
            <a:headEnd type="none" w="sm" len="sm"/>
            <a:tailEnd type="none" w="sm" len="sm"/>
          </a:ln>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Quick Add</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Wristband</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Triage Color</a:t>
            </a:r>
            <a:endParaRPr sz="1500" b="1" i="1">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Unknown</a:t>
            </a:r>
            <a:endParaRPr sz="1500" b="1" i="1">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Create</a:t>
            </a:r>
            <a:endParaRPr sz="1500" b="1" i="1">
              <a:solidFill>
                <a:srgbClr val="676767"/>
              </a:solidFill>
              <a:latin typeface="Roboto"/>
              <a:ea typeface="Roboto"/>
              <a:cs typeface="Roboto"/>
              <a:sym typeface="Roboto"/>
            </a:endParaRPr>
          </a:p>
        </p:txBody>
      </p:sp>
      <p:pic>
        <p:nvPicPr>
          <p:cNvPr id="32" name="Google Shape;32;p3"/>
          <p:cNvPicPr preferRelativeResize="0"/>
          <p:nvPr/>
        </p:nvPicPr>
        <p:blipFill rotWithShape="1">
          <a:blip r:embed="rId10">
            <a:alphaModFix/>
          </a:blip>
          <a:srcRect/>
          <a:stretch/>
        </p:blipFill>
        <p:spPr>
          <a:xfrm>
            <a:off x="5160566" y="4621766"/>
            <a:ext cx="274320" cy="274320"/>
          </a:xfrm>
          <a:prstGeom prst="rect">
            <a:avLst/>
          </a:prstGeom>
          <a:noFill/>
          <a:ln>
            <a:noFill/>
          </a:ln>
          <a:effectLst>
            <a:outerShdw blurRad="50800" dist="38100" dir="2700000" algn="tl" rotWithShape="0">
              <a:srgbClr val="000000">
                <a:alpha val="40000"/>
              </a:srgbClr>
            </a:outerShdw>
          </a:effectLst>
        </p:spPr>
      </p:pic>
      <p:pic>
        <p:nvPicPr>
          <p:cNvPr id="33" name="Google Shape;33;p3"/>
          <p:cNvPicPr preferRelativeResize="0"/>
          <p:nvPr/>
        </p:nvPicPr>
        <p:blipFill rotWithShape="1">
          <a:blip r:embed="rId9">
            <a:alphaModFix/>
          </a:blip>
          <a:srcRect/>
          <a:stretch/>
        </p:blipFill>
        <p:spPr>
          <a:xfrm>
            <a:off x="9763716" y="4676087"/>
            <a:ext cx="274320" cy="274320"/>
          </a:xfrm>
          <a:prstGeom prst="rect">
            <a:avLst/>
          </a:prstGeom>
          <a:noFill/>
          <a:ln>
            <a:noFill/>
          </a:ln>
          <a:effectLst>
            <a:outerShdw blurRad="50800" dist="38100" dir="2700000" algn="tl" rotWithShape="0">
              <a:srgbClr val="000000">
                <a:alpha val="40000"/>
              </a:srgbClr>
            </a:outerShdw>
          </a:effectLst>
        </p:spPr>
      </p:pic>
      <p:pic>
        <p:nvPicPr>
          <p:cNvPr id="34" name="Google Shape;34;p3"/>
          <p:cNvPicPr preferRelativeResize="0"/>
          <p:nvPr/>
        </p:nvPicPr>
        <p:blipFill rotWithShape="1">
          <a:blip r:embed="rId10">
            <a:alphaModFix/>
          </a:blip>
          <a:srcRect/>
          <a:stretch/>
        </p:blipFill>
        <p:spPr>
          <a:xfrm>
            <a:off x="9763716" y="4988475"/>
            <a:ext cx="274320" cy="274320"/>
          </a:xfrm>
          <a:prstGeom prst="rect">
            <a:avLst/>
          </a:prstGeom>
          <a:noFill/>
          <a:ln>
            <a:noFill/>
          </a:ln>
          <a:effectLst>
            <a:outerShdw blurRad="50800" dist="38100" dir="2700000" algn="tl" rotWithShape="0">
              <a:srgbClr val="000000">
                <a:alpha val="40000"/>
              </a:srgbClr>
            </a:outerShdw>
          </a:effectLst>
        </p:spPr>
      </p:pic>
      <p:pic>
        <p:nvPicPr>
          <p:cNvPr id="35" name="Google Shape;35;p3"/>
          <p:cNvPicPr preferRelativeResize="0"/>
          <p:nvPr/>
        </p:nvPicPr>
        <p:blipFill rotWithShape="1">
          <a:blip r:embed="rId11">
            <a:alphaModFix/>
          </a:blip>
          <a:srcRect/>
          <a:stretch/>
        </p:blipFill>
        <p:spPr>
          <a:xfrm>
            <a:off x="9763714" y="5305059"/>
            <a:ext cx="274320" cy="274320"/>
          </a:xfrm>
          <a:prstGeom prst="rect">
            <a:avLst/>
          </a:prstGeom>
          <a:noFill/>
          <a:ln>
            <a:noFill/>
          </a:ln>
          <a:effectLst>
            <a:outerShdw blurRad="50800" dist="38100" dir="2700000" algn="tl" rotWithShape="0">
              <a:srgbClr val="000000">
                <a:alpha val="40000"/>
              </a:srgbClr>
            </a:outerShdw>
          </a:effectLst>
        </p:spPr>
      </p:pic>
      <p:pic>
        <p:nvPicPr>
          <p:cNvPr id="36" name="Google Shape;36;p3"/>
          <p:cNvPicPr preferRelativeResize="0"/>
          <p:nvPr/>
        </p:nvPicPr>
        <p:blipFill rotWithShape="1">
          <a:blip r:embed="rId7">
            <a:alphaModFix/>
          </a:blip>
          <a:srcRect/>
          <a:stretch/>
        </p:blipFill>
        <p:spPr>
          <a:xfrm>
            <a:off x="9763716" y="5631473"/>
            <a:ext cx="274320" cy="274320"/>
          </a:xfrm>
          <a:prstGeom prst="rect">
            <a:avLst/>
          </a:prstGeom>
          <a:noFill/>
          <a:ln>
            <a:noFill/>
          </a:ln>
          <a:effectLst>
            <a:outerShdw blurRad="50800" dist="38100" dir="2700000" algn="tl" rotWithShape="0">
              <a:srgbClr val="000000">
                <a:alpha val="40000"/>
              </a:srgbClr>
            </a:outerShdw>
          </a:effectLst>
        </p:spPr>
      </p:pic>
      <p:sp>
        <p:nvSpPr>
          <p:cNvPr id="37" name="Google Shape;37;p3"/>
          <p:cNvSpPr txBox="1"/>
          <p:nvPr/>
        </p:nvSpPr>
        <p:spPr>
          <a:xfrm>
            <a:off x="5338800" y="887650"/>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dirty="0">
                <a:solidFill>
                  <a:srgbClr val="676767"/>
                </a:solidFill>
                <a:latin typeface="Roboto"/>
                <a:ea typeface="Roboto"/>
                <a:cs typeface="Roboto"/>
                <a:sym typeface="Roboto"/>
              </a:rPr>
              <a:t>Note: All patient information can be added at any time, before or after patient creation.</a:t>
            </a:r>
            <a:endParaRPr sz="1300" i="1" dirty="0">
              <a:solidFill>
                <a:srgbClr val="676767"/>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4"/>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43" name="Google Shape;43;p4"/>
          <p:cNvPicPr preferRelativeResize="0"/>
          <p:nvPr/>
        </p:nvPicPr>
        <p:blipFill rotWithShape="1">
          <a:blip r:embed="rId3">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4" name="Google Shape;44;p4"/>
          <p:cNvPicPr preferRelativeResize="0"/>
          <p:nvPr/>
        </p:nvPicPr>
        <p:blipFill rotWithShape="1">
          <a:blip r:embed="rId4">
            <a:alphaModFix/>
          </a:blip>
          <a:srcRect/>
          <a:stretch/>
        </p:blipFill>
        <p:spPr>
          <a:xfrm>
            <a:off x="6475573" y="3016340"/>
            <a:ext cx="274320" cy="274320"/>
          </a:xfrm>
          <a:prstGeom prst="rect">
            <a:avLst/>
          </a:prstGeom>
          <a:noFill/>
          <a:ln>
            <a:noFill/>
          </a:ln>
          <a:effectLst>
            <a:outerShdw blurRad="50800" dist="38100" dir="2700000" algn="tl" rotWithShape="0">
              <a:srgbClr val="000000">
                <a:alpha val="40000"/>
              </a:srgbClr>
            </a:outerShdw>
          </a:effectLst>
        </p:spPr>
      </p:pic>
      <p:pic>
        <p:nvPicPr>
          <p:cNvPr id="45" name="Google Shape;45;p4"/>
          <p:cNvPicPr preferRelativeResize="0"/>
          <p:nvPr/>
        </p:nvPicPr>
        <p:blipFill>
          <a:blip r:embed="rId5">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sp>
        <p:nvSpPr>
          <p:cNvPr id="46" name="Google Shape;46;p4"/>
          <p:cNvSpPr txBox="1"/>
          <p:nvPr/>
        </p:nvSpPr>
        <p:spPr>
          <a:xfrm>
            <a:off x="889925" y="1120100"/>
            <a:ext cx="4812600" cy="121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2200" b="1">
              <a:solidFill>
                <a:srgbClr val="676767"/>
              </a:solidFill>
              <a:latin typeface="Roboto"/>
              <a:ea typeface="Roboto"/>
              <a:cs typeface="Roboto"/>
              <a:sym typeface="Roboto"/>
            </a:endParaRPr>
          </a:p>
        </p:txBody>
      </p:sp>
      <p:pic>
        <p:nvPicPr>
          <p:cNvPr id="47" name="Google Shape;47;p4"/>
          <p:cNvPicPr preferRelativeResize="0"/>
          <p:nvPr/>
        </p:nvPicPr>
        <p:blipFill rotWithShape="1">
          <a:blip r:embed="rId4">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sp>
        <p:nvSpPr>
          <p:cNvPr id="2" name="Google Shape;37;p3">
            <a:extLst>
              <a:ext uri="{FF2B5EF4-FFF2-40B4-BE49-F238E27FC236}">
                <a16:creationId xmlns:a16="http://schemas.microsoft.com/office/drawing/2014/main" id="{E0AD2B46-DF83-F8CB-5AE5-682B8690BEE1}"/>
              </a:ext>
            </a:extLst>
          </p:cNvPr>
          <p:cNvSpPr txBox="1"/>
          <p:nvPr/>
        </p:nvSpPr>
        <p:spPr>
          <a:xfrm>
            <a:off x="5338800" y="887650"/>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dirty="0">
                <a:solidFill>
                  <a:srgbClr val="676767"/>
                </a:solidFill>
                <a:latin typeface="Roboto"/>
                <a:ea typeface="Roboto"/>
                <a:cs typeface="Roboto"/>
                <a:sym typeface="Roboto"/>
              </a:rPr>
              <a:t>Note: All patient information can be added at any time, before or after patient creation.</a:t>
            </a:r>
            <a:endParaRPr sz="1300" i="1" dirty="0">
              <a:solidFill>
                <a:srgbClr val="676767"/>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5"/>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53" name="Google Shape;53;p5"/>
          <p:cNvPicPr preferRelativeResize="0"/>
          <p:nvPr/>
        </p:nvPicPr>
        <p:blipFill rotWithShape="1">
          <a:blip r:embed="rId3">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4" name="Google Shape;54;p5"/>
          <p:cNvPicPr preferRelativeResize="0"/>
          <p:nvPr/>
        </p:nvPicPr>
        <p:blipFill rotWithShape="1">
          <a:blip r:embed="rId4">
            <a:alphaModFix/>
          </a:blip>
          <a:srcRect/>
          <a:stretch/>
        </p:blipFill>
        <p:spPr>
          <a:xfrm>
            <a:off x="6475573" y="3016340"/>
            <a:ext cx="274320" cy="274320"/>
          </a:xfrm>
          <a:prstGeom prst="rect">
            <a:avLst/>
          </a:prstGeom>
          <a:noFill/>
          <a:ln>
            <a:noFill/>
          </a:ln>
          <a:effectLst>
            <a:outerShdw blurRad="50800" dist="38100" dir="2700000" algn="tl" rotWithShape="0">
              <a:srgbClr val="000000">
                <a:alpha val="40000"/>
              </a:srgbClr>
            </a:outerShdw>
          </a:effectLst>
        </p:spPr>
      </p:pic>
      <p:pic>
        <p:nvPicPr>
          <p:cNvPr id="55" name="Google Shape;55;p5"/>
          <p:cNvPicPr preferRelativeResize="0"/>
          <p:nvPr/>
        </p:nvPicPr>
        <p:blipFill>
          <a:blip r:embed="rId5">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56" name="Google Shape;56;p5"/>
          <p:cNvPicPr preferRelativeResize="0"/>
          <p:nvPr/>
        </p:nvPicPr>
        <p:blipFill rotWithShape="1">
          <a:blip r:embed="rId6">
            <a:alphaModFix/>
          </a:blip>
          <a:srcRect l="1050" t="4029" r="-1050" b="73999"/>
          <a:stretch/>
        </p:blipFill>
        <p:spPr>
          <a:xfrm>
            <a:off x="5338788" y="3953497"/>
            <a:ext cx="20271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7" name="Google Shape;57;p5"/>
          <p:cNvPicPr preferRelativeResize="0"/>
          <p:nvPr/>
        </p:nvPicPr>
        <p:blipFill rotWithShape="1">
          <a:blip r:embed="rId7">
            <a:alphaModFix/>
          </a:blip>
          <a:srcRect/>
          <a:stretch/>
        </p:blipFill>
        <p:spPr>
          <a:xfrm>
            <a:off x="5160566" y="4621766"/>
            <a:ext cx="274320" cy="274320"/>
          </a:xfrm>
          <a:prstGeom prst="rect">
            <a:avLst/>
          </a:prstGeom>
          <a:noFill/>
          <a:ln>
            <a:noFill/>
          </a:ln>
          <a:effectLst>
            <a:outerShdw blurRad="50800" dist="38100" dir="2700000" algn="tl" rotWithShape="0">
              <a:srgbClr val="000000">
                <a:alpha val="40000"/>
              </a:srgbClr>
            </a:outerShdw>
          </a:effectLst>
        </p:spPr>
      </p:pic>
      <p:sp>
        <p:nvSpPr>
          <p:cNvPr id="58" name="Google Shape;58;p5"/>
          <p:cNvSpPr txBox="1"/>
          <p:nvPr/>
        </p:nvSpPr>
        <p:spPr>
          <a:xfrm>
            <a:off x="889925" y="1120100"/>
            <a:ext cx="48126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p:txBody>
      </p:sp>
      <p:pic>
        <p:nvPicPr>
          <p:cNvPr id="59" name="Google Shape;59;p5"/>
          <p:cNvPicPr preferRelativeResize="0"/>
          <p:nvPr/>
        </p:nvPicPr>
        <p:blipFill rotWithShape="1">
          <a:blip r:embed="rId4">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60" name="Google Shape;60;p5"/>
          <p:cNvPicPr preferRelativeResize="0"/>
          <p:nvPr/>
        </p:nvPicPr>
        <p:blipFill rotWithShape="1">
          <a:blip r:embed="rId7">
            <a:alphaModFix/>
          </a:blip>
          <a:srcRect/>
          <a:stretch/>
        </p:blipFill>
        <p:spPr>
          <a:xfrm>
            <a:off x="508861" y="2287555"/>
            <a:ext cx="353886" cy="353886"/>
          </a:xfrm>
          <a:prstGeom prst="rect">
            <a:avLst/>
          </a:prstGeom>
          <a:noFill/>
          <a:ln>
            <a:noFill/>
          </a:ln>
          <a:effectLst>
            <a:outerShdw blurRad="50800" dist="38100" dir="2700000" algn="tl" rotWithShape="0">
              <a:srgbClr val="000000">
                <a:alpha val="40000"/>
              </a:srgbClr>
            </a:outerShdw>
          </a:effectLst>
        </p:spPr>
      </p:pic>
      <p:sp>
        <p:nvSpPr>
          <p:cNvPr id="2" name="Google Shape;37;p3">
            <a:extLst>
              <a:ext uri="{FF2B5EF4-FFF2-40B4-BE49-F238E27FC236}">
                <a16:creationId xmlns:a16="http://schemas.microsoft.com/office/drawing/2014/main" id="{5CA51543-31E9-9F7A-6780-410D01FA79D8}"/>
              </a:ext>
            </a:extLst>
          </p:cNvPr>
          <p:cNvSpPr txBox="1"/>
          <p:nvPr/>
        </p:nvSpPr>
        <p:spPr>
          <a:xfrm>
            <a:off x="5338800" y="887650"/>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dirty="0">
                <a:solidFill>
                  <a:srgbClr val="676767"/>
                </a:solidFill>
                <a:latin typeface="Roboto"/>
                <a:ea typeface="Roboto"/>
                <a:cs typeface="Roboto"/>
                <a:sym typeface="Roboto"/>
              </a:rPr>
              <a:t>Note: All patient information can be added at any time, before or after patient creation.</a:t>
            </a:r>
            <a:endParaRPr sz="1300" i="1" dirty="0">
              <a:solidFill>
                <a:srgbClr val="676767"/>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6"/>
          <p:cNvPicPr preferRelativeResize="0"/>
          <p:nvPr/>
        </p:nvPicPr>
        <p:blipFill rotWithShape="1">
          <a:blip r:embed="rId3">
            <a:alphaModFix/>
          </a:blip>
          <a:srcRect l="1050" t="4029" r="-1050" b="73999"/>
          <a:stretch/>
        </p:blipFill>
        <p:spPr>
          <a:xfrm>
            <a:off x="5338788" y="3953497"/>
            <a:ext cx="20271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66" name="Google Shape;66;p6"/>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67" name="Google Shape;67;p6"/>
          <p:cNvPicPr preferRelativeResize="0"/>
          <p:nvPr/>
        </p:nvPicPr>
        <p:blipFill rotWithShape="1">
          <a:blip r:embed="rId4">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8" name="Google Shape;68;p6"/>
          <p:cNvPicPr preferRelativeResize="0"/>
          <p:nvPr/>
        </p:nvPicPr>
        <p:blipFill rotWithShape="1">
          <a:blip r:embed="rId5">
            <a:alphaModFix/>
          </a:blip>
          <a:srcRect t="4782" b="12763"/>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9" name="Google Shape;69;p6"/>
          <p:cNvPicPr preferRelativeResize="0"/>
          <p:nvPr/>
        </p:nvPicPr>
        <p:blipFill rotWithShape="1">
          <a:blip r:embed="rId6">
            <a:alphaModFix/>
          </a:blip>
          <a:srcRect/>
          <a:stretch/>
        </p:blipFill>
        <p:spPr>
          <a:xfrm>
            <a:off x="6475573" y="3016340"/>
            <a:ext cx="274320" cy="274320"/>
          </a:xfrm>
          <a:prstGeom prst="rect">
            <a:avLst/>
          </a:prstGeom>
          <a:noFill/>
          <a:ln>
            <a:noFill/>
          </a:ln>
          <a:effectLst>
            <a:outerShdw blurRad="50800" dist="38100" dir="2700000" algn="tl" rotWithShape="0">
              <a:srgbClr val="000000">
                <a:alpha val="40000"/>
              </a:srgbClr>
            </a:outerShdw>
          </a:effectLst>
        </p:spPr>
      </p:pic>
      <p:pic>
        <p:nvPicPr>
          <p:cNvPr id="70" name="Google Shape;70;p6"/>
          <p:cNvPicPr preferRelativeResize="0"/>
          <p:nvPr/>
        </p:nvPicPr>
        <p:blipFill rotWithShape="1">
          <a:blip r:embed="rId7">
            <a:alphaModFix/>
          </a:blip>
          <a:srcRect/>
          <a:stretch/>
        </p:blipFill>
        <p:spPr>
          <a:xfrm>
            <a:off x="8416027" y="2871661"/>
            <a:ext cx="274320" cy="274320"/>
          </a:xfrm>
          <a:prstGeom prst="rect">
            <a:avLst/>
          </a:prstGeom>
          <a:noFill/>
          <a:ln>
            <a:noFill/>
          </a:ln>
          <a:effectLst>
            <a:outerShdw blurRad="50800" dist="38100" dir="2700000" algn="tl" rotWithShape="0">
              <a:srgbClr val="000000">
                <a:alpha val="40000"/>
              </a:srgbClr>
            </a:outerShdw>
          </a:effectLst>
        </p:spPr>
      </p:pic>
      <p:pic>
        <p:nvPicPr>
          <p:cNvPr id="71" name="Google Shape;71;p6"/>
          <p:cNvPicPr preferRelativeResize="0"/>
          <p:nvPr/>
        </p:nvPicPr>
        <p:blipFill>
          <a:blip r:embed="rId8">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72" name="Google Shape;72;p6"/>
          <p:cNvPicPr preferRelativeResize="0"/>
          <p:nvPr/>
        </p:nvPicPr>
        <p:blipFill rotWithShape="1">
          <a:blip r:embed="rId9">
            <a:alphaModFix/>
          </a:blip>
          <a:srcRect/>
          <a:stretch/>
        </p:blipFill>
        <p:spPr>
          <a:xfrm>
            <a:off x="5160566" y="4621766"/>
            <a:ext cx="274320" cy="274320"/>
          </a:xfrm>
          <a:prstGeom prst="rect">
            <a:avLst/>
          </a:prstGeom>
          <a:noFill/>
          <a:ln>
            <a:noFill/>
          </a:ln>
          <a:effectLst>
            <a:outerShdw blurRad="50800" dist="38100" dir="2700000" algn="tl" rotWithShape="0">
              <a:srgbClr val="000000">
                <a:alpha val="40000"/>
              </a:srgbClr>
            </a:outerShdw>
          </a:effectLst>
        </p:spPr>
      </p:pic>
      <p:sp>
        <p:nvSpPr>
          <p:cNvPr id="73" name="Google Shape;73;p6"/>
          <p:cNvSpPr/>
          <p:nvPr/>
        </p:nvSpPr>
        <p:spPr>
          <a:xfrm>
            <a:off x="7543250" y="2428525"/>
            <a:ext cx="2027100" cy="1648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6"/>
          <p:cNvSpPr/>
          <p:nvPr/>
        </p:nvSpPr>
        <p:spPr>
          <a:xfrm>
            <a:off x="8875375" y="1556900"/>
            <a:ext cx="674700" cy="274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6"/>
          <p:cNvSpPr txBox="1"/>
          <p:nvPr/>
        </p:nvSpPr>
        <p:spPr>
          <a:xfrm>
            <a:off x="889925" y="1120100"/>
            <a:ext cx="4812600" cy="258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2200" b="1">
              <a:solidFill>
                <a:srgbClr val="676767"/>
              </a:solidFill>
              <a:latin typeface="Roboto"/>
              <a:ea typeface="Roboto"/>
              <a:cs typeface="Roboto"/>
              <a:sym typeface="Roboto"/>
            </a:endParaRPr>
          </a:p>
        </p:txBody>
      </p:sp>
      <p:pic>
        <p:nvPicPr>
          <p:cNvPr id="76" name="Google Shape;76;p6"/>
          <p:cNvPicPr preferRelativeResize="0"/>
          <p:nvPr/>
        </p:nvPicPr>
        <p:blipFill rotWithShape="1">
          <a:blip r:embed="rId6">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77" name="Google Shape;77;p6"/>
          <p:cNvPicPr preferRelativeResize="0"/>
          <p:nvPr/>
        </p:nvPicPr>
        <p:blipFill rotWithShape="1">
          <a:blip r:embed="rId9">
            <a:alphaModFix/>
          </a:blip>
          <a:srcRect/>
          <a:stretch/>
        </p:blipFill>
        <p:spPr>
          <a:xfrm>
            <a:off x="508861" y="2287555"/>
            <a:ext cx="353886" cy="353886"/>
          </a:xfrm>
          <a:prstGeom prst="rect">
            <a:avLst/>
          </a:prstGeom>
          <a:noFill/>
          <a:ln>
            <a:noFill/>
          </a:ln>
          <a:effectLst>
            <a:outerShdw blurRad="50800" dist="38100" dir="2700000" algn="tl" rotWithShape="0">
              <a:srgbClr val="000000">
                <a:alpha val="40000"/>
              </a:srgbClr>
            </a:outerShdw>
          </a:effectLst>
        </p:spPr>
      </p:pic>
      <p:pic>
        <p:nvPicPr>
          <p:cNvPr id="78" name="Google Shape;78;p6"/>
          <p:cNvPicPr preferRelativeResize="0"/>
          <p:nvPr/>
        </p:nvPicPr>
        <p:blipFill rotWithShape="1">
          <a:blip r:embed="rId7">
            <a:alphaModFix/>
          </a:blip>
          <a:srcRect/>
          <a:stretch/>
        </p:blipFill>
        <p:spPr>
          <a:xfrm>
            <a:off x="508861" y="2711243"/>
            <a:ext cx="353886" cy="353886"/>
          </a:xfrm>
          <a:prstGeom prst="rect">
            <a:avLst/>
          </a:prstGeom>
          <a:noFill/>
          <a:ln>
            <a:noFill/>
          </a:ln>
          <a:effectLst>
            <a:outerShdw blurRad="50800" dist="38100" dir="2700000" algn="tl" rotWithShape="0">
              <a:srgbClr val="000000">
                <a:alpha val="40000"/>
              </a:srgbClr>
            </a:outerShdw>
          </a:effectLst>
        </p:spPr>
      </p:pic>
      <p:sp>
        <p:nvSpPr>
          <p:cNvPr id="2" name="Google Shape;37;p3">
            <a:extLst>
              <a:ext uri="{FF2B5EF4-FFF2-40B4-BE49-F238E27FC236}">
                <a16:creationId xmlns:a16="http://schemas.microsoft.com/office/drawing/2014/main" id="{9412D892-764A-2B4C-D75D-6900750C380A}"/>
              </a:ext>
            </a:extLst>
          </p:cNvPr>
          <p:cNvSpPr txBox="1"/>
          <p:nvPr/>
        </p:nvSpPr>
        <p:spPr>
          <a:xfrm>
            <a:off x="5338800" y="887650"/>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dirty="0">
                <a:solidFill>
                  <a:srgbClr val="676767"/>
                </a:solidFill>
                <a:latin typeface="Roboto"/>
                <a:ea typeface="Roboto"/>
                <a:cs typeface="Roboto"/>
                <a:sym typeface="Roboto"/>
              </a:rPr>
              <a:t>Note: All patient information can be added at any time, before or after patient creation.</a:t>
            </a:r>
            <a:endParaRPr sz="1300" i="1" dirty="0">
              <a:solidFill>
                <a:srgbClr val="676767"/>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7"/>
          <p:cNvPicPr preferRelativeResize="0"/>
          <p:nvPr/>
        </p:nvPicPr>
        <p:blipFill rotWithShape="1">
          <a:blip r:embed="rId3">
            <a:alphaModFix/>
          </a:blip>
          <a:srcRect t="4782" b="12763"/>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84" name="Google Shape;84;p7"/>
          <p:cNvSpPr/>
          <p:nvPr/>
        </p:nvSpPr>
        <p:spPr>
          <a:xfrm>
            <a:off x="7543250" y="2428525"/>
            <a:ext cx="2027100" cy="1648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7"/>
          <p:cNvSpPr/>
          <p:nvPr/>
        </p:nvSpPr>
        <p:spPr>
          <a:xfrm>
            <a:off x="8875375" y="1556900"/>
            <a:ext cx="674700" cy="274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6" name="Google Shape;86;p7"/>
          <p:cNvPicPr preferRelativeResize="0"/>
          <p:nvPr/>
        </p:nvPicPr>
        <p:blipFill rotWithShape="1">
          <a:blip r:embed="rId4">
            <a:alphaModFix/>
          </a:blip>
          <a:srcRect l="1050" t="4029" r="-1050" b="73999"/>
          <a:stretch/>
        </p:blipFill>
        <p:spPr>
          <a:xfrm>
            <a:off x="5338788" y="3953497"/>
            <a:ext cx="20271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87" name="Google Shape;87;p7"/>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88" name="Google Shape;88;p7"/>
          <p:cNvPicPr preferRelativeResize="0"/>
          <p:nvPr/>
        </p:nvPicPr>
        <p:blipFill rotWithShape="1">
          <a:blip r:embed="rId5">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9" name="Google Shape;89;p7"/>
          <p:cNvPicPr preferRelativeResize="0"/>
          <p:nvPr/>
        </p:nvPicPr>
        <p:blipFill rotWithShape="1">
          <a:blip r:embed="rId6">
            <a:alphaModFix/>
          </a:blip>
          <a:srcRect/>
          <a:stretch/>
        </p:blipFill>
        <p:spPr>
          <a:xfrm>
            <a:off x="6475573" y="3016340"/>
            <a:ext cx="274320" cy="274320"/>
          </a:xfrm>
          <a:prstGeom prst="rect">
            <a:avLst/>
          </a:prstGeom>
          <a:noFill/>
          <a:ln>
            <a:noFill/>
          </a:ln>
          <a:effectLst>
            <a:outerShdw blurRad="50800" dist="38100" dir="2700000" algn="tl" rotWithShape="0">
              <a:srgbClr val="000000">
                <a:alpha val="40000"/>
              </a:srgbClr>
            </a:outerShdw>
          </a:effectLst>
        </p:spPr>
      </p:pic>
      <p:pic>
        <p:nvPicPr>
          <p:cNvPr id="90" name="Google Shape;90;p7"/>
          <p:cNvPicPr preferRelativeResize="0"/>
          <p:nvPr/>
        </p:nvPicPr>
        <p:blipFill rotWithShape="1">
          <a:blip r:embed="rId7">
            <a:alphaModFix/>
          </a:blip>
          <a:srcRect/>
          <a:stretch/>
        </p:blipFill>
        <p:spPr>
          <a:xfrm>
            <a:off x="8416027" y="2871661"/>
            <a:ext cx="274320" cy="274320"/>
          </a:xfrm>
          <a:prstGeom prst="rect">
            <a:avLst/>
          </a:prstGeom>
          <a:noFill/>
          <a:ln>
            <a:noFill/>
          </a:ln>
          <a:effectLst>
            <a:outerShdw blurRad="50800" dist="38100" dir="2700000" algn="tl" rotWithShape="0">
              <a:srgbClr val="000000">
                <a:alpha val="40000"/>
              </a:srgbClr>
            </a:outerShdw>
          </a:effectLst>
        </p:spPr>
      </p:pic>
      <p:pic>
        <p:nvPicPr>
          <p:cNvPr id="91" name="Google Shape;91;p7"/>
          <p:cNvPicPr preferRelativeResize="0"/>
          <p:nvPr/>
        </p:nvPicPr>
        <p:blipFill rotWithShape="1">
          <a:blip r:embed="rId8">
            <a:alphaModFix/>
          </a:blip>
          <a:srcRect/>
          <a:stretch/>
        </p:blipFill>
        <p:spPr>
          <a:xfrm>
            <a:off x="8412141" y="4350669"/>
            <a:ext cx="274320" cy="274320"/>
          </a:xfrm>
          <a:prstGeom prst="rect">
            <a:avLst/>
          </a:prstGeom>
          <a:noFill/>
          <a:ln>
            <a:noFill/>
          </a:ln>
          <a:effectLst>
            <a:outerShdw blurRad="50800" dist="38100" dir="2700000" algn="tl" rotWithShape="0">
              <a:srgbClr val="000000">
                <a:alpha val="40000"/>
              </a:srgbClr>
            </a:outerShdw>
          </a:effectLst>
        </p:spPr>
      </p:pic>
      <p:pic>
        <p:nvPicPr>
          <p:cNvPr id="92" name="Google Shape;92;p7"/>
          <p:cNvPicPr preferRelativeResize="0"/>
          <p:nvPr/>
        </p:nvPicPr>
        <p:blipFill>
          <a:blip r:embed="rId9">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93" name="Google Shape;93;p7"/>
          <p:cNvPicPr preferRelativeResize="0"/>
          <p:nvPr/>
        </p:nvPicPr>
        <p:blipFill rotWithShape="1">
          <a:blip r:embed="rId10">
            <a:alphaModFix/>
          </a:blip>
          <a:srcRect/>
          <a:stretch/>
        </p:blipFill>
        <p:spPr>
          <a:xfrm>
            <a:off x="5160566" y="4621766"/>
            <a:ext cx="274320" cy="274320"/>
          </a:xfrm>
          <a:prstGeom prst="rect">
            <a:avLst/>
          </a:prstGeom>
          <a:noFill/>
          <a:ln>
            <a:noFill/>
          </a:ln>
          <a:effectLst>
            <a:outerShdw blurRad="50800" dist="38100" dir="2700000" algn="tl" rotWithShape="0">
              <a:srgbClr val="000000">
                <a:alpha val="40000"/>
              </a:srgbClr>
            </a:outerShdw>
          </a:effectLst>
        </p:spPr>
      </p:pic>
      <p:sp>
        <p:nvSpPr>
          <p:cNvPr id="94" name="Google Shape;94;p7"/>
          <p:cNvSpPr txBox="1"/>
          <p:nvPr/>
        </p:nvSpPr>
        <p:spPr>
          <a:xfrm>
            <a:off x="889925" y="1120100"/>
            <a:ext cx="4812600" cy="326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Take Photos </a:t>
            </a:r>
            <a:r>
              <a:rPr lang="en-ID" sz="1500" b="1">
                <a:solidFill>
                  <a:srgbClr val="676767"/>
                </a:solidFill>
                <a:latin typeface="Roboto"/>
                <a:ea typeface="Roboto"/>
                <a:cs typeface="Roboto"/>
                <a:sym typeface="Roboto"/>
              </a:rPr>
              <a:t>(Optional)</a:t>
            </a:r>
            <a:endParaRPr sz="700" b="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2200" b="1">
              <a:solidFill>
                <a:srgbClr val="676767"/>
              </a:solidFill>
              <a:latin typeface="Roboto"/>
              <a:ea typeface="Roboto"/>
              <a:cs typeface="Roboto"/>
              <a:sym typeface="Roboto"/>
            </a:endParaRPr>
          </a:p>
        </p:txBody>
      </p:sp>
      <p:pic>
        <p:nvPicPr>
          <p:cNvPr id="95" name="Google Shape;95;p7"/>
          <p:cNvPicPr preferRelativeResize="0"/>
          <p:nvPr/>
        </p:nvPicPr>
        <p:blipFill rotWithShape="1">
          <a:blip r:embed="rId8">
            <a:alphaModFix/>
          </a:blip>
          <a:srcRect/>
          <a:stretch/>
        </p:blipFill>
        <p:spPr>
          <a:xfrm>
            <a:off x="508861" y="3669247"/>
            <a:ext cx="353886" cy="353886"/>
          </a:xfrm>
          <a:prstGeom prst="rect">
            <a:avLst/>
          </a:prstGeom>
          <a:noFill/>
          <a:ln>
            <a:noFill/>
          </a:ln>
          <a:effectLst>
            <a:outerShdw blurRad="50800" dist="38100" dir="2700000" algn="tl" rotWithShape="0">
              <a:srgbClr val="000000">
                <a:alpha val="40000"/>
              </a:srgbClr>
            </a:outerShdw>
          </a:effectLst>
        </p:spPr>
      </p:pic>
      <p:pic>
        <p:nvPicPr>
          <p:cNvPr id="96" name="Google Shape;96;p7"/>
          <p:cNvPicPr preferRelativeResize="0"/>
          <p:nvPr/>
        </p:nvPicPr>
        <p:blipFill rotWithShape="1">
          <a:blip r:embed="rId6">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97" name="Google Shape;97;p7"/>
          <p:cNvPicPr preferRelativeResize="0"/>
          <p:nvPr/>
        </p:nvPicPr>
        <p:blipFill rotWithShape="1">
          <a:blip r:embed="rId10">
            <a:alphaModFix/>
          </a:blip>
          <a:srcRect/>
          <a:stretch/>
        </p:blipFill>
        <p:spPr>
          <a:xfrm>
            <a:off x="508861" y="2287555"/>
            <a:ext cx="353886" cy="353886"/>
          </a:xfrm>
          <a:prstGeom prst="rect">
            <a:avLst/>
          </a:prstGeom>
          <a:noFill/>
          <a:ln>
            <a:noFill/>
          </a:ln>
          <a:effectLst>
            <a:outerShdw blurRad="50800" dist="38100" dir="2700000" algn="tl" rotWithShape="0">
              <a:srgbClr val="000000">
                <a:alpha val="40000"/>
              </a:srgbClr>
            </a:outerShdw>
          </a:effectLst>
        </p:spPr>
      </p:pic>
      <p:pic>
        <p:nvPicPr>
          <p:cNvPr id="98" name="Google Shape;98;p7"/>
          <p:cNvPicPr preferRelativeResize="0"/>
          <p:nvPr/>
        </p:nvPicPr>
        <p:blipFill rotWithShape="1">
          <a:blip r:embed="rId7">
            <a:alphaModFix/>
          </a:blip>
          <a:srcRect/>
          <a:stretch/>
        </p:blipFill>
        <p:spPr>
          <a:xfrm>
            <a:off x="508861" y="2711243"/>
            <a:ext cx="353886" cy="353886"/>
          </a:xfrm>
          <a:prstGeom prst="rect">
            <a:avLst/>
          </a:prstGeom>
          <a:noFill/>
          <a:ln>
            <a:noFill/>
          </a:ln>
          <a:effectLst>
            <a:outerShdw blurRad="50800" dist="38100" dir="2700000" algn="tl" rotWithShape="0">
              <a:srgbClr val="000000">
                <a:alpha val="40000"/>
              </a:srgbClr>
            </a:outerShdw>
          </a:effectLst>
        </p:spPr>
      </p:pic>
      <p:sp>
        <p:nvSpPr>
          <p:cNvPr id="2" name="Google Shape;37;p3">
            <a:extLst>
              <a:ext uri="{FF2B5EF4-FFF2-40B4-BE49-F238E27FC236}">
                <a16:creationId xmlns:a16="http://schemas.microsoft.com/office/drawing/2014/main" id="{07170E0F-116B-E794-6337-E81519AEB546}"/>
              </a:ext>
            </a:extLst>
          </p:cNvPr>
          <p:cNvSpPr txBox="1"/>
          <p:nvPr/>
        </p:nvSpPr>
        <p:spPr>
          <a:xfrm>
            <a:off x="5338800" y="887650"/>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dirty="0">
                <a:solidFill>
                  <a:srgbClr val="676767"/>
                </a:solidFill>
                <a:latin typeface="Roboto"/>
                <a:ea typeface="Roboto"/>
                <a:cs typeface="Roboto"/>
                <a:sym typeface="Roboto"/>
              </a:rPr>
              <a:t>Note: All patient information can be added at any time, before or after patient creation.</a:t>
            </a:r>
            <a:endParaRPr sz="1300" i="1" dirty="0">
              <a:solidFill>
                <a:srgbClr val="676767"/>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8"/>
          <p:cNvPicPr preferRelativeResize="0"/>
          <p:nvPr/>
        </p:nvPicPr>
        <p:blipFill rotWithShape="1">
          <a:blip r:embed="rId3">
            <a:alphaModFix/>
          </a:blip>
          <a:srcRect t="4782" b="12763"/>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4" name="Google Shape;104;p8"/>
          <p:cNvPicPr preferRelativeResize="0"/>
          <p:nvPr/>
        </p:nvPicPr>
        <p:blipFill rotWithShape="1">
          <a:blip r:embed="rId4">
            <a:alphaModFix/>
          </a:blip>
          <a:srcRect l="1050" t="4029" r="-1050" b="73999"/>
          <a:stretch/>
        </p:blipFill>
        <p:spPr>
          <a:xfrm>
            <a:off x="5338788" y="3953497"/>
            <a:ext cx="20271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5" name="Google Shape;105;p8"/>
          <p:cNvPicPr preferRelativeResize="0"/>
          <p:nvPr/>
        </p:nvPicPr>
        <p:blipFill rotWithShape="1">
          <a:blip r:embed="rId5">
            <a:alphaModFix/>
          </a:blip>
          <a:srcRect t="32545" b="4746"/>
          <a:stretch/>
        </p:blipFill>
        <p:spPr>
          <a:xfrm>
            <a:off x="9707048" y="1293283"/>
            <a:ext cx="2027100" cy="275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6" name="Google Shape;106;p8"/>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107" name="Google Shape;107;p8"/>
          <p:cNvPicPr preferRelativeResize="0"/>
          <p:nvPr/>
        </p:nvPicPr>
        <p:blipFill rotWithShape="1">
          <a:blip r:embed="rId6">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8" name="Google Shape;108;p8"/>
          <p:cNvPicPr preferRelativeResize="0"/>
          <p:nvPr/>
        </p:nvPicPr>
        <p:blipFill rotWithShape="1">
          <a:blip r:embed="rId7">
            <a:alphaModFix/>
          </a:blip>
          <a:srcRect/>
          <a:stretch/>
        </p:blipFill>
        <p:spPr>
          <a:xfrm>
            <a:off x="10520566" y="1249264"/>
            <a:ext cx="274320" cy="274320"/>
          </a:xfrm>
          <a:prstGeom prst="rect">
            <a:avLst/>
          </a:prstGeom>
          <a:noFill/>
          <a:ln>
            <a:noFill/>
          </a:ln>
          <a:effectLst>
            <a:outerShdw blurRad="50800" dist="38100" dir="2700000" algn="tl" rotWithShape="0">
              <a:srgbClr val="000000">
                <a:alpha val="40000"/>
              </a:srgbClr>
            </a:outerShdw>
          </a:effectLst>
        </p:spPr>
      </p:pic>
      <p:pic>
        <p:nvPicPr>
          <p:cNvPr id="109" name="Google Shape;109;p8"/>
          <p:cNvPicPr preferRelativeResize="0"/>
          <p:nvPr/>
        </p:nvPicPr>
        <p:blipFill rotWithShape="1">
          <a:blip r:embed="rId8">
            <a:alphaModFix/>
          </a:blip>
          <a:srcRect/>
          <a:stretch/>
        </p:blipFill>
        <p:spPr>
          <a:xfrm>
            <a:off x="6475573" y="3016340"/>
            <a:ext cx="274320" cy="274320"/>
          </a:xfrm>
          <a:prstGeom prst="rect">
            <a:avLst/>
          </a:prstGeom>
          <a:noFill/>
          <a:ln>
            <a:noFill/>
          </a:ln>
          <a:effectLst>
            <a:outerShdw blurRad="50800" dist="38100" dir="2700000" algn="tl" rotWithShape="0">
              <a:srgbClr val="000000">
                <a:alpha val="40000"/>
              </a:srgbClr>
            </a:outerShdw>
          </a:effectLst>
        </p:spPr>
      </p:pic>
      <p:pic>
        <p:nvPicPr>
          <p:cNvPr id="110" name="Google Shape;110;p8"/>
          <p:cNvPicPr preferRelativeResize="0"/>
          <p:nvPr/>
        </p:nvPicPr>
        <p:blipFill rotWithShape="1">
          <a:blip r:embed="rId9">
            <a:alphaModFix/>
          </a:blip>
          <a:srcRect/>
          <a:stretch/>
        </p:blipFill>
        <p:spPr>
          <a:xfrm>
            <a:off x="8416027" y="2871661"/>
            <a:ext cx="274320" cy="274320"/>
          </a:xfrm>
          <a:prstGeom prst="rect">
            <a:avLst/>
          </a:prstGeom>
          <a:noFill/>
          <a:ln>
            <a:noFill/>
          </a:ln>
          <a:effectLst>
            <a:outerShdw blurRad="50800" dist="38100" dir="2700000" algn="tl" rotWithShape="0">
              <a:srgbClr val="000000">
                <a:alpha val="40000"/>
              </a:srgbClr>
            </a:outerShdw>
          </a:effectLst>
        </p:spPr>
      </p:pic>
      <p:pic>
        <p:nvPicPr>
          <p:cNvPr id="111" name="Google Shape;111;p8"/>
          <p:cNvPicPr preferRelativeResize="0"/>
          <p:nvPr/>
        </p:nvPicPr>
        <p:blipFill rotWithShape="1">
          <a:blip r:embed="rId10">
            <a:alphaModFix/>
          </a:blip>
          <a:srcRect/>
          <a:stretch/>
        </p:blipFill>
        <p:spPr>
          <a:xfrm>
            <a:off x="8412141" y="4350669"/>
            <a:ext cx="274320" cy="274320"/>
          </a:xfrm>
          <a:prstGeom prst="rect">
            <a:avLst/>
          </a:prstGeom>
          <a:noFill/>
          <a:ln>
            <a:noFill/>
          </a:ln>
          <a:effectLst>
            <a:outerShdw blurRad="50800" dist="38100" dir="2700000" algn="tl" rotWithShape="0">
              <a:srgbClr val="000000">
                <a:alpha val="40000"/>
              </a:srgbClr>
            </a:outerShdw>
          </a:effectLst>
        </p:spPr>
      </p:pic>
      <p:pic>
        <p:nvPicPr>
          <p:cNvPr id="112" name="Google Shape;112;p8"/>
          <p:cNvPicPr preferRelativeResize="0"/>
          <p:nvPr/>
        </p:nvPicPr>
        <p:blipFill>
          <a:blip r:embed="rId11">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113" name="Google Shape;113;p8"/>
          <p:cNvPicPr preferRelativeResize="0"/>
          <p:nvPr/>
        </p:nvPicPr>
        <p:blipFill rotWithShape="1">
          <a:blip r:embed="rId12">
            <a:alphaModFix/>
          </a:blip>
          <a:srcRect/>
          <a:stretch/>
        </p:blipFill>
        <p:spPr>
          <a:xfrm>
            <a:off x="5160566" y="4621766"/>
            <a:ext cx="274320" cy="274320"/>
          </a:xfrm>
          <a:prstGeom prst="rect">
            <a:avLst/>
          </a:prstGeom>
          <a:noFill/>
          <a:ln>
            <a:noFill/>
          </a:ln>
          <a:effectLst>
            <a:outerShdw blurRad="50800" dist="38100" dir="2700000" algn="tl" rotWithShape="0">
              <a:srgbClr val="000000">
                <a:alpha val="40000"/>
              </a:srgbClr>
            </a:outerShdw>
          </a:effectLst>
        </p:spPr>
      </p:pic>
      <p:sp>
        <p:nvSpPr>
          <p:cNvPr id="114" name="Google Shape;114;p8"/>
          <p:cNvSpPr txBox="1"/>
          <p:nvPr/>
        </p:nvSpPr>
        <p:spPr>
          <a:xfrm>
            <a:off x="889925" y="1120100"/>
            <a:ext cx="4812600" cy="422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Take Photos </a:t>
            </a:r>
            <a:r>
              <a:rPr lang="en-ID" sz="1500" b="1">
                <a:solidFill>
                  <a:srgbClr val="676767"/>
                </a:solidFill>
                <a:latin typeface="Roboto"/>
                <a:ea typeface="Roboto"/>
                <a:cs typeface="Roboto"/>
                <a:sym typeface="Roboto"/>
              </a:rPr>
              <a:t>(Optional)</a:t>
            </a:r>
            <a:endParaRPr sz="700" b="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Chief Complaint </a:t>
            </a:r>
            <a:r>
              <a:rPr lang="en-ID" b="1">
                <a:solidFill>
                  <a:srgbClr val="676767"/>
                </a:solidFill>
                <a:latin typeface="Roboto"/>
                <a:ea typeface="Roboto"/>
                <a:cs typeface="Roboto"/>
                <a:sym typeface="Roboto"/>
              </a:rPr>
              <a:t>(Optional)</a:t>
            </a:r>
            <a:endParaRPr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2200" b="1">
              <a:solidFill>
                <a:srgbClr val="676767"/>
              </a:solidFill>
              <a:latin typeface="Roboto"/>
              <a:ea typeface="Roboto"/>
              <a:cs typeface="Roboto"/>
              <a:sym typeface="Roboto"/>
            </a:endParaRPr>
          </a:p>
        </p:txBody>
      </p:sp>
      <p:pic>
        <p:nvPicPr>
          <p:cNvPr id="115" name="Google Shape;115;p8"/>
          <p:cNvPicPr preferRelativeResize="0"/>
          <p:nvPr/>
        </p:nvPicPr>
        <p:blipFill rotWithShape="1">
          <a:blip r:embed="rId10">
            <a:alphaModFix/>
          </a:blip>
          <a:srcRect/>
          <a:stretch/>
        </p:blipFill>
        <p:spPr>
          <a:xfrm>
            <a:off x="508861" y="3669247"/>
            <a:ext cx="353886" cy="353886"/>
          </a:xfrm>
          <a:prstGeom prst="rect">
            <a:avLst/>
          </a:prstGeom>
          <a:noFill/>
          <a:ln>
            <a:noFill/>
          </a:ln>
          <a:effectLst>
            <a:outerShdw blurRad="50800" dist="38100" dir="2700000" algn="tl" rotWithShape="0">
              <a:srgbClr val="000000">
                <a:alpha val="40000"/>
              </a:srgbClr>
            </a:outerShdw>
          </a:effectLst>
        </p:spPr>
      </p:pic>
      <p:pic>
        <p:nvPicPr>
          <p:cNvPr id="116" name="Google Shape;116;p8"/>
          <p:cNvPicPr preferRelativeResize="0"/>
          <p:nvPr/>
        </p:nvPicPr>
        <p:blipFill rotWithShape="1">
          <a:blip r:embed="rId7">
            <a:alphaModFix/>
          </a:blip>
          <a:srcRect/>
          <a:stretch/>
        </p:blipFill>
        <p:spPr>
          <a:xfrm>
            <a:off x="508861" y="4348398"/>
            <a:ext cx="353886" cy="353886"/>
          </a:xfrm>
          <a:prstGeom prst="rect">
            <a:avLst/>
          </a:prstGeom>
          <a:noFill/>
          <a:ln>
            <a:noFill/>
          </a:ln>
          <a:effectLst>
            <a:outerShdw blurRad="50800" dist="38100" dir="2700000" algn="tl" rotWithShape="0">
              <a:srgbClr val="000000">
                <a:alpha val="40000"/>
              </a:srgbClr>
            </a:outerShdw>
          </a:effectLst>
        </p:spPr>
      </p:pic>
      <p:pic>
        <p:nvPicPr>
          <p:cNvPr id="117" name="Google Shape;117;p8"/>
          <p:cNvPicPr preferRelativeResize="0"/>
          <p:nvPr/>
        </p:nvPicPr>
        <p:blipFill rotWithShape="1">
          <a:blip r:embed="rId8">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118" name="Google Shape;118;p8"/>
          <p:cNvPicPr preferRelativeResize="0"/>
          <p:nvPr/>
        </p:nvPicPr>
        <p:blipFill rotWithShape="1">
          <a:blip r:embed="rId12">
            <a:alphaModFix/>
          </a:blip>
          <a:srcRect/>
          <a:stretch/>
        </p:blipFill>
        <p:spPr>
          <a:xfrm>
            <a:off x="508861" y="2287555"/>
            <a:ext cx="353886" cy="353886"/>
          </a:xfrm>
          <a:prstGeom prst="rect">
            <a:avLst/>
          </a:prstGeom>
          <a:noFill/>
          <a:ln>
            <a:noFill/>
          </a:ln>
          <a:effectLst>
            <a:outerShdw blurRad="50800" dist="38100" dir="2700000" algn="tl" rotWithShape="0">
              <a:srgbClr val="000000">
                <a:alpha val="40000"/>
              </a:srgbClr>
            </a:outerShdw>
          </a:effectLst>
        </p:spPr>
      </p:pic>
      <p:pic>
        <p:nvPicPr>
          <p:cNvPr id="119" name="Google Shape;119;p8"/>
          <p:cNvPicPr preferRelativeResize="0"/>
          <p:nvPr/>
        </p:nvPicPr>
        <p:blipFill rotWithShape="1">
          <a:blip r:embed="rId9">
            <a:alphaModFix/>
          </a:blip>
          <a:srcRect/>
          <a:stretch/>
        </p:blipFill>
        <p:spPr>
          <a:xfrm>
            <a:off x="508861" y="2711243"/>
            <a:ext cx="353886" cy="353886"/>
          </a:xfrm>
          <a:prstGeom prst="rect">
            <a:avLst/>
          </a:prstGeom>
          <a:noFill/>
          <a:ln>
            <a:noFill/>
          </a:ln>
          <a:effectLst>
            <a:outerShdw blurRad="50800" dist="38100" dir="2700000" algn="tl" rotWithShape="0">
              <a:srgbClr val="000000">
                <a:alpha val="40000"/>
              </a:srgbClr>
            </a:outerShdw>
          </a:effectLst>
        </p:spPr>
      </p:pic>
      <p:sp>
        <p:nvSpPr>
          <p:cNvPr id="2" name="Google Shape;37;p3">
            <a:extLst>
              <a:ext uri="{FF2B5EF4-FFF2-40B4-BE49-F238E27FC236}">
                <a16:creationId xmlns:a16="http://schemas.microsoft.com/office/drawing/2014/main" id="{FE1AE07F-5416-A428-6896-899F823C7146}"/>
              </a:ext>
            </a:extLst>
          </p:cNvPr>
          <p:cNvSpPr txBox="1"/>
          <p:nvPr/>
        </p:nvSpPr>
        <p:spPr>
          <a:xfrm>
            <a:off x="5338800" y="887650"/>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dirty="0">
                <a:solidFill>
                  <a:srgbClr val="676767"/>
                </a:solidFill>
                <a:latin typeface="Roboto"/>
                <a:ea typeface="Roboto"/>
                <a:cs typeface="Roboto"/>
                <a:sym typeface="Roboto"/>
              </a:rPr>
              <a:t>Note: All patient information can be added at any time, before or after patient creation.</a:t>
            </a:r>
            <a:endParaRPr sz="1300" i="1" dirty="0">
              <a:solidFill>
                <a:srgbClr val="676767"/>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9"/>
          <p:cNvPicPr preferRelativeResize="0"/>
          <p:nvPr/>
        </p:nvPicPr>
        <p:blipFill rotWithShape="1">
          <a:blip r:embed="rId3">
            <a:alphaModFix/>
          </a:blip>
          <a:srcRect t="32545" b="4746"/>
          <a:stretch/>
        </p:blipFill>
        <p:spPr>
          <a:xfrm>
            <a:off x="9707048" y="1293283"/>
            <a:ext cx="2027100" cy="275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5" name="Google Shape;125;p9"/>
          <p:cNvPicPr preferRelativeResize="0"/>
          <p:nvPr/>
        </p:nvPicPr>
        <p:blipFill rotWithShape="1">
          <a:blip r:embed="rId4">
            <a:alphaModFix/>
          </a:blip>
          <a:srcRect t="4782" b="12763"/>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6" name="Google Shape;126;p9"/>
          <p:cNvPicPr preferRelativeResize="0"/>
          <p:nvPr/>
        </p:nvPicPr>
        <p:blipFill rotWithShape="1">
          <a:blip r:embed="rId5">
            <a:alphaModFix/>
          </a:blip>
          <a:srcRect l="1050" t="4029" r="-1050" b="73999"/>
          <a:stretch/>
        </p:blipFill>
        <p:spPr>
          <a:xfrm>
            <a:off x="5338788" y="3953497"/>
            <a:ext cx="20271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27" name="Google Shape;127;p9"/>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128" name="Google Shape;128;p9"/>
          <p:cNvPicPr preferRelativeResize="0"/>
          <p:nvPr/>
        </p:nvPicPr>
        <p:blipFill rotWithShape="1">
          <a:blip r:embed="rId6">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9" name="Google Shape;129;p9"/>
          <p:cNvPicPr preferRelativeResize="0"/>
          <p:nvPr/>
        </p:nvPicPr>
        <p:blipFill rotWithShape="1">
          <a:blip r:embed="rId7">
            <a:alphaModFix/>
          </a:blip>
          <a:srcRect/>
          <a:stretch/>
        </p:blipFill>
        <p:spPr>
          <a:xfrm>
            <a:off x="6475573" y="3016340"/>
            <a:ext cx="274320" cy="274320"/>
          </a:xfrm>
          <a:prstGeom prst="rect">
            <a:avLst/>
          </a:prstGeom>
          <a:noFill/>
          <a:ln>
            <a:noFill/>
          </a:ln>
          <a:effectLst>
            <a:outerShdw blurRad="50800" dist="38100" dir="2700000" algn="tl" rotWithShape="0">
              <a:srgbClr val="000000">
                <a:alpha val="40000"/>
              </a:srgbClr>
            </a:outerShdw>
          </a:effectLst>
        </p:spPr>
      </p:pic>
      <p:pic>
        <p:nvPicPr>
          <p:cNvPr id="130" name="Google Shape;130;p9"/>
          <p:cNvPicPr preferRelativeResize="0"/>
          <p:nvPr/>
        </p:nvPicPr>
        <p:blipFill rotWithShape="1">
          <a:blip r:embed="rId8">
            <a:alphaModFix/>
          </a:blip>
          <a:srcRect/>
          <a:stretch/>
        </p:blipFill>
        <p:spPr>
          <a:xfrm>
            <a:off x="8416027" y="2871661"/>
            <a:ext cx="274320" cy="274320"/>
          </a:xfrm>
          <a:prstGeom prst="rect">
            <a:avLst/>
          </a:prstGeom>
          <a:noFill/>
          <a:ln>
            <a:noFill/>
          </a:ln>
          <a:effectLst>
            <a:outerShdw blurRad="50800" dist="38100" dir="2700000" algn="tl" rotWithShape="0">
              <a:srgbClr val="000000">
                <a:alpha val="40000"/>
              </a:srgbClr>
            </a:outerShdw>
          </a:effectLst>
        </p:spPr>
      </p:pic>
      <p:pic>
        <p:nvPicPr>
          <p:cNvPr id="131" name="Google Shape;131;p9"/>
          <p:cNvPicPr preferRelativeResize="0"/>
          <p:nvPr/>
        </p:nvPicPr>
        <p:blipFill rotWithShape="1">
          <a:blip r:embed="rId9">
            <a:alphaModFix/>
          </a:blip>
          <a:srcRect/>
          <a:stretch/>
        </p:blipFill>
        <p:spPr>
          <a:xfrm>
            <a:off x="10583441" y="3435409"/>
            <a:ext cx="274320" cy="274320"/>
          </a:xfrm>
          <a:prstGeom prst="rect">
            <a:avLst/>
          </a:prstGeom>
          <a:noFill/>
          <a:ln>
            <a:noFill/>
          </a:ln>
          <a:effectLst>
            <a:outerShdw blurRad="50800" dist="38100" dir="2700000" algn="tl" rotWithShape="0">
              <a:srgbClr val="000000">
                <a:alpha val="40000"/>
              </a:srgbClr>
            </a:outerShdw>
          </a:effectLst>
        </p:spPr>
      </p:pic>
      <p:pic>
        <p:nvPicPr>
          <p:cNvPr id="132" name="Google Shape;132;p9"/>
          <p:cNvPicPr preferRelativeResize="0"/>
          <p:nvPr/>
        </p:nvPicPr>
        <p:blipFill rotWithShape="1">
          <a:blip r:embed="rId10">
            <a:alphaModFix/>
          </a:blip>
          <a:srcRect/>
          <a:stretch/>
        </p:blipFill>
        <p:spPr>
          <a:xfrm>
            <a:off x="8412141" y="4350669"/>
            <a:ext cx="274320" cy="274320"/>
          </a:xfrm>
          <a:prstGeom prst="rect">
            <a:avLst/>
          </a:prstGeom>
          <a:noFill/>
          <a:ln>
            <a:noFill/>
          </a:ln>
          <a:effectLst>
            <a:outerShdw blurRad="50800" dist="38100" dir="2700000" algn="tl" rotWithShape="0">
              <a:srgbClr val="000000">
                <a:alpha val="40000"/>
              </a:srgbClr>
            </a:outerShdw>
          </a:effectLst>
        </p:spPr>
      </p:pic>
      <p:pic>
        <p:nvPicPr>
          <p:cNvPr id="133" name="Google Shape;133;p9"/>
          <p:cNvPicPr preferRelativeResize="0"/>
          <p:nvPr/>
        </p:nvPicPr>
        <p:blipFill>
          <a:blip r:embed="rId11">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134" name="Google Shape;134;p9"/>
          <p:cNvPicPr preferRelativeResize="0"/>
          <p:nvPr/>
        </p:nvPicPr>
        <p:blipFill rotWithShape="1">
          <a:blip r:embed="rId12">
            <a:alphaModFix/>
          </a:blip>
          <a:srcRect/>
          <a:stretch/>
        </p:blipFill>
        <p:spPr>
          <a:xfrm>
            <a:off x="5160566" y="4621766"/>
            <a:ext cx="274320" cy="274320"/>
          </a:xfrm>
          <a:prstGeom prst="rect">
            <a:avLst/>
          </a:prstGeom>
          <a:noFill/>
          <a:ln>
            <a:noFill/>
          </a:ln>
          <a:effectLst>
            <a:outerShdw blurRad="50800" dist="38100" dir="2700000" algn="tl" rotWithShape="0">
              <a:srgbClr val="000000">
                <a:alpha val="40000"/>
              </a:srgbClr>
            </a:outerShdw>
          </a:effectLst>
        </p:spPr>
      </p:pic>
      <p:pic>
        <p:nvPicPr>
          <p:cNvPr id="135" name="Google Shape;135;p9"/>
          <p:cNvPicPr preferRelativeResize="0"/>
          <p:nvPr/>
        </p:nvPicPr>
        <p:blipFill rotWithShape="1">
          <a:blip r:embed="rId13">
            <a:alphaModFix/>
          </a:blip>
          <a:srcRect/>
          <a:stretch/>
        </p:blipFill>
        <p:spPr>
          <a:xfrm>
            <a:off x="10520566" y="1249264"/>
            <a:ext cx="274320" cy="274320"/>
          </a:xfrm>
          <a:prstGeom prst="rect">
            <a:avLst/>
          </a:prstGeom>
          <a:noFill/>
          <a:ln>
            <a:noFill/>
          </a:ln>
          <a:effectLst>
            <a:outerShdw blurRad="50800" dist="38100" dir="2700000" algn="tl" rotWithShape="0">
              <a:srgbClr val="000000">
                <a:alpha val="40000"/>
              </a:srgbClr>
            </a:outerShdw>
          </a:effectLst>
        </p:spPr>
      </p:pic>
      <p:sp>
        <p:nvSpPr>
          <p:cNvPr id="136" name="Google Shape;136;p9"/>
          <p:cNvSpPr txBox="1"/>
          <p:nvPr/>
        </p:nvSpPr>
        <p:spPr>
          <a:xfrm>
            <a:off x="889925" y="1120100"/>
            <a:ext cx="4812600" cy="518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Take Photos </a:t>
            </a:r>
            <a:r>
              <a:rPr lang="en-ID" sz="1500" b="1">
                <a:solidFill>
                  <a:srgbClr val="676767"/>
                </a:solidFill>
                <a:latin typeface="Roboto"/>
                <a:ea typeface="Roboto"/>
                <a:cs typeface="Roboto"/>
                <a:sym typeface="Roboto"/>
              </a:rPr>
              <a:t>(Optional)</a:t>
            </a:r>
            <a:endParaRPr sz="700" b="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Chief Complaint </a:t>
            </a:r>
            <a:r>
              <a:rPr lang="en-ID" b="1">
                <a:solidFill>
                  <a:srgbClr val="676767"/>
                </a:solidFill>
                <a:latin typeface="Roboto"/>
                <a:ea typeface="Roboto"/>
                <a:cs typeface="Roboto"/>
                <a:sym typeface="Roboto"/>
              </a:rPr>
              <a:t>(Optional)</a:t>
            </a:r>
            <a:endParaRPr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Create Patient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you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prior to hitting </a:t>
            </a:r>
            <a:r>
              <a:rPr lang="en-ID" sz="1500" b="1" i="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you can immediately alert the receiving facility</a:t>
            </a:r>
            <a:endParaRPr sz="2200" b="1">
              <a:solidFill>
                <a:srgbClr val="676767"/>
              </a:solidFill>
              <a:latin typeface="Roboto"/>
              <a:ea typeface="Roboto"/>
              <a:cs typeface="Roboto"/>
              <a:sym typeface="Roboto"/>
            </a:endParaRPr>
          </a:p>
        </p:txBody>
      </p:sp>
      <p:pic>
        <p:nvPicPr>
          <p:cNvPr id="137" name="Google Shape;137;p9"/>
          <p:cNvPicPr preferRelativeResize="0"/>
          <p:nvPr/>
        </p:nvPicPr>
        <p:blipFill rotWithShape="1">
          <a:blip r:embed="rId10">
            <a:alphaModFix/>
          </a:blip>
          <a:srcRect/>
          <a:stretch/>
        </p:blipFill>
        <p:spPr>
          <a:xfrm>
            <a:off x="508861" y="3669247"/>
            <a:ext cx="353886" cy="353886"/>
          </a:xfrm>
          <a:prstGeom prst="rect">
            <a:avLst/>
          </a:prstGeom>
          <a:noFill/>
          <a:ln>
            <a:noFill/>
          </a:ln>
          <a:effectLst>
            <a:outerShdw blurRad="50800" dist="38100" dir="2700000" algn="tl" rotWithShape="0">
              <a:srgbClr val="000000">
                <a:alpha val="40000"/>
              </a:srgbClr>
            </a:outerShdw>
          </a:effectLst>
        </p:spPr>
      </p:pic>
      <p:pic>
        <p:nvPicPr>
          <p:cNvPr id="138" name="Google Shape;138;p9"/>
          <p:cNvPicPr preferRelativeResize="0"/>
          <p:nvPr/>
        </p:nvPicPr>
        <p:blipFill rotWithShape="1">
          <a:blip r:embed="rId13">
            <a:alphaModFix/>
          </a:blip>
          <a:srcRect/>
          <a:stretch/>
        </p:blipFill>
        <p:spPr>
          <a:xfrm>
            <a:off x="508861" y="4348398"/>
            <a:ext cx="353886" cy="353886"/>
          </a:xfrm>
          <a:prstGeom prst="rect">
            <a:avLst/>
          </a:prstGeom>
          <a:noFill/>
          <a:ln>
            <a:noFill/>
          </a:ln>
          <a:effectLst>
            <a:outerShdw blurRad="50800" dist="38100" dir="2700000" algn="tl" rotWithShape="0">
              <a:srgbClr val="000000">
                <a:alpha val="40000"/>
              </a:srgbClr>
            </a:outerShdw>
          </a:effectLst>
        </p:spPr>
      </p:pic>
      <p:pic>
        <p:nvPicPr>
          <p:cNvPr id="139" name="Google Shape;139;p9"/>
          <p:cNvPicPr preferRelativeResize="0"/>
          <p:nvPr/>
        </p:nvPicPr>
        <p:blipFill rotWithShape="1">
          <a:blip r:embed="rId9">
            <a:alphaModFix/>
          </a:blip>
          <a:srcRect/>
          <a:stretch/>
        </p:blipFill>
        <p:spPr>
          <a:xfrm>
            <a:off x="508861" y="5282432"/>
            <a:ext cx="353886" cy="353886"/>
          </a:xfrm>
          <a:prstGeom prst="rect">
            <a:avLst/>
          </a:prstGeom>
          <a:noFill/>
          <a:ln>
            <a:noFill/>
          </a:ln>
          <a:effectLst>
            <a:outerShdw blurRad="50800" dist="38100" dir="2700000" algn="tl" rotWithShape="0">
              <a:srgbClr val="000000">
                <a:alpha val="40000"/>
              </a:srgbClr>
            </a:outerShdw>
          </a:effectLst>
        </p:spPr>
      </p:pic>
      <p:pic>
        <p:nvPicPr>
          <p:cNvPr id="140" name="Google Shape;140;p9"/>
          <p:cNvPicPr preferRelativeResize="0"/>
          <p:nvPr/>
        </p:nvPicPr>
        <p:blipFill rotWithShape="1">
          <a:blip r:embed="rId7">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141" name="Google Shape;141;p9"/>
          <p:cNvPicPr preferRelativeResize="0"/>
          <p:nvPr/>
        </p:nvPicPr>
        <p:blipFill rotWithShape="1">
          <a:blip r:embed="rId12">
            <a:alphaModFix/>
          </a:blip>
          <a:srcRect/>
          <a:stretch/>
        </p:blipFill>
        <p:spPr>
          <a:xfrm>
            <a:off x="508861" y="2287555"/>
            <a:ext cx="353886" cy="353886"/>
          </a:xfrm>
          <a:prstGeom prst="rect">
            <a:avLst/>
          </a:prstGeom>
          <a:noFill/>
          <a:ln>
            <a:noFill/>
          </a:ln>
          <a:effectLst>
            <a:outerShdw blurRad="50800" dist="38100" dir="2700000" algn="tl" rotWithShape="0">
              <a:srgbClr val="000000">
                <a:alpha val="40000"/>
              </a:srgbClr>
            </a:outerShdw>
          </a:effectLst>
        </p:spPr>
      </p:pic>
      <p:pic>
        <p:nvPicPr>
          <p:cNvPr id="142" name="Google Shape;142;p9"/>
          <p:cNvPicPr preferRelativeResize="0"/>
          <p:nvPr/>
        </p:nvPicPr>
        <p:blipFill rotWithShape="1">
          <a:blip r:embed="rId8">
            <a:alphaModFix/>
          </a:blip>
          <a:srcRect/>
          <a:stretch/>
        </p:blipFill>
        <p:spPr>
          <a:xfrm>
            <a:off x="508861" y="2711243"/>
            <a:ext cx="353886" cy="353886"/>
          </a:xfrm>
          <a:prstGeom prst="rect">
            <a:avLst/>
          </a:prstGeom>
          <a:noFill/>
          <a:ln>
            <a:noFill/>
          </a:ln>
          <a:effectLst>
            <a:outerShdw blurRad="50800" dist="38100" dir="2700000" algn="tl" rotWithShape="0">
              <a:srgbClr val="000000">
                <a:alpha val="40000"/>
              </a:srgbClr>
            </a:outerShdw>
          </a:effectLst>
        </p:spPr>
      </p:pic>
      <p:sp>
        <p:nvSpPr>
          <p:cNvPr id="2" name="Google Shape;37;p3">
            <a:extLst>
              <a:ext uri="{FF2B5EF4-FFF2-40B4-BE49-F238E27FC236}">
                <a16:creationId xmlns:a16="http://schemas.microsoft.com/office/drawing/2014/main" id="{817D5429-685F-3A1C-81D3-7F44486FE14A}"/>
              </a:ext>
            </a:extLst>
          </p:cNvPr>
          <p:cNvSpPr txBox="1"/>
          <p:nvPr/>
        </p:nvSpPr>
        <p:spPr>
          <a:xfrm>
            <a:off x="5338800" y="887650"/>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dirty="0">
                <a:solidFill>
                  <a:srgbClr val="676767"/>
                </a:solidFill>
                <a:latin typeface="Roboto"/>
                <a:ea typeface="Roboto"/>
                <a:cs typeface="Roboto"/>
                <a:sym typeface="Roboto"/>
              </a:rPr>
              <a:t>Note: All patient information can be added at any time, before or after patient creation.</a:t>
            </a:r>
            <a:endParaRPr sz="1300" i="1" dirty="0">
              <a:solidFill>
                <a:srgbClr val="676767"/>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0"/>
          <p:cNvPicPr preferRelativeResize="0"/>
          <p:nvPr/>
        </p:nvPicPr>
        <p:blipFill rotWithShape="1">
          <a:blip r:embed="rId3">
            <a:alphaModFix/>
          </a:blip>
          <a:srcRect t="32545" b="4746"/>
          <a:stretch/>
        </p:blipFill>
        <p:spPr>
          <a:xfrm>
            <a:off x="9707048" y="1293283"/>
            <a:ext cx="2027100" cy="275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8" name="Google Shape;148;p10"/>
          <p:cNvPicPr preferRelativeResize="0"/>
          <p:nvPr/>
        </p:nvPicPr>
        <p:blipFill rotWithShape="1">
          <a:blip r:embed="rId4">
            <a:alphaModFix/>
          </a:blip>
          <a:srcRect/>
          <a:stretch/>
        </p:blipFill>
        <p:spPr>
          <a:xfrm>
            <a:off x="10520566" y="1249264"/>
            <a:ext cx="274320" cy="274320"/>
          </a:xfrm>
          <a:prstGeom prst="rect">
            <a:avLst/>
          </a:prstGeom>
          <a:noFill/>
          <a:ln>
            <a:noFill/>
          </a:ln>
          <a:effectLst>
            <a:outerShdw blurRad="50800" dist="38100" dir="2700000" algn="tl" rotWithShape="0">
              <a:srgbClr val="000000">
                <a:alpha val="40000"/>
              </a:srgbClr>
            </a:outerShdw>
          </a:effectLst>
        </p:spPr>
      </p:pic>
      <p:pic>
        <p:nvPicPr>
          <p:cNvPr id="149" name="Google Shape;149;p10"/>
          <p:cNvPicPr preferRelativeResize="0"/>
          <p:nvPr/>
        </p:nvPicPr>
        <p:blipFill rotWithShape="1">
          <a:blip r:embed="rId5">
            <a:alphaModFix/>
          </a:blip>
          <a:srcRect t="4782" b="12763"/>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50" name="Google Shape;150;p10"/>
          <p:cNvPicPr preferRelativeResize="0"/>
          <p:nvPr/>
        </p:nvPicPr>
        <p:blipFill rotWithShape="1">
          <a:blip r:embed="rId6">
            <a:alphaModFix/>
          </a:blip>
          <a:srcRect l="1050" t="4029" r="-1050" b="73999"/>
          <a:stretch/>
        </p:blipFill>
        <p:spPr>
          <a:xfrm>
            <a:off x="5338788" y="3953497"/>
            <a:ext cx="20271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51" name="Google Shape;151;p10"/>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152" name="Google Shape;152;p10"/>
          <p:cNvPicPr preferRelativeResize="0"/>
          <p:nvPr/>
        </p:nvPicPr>
        <p:blipFill rotWithShape="1">
          <a:blip r:embed="rId7">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53" name="Google Shape;153;p10"/>
          <p:cNvPicPr preferRelativeResize="0"/>
          <p:nvPr/>
        </p:nvPicPr>
        <p:blipFill rotWithShape="1">
          <a:blip r:embed="rId8">
            <a:alphaModFix/>
          </a:blip>
          <a:srcRect/>
          <a:stretch/>
        </p:blipFill>
        <p:spPr>
          <a:xfrm>
            <a:off x="6475573" y="3016340"/>
            <a:ext cx="274320" cy="274320"/>
          </a:xfrm>
          <a:prstGeom prst="rect">
            <a:avLst/>
          </a:prstGeom>
          <a:noFill/>
          <a:ln>
            <a:noFill/>
          </a:ln>
          <a:effectLst>
            <a:outerShdw blurRad="50800" dist="38100" dir="2700000" algn="tl" rotWithShape="0">
              <a:srgbClr val="000000">
                <a:alpha val="40000"/>
              </a:srgbClr>
            </a:outerShdw>
          </a:effectLst>
        </p:spPr>
      </p:pic>
      <p:pic>
        <p:nvPicPr>
          <p:cNvPr id="154" name="Google Shape;154;p10"/>
          <p:cNvPicPr preferRelativeResize="0"/>
          <p:nvPr/>
        </p:nvPicPr>
        <p:blipFill rotWithShape="1">
          <a:blip r:embed="rId9">
            <a:alphaModFix/>
          </a:blip>
          <a:srcRect/>
          <a:stretch/>
        </p:blipFill>
        <p:spPr>
          <a:xfrm>
            <a:off x="8416027" y="2871661"/>
            <a:ext cx="274320" cy="274320"/>
          </a:xfrm>
          <a:prstGeom prst="rect">
            <a:avLst/>
          </a:prstGeom>
          <a:noFill/>
          <a:ln>
            <a:noFill/>
          </a:ln>
          <a:effectLst>
            <a:outerShdw blurRad="50800" dist="38100" dir="2700000" algn="tl" rotWithShape="0">
              <a:srgbClr val="000000">
                <a:alpha val="40000"/>
              </a:srgbClr>
            </a:outerShdw>
          </a:effectLst>
        </p:spPr>
      </p:pic>
      <p:pic>
        <p:nvPicPr>
          <p:cNvPr id="155" name="Google Shape;155;p10"/>
          <p:cNvPicPr preferRelativeResize="0"/>
          <p:nvPr/>
        </p:nvPicPr>
        <p:blipFill rotWithShape="1">
          <a:blip r:embed="rId10">
            <a:alphaModFix/>
          </a:blip>
          <a:srcRect/>
          <a:stretch/>
        </p:blipFill>
        <p:spPr>
          <a:xfrm>
            <a:off x="10583441" y="3435409"/>
            <a:ext cx="274320" cy="274320"/>
          </a:xfrm>
          <a:prstGeom prst="rect">
            <a:avLst/>
          </a:prstGeom>
          <a:noFill/>
          <a:ln>
            <a:noFill/>
          </a:ln>
          <a:effectLst>
            <a:outerShdw blurRad="50800" dist="38100" dir="2700000" algn="tl" rotWithShape="0">
              <a:srgbClr val="000000">
                <a:alpha val="40000"/>
              </a:srgbClr>
            </a:outerShdw>
          </a:effectLst>
        </p:spPr>
      </p:pic>
      <p:pic>
        <p:nvPicPr>
          <p:cNvPr id="156" name="Google Shape;156;p10"/>
          <p:cNvPicPr preferRelativeResize="0"/>
          <p:nvPr/>
        </p:nvPicPr>
        <p:blipFill rotWithShape="1">
          <a:blip r:embed="rId11">
            <a:alphaModFix/>
          </a:blip>
          <a:srcRect/>
          <a:stretch/>
        </p:blipFill>
        <p:spPr>
          <a:xfrm>
            <a:off x="8412141" y="4350669"/>
            <a:ext cx="274320" cy="274320"/>
          </a:xfrm>
          <a:prstGeom prst="rect">
            <a:avLst/>
          </a:prstGeom>
          <a:noFill/>
          <a:ln>
            <a:noFill/>
          </a:ln>
          <a:effectLst>
            <a:outerShdw blurRad="50800" dist="38100" dir="2700000" algn="tl" rotWithShape="0">
              <a:srgbClr val="000000">
                <a:alpha val="40000"/>
              </a:srgbClr>
            </a:outerShdw>
          </a:effectLst>
        </p:spPr>
      </p:pic>
      <p:pic>
        <p:nvPicPr>
          <p:cNvPr id="157" name="Google Shape;157;p10"/>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158" name="Google Shape;158;p10"/>
          <p:cNvPicPr preferRelativeResize="0"/>
          <p:nvPr/>
        </p:nvPicPr>
        <p:blipFill rotWithShape="1">
          <a:blip r:embed="rId13">
            <a:alphaModFix/>
          </a:blip>
          <a:srcRect/>
          <a:stretch/>
        </p:blipFill>
        <p:spPr>
          <a:xfrm>
            <a:off x="5160566" y="4621766"/>
            <a:ext cx="274320" cy="274320"/>
          </a:xfrm>
          <a:prstGeom prst="rect">
            <a:avLst/>
          </a:prstGeom>
          <a:noFill/>
          <a:ln>
            <a:noFill/>
          </a:ln>
          <a:effectLst>
            <a:outerShdw blurRad="50800" dist="38100" dir="2700000" algn="tl" rotWithShape="0">
              <a:srgbClr val="000000">
                <a:alpha val="40000"/>
              </a:srgbClr>
            </a:outerShdw>
          </a:effectLst>
        </p:spPr>
      </p:pic>
      <p:sp>
        <p:nvSpPr>
          <p:cNvPr id="159" name="Google Shape;159;p10"/>
          <p:cNvSpPr/>
          <p:nvPr/>
        </p:nvSpPr>
        <p:spPr>
          <a:xfrm>
            <a:off x="9714125" y="2303000"/>
            <a:ext cx="2027100" cy="274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10"/>
          <p:cNvSpPr txBox="1"/>
          <p:nvPr/>
        </p:nvSpPr>
        <p:spPr>
          <a:xfrm>
            <a:off x="889925" y="1120100"/>
            <a:ext cx="4812600" cy="518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Take Photos </a:t>
            </a:r>
            <a:r>
              <a:rPr lang="en-ID" sz="1500" b="1">
                <a:solidFill>
                  <a:srgbClr val="676767"/>
                </a:solidFill>
                <a:latin typeface="Roboto"/>
                <a:ea typeface="Roboto"/>
                <a:cs typeface="Roboto"/>
                <a:sym typeface="Roboto"/>
              </a:rPr>
              <a:t>(Optional)</a:t>
            </a:r>
            <a:endParaRPr sz="700" b="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Chief Complaint </a:t>
            </a:r>
            <a:r>
              <a:rPr lang="en-ID" b="1">
                <a:solidFill>
                  <a:srgbClr val="676767"/>
                </a:solidFill>
                <a:latin typeface="Roboto"/>
                <a:ea typeface="Roboto"/>
                <a:cs typeface="Roboto"/>
                <a:sym typeface="Roboto"/>
              </a:rPr>
              <a:t>(Optional)</a:t>
            </a:r>
            <a:endParaRPr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Create Patient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you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prior to hitting </a:t>
            </a:r>
            <a:r>
              <a:rPr lang="en-ID" sz="1500" b="1" i="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you can immediately alert the receiving facility</a:t>
            </a:r>
            <a:endParaRPr sz="2200" b="1">
              <a:solidFill>
                <a:srgbClr val="676767"/>
              </a:solidFill>
              <a:latin typeface="Roboto"/>
              <a:ea typeface="Roboto"/>
              <a:cs typeface="Roboto"/>
              <a:sym typeface="Roboto"/>
            </a:endParaRPr>
          </a:p>
        </p:txBody>
      </p:sp>
      <p:pic>
        <p:nvPicPr>
          <p:cNvPr id="161" name="Google Shape;161;p10"/>
          <p:cNvPicPr preferRelativeResize="0"/>
          <p:nvPr/>
        </p:nvPicPr>
        <p:blipFill rotWithShape="1">
          <a:blip r:embed="rId11">
            <a:alphaModFix/>
          </a:blip>
          <a:srcRect/>
          <a:stretch/>
        </p:blipFill>
        <p:spPr>
          <a:xfrm>
            <a:off x="508861" y="3669247"/>
            <a:ext cx="353886" cy="353886"/>
          </a:xfrm>
          <a:prstGeom prst="rect">
            <a:avLst/>
          </a:prstGeom>
          <a:noFill/>
          <a:ln>
            <a:noFill/>
          </a:ln>
          <a:effectLst>
            <a:outerShdw blurRad="50800" dist="38100" dir="2700000" algn="tl" rotWithShape="0">
              <a:srgbClr val="000000">
                <a:alpha val="40000"/>
              </a:srgbClr>
            </a:outerShdw>
          </a:effectLst>
        </p:spPr>
      </p:pic>
      <p:pic>
        <p:nvPicPr>
          <p:cNvPr id="162" name="Google Shape;162;p10"/>
          <p:cNvPicPr preferRelativeResize="0"/>
          <p:nvPr/>
        </p:nvPicPr>
        <p:blipFill rotWithShape="1">
          <a:blip r:embed="rId4">
            <a:alphaModFix/>
          </a:blip>
          <a:srcRect/>
          <a:stretch/>
        </p:blipFill>
        <p:spPr>
          <a:xfrm>
            <a:off x="508861" y="4348398"/>
            <a:ext cx="353886" cy="353886"/>
          </a:xfrm>
          <a:prstGeom prst="rect">
            <a:avLst/>
          </a:prstGeom>
          <a:noFill/>
          <a:ln>
            <a:noFill/>
          </a:ln>
          <a:effectLst>
            <a:outerShdw blurRad="50800" dist="38100" dir="2700000" algn="tl" rotWithShape="0">
              <a:srgbClr val="000000">
                <a:alpha val="40000"/>
              </a:srgbClr>
            </a:outerShdw>
          </a:effectLst>
        </p:spPr>
      </p:pic>
      <p:pic>
        <p:nvPicPr>
          <p:cNvPr id="163" name="Google Shape;163;p10"/>
          <p:cNvPicPr preferRelativeResize="0"/>
          <p:nvPr/>
        </p:nvPicPr>
        <p:blipFill rotWithShape="1">
          <a:blip r:embed="rId10">
            <a:alphaModFix/>
          </a:blip>
          <a:srcRect/>
          <a:stretch/>
        </p:blipFill>
        <p:spPr>
          <a:xfrm>
            <a:off x="508861" y="5282432"/>
            <a:ext cx="353886" cy="353886"/>
          </a:xfrm>
          <a:prstGeom prst="rect">
            <a:avLst/>
          </a:prstGeom>
          <a:noFill/>
          <a:ln>
            <a:noFill/>
          </a:ln>
          <a:effectLst>
            <a:outerShdw blurRad="50800" dist="38100" dir="2700000" algn="tl" rotWithShape="0">
              <a:srgbClr val="000000">
                <a:alpha val="40000"/>
              </a:srgbClr>
            </a:outerShdw>
          </a:effectLst>
        </p:spPr>
      </p:pic>
      <p:pic>
        <p:nvPicPr>
          <p:cNvPr id="164" name="Google Shape;164;p10"/>
          <p:cNvPicPr preferRelativeResize="0"/>
          <p:nvPr/>
        </p:nvPicPr>
        <p:blipFill rotWithShape="1">
          <a:blip r:embed="rId8">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165" name="Google Shape;165;p10"/>
          <p:cNvPicPr preferRelativeResize="0"/>
          <p:nvPr/>
        </p:nvPicPr>
        <p:blipFill rotWithShape="1">
          <a:blip r:embed="rId13">
            <a:alphaModFix/>
          </a:blip>
          <a:srcRect/>
          <a:stretch/>
        </p:blipFill>
        <p:spPr>
          <a:xfrm>
            <a:off x="508861" y="2287555"/>
            <a:ext cx="353886" cy="353886"/>
          </a:xfrm>
          <a:prstGeom prst="rect">
            <a:avLst/>
          </a:prstGeom>
          <a:noFill/>
          <a:ln>
            <a:noFill/>
          </a:ln>
          <a:effectLst>
            <a:outerShdw blurRad="50800" dist="38100" dir="2700000" algn="tl" rotWithShape="0">
              <a:srgbClr val="000000">
                <a:alpha val="40000"/>
              </a:srgbClr>
            </a:outerShdw>
          </a:effectLst>
        </p:spPr>
      </p:pic>
      <p:pic>
        <p:nvPicPr>
          <p:cNvPr id="166" name="Google Shape;166;p10"/>
          <p:cNvPicPr preferRelativeResize="0"/>
          <p:nvPr/>
        </p:nvPicPr>
        <p:blipFill rotWithShape="1">
          <a:blip r:embed="rId9">
            <a:alphaModFix/>
          </a:blip>
          <a:srcRect/>
          <a:stretch/>
        </p:blipFill>
        <p:spPr>
          <a:xfrm>
            <a:off x="508861" y="2711243"/>
            <a:ext cx="353886" cy="353886"/>
          </a:xfrm>
          <a:prstGeom prst="rect">
            <a:avLst/>
          </a:prstGeom>
          <a:noFill/>
          <a:ln>
            <a:noFill/>
          </a:ln>
          <a:effectLst>
            <a:outerShdw blurRad="50800" dist="38100" dir="2700000" algn="tl" rotWithShape="0">
              <a:srgbClr val="000000">
                <a:alpha val="40000"/>
              </a:srgbClr>
            </a:outerShdw>
          </a:effectLst>
        </p:spPr>
      </p:pic>
      <p:sp>
        <p:nvSpPr>
          <p:cNvPr id="2" name="Google Shape;37;p3">
            <a:extLst>
              <a:ext uri="{FF2B5EF4-FFF2-40B4-BE49-F238E27FC236}">
                <a16:creationId xmlns:a16="http://schemas.microsoft.com/office/drawing/2014/main" id="{D9A22C44-F3F3-9B48-2E32-441B896CE429}"/>
              </a:ext>
            </a:extLst>
          </p:cNvPr>
          <p:cNvSpPr txBox="1"/>
          <p:nvPr/>
        </p:nvSpPr>
        <p:spPr>
          <a:xfrm>
            <a:off x="5338800" y="887650"/>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dirty="0">
                <a:solidFill>
                  <a:srgbClr val="676767"/>
                </a:solidFill>
                <a:latin typeface="Roboto"/>
                <a:ea typeface="Roboto"/>
                <a:cs typeface="Roboto"/>
                <a:sym typeface="Roboto"/>
              </a:rPr>
              <a:t>Note: All patient information can be added at any time, before or after patient creation.</a:t>
            </a:r>
            <a:endParaRPr sz="1300" i="1" dirty="0">
              <a:solidFill>
                <a:srgbClr val="676767"/>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1"/>
          <p:cNvPicPr preferRelativeResize="0"/>
          <p:nvPr/>
        </p:nvPicPr>
        <p:blipFill rotWithShape="1">
          <a:blip r:embed="rId3">
            <a:alphaModFix/>
          </a:blip>
          <a:srcRect t="32545" b="4746"/>
          <a:stretch/>
        </p:blipFill>
        <p:spPr>
          <a:xfrm>
            <a:off x="9707048" y="1293283"/>
            <a:ext cx="2027100" cy="275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2" name="Google Shape;172;p11"/>
          <p:cNvPicPr preferRelativeResize="0"/>
          <p:nvPr/>
        </p:nvPicPr>
        <p:blipFill rotWithShape="1">
          <a:blip r:embed="rId4">
            <a:alphaModFix/>
          </a:blip>
          <a:srcRect/>
          <a:stretch/>
        </p:blipFill>
        <p:spPr>
          <a:xfrm>
            <a:off x="10520566" y="1249264"/>
            <a:ext cx="274320" cy="274320"/>
          </a:xfrm>
          <a:prstGeom prst="rect">
            <a:avLst/>
          </a:prstGeom>
          <a:noFill/>
          <a:ln>
            <a:noFill/>
          </a:ln>
          <a:effectLst>
            <a:outerShdw blurRad="50800" dist="38100" dir="2700000" algn="tl" rotWithShape="0">
              <a:srgbClr val="000000">
                <a:alpha val="40000"/>
              </a:srgbClr>
            </a:outerShdw>
          </a:effectLst>
        </p:spPr>
      </p:pic>
      <p:pic>
        <p:nvPicPr>
          <p:cNvPr id="173" name="Google Shape;173;p11"/>
          <p:cNvPicPr preferRelativeResize="0"/>
          <p:nvPr/>
        </p:nvPicPr>
        <p:blipFill rotWithShape="1">
          <a:blip r:embed="rId5">
            <a:alphaModFix/>
          </a:blip>
          <a:srcRect t="4782" b="12763"/>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4" name="Google Shape;174;p11"/>
          <p:cNvPicPr preferRelativeResize="0"/>
          <p:nvPr/>
        </p:nvPicPr>
        <p:blipFill rotWithShape="1">
          <a:blip r:embed="rId6">
            <a:alphaModFix/>
          </a:blip>
          <a:srcRect l="1050" t="4029" r="-1050" b="73999"/>
          <a:stretch/>
        </p:blipFill>
        <p:spPr>
          <a:xfrm>
            <a:off x="5338788" y="3953497"/>
            <a:ext cx="20271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75" name="Google Shape;175;p11"/>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176" name="Google Shape;176;p11"/>
          <p:cNvPicPr preferRelativeResize="0"/>
          <p:nvPr/>
        </p:nvPicPr>
        <p:blipFill rotWithShape="1">
          <a:blip r:embed="rId7">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7" name="Google Shape;177;p11"/>
          <p:cNvPicPr preferRelativeResize="0"/>
          <p:nvPr/>
        </p:nvPicPr>
        <p:blipFill rotWithShape="1">
          <a:blip r:embed="rId8">
            <a:alphaModFix/>
          </a:blip>
          <a:srcRect/>
          <a:stretch/>
        </p:blipFill>
        <p:spPr>
          <a:xfrm>
            <a:off x="6475573" y="3016340"/>
            <a:ext cx="274320" cy="274320"/>
          </a:xfrm>
          <a:prstGeom prst="rect">
            <a:avLst/>
          </a:prstGeom>
          <a:noFill/>
          <a:ln>
            <a:noFill/>
          </a:ln>
          <a:effectLst>
            <a:outerShdw blurRad="50800" dist="38100" dir="2700000" algn="tl" rotWithShape="0">
              <a:srgbClr val="000000">
                <a:alpha val="40000"/>
              </a:srgbClr>
            </a:outerShdw>
          </a:effectLst>
        </p:spPr>
      </p:pic>
      <p:pic>
        <p:nvPicPr>
          <p:cNvPr id="178" name="Google Shape;178;p11"/>
          <p:cNvPicPr preferRelativeResize="0"/>
          <p:nvPr/>
        </p:nvPicPr>
        <p:blipFill rotWithShape="1">
          <a:blip r:embed="rId9">
            <a:alphaModFix/>
          </a:blip>
          <a:srcRect/>
          <a:stretch/>
        </p:blipFill>
        <p:spPr>
          <a:xfrm>
            <a:off x="8416027" y="2871661"/>
            <a:ext cx="274320" cy="274320"/>
          </a:xfrm>
          <a:prstGeom prst="rect">
            <a:avLst/>
          </a:prstGeom>
          <a:noFill/>
          <a:ln>
            <a:noFill/>
          </a:ln>
          <a:effectLst>
            <a:outerShdw blurRad="50800" dist="38100" dir="2700000" algn="tl" rotWithShape="0">
              <a:srgbClr val="000000">
                <a:alpha val="40000"/>
              </a:srgbClr>
            </a:outerShdw>
          </a:effectLst>
        </p:spPr>
      </p:pic>
      <p:pic>
        <p:nvPicPr>
          <p:cNvPr id="179" name="Google Shape;179;p11"/>
          <p:cNvPicPr preferRelativeResize="0"/>
          <p:nvPr/>
        </p:nvPicPr>
        <p:blipFill rotWithShape="1">
          <a:blip r:embed="rId10">
            <a:alphaModFix/>
          </a:blip>
          <a:srcRect/>
          <a:stretch/>
        </p:blipFill>
        <p:spPr>
          <a:xfrm>
            <a:off x="10583441" y="3435409"/>
            <a:ext cx="274320" cy="274320"/>
          </a:xfrm>
          <a:prstGeom prst="rect">
            <a:avLst/>
          </a:prstGeom>
          <a:noFill/>
          <a:ln>
            <a:noFill/>
          </a:ln>
          <a:effectLst>
            <a:outerShdw blurRad="50800" dist="38100" dir="2700000" algn="tl" rotWithShape="0">
              <a:srgbClr val="000000">
                <a:alpha val="40000"/>
              </a:srgbClr>
            </a:outerShdw>
          </a:effectLst>
        </p:spPr>
      </p:pic>
      <p:pic>
        <p:nvPicPr>
          <p:cNvPr id="180" name="Google Shape;180;p11"/>
          <p:cNvPicPr preferRelativeResize="0"/>
          <p:nvPr/>
        </p:nvPicPr>
        <p:blipFill rotWithShape="1">
          <a:blip r:embed="rId11">
            <a:alphaModFix/>
          </a:blip>
          <a:srcRect/>
          <a:stretch/>
        </p:blipFill>
        <p:spPr>
          <a:xfrm>
            <a:off x="8412141" y="4350669"/>
            <a:ext cx="274320" cy="274320"/>
          </a:xfrm>
          <a:prstGeom prst="rect">
            <a:avLst/>
          </a:prstGeom>
          <a:noFill/>
          <a:ln>
            <a:noFill/>
          </a:ln>
          <a:effectLst>
            <a:outerShdw blurRad="50800" dist="38100" dir="2700000" algn="tl" rotWithShape="0">
              <a:srgbClr val="000000">
                <a:alpha val="40000"/>
              </a:srgbClr>
            </a:outerShdw>
          </a:effectLst>
        </p:spPr>
      </p:pic>
      <p:pic>
        <p:nvPicPr>
          <p:cNvPr id="181" name="Google Shape;181;p11"/>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sp>
        <p:nvSpPr>
          <p:cNvPr id="182" name="Google Shape;182;p11"/>
          <p:cNvSpPr txBox="1"/>
          <p:nvPr/>
        </p:nvSpPr>
        <p:spPr>
          <a:xfrm>
            <a:off x="9732700" y="4272925"/>
            <a:ext cx="1975800" cy="1723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Quick Add</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Wristband</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Triage Color</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Unknown</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Create</a:t>
            </a:r>
            <a:endParaRPr sz="1500">
              <a:solidFill>
                <a:srgbClr val="676767"/>
              </a:solidFill>
              <a:latin typeface="Roboto"/>
              <a:ea typeface="Roboto"/>
              <a:cs typeface="Roboto"/>
              <a:sym typeface="Roboto"/>
            </a:endParaRPr>
          </a:p>
        </p:txBody>
      </p:sp>
      <p:pic>
        <p:nvPicPr>
          <p:cNvPr id="183" name="Google Shape;183;p11"/>
          <p:cNvPicPr preferRelativeResize="0"/>
          <p:nvPr/>
        </p:nvPicPr>
        <p:blipFill rotWithShape="1">
          <a:blip r:embed="rId13">
            <a:alphaModFix/>
          </a:blip>
          <a:srcRect/>
          <a:stretch/>
        </p:blipFill>
        <p:spPr>
          <a:xfrm>
            <a:off x="5160566" y="4621766"/>
            <a:ext cx="274320" cy="274320"/>
          </a:xfrm>
          <a:prstGeom prst="rect">
            <a:avLst/>
          </a:prstGeom>
          <a:noFill/>
          <a:ln>
            <a:noFill/>
          </a:ln>
          <a:effectLst>
            <a:outerShdw blurRad="50800" dist="38100" dir="2700000" algn="tl" rotWithShape="0">
              <a:srgbClr val="000000">
                <a:alpha val="40000"/>
              </a:srgbClr>
            </a:outerShdw>
          </a:effectLst>
        </p:spPr>
      </p:pic>
      <p:pic>
        <p:nvPicPr>
          <p:cNvPr id="184" name="Google Shape;184;p11"/>
          <p:cNvPicPr preferRelativeResize="0"/>
          <p:nvPr/>
        </p:nvPicPr>
        <p:blipFill rotWithShape="1">
          <a:blip r:embed="rId8">
            <a:alphaModFix/>
          </a:blip>
          <a:srcRect/>
          <a:stretch/>
        </p:blipFill>
        <p:spPr>
          <a:xfrm>
            <a:off x="9763716" y="4676087"/>
            <a:ext cx="274320" cy="274320"/>
          </a:xfrm>
          <a:prstGeom prst="rect">
            <a:avLst/>
          </a:prstGeom>
          <a:noFill/>
          <a:ln>
            <a:noFill/>
          </a:ln>
          <a:effectLst>
            <a:outerShdw blurRad="50800" dist="38100" dir="2700000" algn="tl" rotWithShape="0">
              <a:srgbClr val="000000">
                <a:alpha val="40000"/>
              </a:srgbClr>
            </a:outerShdw>
          </a:effectLst>
        </p:spPr>
      </p:pic>
      <p:pic>
        <p:nvPicPr>
          <p:cNvPr id="185" name="Google Shape;185;p11"/>
          <p:cNvPicPr preferRelativeResize="0"/>
          <p:nvPr/>
        </p:nvPicPr>
        <p:blipFill rotWithShape="1">
          <a:blip r:embed="rId13">
            <a:alphaModFix/>
          </a:blip>
          <a:srcRect/>
          <a:stretch/>
        </p:blipFill>
        <p:spPr>
          <a:xfrm>
            <a:off x="9763716" y="4988475"/>
            <a:ext cx="274320" cy="274320"/>
          </a:xfrm>
          <a:prstGeom prst="rect">
            <a:avLst/>
          </a:prstGeom>
          <a:noFill/>
          <a:ln>
            <a:noFill/>
          </a:ln>
          <a:effectLst>
            <a:outerShdw blurRad="50800" dist="38100" dir="2700000" algn="tl" rotWithShape="0">
              <a:srgbClr val="000000">
                <a:alpha val="40000"/>
              </a:srgbClr>
            </a:outerShdw>
          </a:effectLst>
        </p:spPr>
      </p:pic>
      <p:pic>
        <p:nvPicPr>
          <p:cNvPr id="186" name="Google Shape;186;p11"/>
          <p:cNvPicPr preferRelativeResize="0"/>
          <p:nvPr/>
        </p:nvPicPr>
        <p:blipFill rotWithShape="1">
          <a:blip r:embed="rId9">
            <a:alphaModFix/>
          </a:blip>
          <a:srcRect/>
          <a:stretch/>
        </p:blipFill>
        <p:spPr>
          <a:xfrm>
            <a:off x="9763714" y="5305059"/>
            <a:ext cx="274320" cy="274320"/>
          </a:xfrm>
          <a:prstGeom prst="rect">
            <a:avLst/>
          </a:prstGeom>
          <a:noFill/>
          <a:ln>
            <a:noFill/>
          </a:ln>
          <a:effectLst>
            <a:outerShdw blurRad="50800" dist="38100" dir="2700000" algn="tl" rotWithShape="0">
              <a:srgbClr val="000000">
                <a:alpha val="40000"/>
              </a:srgbClr>
            </a:outerShdw>
          </a:effectLst>
        </p:spPr>
      </p:pic>
      <p:pic>
        <p:nvPicPr>
          <p:cNvPr id="187" name="Google Shape;187;p11"/>
          <p:cNvPicPr preferRelativeResize="0"/>
          <p:nvPr/>
        </p:nvPicPr>
        <p:blipFill rotWithShape="1">
          <a:blip r:embed="rId10">
            <a:alphaModFix/>
          </a:blip>
          <a:srcRect/>
          <a:stretch/>
        </p:blipFill>
        <p:spPr>
          <a:xfrm>
            <a:off x="9763716" y="5631473"/>
            <a:ext cx="274320" cy="274320"/>
          </a:xfrm>
          <a:prstGeom prst="rect">
            <a:avLst/>
          </a:prstGeom>
          <a:noFill/>
          <a:ln>
            <a:noFill/>
          </a:ln>
          <a:effectLst>
            <a:outerShdw blurRad="50800" dist="38100" dir="2700000" algn="tl" rotWithShape="0">
              <a:srgbClr val="000000">
                <a:alpha val="40000"/>
              </a:srgbClr>
            </a:outerShdw>
          </a:effectLst>
        </p:spPr>
      </p:pic>
      <p:sp>
        <p:nvSpPr>
          <p:cNvPr id="188" name="Google Shape;188;p11"/>
          <p:cNvSpPr txBox="1"/>
          <p:nvPr/>
        </p:nvSpPr>
        <p:spPr>
          <a:xfrm>
            <a:off x="889925" y="1120100"/>
            <a:ext cx="4812600" cy="518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Take Photos </a:t>
            </a:r>
            <a:r>
              <a:rPr lang="en-ID" sz="1500" b="1">
                <a:solidFill>
                  <a:srgbClr val="676767"/>
                </a:solidFill>
                <a:latin typeface="Roboto"/>
                <a:ea typeface="Roboto"/>
                <a:cs typeface="Roboto"/>
                <a:sym typeface="Roboto"/>
              </a:rPr>
              <a:t>(Optional)</a:t>
            </a:r>
            <a:endParaRPr sz="700" b="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Chief Complaint </a:t>
            </a:r>
            <a:r>
              <a:rPr lang="en-ID" b="1">
                <a:solidFill>
                  <a:srgbClr val="676767"/>
                </a:solidFill>
                <a:latin typeface="Roboto"/>
                <a:ea typeface="Roboto"/>
                <a:cs typeface="Roboto"/>
                <a:sym typeface="Roboto"/>
              </a:rPr>
              <a:t>(Optional)</a:t>
            </a:r>
            <a:endParaRPr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Create Patient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you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prior to hitting </a:t>
            </a:r>
            <a:r>
              <a:rPr lang="en-ID" sz="1500" b="1" i="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you can immediately alert the receiving facility</a:t>
            </a:r>
            <a:endParaRPr sz="2200" b="1">
              <a:solidFill>
                <a:srgbClr val="676767"/>
              </a:solidFill>
              <a:latin typeface="Roboto"/>
              <a:ea typeface="Roboto"/>
              <a:cs typeface="Roboto"/>
              <a:sym typeface="Roboto"/>
            </a:endParaRPr>
          </a:p>
        </p:txBody>
      </p:sp>
      <p:pic>
        <p:nvPicPr>
          <p:cNvPr id="189" name="Google Shape;189;p11"/>
          <p:cNvPicPr preferRelativeResize="0"/>
          <p:nvPr/>
        </p:nvPicPr>
        <p:blipFill rotWithShape="1">
          <a:blip r:embed="rId11">
            <a:alphaModFix/>
          </a:blip>
          <a:srcRect/>
          <a:stretch/>
        </p:blipFill>
        <p:spPr>
          <a:xfrm>
            <a:off x="508861" y="3669247"/>
            <a:ext cx="353886" cy="353886"/>
          </a:xfrm>
          <a:prstGeom prst="rect">
            <a:avLst/>
          </a:prstGeom>
          <a:noFill/>
          <a:ln>
            <a:noFill/>
          </a:ln>
          <a:effectLst>
            <a:outerShdw blurRad="50800" dist="38100" dir="2700000" algn="tl" rotWithShape="0">
              <a:srgbClr val="000000">
                <a:alpha val="40000"/>
              </a:srgbClr>
            </a:outerShdw>
          </a:effectLst>
        </p:spPr>
      </p:pic>
      <p:pic>
        <p:nvPicPr>
          <p:cNvPr id="190" name="Google Shape;190;p11"/>
          <p:cNvPicPr preferRelativeResize="0"/>
          <p:nvPr/>
        </p:nvPicPr>
        <p:blipFill rotWithShape="1">
          <a:blip r:embed="rId4">
            <a:alphaModFix/>
          </a:blip>
          <a:srcRect/>
          <a:stretch/>
        </p:blipFill>
        <p:spPr>
          <a:xfrm>
            <a:off x="508861" y="4348398"/>
            <a:ext cx="353886" cy="353886"/>
          </a:xfrm>
          <a:prstGeom prst="rect">
            <a:avLst/>
          </a:prstGeom>
          <a:noFill/>
          <a:ln>
            <a:noFill/>
          </a:ln>
          <a:effectLst>
            <a:outerShdw blurRad="50800" dist="38100" dir="2700000" algn="tl" rotWithShape="0">
              <a:srgbClr val="000000">
                <a:alpha val="40000"/>
              </a:srgbClr>
            </a:outerShdw>
          </a:effectLst>
        </p:spPr>
      </p:pic>
      <p:pic>
        <p:nvPicPr>
          <p:cNvPr id="191" name="Google Shape;191;p11"/>
          <p:cNvPicPr preferRelativeResize="0"/>
          <p:nvPr/>
        </p:nvPicPr>
        <p:blipFill rotWithShape="1">
          <a:blip r:embed="rId10">
            <a:alphaModFix/>
          </a:blip>
          <a:srcRect/>
          <a:stretch/>
        </p:blipFill>
        <p:spPr>
          <a:xfrm>
            <a:off x="508861" y="5282432"/>
            <a:ext cx="353886" cy="353886"/>
          </a:xfrm>
          <a:prstGeom prst="rect">
            <a:avLst/>
          </a:prstGeom>
          <a:noFill/>
          <a:ln>
            <a:noFill/>
          </a:ln>
          <a:effectLst>
            <a:outerShdw blurRad="50800" dist="38100" dir="2700000" algn="tl" rotWithShape="0">
              <a:srgbClr val="000000">
                <a:alpha val="40000"/>
              </a:srgbClr>
            </a:outerShdw>
          </a:effectLst>
        </p:spPr>
      </p:pic>
      <p:pic>
        <p:nvPicPr>
          <p:cNvPr id="192" name="Google Shape;192;p11"/>
          <p:cNvPicPr preferRelativeResize="0"/>
          <p:nvPr/>
        </p:nvPicPr>
        <p:blipFill rotWithShape="1">
          <a:blip r:embed="rId8">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193" name="Google Shape;193;p11"/>
          <p:cNvPicPr preferRelativeResize="0"/>
          <p:nvPr/>
        </p:nvPicPr>
        <p:blipFill rotWithShape="1">
          <a:blip r:embed="rId13">
            <a:alphaModFix/>
          </a:blip>
          <a:srcRect/>
          <a:stretch/>
        </p:blipFill>
        <p:spPr>
          <a:xfrm>
            <a:off x="508861" y="2287555"/>
            <a:ext cx="353886" cy="353886"/>
          </a:xfrm>
          <a:prstGeom prst="rect">
            <a:avLst/>
          </a:prstGeom>
          <a:noFill/>
          <a:ln>
            <a:noFill/>
          </a:ln>
          <a:effectLst>
            <a:outerShdw blurRad="50800" dist="38100" dir="2700000" algn="tl" rotWithShape="0">
              <a:srgbClr val="000000">
                <a:alpha val="40000"/>
              </a:srgbClr>
            </a:outerShdw>
          </a:effectLst>
        </p:spPr>
      </p:pic>
      <p:pic>
        <p:nvPicPr>
          <p:cNvPr id="194" name="Google Shape;194;p11"/>
          <p:cNvPicPr preferRelativeResize="0"/>
          <p:nvPr/>
        </p:nvPicPr>
        <p:blipFill rotWithShape="1">
          <a:blip r:embed="rId9">
            <a:alphaModFix/>
          </a:blip>
          <a:srcRect/>
          <a:stretch/>
        </p:blipFill>
        <p:spPr>
          <a:xfrm>
            <a:off x="508861" y="2711243"/>
            <a:ext cx="353886" cy="353886"/>
          </a:xfrm>
          <a:prstGeom prst="rect">
            <a:avLst/>
          </a:prstGeom>
          <a:noFill/>
          <a:ln>
            <a:noFill/>
          </a:ln>
          <a:effectLst>
            <a:outerShdw blurRad="50800" dist="38100" dir="2700000" algn="tl" rotWithShape="0">
              <a:srgbClr val="000000">
                <a:alpha val="40000"/>
              </a:srgbClr>
            </a:outerShdw>
          </a:effectLst>
        </p:spPr>
      </p:pic>
      <p:sp>
        <p:nvSpPr>
          <p:cNvPr id="2" name="Google Shape;37;p3">
            <a:extLst>
              <a:ext uri="{FF2B5EF4-FFF2-40B4-BE49-F238E27FC236}">
                <a16:creationId xmlns:a16="http://schemas.microsoft.com/office/drawing/2014/main" id="{AAA8907E-0DE9-2B28-02EE-B6DD5A1ADDDA}"/>
              </a:ext>
            </a:extLst>
          </p:cNvPr>
          <p:cNvSpPr txBox="1"/>
          <p:nvPr/>
        </p:nvSpPr>
        <p:spPr>
          <a:xfrm>
            <a:off x="5338800" y="887650"/>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dirty="0">
                <a:solidFill>
                  <a:srgbClr val="676767"/>
                </a:solidFill>
                <a:latin typeface="Roboto"/>
                <a:ea typeface="Roboto"/>
                <a:cs typeface="Roboto"/>
                <a:sym typeface="Roboto"/>
              </a:rPr>
              <a:t>Note: All patient information can be added at any time, before or after patient creation.</a:t>
            </a:r>
            <a:endParaRPr sz="1300" i="1" dirty="0">
              <a:solidFill>
                <a:srgbClr val="676767"/>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1348</Words>
  <Application>Microsoft Macintosh PowerPoint</Application>
  <PresentationFormat>Widescreen</PresentationFormat>
  <Paragraphs>137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Kinsie Clarkson</cp:lastModifiedBy>
  <cp:revision>2</cp:revision>
  <dcterms:modified xsi:type="dcterms:W3CDTF">2024-09-30T22:32:21Z</dcterms:modified>
</cp:coreProperties>
</file>