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0" r:id="rId1"/>
    <p:sldMasterId id="2147483651" r:id="rId2"/>
  </p:sldMasterIdLst>
  <p:notesMasterIdLst>
    <p:notesMasterId r:id="rId14"/>
  </p:notesMasterIdLst>
  <p:sldIdLst>
    <p:sldId id="256" r:id="rId3"/>
    <p:sldId id="257" r:id="rId4"/>
    <p:sldId id="258" r:id="rId5"/>
    <p:sldId id="259" r:id="rId6"/>
    <p:sldId id="260" r:id="rId7"/>
    <p:sldId id="261" r:id="rId8"/>
    <p:sldId id="262" r:id="rId9"/>
    <p:sldId id="263" r:id="rId10"/>
    <p:sldId id="264" r:id="rId11"/>
    <p:sldId id="265" r:id="rId12"/>
    <p:sldId id="266" r:id="rId13"/>
  </p:sldIdLst>
  <p:sldSz cx="12192000" cy="6858000"/>
  <p:notesSz cx="6858000" cy="9144000"/>
  <p:embeddedFontLst>
    <p:embeddedFont>
      <p:font typeface="Roboto" panose="02000000000000000000" pitchFamily="2" charset="0"/>
      <p:regular r:id="rId15"/>
      <p:bold r:id="rId16"/>
      <p:italic r:id="rId17"/>
      <p:boldItalic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080">
          <p15:clr>
            <a:srgbClr val="A4A3A4"/>
          </p15:clr>
        </p15:guide>
        <p15:guide id="2" orient="horz" pos="2344">
          <p15:clr>
            <a:srgbClr val="A4A3A4"/>
          </p15:clr>
        </p15:guide>
        <p15:guide id="3" orient="horz" pos="2568">
          <p15:clr>
            <a:srgbClr val="A4A3A4"/>
          </p15:clr>
        </p15:guide>
        <p15:guide id="4" orient="horz" pos="3714">
          <p15:clr>
            <a:srgbClr val="A4A3A4"/>
          </p15:clr>
        </p15:guide>
        <p15:guide id="5" pos="7320">
          <p15:clr>
            <a:srgbClr val="A4A3A4"/>
          </p15:clr>
        </p15:guide>
        <p15:guide id="6" pos="5745">
          <p15:clr>
            <a:srgbClr val="A4A3A4"/>
          </p15:clr>
        </p15:guide>
        <p15:guide id="7" pos="5544">
          <p15:clr>
            <a:srgbClr val="A4A3A4"/>
          </p15:clr>
        </p15:guide>
        <p15:guide id="8" pos="3960">
          <p15:clr>
            <a:srgbClr val="A4A3A4"/>
          </p15:clr>
        </p15:guide>
        <p15:guide id="9" orient="horz" pos="854">
          <p15:clr>
            <a:srgbClr val="A4A3A4"/>
          </p15:clr>
        </p15:guide>
        <p15:guide id="10" orient="horz" pos="576">
          <p15:clr>
            <a:srgbClr val="A4A3A4"/>
          </p15:clr>
        </p15:guide>
        <p15:guide id="11" pos="432">
          <p15:clr>
            <a:srgbClr val="A4A3A4"/>
          </p15:clr>
        </p15:guide>
        <p15:guide id="12" pos="744">
          <p15:clr>
            <a:srgbClr val="A4A3A4"/>
          </p15:clr>
        </p15:guide>
        <p15:guide id="13" pos="37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21" d="100"/>
          <a:sy n="121" d="100"/>
        </p:scale>
        <p:origin x="744" y="176"/>
      </p:cViewPr>
      <p:guideLst>
        <p:guide orient="horz" pos="1080"/>
        <p:guide orient="horz" pos="2344"/>
        <p:guide orient="horz" pos="2568"/>
        <p:guide orient="horz" pos="3714"/>
        <p:guide pos="7320"/>
        <p:guide pos="5745"/>
        <p:guide pos="5544"/>
        <p:guide pos="3960"/>
        <p:guide orient="horz" pos="854"/>
        <p:guide orient="horz" pos="576"/>
        <p:guide pos="432"/>
        <p:guide pos="744"/>
        <p:guide pos="37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font" Target="fonts/font4.fntdata"/><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font" Target="fonts/font3.fntdata"/><Relationship Id="rId2" Type="http://schemas.openxmlformats.org/officeDocument/2006/relationships/slideMaster" Target="slideMasters/slideMaster2.xml"/><Relationship Id="rId16" Type="http://schemas.openxmlformats.org/officeDocument/2006/relationships/font" Target="fonts/font2.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font" Target="fonts/font1.fntdata"/><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
        <p:cNvGrpSpPr/>
        <p:nvPr/>
      </p:nvGrpSpPr>
      <p:grpSpPr>
        <a:xfrm>
          <a:off x="0" y="0"/>
          <a:ext cx="0" cy="0"/>
          <a:chOff x="0" y="0"/>
          <a:chExt cx="0" cy="0"/>
        </a:xfrm>
      </p:grpSpPr>
      <p:sp>
        <p:nvSpPr>
          <p:cNvPr id="14" name="Google Shape;14;g2ef9381635c_0_100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ID">
                <a:solidFill>
                  <a:schemeClr val="dk1"/>
                </a:solidFill>
              </a:rPr>
              <a:t>Let’s discuss the difference between the </a:t>
            </a:r>
            <a:r>
              <a:rPr lang="en-ID" b="1" i="1">
                <a:solidFill>
                  <a:schemeClr val="dk1"/>
                </a:solidFill>
              </a:rPr>
              <a:t>Patients </a:t>
            </a:r>
            <a:r>
              <a:rPr lang="en-ID">
                <a:solidFill>
                  <a:schemeClr val="dk1"/>
                </a:solidFill>
              </a:rPr>
              <a:t>screen and the </a:t>
            </a:r>
            <a:r>
              <a:rPr lang="en-ID" b="1" i="1">
                <a:solidFill>
                  <a:schemeClr val="dk1"/>
                </a:solidFill>
              </a:rPr>
              <a:t>Incidents</a:t>
            </a:r>
            <a:r>
              <a:rPr lang="en-ID">
                <a:solidFill>
                  <a:schemeClr val="dk1"/>
                </a:solidFill>
              </a:rPr>
              <a:t> screen, and help you identify and work within the correct incident. </a:t>
            </a:r>
            <a:endParaRPr sz="1050">
              <a:solidFill>
                <a:srgbClr val="0E0E0E"/>
              </a:solidFill>
            </a:endParaRPr>
          </a:p>
          <a:p>
            <a:pPr marL="0" lvl="0" indent="0" algn="l" rtl="0">
              <a:lnSpc>
                <a:spcPct val="115000"/>
              </a:lnSpc>
              <a:spcBef>
                <a:spcPts val="0"/>
              </a:spcBef>
              <a:spcAft>
                <a:spcPts val="0"/>
              </a:spcAft>
              <a:buClr>
                <a:schemeClr val="dk1"/>
              </a:buClr>
              <a:buSzPts val="1100"/>
              <a:buFont typeface="Arial"/>
              <a:buNone/>
            </a:pPr>
            <a:endParaRPr sz="1050">
              <a:solidFill>
                <a:srgbClr val="0E0E0E"/>
              </a:solidFill>
            </a:endParaRPr>
          </a:p>
          <a:p>
            <a:pPr marL="0" lvl="0" indent="0" algn="l" rtl="0">
              <a:lnSpc>
                <a:spcPct val="115000"/>
              </a:lnSpc>
              <a:spcBef>
                <a:spcPts val="0"/>
              </a:spcBef>
              <a:spcAft>
                <a:spcPts val="0"/>
              </a:spcAft>
              <a:buClr>
                <a:schemeClr val="dk1"/>
              </a:buClr>
              <a:buSzPts val="1100"/>
              <a:buFont typeface="Arial"/>
              <a:buNone/>
            </a:pPr>
            <a:r>
              <a:rPr lang="en-ID">
                <a:solidFill>
                  <a:schemeClr val="dk1"/>
                </a:solidFill>
              </a:rPr>
              <a:t>For everyday routine cases, you’ll use the </a:t>
            </a:r>
            <a:r>
              <a:rPr lang="en-ID" b="1" i="1">
                <a:solidFill>
                  <a:schemeClr val="dk1"/>
                </a:solidFill>
              </a:rPr>
              <a:t>Patients</a:t>
            </a:r>
            <a:r>
              <a:rPr lang="en-ID">
                <a:solidFill>
                  <a:schemeClr val="dk1"/>
                </a:solidFill>
              </a:rPr>
              <a:t> screen. This screen defaults to the </a:t>
            </a:r>
            <a:r>
              <a:rPr lang="en-ID" b="1" i="1">
                <a:solidFill>
                  <a:schemeClr val="dk1"/>
                </a:solidFill>
              </a:rPr>
              <a:t>My Patients</a:t>
            </a:r>
            <a:r>
              <a:rPr lang="en-ID">
                <a:solidFill>
                  <a:schemeClr val="dk1"/>
                </a:solidFill>
              </a:rPr>
              <a:t> view, which shows you all the patient channels you are participating in. The </a:t>
            </a:r>
            <a:r>
              <a:rPr lang="en-ID" b="1" i="1">
                <a:solidFill>
                  <a:schemeClr val="dk1"/>
                </a:solidFill>
              </a:rPr>
              <a:t>Incidents</a:t>
            </a:r>
            <a:r>
              <a:rPr lang="en-ID">
                <a:solidFill>
                  <a:schemeClr val="dk1"/>
                </a:solidFill>
              </a:rPr>
              <a:t> screen, on the other hand, groups patient channels by incident.</a:t>
            </a:r>
            <a:endParaRPr sz="1050">
              <a:solidFill>
                <a:srgbClr val="0E0E0E"/>
              </a:solidFill>
            </a:endParaRPr>
          </a:p>
          <a:p>
            <a:pPr marL="0" lvl="0" indent="0" algn="l" rtl="0">
              <a:lnSpc>
                <a:spcPct val="115000"/>
              </a:lnSpc>
              <a:spcBef>
                <a:spcPts val="0"/>
              </a:spcBef>
              <a:spcAft>
                <a:spcPts val="0"/>
              </a:spcAft>
              <a:buClr>
                <a:schemeClr val="dk1"/>
              </a:buClr>
              <a:buSzPts val="1100"/>
              <a:buFont typeface="Arial"/>
              <a:buNone/>
            </a:pPr>
            <a:endParaRPr sz="1050">
              <a:solidFill>
                <a:srgbClr val="0E0E0E"/>
              </a:solidFill>
            </a:endParaRPr>
          </a:p>
          <a:p>
            <a:pPr marL="0" lvl="0" indent="0" algn="l" rtl="0">
              <a:lnSpc>
                <a:spcPct val="115000"/>
              </a:lnSpc>
              <a:spcBef>
                <a:spcPts val="0"/>
              </a:spcBef>
              <a:spcAft>
                <a:spcPts val="0"/>
              </a:spcAft>
              <a:buClr>
                <a:schemeClr val="dk1"/>
              </a:buClr>
              <a:buSzPts val="1100"/>
              <a:buFont typeface="Arial"/>
              <a:buNone/>
            </a:pPr>
            <a:r>
              <a:rPr lang="en-ID">
                <a:solidFill>
                  <a:schemeClr val="dk1"/>
                </a:solidFill>
              </a:rPr>
              <a:t>To see active incidents in your area, tap the </a:t>
            </a:r>
            <a:r>
              <a:rPr lang="en-ID" b="1" i="1">
                <a:solidFill>
                  <a:schemeClr val="dk1"/>
                </a:solidFill>
              </a:rPr>
              <a:t>navigation menu</a:t>
            </a:r>
            <a:r>
              <a:rPr lang="en-ID">
                <a:solidFill>
                  <a:schemeClr val="dk1"/>
                </a:solidFill>
              </a:rPr>
              <a:t> in the upper left-hand corner, then tap </a:t>
            </a:r>
            <a:r>
              <a:rPr lang="en-ID" b="1" i="1">
                <a:solidFill>
                  <a:schemeClr val="dk1"/>
                </a:solidFill>
              </a:rPr>
              <a:t>Incidents</a:t>
            </a:r>
            <a:r>
              <a:rPr lang="en-ID">
                <a:solidFill>
                  <a:schemeClr val="dk1"/>
                </a:solidFill>
              </a:rPr>
              <a:t>.</a:t>
            </a:r>
            <a:r>
              <a:rPr lang="en-ID" sz="1050">
                <a:solidFill>
                  <a:srgbClr val="0E0E0E"/>
                </a:solidFill>
              </a:rPr>
              <a:t> </a:t>
            </a:r>
            <a:r>
              <a:rPr lang="en-ID">
                <a:solidFill>
                  <a:schemeClr val="dk1"/>
                </a:solidFill>
              </a:rPr>
              <a:t>This opens the </a:t>
            </a:r>
            <a:r>
              <a:rPr lang="en-ID" b="1" i="1">
                <a:solidFill>
                  <a:schemeClr val="dk1"/>
                </a:solidFill>
              </a:rPr>
              <a:t>Incidents</a:t>
            </a:r>
            <a:r>
              <a:rPr lang="en-ID">
                <a:solidFill>
                  <a:schemeClr val="dk1"/>
                </a:solidFill>
              </a:rPr>
              <a:t> screen. Here, you can access all incidents you are participating in, and view or join nearby incidents in your region. </a:t>
            </a:r>
            <a:endParaRPr sz="1050">
              <a:solidFill>
                <a:srgbClr val="0E0E0E"/>
              </a:solidFill>
            </a:endParaRPr>
          </a:p>
          <a:p>
            <a:pPr marL="0" lvl="0" indent="0" algn="l" rtl="0">
              <a:lnSpc>
                <a:spcPct val="115000"/>
              </a:lnSpc>
              <a:spcBef>
                <a:spcPts val="0"/>
              </a:spcBef>
              <a:spcAft>
                <a:spcPts val="0"/>
              </a:spcAft>
              <a:buClr>
                <a:schemeClr val="dk1"/>
              </a:buClr>
              <a:buSzPts val="1100"/>
              <a:buFont typeface="Arial"/>
              <a:buNone/>
            </a:pPr>
            <a:endParaRPr sz="1050">
              <a:solidFill>
                <a:srgbClr val="0E0E0E"/>
              </a:solidFill>
            </a:endParaRPr>
          </a:p>
          <a:p>
            <a:pPr marL="0" lvl="0" indent="0" algn="l" rtl="0">
              <a:lnSpc>
                <a:spcPct val="115000"/>
              </a:lnSpc>
              <a:spcBef>
                <a:spcPts val="0"/>
              </a:spcBef>
              <a:spcAft>
                <a:spcPts val="0"/>
              </a:spcAft>
              <a:buClr>
                <a:schemeClr val="dk1"/>
              </a:buClr>
              <a:buSzPts val="1100"/>
              <a:buFont typeface="Arial"/>
              <a:buNone/>
            </a:pPr>
            <a:r>
              <a:rPr lang="en-ID" sz="1050">
                <a:solidFill>
                  <a:srgbClr val="0E0E0E"/>
                </a:solidFill>
              </a:rPr>
              <a:t>It is important to identify and work within the correct incident. </a:t>
            </a:r>
            <a:r>
              <a:rPr lang="en-ID">
                <a:solidFill>
                  <a:schemeClr val="dk1"/>
                </a:solidFill>
              </a:rPr>
              <a:t>The screen defaults to the list of incidents you’re participating in.</a:t>
            </a:r>
            <a:r>
              <a:rPr lang="en-ID" sz="1050">
                <a:solidFill>
                  <a:srgbClr val="0E0E0E"/>
                </a:solidFill>
              </a:rPr>
              <a:t> If you find the incident you are working on, simply tap on it to open. If you don’t see the appropriate incident, tap “Join an Incident.” This will list all nearby incidents. When you find the correct incident, tap “Join.”</a:t>
            </a:r>
            <a:endParaRPr sz="1050">
              <a:solidFill>
                <a:srgbClr val="0E0E0E"/>
              </a:solidFill>
            </a:endParaRPr>
          </a:p>
          <a:p>
            <a:pPr marL="0" lvl="0" indent="0" algn="l" rtl="0">
              <a:spcBef>
                <a:spcPts val="0"/>
              </a:spcBef>
              <a:spcAft>
                <a:spcPts val="0"/>
              </a:spcAft>
              <a:buClr>
                <a:schemeClr val="dk1"/>
              </a:buClr>
              <a:buSzPts val="1100"/>
              <a:buFont typeface="Arial"/>
              <a:buNone/>
            </a:pPr>
            <a:endParaRPr>
              <a:solidFill>
                <a:schemeClr val="dk1"/>
              </a:solidFill>
            </a:endParaRPr>
          </a:p>
          <a:p>
            <a:pPr marL="0" lvl="0" indent="0" algn="l" rtl="0">
              <a:lnSpc>
                <a:spcPct val="115000"/>
              </a:lnSpc>
              <a:spcBef>
                <a:spcPts val="0"/>
              </a:spcBef>
              <a:spcAft>
                <a:spcPts val="0"/>
              </a:spcAft>
              <a:buSzPts val="1100"/>
              <a:buNone/>
            </a:pPr>
            <a:endParaRPr/>
          </a:p>
        </p:txBody>
      </p:sp>
      <p:sp>
        <p:nvSpPr>
          <p:cNvPr id="15" name="Google Shape;15;g2ef9381635c_0_10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g2ef9381635c_0_115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ID" sz="1050">
                <a:solidFill>
                  <a:srgbClr val="0E0E0E"/>
                </a:solidFill>
              </a:rPr>
              <a:t>If you don’t see the appropriate incident, tap “Join an Incident.” This will list all nearby incidents. </a:t>
            </a:r>
            <a:endParaRPr/>
          </a:p>
        </p:txBody>
      </p:sp>
      <p:sp>
        <p:nvSpPr>
          <p:cNvPr id="177" name="Google Shape;177;g2ef9381635c_0_11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2ef9381635c_0_118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ID" sz="1050">
                <a:solidFill>
                  <a:srgbClr val="0E0E0E"/>
                </a:solidFill>
              </a:rPr>
              <a:t>When you find the correct incident, tap “Join.”</a:t>
            </a:r>
            <a:endParaRPr/>
          </a:p>
        </p:txBody>
      </p:sp>
      <p:sp>
        <p:nvSpPr>
          <p:cNvPr id="205" name="Google Shape;205;g2ef9381635c_0_11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Google Shape;44;g2ef9381635c_0_103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ID">
                <a:solidFill>
                  <a:schemeClr val="dk1"/>
                </a:solidFill>
              </a:rPr>
              <a:t>For everyday routine cases, you’ll use the </a:t>
            </a:r>
            <a:r>
              <a:rPr lang="en-ID" b="1" i="1">
                <a:solidFill>
                  <a:schemeClr val="dk1"/>
                </a:solidFill>
              </a:rPr>
              <a:t>Patients</a:t>
            </a:r>
            <a:r>
              <a:rPr lang="en-ID">
                <a:solidFill>
                  <a:schemeClr val="dk1"/>
                </a:solidFill>
              </a:rPr>
              <a:t> screen. This screen defaults to the </a:t>
            </a:r>
            <a:r>
              <a:rPr lang="en-ID" b="1" i="1">
                <a:solidFill>
                  <a:schemeClr val="dk1"/>
                </a:solidFill>
              </a:rPr>
              <a:t>My Patients</a:t>
            </a:r>
            <a:r>
              <a:rPr lang="en-ID">
                <a:solidFill>
                  <a:schemeClr val="dk1"/>
                </a:solidFill>
              </a:rPr>
              <a:t> view, which shows you all the patient channels you are participating in. </a:t>
            </a:r>
            <a:endParaRPr/>
          </a:p>
        </p:txBody>
      </p:sp>
      <p:sp>
        <p:nvSpPr>
          <p:cNvPr id="45" name="Google Shape;45;g2ef9381635c_0_1031: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
        <p:cNvGrpSpPr/>
        <p:nvPr/>
      </p:nvGrpSpPr>
      <p:grpSpPr>
        <a:xfrm>
          <a:off x="0" y="0"/>
          <a:ext cx="0" cy="0"/>
          <a:chOff x="0" y="0"/>
          <a:chExt cx="0" cy="0"/>
        </a:xfrm>
      </p:grpSpPr>
      <p:sp>
        <p:nvSpPr>
          <p:cNvPr id="53" name="Google Shape;53;g2ef9381635c_0_103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ID">
                <a:solidFill>
                  <a:schemeClr val="dk1"/>
                </a:solidFill>
              </a:rPr>
              <a:t>The </a:t>
            </a:r>
            <a:r>
              <a:rPr lang="en-ID" b="1" i="1">
                <a:solidFill>
                  <a:schemeClr val="dk1"/>
                </a:solidFill>
              </a:rPr>
              <a:t>Incidents</a:t>
            </a:r>
            <a:r>
              <a:rPr lang="en-ID">
                <a:solidFill>
                  <a:schemeClr val="dk1"/>
                </a:solidFill>
              </a:rPr>
              <a:t> screen, on the other hand, groups patient channels by incident, and offers additional functionality and workflows for incidents.</a:t>
            </a:r>
            <a:endParaRPr/>
          </a:p>
        </p:txBody>
      </p:sp>
      <p:sp>
        <p:nvSpPr>
          <p:cNvPr id="54" name="Google Shape;54;g2ef9381635c_0_1039: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2ef9381635c_0_105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ID">
                <a:solidFill>
                  <a:schemeClr val="dk1"/>
                </a:solidFill>
              </a:rPr>
              <a:t>To see active incidents in your area, tap the </a:t>
            </a:r>
            <a:r>
              <a:rPr lang="en-ID" b="1" i="1">
                <a:solidFill>
                  <a:schemeClr val="dk1"/>
                </a:solidFill>
              </a:rPr>
              <a:t>navigation menu</a:t>
            </a:r>
            <a:r>
              <a:rPr lang="en-ID">
                <a:solidFill>
                  <a:schemeClr val="dk1"/>
                </a:solidFill>
              </a:rPr>
              <a:t> in the upper left-hand corner, </a:t>
            </a:r>
            <a:endParaRPr/>
          </a:p>
        </p:txBody>
      </p:sp>
      <p:sp>
        <p:nvSpPr>
          <p:cNvPr id="67" name="Google Shape;67;g2ef9381635c_0_10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2ef9381635c_0_106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ID">
                <a:solidFill>
                  <a:schemeClr val="dk1"/>
                </a:solidFill>
              </a:rPr>
              <a:t>Then tap </a:t>
            </a:r>
            <a:r>
              <a:rPr lang="en-ID" b="1" i="1">
                <a:solidFill>
                  <a:schemeClr val="dk1"/>
                </a:solidFill>
              </a:rPr>
              <a:t>Incidents</a:t>
            </a:r>
            <a:r>
              <a:rPr lang="en-ID">
                <a:solidFill>
                  <a:schemeClr val="dk1"/>
                </a:solidFill>
              </a:rPr>
              <a:t>.</a:t>
            </a:r>
            <a:r>
              <a:rPr lang="en-ID" sz="1050">
                <a:solidFill>
                  <a:srgbClr val="0E0E0E"/>
                </a:solidFill>
              </a:rPr>
              <a:t> </a:t>
            </a:r>
            <a:endParaRPr/>
          </a:p>
        </p:txBody>
      </p:sp>
      <p:sp>
        <p:nvSpPr>
          <p:cNvPr id="80" name="Google Shape;80;g2ef9381635c_0_10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2ef9381635c_0_107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ID">
                <a:solidFill>
                  <a:schemeClr val="dk1"/>
                </a:solidFill>
              </a:rPr>
              <a:t>This opens the </a:t>
            </a:r>
            <a:r>
              <a:rPr lang="en-ID" b="1" i="1">
                <a:solidFill>
                  <a:schemeClr val="dk1"/>
                </a:solidFill>
              </a:rPr>
              <a:t>Incidents</a:t>
            </a:r>
            <a:r>
              <a:rPr lang="en-ID">
                <a:solidFill>
                  <a:schemeClr val="dk1"/>
                </a:solidFill>
              </a:rPr>
              <a:t> screen. Here, you can access all incidents you are participating in, and view or join nearby incidents in your region. </a:t>
            </a:r>
            <a:endParaRPr/>
          </a:p>
        </p:txBody>
      </p:sp>
      <p:sp>
        <p:nvSpPr>
          <p:cNvPr id="96" name="Google Shape;96;g2ef9381635c_0_10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2ef9381635c_0_109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ID" sz="1050">
                <a:solidFill>
                  <a:srgbClr val="0E0E0E"/>
                </a:solidFill>
              </a:rPr>
              <a:t>It’s important to identify and work within the correct incident. </a:t>
            </a:r>
            <a:endParaRPr/>
          </a:p>
        </p:txBody>
      </p:sp>
      <p:sp>
        <p:nvSpPr>
          <p:cNvPr id="114" name="Google Shape;114;g2ef9381635c_0_10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2ef9381635c_0_11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ID">
                <a:solidFill>
                  <a:schemeClr val="dk1"/>
                </a:solidFill>
              </a:rPr>
              <a:t>The screen defaults to the list of incidents you’re participating in.</a:t>
            </a:r>
            <a:endParaRPr/>
          </a:p>
        </p:txBody>
      </p:sp>
      <p:sp>
        <p:nvSpPr>
          <p:cNvPr id="133" name="Google Shape;133;g2ef9381635c_0_11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2ef9381635c_0_113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ID" sz="1050">
                <a:solidFill>
                  <a:srgbClr val="0E0E0E"/>
                </a:solidFill>
              </a:rPr>
              <a:t>If you find the incident you are working on, simply tap on it to open. </a:t>
            </a:r>
            <a:endParaRPr/>
          </a:p>
        </p:txBody>
      </p:sp>
      <p:sp>
        <p:nvSpPr>
          <p:cNvPr id="154" name="Google Shape;154;g2ef9381635c_0_11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8"/>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2"/>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p:nvPr/>
        </p:nvSpPr>
        <p:spPr>
          <a:xfrm>
            <a:off x="0" y="6607039"/>
            <a:ext cx="12192000" cy="2463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000"/>
              <a:buFont typeface="Arial"/>
              <a:buNone/>
            </a:pPr>
            <a:r>
              <a:rPr lang="en-ID" sz="1000" b="0" i="0" u="none" strike="noStrike" cap="none">
                <a:solidFill>
                  <a:srgbClr val="676767"/>
                </a:solidFill>
                <a:latin typeface="Calibri"/>
                <a:ea typeface="Calibri"/>
                <a:cs typeface="Calibri"/>
                <a:sym typeface="Calibri"/>
              </a:rPr>
              <a:t>© 2024 Pulsara. Confidential and proprietary. For information and training purposes only. Unauthorized use or distribution is prohibited</a:t>
            </a:r>
            <a:endParaRPr sz="1400" b="0" i="0" u="none" strike="noStrike" cap="none">
              <a:solidFill>
                <a:srgbClr val="000000"/>
              </a:solidFill>
              <a:latin typeface="Arial"/>
              <a:ea typeface="Arial"/>
              <a:cs typeface="Arial"/>
              <a:sym typeface="Arial"/>
            </a:endParaRPr>
          </a:p>
        </p:txBody>
      </p:sp>
      <p:pic>
        <p:nvPicPr>
          <p:cNvPr id="7" name="Google Shape;7;p1"/>
          <p:cNvPicPr preferRelativeResize="0"/>
          <p:nvPr/>
        </p:nvPicPr>
        <p:blipFill rotWithShape="1">
          <a:blip r:embed="rId3">
            <a:alphaModFix/>
          </a:blip>
          <a:srcRect/>
          <a:stretch/>
        </p:blipFill>
        <p:spPr>
          <a:xfrm>
            <a:off x="10507713" y="458006"/>
            <a:ext cx="1277206" cy="337075"/>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3"/>
          <p:cNvSpPr txBox="1"/>
          <p:nvPr/>
        </p:nvSpPr>
        <p:spPr>
          <a:xfrm>
            <a:off x="0" y="6607039"/>
            <a:ext cx="12192000" cy="2463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000"/>
              <a:buFont typeface="Arial"/>
              <a:buNone/>
            </a:pPr>
            <a:r>
              <a:rPr lang="en-ID" sz="1000" b="0" i="0" u="none" strike="noStrike" cap="none">
                <a:solidFill>
                  <a:srgbClr val="676767"/>
                </a:solidFill>
                <a:latin typeface="Calibri"/>
                <a:ea typeface="Calibri"/>
                <a:cs typeface="Calibri"/>
                <a:sym typeface="Calibri"/>
              </a:rPr>
              <a:t>© 2024 Pulsara. Confidential and proprietary. For information and training purposes only. Unauthorized use or distribution is prohibited</a:t>
            </a:r>
            <a:endParaRPr sz="1400" b="0" i="0" u="none" strike="noStrike" cap="none">
              <a:solidFill>
                <a:srgbClr val="000000"/>
              </a:solidFill>
              <a:latin typeface="Arial"/>
              <a:ea typeface="Arial"/>
              <a:cs typeface="Arial"/>
              <a:sym typeface="Arial"/>
            </a:endParaRPr>
          </a:p>
        </p:txBody>
      </p:sp>
      <p:pic>
        <p:nvPicPr>
          <p:cNvPr id="11" name="Google Shape;11;p3"/>
          <p:cNvPicPr preferRelativeResize="0"/>
          <p:nvPr/>
        </p:nvPicPr>
        <p:blipFill rotWithShape="1">
          <a:blip r:embed="rId3">
            <a:alphaModFix/>
          </a:blip>
          <a:srcRect/>
          <a:stretch/>
        </p:blipFill>
        <p:spPr>
          <a:xfrm>
            <a:off x="10507713" y="458006"/>
            <a:ext cx="1277206" cy="337075"/>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jp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jpg"/><Relationship Id="rId11" Type="http://schemas.openxmlformats.org/officeDocument/2006/relationships/image" Target="../media/image10.png"/><Relationship Id="rId5" Type="http://schemas.openxmlformats.org/officeDocument/2006/relationships/image" Target="../media/image4.jp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jpg"/><Relationship Id="rId9" Type="http://schemas.openxmlformats.org/officeDocument/2006/relationships/image" Target="../media/image8.png"/><Relationship Id="rId14" Type="http://schemas.openxmlformats.org/officeDocument/2006/relationships/image" Target="../media/image13.png"/></Relationships>
</file>

<file path=ppt/slides/_rels/slide10.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jpg"/><Relationship Id="rId7" Type="http://schemas.openxmlformats.org/officeDocument/2006/relationships/image" Target="../media/image6.png"/><Relationship Id="rId12"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5.jpg"/><Relationship Id="rId11" Type="http://schemas.openxmlformats.org/officeDocument/2006/relationships/image" Target="../media/image11.png"/><Relationship Id="rId5" Type="http://schemas.openxmlformats.org/officeDocument/2006/relationships/image" Target="../media/image4.jpg"/><Relationship Id="rId10" Type="http://schemas.openxmlformats.org/officeDocument/2006/relationships/image" Target="../media/image8.png"/><Relationship Id="rId4" Type="http://schemas.openxmlformats.org/officeDocument/2006/relationships/image" Target="../media/image3.jpg"/><Relationship Id="rId9" Type="http://schemas.openxmlformats.org/officeDocument/2006/relationships/image" Target="../media/image10.png"/><Relationship Id="rId14" Type="http://schemas.openxmlformats.org/officeDocument/2006/relationships/image" Target="../media/image13.png"/></Relationships>
</file>

<file path=ppt/slides/_rels/slide1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jpg"/><Relationship Id="rId7" Type="http://schemas.openxmlformats.org/officeDocument/2006/relationships/image" Target="../media/image6.png"/><Relationship Id="rId12"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5.jpg"/><Relationship Id="rId11" Type="http://schemas.openxmlformats.org/officeDocument/2006/relationships/image" Target="../media/image11.png"/><Relationship Id="rId5" Type="http://schemas.openxmlformats.org/officeDocument/2006/relationships/image" Target="../media/image4.jpg"/><Relationship Id="rId15" Type="http://schemas.openxmlformats.org/officeDocument/2006/relationships/image" Target="../media/image14.png"/><Relationship Id="rId10" Type="http://schemas.openxmlformats.org/officeDocument/2006/relationships/image" Target="../media/image8.png"/><Relationship Id="rId4" Type="http://schemas.openxmlformats.org/officeDocument/2006/relationships/image" Target="../media/image3.jpg"/><Relationship Id="rId9" Type="http://schemas.openxmlformats.org/officeDocument/2006/relationships/image" Target="../media/image10.pn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10.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g"/><Relationship Id="rId7"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6.png"/><Relationship Id="rId4" Type="http://schemas.openxmlformats.org/officeDocument/2006/relationships/image" Target="../media/image4.jpg"/></Relationships>
</file>

<file path=ppt/slides/_rels/slide6.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2.jpg"/><Relationship Id="rId7"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4.jpg"/><Relationship Id="rId4" Type="http://schemas.openxmlformats.org/officeDocument/2006/relationships/image" Target="../media/image3.jpg"/><Relationship Id="rId9" Type="http://schemas.openxmlformats.org/officeDocument/2006/relationships/image" Target="../media/image8.png"/></Relationships>
</file>

<file path=ppt/slides/_rels/slide7.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2.jpg"/><Relationship Id="rId7"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4.jpg"/><Relationship Id="rId4" Type="http://schemas.openxmlformats.org/officeDocument/2006/relationships/image" Target="../media/image3.jpg"/><Relationship Id="rId9" Type="http://schemas.openxmlformats.org/officeDocument/2006/relationships/image" Target="../media/image8.png"/></Relationships>
</file>

<file path=ppt/slides/_rels/slide8.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2.jpg"/><Relationship Id="rId7"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4.jpg"/><Relationship Id="rId10" Type="http://schemas.openxmlformats.org/officeDocument/2006/relationships/image" Target="../media/image11.png"/><Relationship Id="rId4" Type="http://schemas.openxmlformats.org/officeDocument/2006/relationships/image" Target="../media/image3.jpg"/><Relationship Id="rId9" Type="http://schemas.openxmlformats.org/officeDocument/2006/relationships/image" Target="../media/image8.png"/></Relationships>
</file>

<file path=ppt/slides/_rels/slide9.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2.jpg"/><Relationship Id="rId7"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9.png"/><Relationship Id="rId5" Type="http://schemas.openxmlformats.org/officeDocument/2006/relationships/image" Target="../media/image4.jpg"/><Relationship Id="rId10" Type="http://schemas.openxmlformats.org/officeDocument/2006/relationships/image" Target="../media/image11.png"/><Relationship Id="rId4" Type="http://schemas.openxmlformats.org/officeDocument/2006/relationships/image" Target="../media/image3.jp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
        <p:cNvGrpSpPr/>
        <p:nvPr/>
      </p:nvGrpSpPr>
      <p:grpSpPr>
        <a:xfrm>
          <a:off x="0" y="0"/>
          <a:ext cx="0" cy="0"/>
          <a:chOff x="0" y="0"/>
          <a:chExt cx="0" cy="0"/>
        </a:xfrm>
      </p:grpSpPr>
      <p:sp>
        <p:nvSpPr>
          <p:cNvPr id="17" name="Google Shape;17;p5"/>
          <p:cNvSpPr txBox="1"/>
          <p:nvPr/>
        </p:nvSpPr>
        <p:spPr>
          <a:xfrm>
            <a:off x="290851" y="302650"/>
            <a:ext cx="7796100" cy="585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200"/>
              <a:buFont typeface="Arial"/>
              <a:buNone/>
            </a:pPr>
            <a:r>
              <a:rPr lang="en-ID" sz="3200" b="1" i="0" u="none" strike="noStrike" cap="none">
                <a:solidFill>
                  <a:schemeClr val="accent1"/>
                </a:solidFill>
                <a:latin typeface="Roboto"/>
                <a:ea typeface="Roboto"/>
                <a:cs typeface="Roboto"/>
                <a:sym typeface="Roboto"/>
              </a:rPr>
              <a:t>INCIDENTS | </a:t>
            </a:r>
            <a:r>
              <a:rPr lang="en-ID" sz="3200" b="1">
                <a:solidFill>
                  <a:srgbClr val="0E0E0E"/>
                </a:solidFill>
                <a:latin typeface="Roboto"/>
                <a:ea typeface="Roboto"/>
                <a:cs typeface="Roboto"/>
                <a:sym typeface="Roboto"/>
              </a:rPr>
              <a:t>Participate &amp; J</a:t>
            </a:r>
            <a:r>
              <a:rPr lang="en-ID" sz="3200" b="1" i="0" u="none" strike="noStrike" cap="none">
                <a:solidFill>
                  <a:srgbClr val="0E0E0E"/>
                </a:solidFill>
                <a:latin typeface="Roboto"/>
                <a:ea typeface="Roboto"/>
                <a:cs typeface="Roboto"/>
                <a:sym typeface="Roboto"/>
              </a:rPr>
              <a:t>oin Incident </a:t>
            </a:r>
            <a:endParaRPr sz="3200" b="1" i="0" u="none" strike="noStrike" cap="none">
              <a:solidFill>
                <a:srgbClr val="0E0E0E"/>
              </a:solidFill>
              <a:latin typeface="Roboto"/>
              <a:ea typeface="Roboto"/>
              <a:cs typeface="Roboto"/>
              <a:sym typeface="Roboto"/>
            </a:endParaRPr>
          </a:p>
        </p:txBody>
      </p:sp>
      <p:sp>
        <p:nvSpPr>
          <p:cNvPr id="18" name="Google Shape;18;p5"/>
          <p:cNvSpPr txBox="1"/>
          <p:nvPr/>
        </p:nvSpPr>
        <p:spPr>
          <a:xfrm>
            <a:off x="825750" y="1120093"/>
            <a:ext cx="4710900" cy="939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200"/>
              <a:buFont typeface="Arial"/>
              <a:buNone/>
            </a:pPr>
            <a:r>
              <a:rPr lang="en-ID" sz="2200" b="1" i="0" u="none" strike="noStrike" cap="none">
                <a:solidFill>
                  <a:srgbClr val="515151"/>
                </a:solidFill>
                <a:latin typeface="Roboto"/>
                <a:ea typeface="Roboto"/>
                <a:cs typeface="Roboto"/>
                <a:sym typeface="Roboto"/>
              </a:rPr>
              <a:t>Patient</a:t>
            </a:r>
            <a:r>
              <a:rPr lang="en-ID" sz="2200" b="1">
                <a:solidFill>
                  <a:srgbClr val="515151"/>
                </a:solidFill>
                <a:latin typeface="Roboto"/>
                <a:ea typeface="Roboto"/>
                <a:cs typeface="Roboto"/>
                <a:sym typeface="Roboto"/>
              </a:rPr>
              <a:t>s Screen</a:t>
            </a:r>
            <a:endParaRPr sz="1200" b="0" i="0" u="none" strike="noStrike" cap="none">
              <a:solidFill>
                <a:srgbClr val="000000"/>
              </a:solidFill>
              <a:latin typeface="Arial"/>
              <a:ea typeface="Arial"/>
              <a:cs typeface="Arial"/>
              <a:sym typeface="Arial"/>
            </a:endParaRPr>
          </a:p>
          <a:p>
            <a:pPr marL="285750" marR="0" lvl="0" indent="-279400" algn="l" rtl="0">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This is what you will use daily</a:t>
            </a:r>
            <a:endParaRPr sz="1500" b="0" i="0" u="none" strike="noStrike" cap="none">
              <a:solidFill>
                <a:srgbClr val="000000"/>
              </a:solidFill>
              <a:latin typeface="Arial"/>
              <a:ea typeface="Arial"/>
              <a:cs typeface="Arial"/>
              <a:sym typeface="Arial"/>
            </a:endParaRPr>
          </a:p>
          <a:p>
            <a:pPr marL="285750" marR="0" lvl="0" indent="-279400" algn="l" rtl="0">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View your patients under </a:t>
            </a:r>
            <a:r>
              <a:rPr lang="en-ID" sz="1500" b="1" i="1" u="none" strike="noStrike" cap="none">
                <a:solidFill>
                  <a:srgbClr val="676767"/>
                </a:solidFill>
                <a:latin typeface="Roboto"/>
                <a:ea typeface="Roboto"/>
                <a:cs typeface="Roboto"/>
                <a:sym typeface="Roboto"/>
              </a:rPr>
              <a:t>My Patients</a:t>
            </a:r>
            <a:endParaRPr sz="1500" b="1" i="1" u="none" strike="noStrike" cap="none">
              <a:solidFill>
                <a:srgbClr val="000000"/>
              </a:solidFill>
            </a:endParaRPr>
          </a:p>
        </p:txBody>
      </p:sp>
      <p:pic>
        <p:nvPicPr>
          <p:cNvPr id="19" name="Google Shape;19;p5"/>
          <p:cNvPicPr preferRelativeResize="0"/>
          <p:nvPr/>
        </p:nvPicPr>
        <p:blipFill rotWithShape="1">
          <a:blip r:embed="rId3">
            <a:alphaModFix/>
          </a:blip>
          <a:srcRect t="4884" b="54975"/>
          <a:stretch/>
        </p:blipFill>
        <p:spPr>
          <a:xfrm>
            <a:off x="6326537" y="1369923"/>
            <a:ext cx="2492400" cy="2165700"/>
          </a:xfrm>
          <a:prstGeom prst="roundRect">
            <a:avLst>
              <a:gd name="adj" fmla="val 3143"/>
            </a:avLst>
          </a:prstGeom>
          <a:noFill/>
          <a:ln w="22225" cap="flat" cmpd="sng">
            <a:solidFill>
              <a:schemeClr val="lt1"/>
            </a:solidFill>
            <a:prstDash val="solid"/>
            <a:round/>
            <a:headEnd type="none" w="sm" len="sm"/>
            <a:tailEnd type="none" w="sm" len="sm"/>
          </a:ln>
          <a:effectLst>
            <a:outerShdw blurRad="190500" dist="88900" dir="2700000" algn="tl" rotWithShape="0">
              <a:srgbClr val="000000">
                <a:alpha val="20000"/>
              </a:srgbClr>
            </a:outerShdw>
          </a:effectLst>
        </p:spPr>
      </p:pic>
      <p:pic>
        <p:nvPicPr>
          <p:cNvPr id="20" name="Google Shape;20;p5"/>
          <p:cNvPicPr preferRelativeResize="0"/>
          <p:nvPr/>
        </p:nvPicPr>
        <p:blipFill rotWithShape="1">
          <a:blip r:embed="rId4">
            <a:alphaModFix/>
          </a:blip>
          <a:srcRect t="4827" b="54906"/>
          <a:stretch/>
        </p:blipFill>
        <p:spPr>
          <a:xfrm>
            <a:off x="9041559" y="1363682"/>
            <a:ext cx="2492400" cy="2165700"/>
          </a:xfrm>
          <a:prstGeom prst="roundRect">
            <a:avLst>
              <a:gd name="adj" fmla="val 3143"/>
            </a:avLst>
          </a:prstGeom>
          <a:noFill/>
          <a:ln w="22225" cap="flat" cmpd="sng">
            <a:solidFill>
              <a:schemeClr val="lt1"/>
            </a:solidFill>
            <a:prstDash val="solid"/>
            <a:round/>
            <a:headEnd type="none" w="sm" len="sm"/>
            <a:tailEnd type="none" w="sm" len="sm"/>
          </a:ln>
          <a:effectLst>
            <a:outerShdw blurRad="190500" dist="88900" dir="2700000" algn="tl" rotWithShape="0">
              <a:srgbClr val="000000">
                <a:alpha val="20000"/>
              </a:srgbClr>
            </a:outerShdw>
          </a:effectLst>
        </p:spPr>
      </p:pic>
      <p:pic>
        <p:nvPicPr>
          <p:cNvPr id="21" name="Google Shape;21;p5"/>
          <p:cNvPicPr preferRelativeResize="0"/>
          <p:nvPr/>
        </p:nvPicPr>
        <p:blipFill rotWithShape="1">
          <a:blip r:embed="rId5">
            <a:alphaModFix/>
          </a:blip>
          <a:srcRect t="4467" b="55064"/>
          <a:stretch/>
        </p:blipFill>
        <p:spPr>
          <a:xfrm>
            <a:off x="6326537" y="3721040"/>
            <a:ext cx="2492400" cy="2165700"/>
          </a:xfrm>
          <a:prstGeom prst="roundRect">
            <a:avLst>
              <a:gd name="adj" fmla="val 3143"/>
            </a:avLst>
          </a:prstGeom>
          <a:noFill/>
          <a:ln w="22225" cap="flat" cmpd="sng">
            <a:solidFill>
              <a:schemeClr val="lt1"/>
            </a:solidFill>
            <a:prstDash val="solid"/>
            <a:round/>
            <a:headEnd type="none" w="sm" len="sm"/>
            <a:tailEnd type="none" w="sm" len="sm"/>
          </a:ln>
          <a:effectLst>
            <a:outerShdw blurRad="190500" dist="88900" dir="2700000" algn="tl" rotWithShape="0">
              <a:srgbClr val="000000">
                <a:alpha val="20000"/>
              </a:srgbClr>
            </a:outerShdw>
          </a:effectLst>
        </p:spPr>
      </p:pic>
      <p:pic>
        <p:nvPicPr>
          <p:cNvPr id="22" name="Google Shape;22;p5"/>
          <p:cNvPicPr preferRelativeResize="0"/>
          <p:nvPr/>
        </p:nvPicPr>
        <p:blipFill rotWithShape="1">
          <a:blip r:embed="rId6">
            <a:alphaModFix/>
          </a:blip>
          <a:srcRect t="4968" b="54767"/>
          <a:stretch/>
        </p:blipFill>
        <p:spPr>
          <a:xfrm>
            <a:off x="9037244" y="3719474"/>
            <a:ext cx="2492400" cy="2165700"/>
          </a:xfrm>
          <a:prstGeom prst="roundRect">
            <a:avLst>
              <a:gd name="adj" fmla="val 3143"/>
            </a:avLst>
          </a:prstGeom>
          <a:noFill/>
          <a:ln w="22225" cap="flat" cmpd="sng">
            <a:solidFill>
              <a:schemeClr val="lt1"/>
            </a:solidFill>
            <a:prstDash val="solid"/>
            <a:round/>
            <a:headEnd type="none" w="sm" len="sm"/>
            <a:tailEnd type="none" w="sm" len="sm"/>
          </a:ln>
          <a:effectLst>
            <a:outerShdw blurRad="190500" dist="88900" dir="2700000" algn="tl" rotWithShape="0">
              <a:srgbClr val="000000">
                <a:alpha val="20000"/>
              </a:srgbClr>
            </a:outerShdw>
          </a:effectLst>
        </p:spPr>
      </p:pic>
      <p:pic>
        <p:nvPicPr>
          <p:cNvPr id="23" name="Google Shape;23;p5"/>
          <p:cNvPicPr preferRelativeResize="0"/>
          <p:nvPr/>
        </p:nvPicPr>
        <p:blipFill rotWithShape="1">
          <a:blip r:embed="rId7">
            <a:alphaModFix/>
          </a:blip>
          <a:srcRect/>
          <a:stretch/>
        </p:blipFill>
        <p:spPr>
          <a:xfrm>
            <a:off x="7343936" y="971193"/>
            <a:ext cx="457601" cy="457601"/>
          </a:xfrm>
          <a:prstGeom prst="rect">
            <a:avLst/>
          </a:prstGeom>
          <a:noFill/>
          <a:ln>
            <a:noFill/>
          </a:ln>
          <a:effectLst>
            <a:outerShdw blurRad="50800" dist="38100" dir="2700000" algn="tl" rotWithShape="0">
              <a:srgbClr val="000000">
                <a:alpha val="40000"/>
              </a:srgbClr>
            </a:outerShdw>
          </a:effectLst>
        </p:spPr>
      </p:pic>
      <p:sp>
        <p:nvSpPr>
          <p:cNvPr id="24" name="Google Shape;24;p5"/>
          <p:cNvSpPr txBox="1"/>
          <p:nvPr/>
        </p:nvSpPr>
        <p:spPr>
          <a:xfrm>
            <a:off x="825750" y="2282650"/>
            <a:ext cx="5142000" cy="15084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200"/>
              <a:buFont typeface="Arial"/>
              <a:buNone/>
            </a:pPr>
            <a:r>
              <a:rPr lang="en-ID" sz="2200" b="1" i="0" u="none" strike="noStrike" cap="none" dirty="0">
                <a:solidFill>
                  <a:srgbClr val="515151"/>
                </a:solidFill>
                <a:latin typeface="Roboto"/>
                <a:ea typeface="Roboto"/>
                <a:cs typeface="Roboto"/>
                <a:sym typeface="Roboto"/>
              </a:rPr>
              <a:t>Incident</a:t>
            </a:r>
            <a:r>
              <a:rPr lang="en-ID" sz="2200" b="1" dirty="0">
                <a:solidFill>
                  <a:srgbClr val="515151"/>
                </a:solidFill>
                <a:latin typeface="Roboto"/>
                <a:ea typeface="Roboto"/>
                <a:cs typeface="Roboto"/>
                <a:sym typeface="Roboto"/>
              </a:rPr>
              <a:t>s Screen</a:t>
            </a:r>
            <a:endParaRPr sz="1200" b="0" i="0" u="none" strike="noStrike" cap="none" dirty="0">
              <a:solidFill>
                <a:srgbClr val="000000"/>
              </a:solidFill>
              <a:latin typeface="Arial"/>
              <a:ea typeface="Arial"/>
              <a:cs typeface="Arial"/>
              <a:sym typeface="Arial"/>
            </a:endParaRPr>
          </a:p>
          <a:p>
            <a:pPr marL="269999" marR="0" lvl="0" indent="-275249" algn="l" rtl="0">
              <a:lnSpc>
                <a:spcPct val="100000"/>
              </a:lnSpc>
              <a:spcBef>
                <a:spcPts val="0"/>
              </a:spcBef>
              <a:spcAft>
                <a:spcPts val="0"/>
              </a:spcAft>
              <a:buClr>
                <a:srgbClr val="515151"/>
              </a:buClr>
              <a:buSzPts val="1500"/>
              <a:buFont typeface="Arial"/>
              <a:buChar char="•"/>
            </a:pPr>
            <a:r>
              <a:rPr lang="en-ID" sz="1500" dirty="0">
                <a:solidFill>
                  <a:srgbClr val="515151"/>
                </a:solidFill>
                <a:latin typeface="Roboto"/>
                <a:ea typeface="Roboto"/>
                <a:cs typeface="Roboto"/>
                <a:sym typeface="Roboto"/>
              </a:rPr>
              <a:t>This screen g</a:t>
            </a:r>
            <a:r>
              <a:rPr lang="en-ID" sz="1500" b="0" i="0" u="none" strike="noStrike" cap="none" dirty="0">
                <a:solidFill>
                  <a:srgbClr val="515151"/>
                </a:solidFill>
                <a:latin typeface="Roboto"/>
                <a:ea typeface="Roboto"/>
                <a:cs typeface="Roboto"/>
                <a:sym typeface="Roboto"/>
              </a:rPr>
              <a:t>roups </a:t>
            </a:r>
            <a:r>
              <a:rPr lang="en-ID" sz="1500" dirty="0">
                <a:solidFill>
                  <a:srgbClr val="515151"/>
                </a:solidFill>
                <a:latin typeface="Roboto"/>
                <a:ea typeface="Roboto"/>
                <a:cs typeface="Roboto"/>
                <a:sym typeface="Roboto"/>
              </a:rPr>
              <a:t>patient channels under one</a:t>
            </a:r>
            <a:r>
              <a:rPr lang="en-ID" sz="1500" b="0" i="0" u="none" strike="noStrike" cap="none" dirty="0">
                <a:solidFill>
                  <a:srgbClr val="515151"/>
                </a:solidFill>
                <a:latin typeface="Roboto"/>
                <a:ea typeface="Roboto"/>
                <a:cs typeface="Roboto"/>
                <a:sym typeface="Roboto"/>
              </a:rPr>
              <a:t> Incident</a:t>
            </a:r>
            <a:endParaRPr sz="1500" b="0" i="0" u="none" strike="noStrike" cap="none" dirty="0">
              <a:solidFill>
                <a:srgbClr val="000000"/>
              </a:solidFill>
              <a:latin typeface="Arial"/>
              <a:ea typeface="Arial"/>
              <a:cs typeface="Arial"/>
              <a:sym typeface="Arial"/>
            </a:endParaRPr>
          </a:p>
          <a:p>
            <a:pPr marL="269999" marR="0" lvl="0" indent="-275249" algn="l" rtl="0">
              <a:lnSpc>
                <a:spcPct val="100000"/>
              </a:lnSpc>
              <a:spcBef>
                <a:spcPts val="600"/>
              </a:spcBef>
              <a:spcAft>
                <a:spcPts val="0"/>
              </a:spcAft>
              <a:buClr>
                <a:srgbClr val="515151"/>
              </a:buClr>
              <a:buSzPts val="1500"/>
              <a:buFont typeface="Arial"/>
              <a:buChar char="•"/>
            </a:pPr>
            <a:r>
              <a:rPr lang="en-ID" sz="1500" dirty="0">
                <a:solidFill>
                  <a:srgbClr val="515151"/>
                </a:solidFill>
                <a:latin typeface="Roboto"/>
                <a:ea typeface="Roboto"/>
                <a:cs typeface="Roboto"/>
                <a:sym typeface="Roboto"/>
              </a:rPr>
              <a:t>Offers a</a:t>
            </a:r>
            <a:r>
              <a:rPr lang="en-ID" sz="1500" b="0" i="0" u="none" strike="noStrike" cap="none" dirty="0">
                <a:solidFill>
                  <a:srgbClr val="515151"/>
                </a:solidFill>
                <a:latin typeface="Roboto"/>
                <a:ea typeface="Roboto"/>
                <a:cs typeface="Roboto"/>
                <a:sym typeface="Roboto"/>
              </a:rPr>
              <a:t>dditional Incident functionality and workflows</a:t>
            </a:r>
            <a:endParaRPr sz="1500" b="0" i="0" u="none" strike="noStrike" cap="none" dirty="0">
              <a:solidFill>
                <a:srgbClr val="000000"/>
              </a:solidFill>
              <a:latin typeface="Arial"/>
              <a:ea typeface="Arial"/>
              <a:cs typeface="Arial"/>
              <a:sym typeface="Arial"/>
            </a:endParaRPr>
          </a:p>
          <a:p>
            <a:pPr marL="269999" marR="0" lvl="0" indent="-275249" algn="l" rtl="0">
              <a:lnSpc>
                <a:spcPct val="100000"/>
              </a:lnSpc>
              <a:spcBef>
                <a:spcPts val="600"/>
              </a:spcBef>
              <a:spcAft>
                <a:spcPts val="0"/>
              </a:spcAft>
              <a:buClr>
                <a:srgbClr val="515151"/>
              </a:buClr>
              <a:buSzPts val="1500"/>
              <a:buFont typeface="Arial"/>
              <a:buChar char="•"/>
            </a:pPr>
            <a:r>
              <a:rPr lang="en-ID" sz="1500" b="0" i="0" u="none" strike="noStrike" cap="none" dirty="0">
                <a:solidFill>
                  <a:srgbClr val="515151"/>
                </a:solidFill>
                <a:latin typeface="Roboto"/>
                <a:ea typeface="Roboto"/>
                <a:cs typeface="Roboto"/>
                <a:sym typeface="Roboto"/>
              </a:rPr>
              <a:t>To open, tap the        </a:t>
            </a:r>
            <a:r>
              <a:rPr lang="en-ID" sz="1500" b="1" i="1" u="none" strike="noStrike" cap="none" dirty="0">
                <a:solidFill>
                  <a:srgbClr val="515151"/>
                </a:solidFill>
                <a:latin typeface="Roboto"/>
                <a:ea typeface="Roboto"/>
                <a:cs typeface="Roboto"/>
                <a:sym typeface="Roboto"/>
              </a:rPr>
              <a:t>Navigation Menu</a:t>
            </a:r>
            <a:r>
              <a:rPr lang="en-ID" sz="1500" b="0" i="0" u="none" strike="noStrike" cap="none" dirty="0">
                <a:solidFill>
                  <a:srgbClr val="515151"/>
                </a:solidFill>
                <a:latin typeface="Roboto"/>
                <a:ea typeface="Roboto"/>
                <a:cs typeface="Roboto"/>
                <a:sym typeface="Roboto"/>
              </a:rPr>
              <a:t>, then</a:t>
            </a:r>
            <a:br>
              <a:rPr lang="en-ID" sz="1500" b="0" i="0" u="none" strike="noStrike" cap="none" dirty="0">
                <a:solidFill>
                  <a:srgbClr val="515151"/>
                </a:solidFill>
                <a:latin typeface="Roboto"/>
                <a:ea typeface="Roboto"/>
                <a:cs typeface="Roboto"/>
                <a:sym typeface="Roboto"/>
              </a:rPr>
            </a:br>
            <a:r>
              <a:rPr lang="en-ID" sz="1500" b="0" i="0" u="none" strike="noStrike" cap="none" dirty="0">
                <a:solidFill>
                  <a:srgbClr val="515151"/>
                </a:solidFill>
                <a:latin typeface="Roboto"/>
                <a:ea typeface="Roboto"/>
                <a:cs typeface="Roboto"/>
                <a:sym typeface="Roboto"/>
              </a:rPr>
              <a:t>tap        </a:t>
            </a:r>
            <a:r>
              <a:rPr lang="en-ID" sz="1500" b="1" i="1" u="none" strike="noStrike" cap="none" dirty="0">
                <a:solidFill>
                  <a:srgbClr val="515151"/>
                </a:solidFill>
                <a:latin typeface="Roboto"/>
                <a:ea typeface="Roboto"/>
                <a:cs typeface="Roboto"/>
                <a:sym typeface="Roboto"/>
              </a:rPr>
              <a:t>Incidents</a:t>
            </a:r>
            <a:endParaRPr sz="1500" b="0" i="0" u="none" strike="noStrike" cap="none" dirty="0">
              <a:solidFill>
                <a:srgbClr val="000000"/>
              </a:solidFill>
              <a:latin typeface="Arial"/>
              <a:ea typeface="Arial"/>
              <a:cs typeface="Arial"/>
              <a:sym typeface="Arial"/>
            </a:endParaRPr>
          </a:p>
        </p:txBody>
      </p:sp>
      <p:sp>
        <p:nvSpPr>
          <p:cNvPr id="25" name="Google Shape;25;p5"/>
          <p:cNvSpPr txBox="1"/>
          <p:nvPr/>
        </p:nvSpPr>
        <p:spPr>
          <a:xfrm>
            <a:off x="825750" y="4014600"/>
            <a:ext cx="5446200" cy="2062500"/>
          </a:xfrm>
          <a:prstGeom prst="rect">
            <a:avLst/>
          </a:prstGeom>
          <a:noFill/>
          <a:ln>
            <a:noFill/>
          </a:ln>
        </p:spPr>
        <p:txBody>
          <a:bodyPr spcFirstLastPara="1" wrap="square" lIns="91425" tIns="45700" rIns="91425" bIns="45700" anchor="t" anchorCtr="0">
            <a:spAutoFit/>
          </a:bodyPr>
          <a:lstStyle/>
          <a:p>
            <a:pPr marL="0" lvl="0" indent="0" algn="l" rtl="0">
              <a:spcBef>
                <a:spcPts val="0"/>
              </a:spcBef>
              <a:spcAft>
                <a:spcPts val="0"/>
              </a:spcAft>
              <a:buClr>
                <a:srgbClr val="000000"/>
              </a:buClr>
              <a:buSzPts val="2200"/>
              <a:buFont typeface="Arial"/>
              <a:buNone/>
            </a:pPr>
            <a:r>
              <a:rPr lang="en-ID" sz="2200" b="1" dirty="0">
                <a:solidFill>
                  <a:srgbClr val="515151"/>
                </a:solidFill>
                <a:latin typeface="Roboto"/>
                <a:ea typeface="Roboto"/>
                <a:cs typeface="Roboto"/>
                <a:sym typeface="Roboto"/>
              </a:rPr>
              <a:t>Identify and Work within Correct Incident</a:t>
            </a:r>
            <a:endParaRPr sz="1300" b="0" i="0" u="none" strike="noStrike" cap="none" dirty="0">
              <a:solidFill>
                <a:srgbClr val="000000"/>
              </a:solidFill>
              <a:latin typeface="Arial"/>
              <a:ea typeface="Arial"/>
              <a:cs typeface="Arial"/>
              <a:sym typeface="Arial"/>
            </a:endParaRPr>
          </a:p>
          <a:p>
            <a:pPr marL="360000" marR="0" lvl="0" indent="-276225" algn="l" rtl="0">
              <a:lnSpc>
                <a:spcPct val="110000"/>
              </a:lnSpc>
              <a:spcBef>
                <a:spcPts val="600"/>
              </a:spcBef>
              <a:spcAft>
                <a:spcPts val="0"/>
              </a:spcAft>
              <a:buClr>
                <a:srgbClr val="515151"/>
              </a:buClr>
              <a:buSzPts val="1500"/>
              <a:buFont typeface="Arial"/>
              <a:buChar char="•"/>
            </a:pPr>
            <a:r>
              <a:rPr lang="en-ID" sz="1500" b="1" i="1" dirty="0">
                <a:solidFill>
                  <a:srgbClr val="515151"/>
                </a:solidFill>
                <a:latin typeface="Roboto"/>
                <a:ea typeface="Roboto"/>
                <a:cs typeface="Roboto"/>
                <a:sym typeface="Roboto"/>
              </a:rPr>
              <a:t>Participating</a:t>
            </a:r>
            <a:r>
              <a:rPr lang="en-ID" sz="1500" dirty="0">
                <a:solidFill>
                  <a:srgbClr val="515151"/>
                </a:solidFill>
                <a:latin typeface="Roboto"/>
                <a:ea typeface="Roboto"/>
                <a:cs typeface="Roboto"/>
                <a:sym typeface="Roboto"/>
              </a:rPr>
              <a:t> shows</a:t>
            </a:r>
            <a:r>
              <a:rPr lang="en-ID" sz="1500" b="1" i="1" dirty="0">
                <a:solidFill>
                  <a:srgbClr val="515151"/>
                </a:solidFill>
                <a:latin typeface="Roboto"/>
                <a:ea typeface="Roboto"/>
                <a:cs typeface="Roboto"/>
                <a:sym typeface="Roboto"/>
              </a:rPr>
              <a:t> </a:t>
            </a:r>
            <a:r>
              <a:rPr lang="en-ID" sz="1500" b="0" i="0" u="none" strike="noStrike" cap="none" dirty="0">
                <a:solidFill>
                  <a:srgbClr val="515151"/>
                </a:solidFill>
                <a:latin typeface="Roboto"/>
                <a:ea typeface="Roboto"/>
                <a:cs typeface="Roboto"/>
                <a:sym typeface="Roboto"/>
              </a:rPr>
              <a:t>Incidents </a:t>
            </a:r>
            <a:r>
              <a:rPr lang="en-ID" sz="1500" dirty="0">
                <a:solidFill>
                  <a:srgbClr val="515151"/>
                </a:solidFill>
                <a:latin typeface="Roboto"/>
                <a:ea typeface="Roboto"/>
                <a:cs typeface="Roboto"/>
                <a:sym typeface="Roboto"/>
              </a:rPr>
              <a:t>you</a:t>
            </a:r>
            <a:r>
              <a:rPr lang="en-ID" sz="1500" b="0" i="0" u="none" strike="noStrike" cap="none" dirty="0">
                <a:solidFill>
                  <a:srgbClr val="515151"/>
                </a:solidFill>
                <a:latin typeface="Roboto"/>
                <a:ea typeface="Roboto"/>
                <a:cs typeface="Roboto"/>
                <a:sym typeface="Roboto"/>
              </a:rPr>
              <a:t> have </a:t>
            </a:r>
            <a:r>
              <a:rPr lang="en-ID" sz="1500" dirty="0">
                <a:solidFill>
                  <a:srgbClr val="515151"/>
                </a:solidFill>
                <a:latin typeface="Roboto"/>
                <a:ea typeface="Roboto"/>
                <a:cs typeface="Roboto"/>
                <a:sym typeface="Roboto"/>
              </a:rPr>
              <a:t>j</a:t>
            </a:r>
            <a:r>
              <a:rPr lang="en-ID" sz="1500" u="none" strike="noStrike" cap="none" dirty="0">
                <a:solidFill>
                  <a:srgbClr val="515151"/>
                </a:solidFill>
                <a:latin typeface="Roboto"/>
                <a:ea typeface="Roboto"/>
                <a:cs typeface="Roboto"/>
                <a:sym typeface="Roboto"/>
              </a:rPr>
              <a:t>oined</a:t>
            </a:r>
            <a:endParaRPr sz="1500" b="0" u="none" strike="noStrike" cap="none" dirty="0">
              <a:solidFill>
                <a:srgbClr val="000000"/>
              </a:solidFill>
              <a:latin typeface="Roboto"/>
              <a:ea typeface="Roboto"/>
              <a:cs typeface="Roboto"/>
              <a:sym typeface="Roboto"/>
            </a:endParaRPr>
          </a:p>
          <a:p>
            <a:pPr marL="360000" marR="0" lvl="0" indent="-276225" algn="l" rtl="0">
              <a:lnSpc>
                <a:spcPct val="110000"/>
              </a:lnSpc>
              <a:spcBef>
                <a:spcPts val="600"/>
              </a:spcBef>
              <a:spcAft>
                <a:spcPts val="0"/>
              </a:spcAft>
              <a:buClr>
                <a:srgbClr val="515151"/>
              </a:buClr>
              <a:buSzPts val="1500"/>
              <a:buFont typeface="Arial"/>
              <a:buChar char="•"/>
            </a:pPr>
            <a:r>
              <a:rPr lang="en-ID" sz="1500" b="0" i="0" u="none" strike="noStrike" cap="none" dirty="0">
                <a:solidFill>
                  <a:srgbClr val="515151"/>
                </a:solidFill>
                <a:latin typeface="Roboto"/>
                <a:ea typeface="Roboto"/>
                <a:cs typeface="Roboto"/>
                <a:sym typeface="Roboto"/>
              </a:rPr>
              <a:t>Tap incident to open</a:t>
            </a:r>
            <a:endParaRPr sz="1500" dirty="0">
              <a:solidFill>
                <a:srgbClr val="515151"/>
              </a:solidFill>
              <a:latin typeface="Roboto"/>
              <a:ea typeface="Roboto"/>
              <a:cs typeface="Roboto"/>
              <a:sym typeface="Roboto"/>
            </a:endParaRPr>
          </a:p>
          <a:p>
            <a:pPr marL="360000" marR="0" lvl="0" indent="-276225" algn="l" rtl="0">
              <a:lnSpc>
                <a:spcPct val="110000"/>
              </a:lnSpc>
              <a:spcBef>
                <a:spcPts val="600"/>
              </a:spcBef>
              <a:spcAft>
                <a:spcPts val="0"/>
              </a:spcAft>
              <a:buClr>
                <a:srgbClr val="515151"/>
              </a:buClr>
              <a:buSzPts val="1500"/>
              <a:buFont typeface="Arial"/>
              <a:buChar char="•"/>
            </a:pPr>
            <a:r>
              <a:rPr lang="en-ID" sz="1500" b="1" i="1" u="none" strike="noStrike" cap="none" dirty="0">
                <a:solidFill>
                  <a:srgbClr val="515151"/>
                </a:solidFill>
                <a:latin typeface="Roboto"/>
                <a:ea typeface="Roboto"/>
                <a:cs typeface="Roboto"/>
                <a:sym typeface="Roboto"/>
              </a:rPr>
              <a:t>Join an Incident</a:t>
            </a:r>
            <a:r>
              <a:rPr lang="en-ID" sz="1500" u="none" strike="noStrike" cap="none" dirty="0">
                <a:solidFill>
                  <a:srgbClr val="515151"/>
                </a:solidFill>
                <a:latin typeface="Roboto"/>
                <a:ea typeface="Roboto"/>
                <a:cs typeface="Roboto"/>
                <a:sym typeface="Roboto"/>
              </a:rPr>
              <a:t> shows other </a:t>
            </a:r>
            <a:r>
              <a:rPr lang="en-ID" sz="1500" dirty="0">
                <a:solidFill>
                  <a:srgbClr val="515151"/>
                </a:solidFill>
                <a:latin typeface="Roboto"/>
                <a:ea typeface="Roboto"/>
                <a:cs typeface="Roboto"/>
                <a:sym typeface="Roboto"/>
              </a:rPr>
              <a:t>Incidents in your area</a:t>
            </a:r>
            <a:endParaRPr sz="1500" b="0" u="none" strike="noStrike" cap="none" dirty="0">
              <a:solidFill>
                <a:srgbClr val="000000"/>
              </a:solidFill>
              <a:latin typeface="Arial"/>
              <a:ea typeface="Arial"/>
              <a:cs typeface="Arial"/>
              <a:sym typeface="Arial"/>
            </a:endParaRPr>
          </a:p>
          <a:p>
            <a:pPr marL="360000" marR="0" lvl="0" indent="-276225" algn="l" rtl="0">
              <a:lnSpc>
                <a:spcPct val="110000"/>
              </a:lnSpc>
              <a:spcBef>
                <a:spcPts val="600"/>
              </a:spcBef>
              <a:spcAft>
                <a:spcPts val="0"/>
              </a:spcAft>
              <a:buClr>
                <a:srgbClr val="515151"/>
              </a:buClr>
              <a:buSzPts val="1500"/>
              <a:buFont typeface="Arial"/>
              <a:buChar char="•"/>
            </a:pPr>
            <a:r>
              <a:rPr lang="en-ID" sz="1500" b="0" i="0" u="none" strike="noStrike" cap="none" dirty="0">
                <a:solidFill>
                  <a:srgbClr val="515151"/>
                </a:solidFill>
                <a:latin typeface="Roboto"/>
                <a:ea typeface="Roboto"/>
                <a:cs typeface="Roboto"/>
                <a:sym typeface="Roboto"/>
              </a:rPr>
              <a:t>Nearby Incidents</a:t>
            </a:r>
            <a:endParaRPr sz="1500" b="0" i="0" u="none" strike="noStrike" cap="none" dirty="0">
              <a:solidFill>
                <a:srgbClr val="515151"/>
              </a:solidFill>
              <a:latin typeface="Roboto"/>
              <a:ea typeface="Roboto"/>
              <a:cs typeface="Roboto"/>
              <a:sym typeface="Roboto"/>
            </a:endParaRPr>
          </a:p>
          <a:p>
            <a:pPr marL="360000" marR="0" lvl="0" indent="-276225" algn="l" rtl="0">
              <a:lnSpc>
                <a:spcPct val="110000"/>
              </a:lnSpc>
              <a:spcBef>
                <a:spcPts val="600"/>
              </a:spcBef>
              <a:spcAft>
                <a:spcPts val="0"/>
              </a:spcAft>
              <a:buClr>
                <a:srgbClr val="515151"/>
              </a:buClr>
              <a:buSzPts val="1500"/>
              <a:buFont typeface="Arial"/>
              <a:buChar char="•"/>
            </a:pPr>
            <a:r>
              <a:rPr lang="en-ID" sz="1500" b="0" i="0" u="none" strike="noStrike" cap="none" dirty="0">
                <a:solidFill>
                  <a:srgbClr val="515151"/>
                </a:solidFill>
                <a:latin typeface="Roboto"/>
                <a:ea typeface="Roboto"/>
                <a:cs typeface="Roboto"/>
                <a:sym typeface="Roboto"/>
              </a:rPr>
              <a:t>Tap </a:t>
            </a:r>
            <a:r>
              <a:rPr lang="en-ID" sz="1500" b="1" i="1" u="none" strike="noStrike" cap="none" dirty="0">
                <a:solidFill>
                  <a:srgbClr val="515151"/>
                </a:solidFill>
                <a:latin typeface="Roboto"/>
                <a:ea typeface="Roboto"/>
                <a:cs typeface="Roboto"/>
                <a:sym typeface="Roboto"/>
              </a:rPr>
              <a:t>Join</a:t>
            </a:r>
            <a:r>
              <a:rPr lang="en-ID" sz="1500" b="0" i="0" u="none" strike="noStrike" cap="none" dirty="0">
                <a:solidFill>
                  <a:srgbClr val="515151"/>
                </a:solidFill>
                <a:latin typeface="Roboto"/>
                <a:ea typeface="Roboto"/>
                <a:cs typeface="Roboto"/>
                <a:sym typeface="Roboto"/>
              </a:rPr>
              <a:t> </a:t>
            </a:r>
            <a:r>
              <a:rPr lang="en-ID" sz="1500" dirty="0">
                <a:solidFill>
                  <a:srgbClr val="515151"/>
                </a:solidFill>
                <a:latin typeface="Roboto"/>
                <a:ea typeface="Roboto"/>
                <a:cs typeface="Roboto"/>
                <a:sym typeface="Roboto"/>
              </a:rPr>
              <a:t>to join an Incident</a:t>
            </a:r>
            <a:endParaRPr sz="1500" b="0" i="0" u="none" strike="noStrike" cap="none" dirty="0">
              <a:solidFill>
                <a:srgbClr val="515151"/>
              </a:solidFill>
              <a:latin typeface="Roboto"/>
              <a:ea typeface="Roboto"/>
              <a:cs typeface="Roboto"/>
              <a:sym typeface="Roboto"/>
            </a:endParaRPr>
          </a:p>
        </p:txBody>
      </p:sp>
      <p:pic>
        <p:nvPicPr>
          <p:cNvPr id="26" name="Google Shape;26;p5"/>
          <p:cNvPicPr preferRelativeResize="0"/>
          <p:nvPr/>
        </p:nvPicPr>
        <p:blipFill rotWithShape="1">
          <a:blip r:embed="rId8">
            <a:alphaModFix/>
          </a:blip>
          <a:srcRect/>
          <a:stretch/>
        </p:blipFill>
        <p:spPr>
          <a:xfrm>
            <a:off x="10050528" y="975309"/>
            <a:ext cx="457200" cy="457200"/>
          </a:xfrm>
          <a:prstGeom prst="rect">
            <a:avLst/>
          </a:prstGeom>
          <a:noFill/>
          <a:ln>
            <a:noFill/>
          </a:ln>
          <a:effectLst>
            <a:outerShdw blurRad="50800" dist="38100" dir="2700000" algn="tl" rotWithShape="0">
              <a:srgbClr val="000000">
                <a:alpha val="40000"/>
              </a:srgbClr>
            </a:outerShdw>
          </a:effectLst>
        </p:spPr>
      </p:pic>
      <p:pic>
        <p:nvPicPr>
          <p:cNvPr id="27" name="Google Shape;27;p5"/>
          <p:cNvPicPr preferRelativeResize="0"/>
          <p:nvPr/>
        </p:nvPicPr>
        <p:blipFill rotWithShape="1">
          <a:blip r:embed="rId9">
            <a:alphaModFix/>
          </a:blip>
          <a:srcRect/>
          <a:stretch/>
        </p:blipFill>
        <p:spPr>
          <a:xfrm>
            <a:off x="1480365" y="3699775"/>
            <a:ext cx="274320" cy="274320"/>
          </a:xfrm>
          <a:prstGeom prst="rect">
            <a:avLst/>
          </a:prstGeom>
          <a:noFill/>
          <a:ln>
            <a:noFill/>
          </a:ln>
          <a:effectLst>
            <a:outerShdw blurRad="50800" dist="38100" dir="2700000" algn="tl" rotWithShape="0">
              <a:srgbClr val="000000">
                <a:alpha val="40000"/>
              </a:srgbClr>
            </a:outerShdw>
          </a:effectLst>
        </p:spPr>
      </p:pic>
      <p:pic>
        <p:nvPicPr>
          <p:cNvPr id="28" name="Google Shape;28;p5"/>
          <p:cNvPicPr preferRelativeResize="0"/>
          <p:nvPr/>
        </p:nvPicPr>
        <p:blipFill rotWithShape="1">
          <a:blip r:embed="rId10">
            <a:alphaModFix/>
          </a:blip>
          <a:srcRect/>
          <a:stretch/>
        </p:blipFill>
        <p:spPr>
          <a:xfrm>
            <a:off x="878614" y="4777246"/>
            <a:ext cx="274320" cy="274320"/>
          </a:xfrm>
          <a:prstGeom prst="rect">
            <a:avLst/>
          </a:prstGeom>
          <a:noFill/>
          <a:ln>
            <a:noFill/>
          </a:ln>
          <a:effectLst>
            <a:outerShdw blurRad="50800" dist="38100" dir="2700000" algn="tl" rotWithShape="0">
              <a:srgbClr val="000000">
                <a:alpha val="40000"/>
              </a:srgbClr>
            </a:outerShdw>
          </a:effectLst>
        </p:spPr>
      </p:pic>
      <p:pic>
        <p:nvPicPr>
          <p:cNvPr id="29" name="Google Shape;29;p5"/>
          <p:cNvPicPr preferRelativeResize="0"/>
          <p:nvPr/>
        </p:nvPicPr>
        <p:blipFill rotWithShape="1">
          <a:blip r:embed="rId11">
            <a:alphaModFix/>
          </a:blip>
          <a:srcRect/>
          <a:stretch/>
        </p:blipFill>
        <p:spPr>
          <a:xfrm>
            <a:off x="6627183" y="1357910"/>
            <a:ext cx="353886" cy="353886"/>
          </a:xfrm>
          <a:prstGeom prst="rect">
            <a:avLst/>
          </a:prstGeom>
          <a:noFill/>
          <a:ln>
            <a:noFill/>
          </a:ln>
          <a:effectLst>
            <a:outerShdw blurRad="50800" dist="38100" dir="2700000" algn="tl" rotWithShape="0">
              <a:srgbClr val="000000">
                <a:alpha val="40000"/>
              </a:srgbClr>
            </a:outerShdw>
          </a:effectLst>
        </p:spPr>
      </p:pic>
      <p:pic>
        <p:nvPicPr>
          <p:cNvPr id="30" name="Google Shape;30;p5"/>
          <p:cNvPicPr preferRelativeResize="0"/>
          <p:nvPr/>
        </p:nvPicPr>
        <p:blipFill rotWithShape="1">
          <a:blip r:embed="rId9">
            <a:alphaModFix/>
          </a:blip>
          <a:srcRect/>
          <a:stretch/>
        </p:blipFill>
        <p:spPr>
          <a:xfrm>
            <a:off x="7175583" y="5349018"/>
            <a:ext cx="353886" cy="353886"/>
          </a:xfrm>
          <a:prstGeom prst="rect">
            <a:avLst/>
          </a:prstGeom>
          <a:noFill/>
          <a:ln>
            <a:noFill/>
          </a:ln>
          <a:effectLst>
            <a:outerShdw blurRad="50800" dist="38100" dir="2700000" algn="tl" rotWithShape="0">
              <a:srgbClr val="000000">
                <a:alpha val="40000"/>
              </a:srgbClr>
            </a:outerShdw>
          </a:effectLst>
        </p:spPr>
      </p:pic>
      <p:pic>
        <p:nvPicPr>
          <p:cNvPr id="31" name="Google Shape;31;p5"/>
          <p:cNvPicPr preferRelativeResize="0"/>
          <p:nvPr/>
        </p:nvPicPr>
        <p:blipFill rotWithShape="1">
          <a:blip r:embed="rId12">
            <a:alphaModFix/>
          </a:blip>
          <a:srcRect/>
          <a:stretch/>
        </p:blipFill>
        <p:spPr>
          <a:xfrm>
            <a:off x="10034898" y="1617078"/>
            <a:ext cx="353886" cy="353886"/>
          </a:xfrm>
          <a:prstGeom prst="rect">
            <a:avLst/>
          </a:prstGeom>
          <a:noFill/>
          <a:ln>
            <a:noFill/>
          </a:ln>
          <a:effectLst>
            <a:outerShdw blurRad="50800" dist="38100" dir="2700000" algn="tl" rotWithShape="0">
              <a:srgbClr val="000000">
                <a:alpha val="40000"/>
              </a:srgbClr>
            </a:outerShdw>
          </a:effectLst>
        </p:spPr>
      </p:pic>
      <p:pic>
        <p:nvPicPr>
          <p:cNvPr id="32" name="Google Shape;32;p5"/>
          <p:cNvPicPr preferRelativeResize="0"/>
          <p:nvPr/>
        </p:nvPicPr>
        <p:blipFill rotWithShape="1">
          <a:blip r:embed="rId10">
            <a:alphaModFix/>
          </a:blip>
          <a:srcRect/>
          <a:stretch/>
        </p:blipFill>
        <p:spPr>
          <a:xfrm>
            <a:off x="10571927" y="2239423"/>
            <a:ext cx="353886" cy="353886"/>
          </a:xfrm>
          <a:prstGeom prst="rect">
            <a:avLst/>
          </a:prstGeom>
          <a:noFill/>
          <a:ln>
            <a:noFill/>
          </a:ln>
          <a:effectLst>
            <a:outerShdw blurRad="50800" dist="38100" dir="2700000" algn="tl" rotWithShape="0">
              <a:srgbClr val="000000">
                <a:alpha val="40000"/>
              </a:srgbClr>
            </a:outerShdw>
          </a:effectLst>
        </p:spPr>
      </p:pic>
      <p:pic>
        <p:nvPicPr>
          <p:cNvPr id="33" name="Google Shape;33;p5"/>
          <p:cNvPicPr preferRelativeResize="0"/>
          <p:nvPr/>
        </p:nvPicPr>
        <p:blipFill rotWithShape="1">
          <a:blip r:embed="rId13">
            <a:alphaModFix/>
          </a:blip>
          <a:srcRect/>
          <a:stretch/>
        </p:blipFill>
        <p:spPr>
          <a:xfrm>
            <a:off x="10102186" y="3966673"/>
            <a:ext cx="353886" cy="353886"/>
          </a:xfrm>
          <a:prstGeom prst="rect">
            <a:avLst/>
          </a:prstGeom>
          <a:noFill/>
          <a:ln>
            <a:noFill/>
          </a:ln>
          <a:effectLst>
            <a:outerShdw blurRad="50800" dist="38100" dir="2700000" algn="tl" rotWithShape="0">
              <a:srgbClr val="000000">
                <a:alpha val="40000"/>
              </a:srgbClr>
            </a:outerShdw>
          </a:effectLst>
        </p:spPr>
      </p:pic>
      <p:pic>
        <p:nvPicPr>
          <p:cNvPr id="34" name="Google Shape;34;p5"/>
          <p:cNvPicPr preferRelativeResize="0"/>
          <p:nvPr/>
        </p:nvPicPr>
        <p:blipFill rotWithShape="1">
          <a:blip r:embed="rId14">
            <a:alphaModFix/>
          </a:blip>
          <a:srcRect/>
          <a:stretch/>
        </p:blipFill>
        <p:spPr>
          <a:xfrm>
            <a:off x="878614" y="5431509"/>
            <a:ext cx="274320" cy="274320"/>
          </a:xfrm>
          <a:prstGeom prst="rect">
            <a:avLst/>
          </a:prstGeom>
          <a:noFill/>
          <a:ln>
            <a:noFill/>
          </a:ln>
          <a:effectLst>
            <a:outerShdw blurRad="50800" dist="38100" dir="2700000" algn="tl" rotWithShape="0">
              <a:srgbClr val="000000">
                <a:alpha val="40000"/>
              </a:srgbClr>
            </a:outerShdw>
          </a:effectLst>
        </p:spPr>
      </p:pic>
      <p:pic>
        <p:nvPicPr>
          <p:cNvPr id="35" name="Google Shape;35;p5"/>
          <p:cNvPicPr preferRelativeResize="0"/>
          <p:nvPr/>
        </p:nvPicPr>
        <p:blipFill rotWithShape="1">
          <a:blip r:embed="rId15">
            <a:alphaModFix/>
          </a:blip>
          <a:srcRect/>
          <a:stretch/>
        </p:blipFill>
        <p:spPr>
          <a:xfrm>
            <a:off x="878614" y="5758954"/>
            <a:ext cx="274320" cy="274320"/>
          </a:xfrm>
          <a:prstGeom prst="rect">
            <a:avLst/>
          </a:prstGeom>
          <a:noFill/>
          <a:ln>
            <a:noFill/>
          </a:ln>
          <a:effectLst>
            <a:outerShdw blurRad="50800" dist="38100" dir="2700000" algn="tl" rotWithShape="0">
              <a:srgbClr val="000000">
                <a:alpha val="40000"/>
              </a:srgbClr>
            </a:outerShdw>
          </a:effectLst>
        </p:spPr>
      </p:pic>
      <p:pic>
        <p:nvPicPr>
          <p:cNvPr id="36" name="Google Shape;36;p5"/>
          <p:cNvPicPr preferRelativeResize="0"/>
          <p:nvPr/>
        </p:nvPicPr>
        <p:blipFill rotWithShape="1">
          <a:blip r:embed="rId14">
            <a:alphaModFix/>
          </a:blip>
          <a:srcRect/>
          <a:stretch/>
        </p:blipFill>
        <p:spPr>
          <a:xfrm>
            <a:off x="10102185" y="4757787"/>
            <a:ext cx="353886" cy="353886"/>
          </a:xfrm>
          <a:prstGeom prst="rect">
            <a:avLst/>
          </a:prstGeom>
          <a:noFill/>
          <a:ln>
            <a:noFill/>
          </a:ln>
          <a:effectLst>
            <a:outerShdw blurRad="50800" dist="38100" dir="2700000" algn="tl" rotWithShape="0">
              <a:srgbClr val="000000">
                <a:alpha val="40000"/>
              </a:srgbClr>
            </a:outerShdw>
          </a:effectLst>
        </p:spPr>
      </p:pic>
      <p:pic>
        <p:nvPicPr>
          <p:cNvPr id="37" name="Google Shape;37;p5"/>
          <p:cNvPicPr preferRelativeResize="0"/>
          <p:nvPr/>
        </p:nvPicPr>
        <p:blipFill rotWithShape="1">
          <a:blip r:embed="rId15">
            <a:alphaModFix/>
          </a:blip>
          <a:srcRect/>
          <a:stretch/>
        </p:blipFill>
        <p:spPr>
          <a:xfrm>
            <a:off x="11443560" y="4757778"/>
            <a:ext cx="353886" cy="353886"/>
          </a:xfrm>
          <a:prstGeom prst="rect">
            <a:avLst/>
          </a:prstGeom>
          <a:noFill/>
          <a:ln>
            <a:noFill/>
          </a:ln>
          <a:effectLst>
            <a:outerShdw blurRad="50800" dist="38100" dir="2700000" algn="tl" rotWithShape="0">
              <a:srgbClr val="000000">
                <a:alpha val="40000"/>
              </a:srgbClr>
            </a:outerShdw>
          </a:effectLst>
        </p:spPr>
      </p:pic>
      <p:pic>
        <p:nvPicPr>
          <p:cNvPr id="38" name="Google Shape;38;p5"/>
          <p:cNvPicPr preferRelativeResize="0"/>
          <p:nvPr/>
        </p:nvPicPr>
        <p:blipFill rotWithShape="1">
          <a:blip r:embed="rId11">
            <a:alphaModFix/>
          </a:blip>
          <a:srcRect/>
          <a:stretch/>
        </p:blipFill>
        <p:spPr>
          <a:xfrm>
            <a:off x="2585963" y="3476391"/>
            <a:ext cx="274320" cy="274320"/>
          </a:xfrm>
          <a:prstGeom prst="rect">
            <a:avLst/>
          </a:prstGeom>
          <a:noFill/>
          <a:ln>
            <a:noFill/>
          </a:ln>
          <a:effectLst>
            <a:outerShdw blurRad="50800" dist="38100" dir="2700000" algn="tl" rotWithShape="0">
              <a:srgbClr val="000000">
                <a:alpha val="40000"/>
              </a:srgbClr>
            </a:outerShdw>
          </a:effectLst>
        </p:spPr>
      </p:pic>
      <p:pic>
        <p:nvPicPr>
          <p:cNvPr id="39" name="Google Shape;39;p5"/>
          <p:cNvPicPr preferRelativeResize="0"/>
          <p:nvPr/>
        </p:nvPicPr>
        <p:blipFill rotWithShape="1">
          <a:blip r:embed="rId12">
            <a:alphaModFix/>
          </a:blip>
          <a:srcRect/>
          <a:stretch/>
        </p:blipFill>
        <p:spPr>
          <a:xfrm>
            <a:off x="878609" y="4454387"/>
            <a:ext cx="274320" cy="274320"/>
          </a:xfrm>
          <a:prstGeom prst="rect">
            <a:avLst/>
          </a:prstGeom>
          <a:noFill/>
          <a:ln>
            <a:noFill/>
          </a:ln>
          <a:effectLst>
            <a:outerShdw blurRad="50800" dist="38100" dir="2700000" algn="tl" rotWithShape="0">
              <a:srgbClr val="000000">
                <a:alpha val="40000"/>
              </a:srgbClr>
            </a:outerShdw>
          </a:effectLst>
        </p:spPr>
      </p:pic>
      <p:pic>
        <p:nvPicPr>
          <p:cNvPr id="40" name="Google Shape;40;p5"/>
          <p:cNvPicPr preferRelativeResize="0"/>
          <p:nvPr/>
        </p:nvPicPr>
        <p:blipFill rotWithShape="1">
          <a:blip r:embed="rId13">
            <a:alphaModFix/>
          </a:blip>
          <a:srcRect/>
          <a:stretch/>
        </p:blipFill>
        <p:spPr>
          <a:xfrm>
            <a:off x="878609" y="5104377"/>
            <a:ext cx="274320" cy="274320"/>
          </a:xfrm>
          <a:prstGeom prst="rect">
            <a:avLst/>
          </a:prstGeom>
          <a:noFill/>
          <a:ln>
            <a:noFill/>
          </a:ln>
          <a:effectLst>
            <a:outerShdw blurRad="50800" dist="38100" dir="2700000" algn="tl" rotWithShape="0">
              <a:srgbClr val="000000">
                <a:alpha val="40000"/>
              </a:srgbClr>
            </a:outerShdw>
          </a:effectLst>
        </p:spPr>
      </p:pic>
      <p:pic>
        <p:nvPicPr>
          <p:cNvPr id="41" name="Google Shape;41;p5"/>
          <p:cNvPicPr preferRelativeResize="0"/>
          <p:nvPr/>
        </p:nvPicPr>
        <p:blipFill rotWithShape="1">
          <a:blip r:embed="rId7">
            <a:alphaModFix/>
          </a:blip>
          <a:srcRect/>
          <a:stretch/>
        </p:blipFill>
        <p:spPr>
          <a:xfrm>
            <a:off x="454175" y="1178773"/>
            <a:ext cx="353875" cy="353875"/>
          </a:xfrm>
          <a:prstGeom prst="rect">
            <a:avLst/>
          </a:prstGeom>
          <a:noFill/>
          <a:ln>
            <a:noFill/>
          </a:ln>
          <a:effectLst>
            <a:outerShdw blurRad="50800" dist="38100" dir="2700000" algn="tl" rotWithShape="0">
              <a:srgbClr val="000000">
                <a:alpha val="40000"/>
              </a:srgbClr>
            </a:outerShdw>
          </a:effectLst>
        </p:spPr>
      </p:pic>
      <p:pic>
        <p:nvPicPr>
          <p:cNvPr id="42" name="Google Shape;42;p5"/>
          <p:cNvPicPr preferRelativeResize="0"/>
          <p:nvPr/>
        </p:nvPicPr>
        <p:blipFill rotWithShape="1">
          <a:blip r:embed="rId8">
            <a:alphaModFix/>
          </a:blip>
          <a:srcRect/>
          <a:stretch/>
        </p:blipFill>
        <p:spPr>
          <a:xfrm>
            <a:off x="454163" y="2337076"/>
            <a:ext cx="353900" cy="353900"/>
          </a:xfrm>
          <a:prstGeom prst="rect">
            <a:avLst/>
          </a:prstGeom>
          <a:noFill/>
          <a:ln>
            <a:noFill/>
          </a:ln>
          <a:effectLst>
            <a:outerShdw blurRad="50800" dist="38100" dir="2700000" algn="tl" rotWithShape="0">
              <a:srgbClr val="000000">
                <a:alpha val="40000"/>
              </a:srgbClr>
            </a:outerShdw>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14"/>
          <p:cNvSpPr txBox="1"/>
          <p:nvPr/>
        </p:nvSpPr>
        <p:spPr>
          <a:xfrm>
            <a:off x="290851" y="302650"/>
            <a:ext cx="7796100" cy="585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200"/>
              <a:buFont typeface="Arial"/>
              <a:buNone/>
            </a:pPr>
            <a:r>
              <a:rPr lang="en-ID" sz="3200" b="1" i="0" u="none" strike="noStrike" cap="none">
                <a:solidFill>
                  <a:schemeClr val="accent1"/>
                </a:solidFill>
                <a:latin typeface="Roboto"/>
                <a:ea typeface="Roboto"/>
                <a:cs typeface="Roboto"/>
                <a:sym typeface="Roboto"/>
              </a:rPr>
              <a:t>INCIDENTS | </a:t>
            </a:r>
            <a:r>
              <a:rPr lang="en-ID" sz="3200" b="1">
                <a:solidFill>
                  <a:srgbClr val="0E0E0E"/>
                </a:solidFill>
                <a:latin typeface="Roboto"/>
                <a:ea typeface="Roboto"/>
                <a:cs typeface="Roboto"/>
                <a:sym typeface="Roboto"/>
              </a:rPr>
              <a:t>Participate &amp; J</a:t>
            </a:r>
            <a:r>
              <a:rPr lang="en-ID" sz="3200" b="1" i="0" u="none" strike="noStrike" cap="none">
                <a:solidFill>
                  <a:srgbClr val="0E0E0E"/>
                </a:solidFill>
                <a:latin typeface="Roboto"/>
                <a:ea typeface="Roboto"/>
                <a:cs typeface="Roboto"/>
                <a:sym typeface="Roboto"/>
              </a:rPr>
              <a:t>oin Incident </a:t>
            </a:r>
            <a:endParaRPr sz="3200" b="1" i="0" u="none" strike="noStrike" cap="none">
              <a:solidFill>
                <a:srgbClr val="0E0E0E"/>
              </a:solidFill>
              <a:latin typeface="Roboto"/>
              <a:ea typeface="Roboto"/>
              <a:cs typeface="Roboto"/>
              <a:sym typeface="Roboto"/>
            </a:endParaRPr>
          </a:p>
        </p:txBody>
      </p:sp>
      <p:sp>
        <p:nvSpPr>
          <p:cNvPr id="180" name="Google Shape;180;p14"/>
          <p:cNvSpPr txBox="1"/>
          <p:nvPr/>
        </p:nvSpPr>
        <p:spPr>
          <a:xfrm>
            <a:off x="825752" y="1120093"/>
            <a:ext cx="4710900" cy="939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200"/>
              <a:buFont typeface="Arial"/>
              <a:buNone/>
            </a:pPr>
            <a:r>
              <a:rPr lang="en-ID" sz="2200" b="1" i="0" u="none" strike="noStrike" cap="none">
                <a:solidFill>
                  <a:srgbClr val="515151"/>
                </a:solidFill>
                <a:latin typeface="Roboto"/>
                <a:ea typeface="Roboto"/>
                <a:cs typeface="Roboto"/>
                <a:sym typeface="Roboto"/>
              </a:rPr>
              <a:t>Patient</a:t>
            </a:r>
            <a:r>
              <a:rPr lang="en-ID" sz="2200" b="1">
                <a:solidFill>
                  <a:srgbClr val="515151"/>
                </a:solidFill>
                <a:latin typeface="Roboto"/>
                <a:ea typeface="Roboto"/>
                <a:cs typeface="Roboto"/>
                <a:sym typeface="Roboto"/>
              </a:rPr>
              <a:t>s Screen</a:t>
            </a:r>
            <a:endParaRPr sz="1200" b="0" i="0" u="none" strike="noStrike" cap="none">
              <a:solidFill>
                <a:srgbClr val="000000"/>
              </a:solidFill>
              <a:latin typeface="Arial"/>
              <a:ea typeface="Arial"/>
              <a:cs typeface="Arial"/>
              <a:sym typeface="Arial"/>
            </a:endParaRPr>
          </a:p>
          <a:p>
            <a:pPr marL="285750" marR="0" lvl="0" indent="-279400" algn="l" rtl="0">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This is what you will use daily</a:t>
            </a:r>
            <a:endParaRPr sz="1500" b="0" i="0" u="none" strike="noStrike" cap="none">
              <a:solidFill>
                <a:srgbClr val="000000"/>
              </a:solidFill>
              <a:latin typeface="Arial"/>
              <a:ea typeface="Arial"/>
              <a:cs typeface="Arial"/>
              <a:sym typeface="Arial"/>
            </a:endParaRPr>
          </a:p>
          <a:p>
            <a:pPr marL="285750" marR="0" lvl="0" indent="-279400" algn="l" rtl="0">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View your patients under </a:t>
            </a:r>
            <a:r>
              <a:rPr lang="en-ID" sz="1500" b="1" i="1" u="none" strike="noStrike" cap="none">
                <a:solidFill>
                  <a:srgbClr val="676767"/>
                </a:solidFill>
                <a:latin typeface="Roboto"/>
                <a:ea typeface="Roboto"/>
                <a:cs typeface="Roboto"/>
                <a:sym typeface="Roboto"/>
              </a:rPr>
              <a:t>My Patients</a:t>
            </a:r>
            <a:endParaRPr sz="1500" b="1" i="1" u="none" strike="noStrike" cap="none">
              <a:solidFill>
                <a:srgbClr val="000000"/>
              </a:solidFill>
            </a:endParaRPr>
          </a:p>
        </p:txBody>
      </p:sp>
      <p:pic>
        <p:nvPicPr>
          <p:cNvPr id="181" name="Google Shape;181;p14"/>
          <p:cNvPicPr preferRelativeResize="0"/>
          <p:nvPr/>
        </p:nvPicPr>
        <p:blipFill rotWithShape="1">
          <a:blip r:embed="rId3">
            <a:alphaModFix/>
          </a:blip>
          <a:srcRect t="4884" b="54975"/>
          <a:stretch/>
        </p:blipFill>
        <p:spPr>
          <a:xfrm>
            <a:off x="6326537" y="1369923"/>
            <a:ext cx="2492400" cy="2165700"/>
          </a:xfrm>
          <a:prstGeom prst="roundRect">
            <a:avLst>
              <a:gd name="adj" fmla="val 3143"/>
            </a:avLst>
          </a:prstGeom>
          <a:noFill/>
          <a:ln w="22225" cap="flat" cmpd="sng">
            <a:solidFill>
              <a:schemeClr val="lt1"/>
            </a:solidFill>
            <a:prstDash val="solid"/>
            <a:round/>
            <a:headEnd type="none" w="sm" len="sm"/>
            <a:tailEnd type="none" w="sm" len="sm"/>
          </a:ln>
          <a:effectLst>
            <a:outerShdw blurRad="190500" dist="88900" dir="2700000" algn="tl" rotWithShape="0">
              <a:srgbClr val="000000">
                <a:alpha val="20000"/>
              </a:srgbClr>
            </a:outerShdw>
          </a:effectLst>
        </p:spPr>
      </p:pic>
      <p:pic>
        <p:nvPicPr>
          <p:cNvPr id="182" name="Google Shape;182;p14"/>
          <p:cNvPicPr preferRelativeResize="0"/>
          <p:nvPr/>
        </p:nvPicPr>
        <p:blipFill rotWithShape="1">
          <a:blip r:embed="rId4">
            <a:alphaModFix/>
          </a:blip>
          <a:srcRect t="4827" b="54906"/>
          <a:stretch/>
        </p:blipFill>
        <p:spPr>
          <a:xfrm>
            <a:off x="9041559" y="1363682"/>
            <a:ext cx="2492400" cy="2165700"/>
          </a:xfrm>
          <a:prstGeom prst="roundRect">
            <a:avLst>
              <a:gd name="adj" fmla="val 3143"/>
            </a:avLst>
          </a:prstGeom>
          <a:noFill/>
          <a:ln w="22225" cap="flat" cmpd="sng">
            <a:solidFill>
              <a:schemeClr val="lt1"/>
            </a:solidFill>
            <a:prstDash val="solid"/>
            <a:round/>
            <a:headEnd type="none" w="sm" len="sm"/>
            <a:tailEnd type="none" w="sm" len="sm"/>
          </a:ln>
          <a:effectLst>
            <a:outerShdw blurRad="190500" dist="88900" dir="2700000" algn="tl" rotWithShape="0">
              <a:srgbClr val="000000">
                <a:alpha val="20000"/>
              </a:srgbClr>
            </a:outerShdw>
          </a:effectLst>
        </p:spPr>
      </p:pic>
      <p:pic>
        <p:nvPicPr>
          <p:cNvPr id="183" name="Google Shape;183;p14"/>
          <p:cNvPicPr preferRelativeResize="0"/>
          <p:nvPr/>
        </p:nvPicPr>
        <p:blipFill rotWithShape="1">
          <a:blip r:embed="rId5">
            <a:alphaModFix/>
          </a:blip>
          <a:srcRect t="4467" b="55064"/>
          <a:stretch/>
        </p:blipFill>
        <p:spPr>
          <a:xfrm>
            <a:off x="6326537" y="3721040"/>
            <a:ext cx="2492400" cy="2165700"/>
          </a:xfrm>
          <a:prstGeom prst="roundRect">
            <a:avLst>
              <a:gd name="adj" fmla="val 3143"/>
            </a:avLst>
          </a:prstGeom>
          <a:noFill/>
          <a:ln w="22225" cap="flat" cmpd="sng">
            <a:solidFill>
              <a:schemeClr val="lt1"/>
            </a:solidFill>
            <a:prstDash val="solid"/>
            <a:round/>
            <a:headEnd type="none" w="sm" len="sm"/>
            <a:tailEnd type="none" w="sm" len="sm"/>
          </a:ln>
          <a:effectLst>
            <a:outerShdw blurRad="190500" dist="88900" dir="2700000" algn="tl" rotWithShape="0">
              <a:srgbClr val="000000">
                <a:alpha val="20000"/>
              </a:srgbClr>
            </a:outerShdw>
          </a:effectLst>
        </p:spPr>
      </p:pic>
      <p:pic>
        <p:nvPicPr>
          <p:cNvPr id="184" name="Google Shape;184;p14"/>
          <p:cNvPicPr preferRelativeResize="0"/>
          <p:nvPr/>
        </p:nvPicPr>
        <p:blipFill rotWithShape="1">
          <a:blip r:embed="rId6">
            <a:alphaModFix/>
          </a:blip>
          <a:srcRect t="4968" b="54767"/>
          <a:stretch/>
        </p:blipFill>
        <p:spPr>
          <a:xfrm>
            <a:off x="9037244" y="3719862"/>
            <a:ext cx="2492400" cy="2165700"/>
          </a:xfrm>
          <a:prstGeom prst="roundRect">
            <a:avLst>
              <a:gd name="adj" fmla="val 3143"/>
            </a:avLst>
          </a:prstGeom>
          <a:noFill/>
          <a:ln w="22225" cap="flat" cmpd="sng">
            <a:solidFill>
              <a:schemeClr val="lt1"/>
            </a:solidFill>
            <a:prstDash val="solid"/>
            <a:round/>
            <a:headEnd type="none" w="sm" len="sm"/>
            <a:tailEnd type="none" w="sm" len="sm"/>
          </a:ln>
          <a:effectLst>
            <a:outerShdw blurRad="190500" dist="88900" dir="2700000" algn="tl" rotWithShape="0">
              <a:srgbClr val="000000">
                <a:alpha val="20000"/>
              </a:srgbClr>
            </a:outerShdw>
          </a:effectLst>
        </p:spPr>
      </p:pic>
      <p:pic>
        <p:nvPicPr>
          <p:cNvPr id="185" name="Google Shape;185;p14"/>
          <p:cNvPicPr preferRelativeResize="0"/>
          <p:nvPr/>
        </p:nvPicPr>
        <p:blipFill rotWithShape="1">
          <a:blip r:embed="rId7">
            <a:alphaModFix/>
          </a:blip>
          <a:srcRect/>
          <a:stretch/>
        </p:blipFill>
        <p:spPr>
          <a:xfrm>
            <a:off x="7343936" y="971193"/>
            <a:ext cx="457601" cy="457601"/>
          </a:xfrm>
          <a:prstGeom prst="rect">
            <a:avLst/>
          </a:prstGeom>
          <a:noFill/>
          <a:ln>
            <a:noFill/>
          </a:ln>
          <a:effectLst>
            <a:outerShdw blurRad="50800" dist="38100" dir="2700000" algn="tl" rotWithShape="0">
              <a:srgbClr val="000000">
                <a:alpha val="40000"/>
              </a:srgbClr>
            </a:outerShdw>
          </a:effectLst>
        </p:spPr>
      </p:pic>
      <p:pic>
        <p:nvPicPr>
          <p:cNvPr id="186" name="Google Shape;186;p14"/>
          <p:cNvPicPr preferRelativeResize="0"/>
          <p:nvPr/>
        </p:nvPicPr>
        <p:blipFill rotWithShape="1">
          <a:blip r:embed="rId8">
            <a:alphaModFix/>
          </a:blip>
          <a:srcRect/>
          <a:stretch/>
        </p:blipFill>
        <p:spPr>
          <a:xfrm>
            <a:off x="10050528" y="975309"/>
            <a:ext cx="457200" cy="457200"/>
          </a:xfrm>
          <a:prstGeom prst="rect">
            <a:avLst/>
          </a:prstGeom>
          <a:noFill/>
          <a:ln>
            <a:noFill/>
          </a:ln>
          <a:effectLst>
            <a:outerShdw blurRad="50800" dist="38100" dir="2700000" algn="tl" rotWithShape="0">
              <a:srgbClr val="000000">
                <a:alpha val="40000"/>
              </a:srgbClr>
            </a:outerShdw>
          </a:effectLst>
        </p:spPr>
      </p:pic>
      <p:pic>
        <p:nvPicPr>
          <p:cNvPr id="187" name="Google Shape;187;p14"/>
          <p:cNvPicPr preferRelativeResize="0"/>
          <p:nvPr/>
        </p:nvPicPr>
        <p:blipFill rotWithShape="1">
          <a:blip r:embed="rId9">
            <a:alphaModFix/>
          </a:blip>
          <a:srcRect/>
          <a:stretch/>
        </p:blipFill>
        <p:spPr>
          <a:xfrm>
            <a:off x="6627183" y="1357910"/>
            <a:ext cx="353886" cy="353886"/>
          </a:xfrm>
          <a:prstGeom prst="rect">
            <a:avLst/>
          </a:prstGeom>
          <a:noFill/>
          <a:ln>
            <a:noFill/>
          </a:ln>
          <a:effectLst>
            <a:outerShdw blurRad="50800" dist="38100" dir="2700000" algn="tl" rotWithShape="0">
              <a:srgbClr val="000000">
                <a:alpha val="40000"/>
              </a:srgbClr>
            </a:outerShdw>
          </a:effectLst>
        </p:spPr>
      </p:pic>
      <p:pic>
        <p:nvPicPr>
          <p:cNvPr id="188" name="Google Shape;188;p14"/>
          <p:cNvPicPr preferRelativeResize="0"/>
          <p:nvPr/>
        </p:nvPicPr>
        <p:blipFill rotWithShape="1">
          <a:blip r:embed="rId10">
            <a:alphaModFix/>
          </a:blip>
          <a:srcRect/>
          <a:stretch/>
        </p:blipFill>
        <p:spPr>
          <a:xfrm>
            <a:off x="7175583" y="5349018"/>
            <a:ext cx="353886" cy="353886"/>
          </a:xfrm>
          <a:prstGeom prst="rect">
            <a:avLst/>
          </a:prstGeom>
          <a:noFill/>
          <a:ln>
            <a:noFill/>
          </a:ln>
          <a:effectLst>
            <a:outerShdw blurRad="50800" dist="38100" dir="2700000" algn="tl" rotWithShape="0">
              <a:srgbClr val="000000">
                <a:alpha val="40000"/>
              </a:srgbClr>
            </a:outerShdw>
          </a:effectLst>
        </p:spPr>
      </p:pic>
      <p:pic>
        <p:nvPicPr>
          <p:cNvPr id="189" name="Google Shape;189;p14"/>
          <p:cNvPicPr preferRelativeResize="0"/>
          <p:nvPr/>
        </p:nvPicPr>
        <p:blipFill rotWithShape="1">
          <a:blip r:embed="rId11">
            <a:alphaModFix/>
          </a:blip>
          <a:srcRect/>
          <a:stretch/>
        </p:blipFill>
        <p:spPr>
          <a:xfrm>
            <a:off x="10034898" y="1617078"/>
            <a:ext cx="353886" cy="353886"/>
          </a:xfrm>
          <a:prstGeom prst="rect">
            <a:avLst/>
          </a:prstGeom>
          <a:noFill/>
          <a:ln>
            <a:noFill/>
          </a:ln>
          <a:effectLst>
            <a:outerShdw blurRad="50800" dist="38100" dir="2700000" algn="tl" rotWithShape="0">
              <a:srgbClr val="000000">
                <a:alpha val="40000"/>
              </a:srgbClr>
            </a:outerShdw>
          </a:effectLst>
        </p:spPr>
      </p:pic>
      <p:pic>
        <p:nvPicPr>
          <p:cNvPr id="190" name="Google Shape;190;p14"/>
          <p:cNvPicPr preferRelativeResize="0"/>
          <p:nvPr/>
        </p:nvPicPr>
        <p:blipFill rotWithShape="1">
          <a:blip r:embed="rId12">
            <a:alphaModFix/>
          </a:blip>
          <a:srcRect/>
          <a:stretch/>
        </p:blipFill>
        <p:spPr>
          <a:xfrm>
            <a:off x="10571927" y="2239423"/>
            <a:ext cx="353886" cy="353886"/>
          </a:xfrm>
          <a:prstGeom prst="rect">
            <a:avLst/>
          </a:prstGeom>
          <a:noFill/>
          <a:ln>
            <a:noFill/>
          </a:ln>
          <a:effectLst>
            <a:outerShdw blurRad="50800" dist="38100" dir="2700000" algn="tl" rotWithShape="0">
              <a:srgbClr val="000000">
                <a:alpha val="40000"/>
              </a:srgbClr>
            </a:outerShdw>
          </a:effectLst>
        </p:spPr>
      </p:pic>
      <p:pic>
        <p:nvPicPr>
          <p:cNvPr id="191" name="Google Shape;191;p14"/>
          <p:cNvPicPr preferRelativeResize="0"/>
          <p:nvPr/>
        </p:nvPicPr>
        <p:blipFill rotWithShape="1">
          <a:blip r:embed="rId13">
            <a:alphaModFix/>
          </a:blip>
          <a:srcRect/>
          <a:stretch/>
        </p:blipFill>
        <p:spPr>
          <a:xfrm>
            <a:off x="10102186" y="3966673"/>
            <a:ext cx="353886" cy="353886"/>
          </a:xfrm>
          <a:prstGeom prst="rect">
            <a:avLst/>
          </a:prstGeom>
          <a:noFill/>
          <a:ln>
            <a:noFill/>
          </a:ln>
          <a:effectLst>
            <a:outerShdw blurRad="50800" dist="38100" dir="2700000" algn="tl" rotWithShape="0">
              <a:srgbClr val="000000">
                <a:alpha val="40000"/>
              </a:srgbClr>
            </a:outerShdw>
          </a:effectLst>
        </p:spPr>
      </p:pic>
      <p:pic>
        <p:nvPicPr>
          <p:cNvPr id="192" name="Google Shape;192;p14"/>
          <p:cNvPicPr preferRelativeResize="0"/>
          <p:nvPr/>
        </p:nvPicPr>
        <p:blipFill rotWithShape="1">
          <a:blip r:embed="rId14">
            <a:alphaModFix/>
          </a:blip>
          <a:srcRect/>
          <a:stretch/>
        </p:blipFill>
        <p:spPr>
          <a:xfrm>
            <a:off x="10102185" y="4757787"/>
            <a:ext cx="353886" cy="353886"/>
          </a:xfrm>
          <a:prstGeom prst="rect">
            <a:avLst/>
          </a:prstGeom>
          <a:noFill/>
          <a:ln>
            <a:noFill/>
          </a:ln>
          <a:effectLst>
            <a:outerShdw blurRad="50800" dist="38100" dir="2700000" algn="tl" rotWithShape="0">
              <a:srgbClr val="000000">
                <a:alpha val="40000"/>
              </a:srgbClr>
            </a:outerShdw>
          </a:effectLst>
        </p:spPr>
      </p:pic>
      <p:pic>
        <p:nvPicPr>
          <p:cNvPr id="193" name="Google Shape;193;p14"/>
          <p:cNvPicPr preferRelativeResize="0"/>
          <p:nvPr/>
        </p:nvPicPr>
        <p:blipFill rotWithShape="1">
          <a:blip r:embed="rId7">
            <a:alphaModFix/>
          </a:blip>
          <a:srcRect/>
          <a:stretch/>
        </p:blipFill>
        <p:spPr>
          <a:xfrm>
            <a:off x="454175" y="1178773"/>
            <a:ext cx="353875" cy="353875"/>
          </a:xfrm>
          <a:prstGeom prst="rect">
            <a:avLst/>
          </a:prstGeom>
          <a:noFill/>
          <a:ln>
            <a:noFill/>
          </a:ln>
          <a:effectLst>
            <a:outerShdw blurRad="50800" dist="38100" dir="2700000" algn="tl" rotWithShape="0">
              <a:srgbClr val="000000">
                <a:alpha val="40000"/>
              </a:srgbClr>
            </a:outerShdw>
          </a:effectLst>
        </p:spPr>
      </p:pic>
      <p:pic>
        <p:nvPicPr>
          <p:cNvPr id="194" name="Google Shape;194;p14"/>
          <p:cNvPicPr preferRelativeResize="0"/>
          <p:nvPr/>
        </p:nvPicPr>
        <p:blipFill rotWithShape="1">
          <a:blip r:embed="rId8">
            <a:alphaModFix/>
          </a:blip>
          <a:srcRect/>
          <a:stretch/>
        </p:blipFill>
        <p:spPr>
          <a:xfrm>
            <a:off x="454163" y="2337076"/>
            <a:ext cx="353900" cy="353900"/>
          </a:xfrm>
          <a:prstGeom prst="rect">
            <a:avLst/>
          </a:prstGeom>
          <a:noFill/>
          <a:ln>
            <a:noFill/>
          </a:ln>
          <a:effectLst>
            <a:outerShdw blurRad="50800" dist="38100" dir="2700000" algn="tl" rotWithShape="0">
              <a:srgbClr val="000000">
                <a:alpha val="40000"/>
              </a:srgbClr>
            </a:outerShdw>
          </a:effectLst>
        </p:spPr>
      </p:pic>
      <p:sp>
        <p:nvSpPr>
          <p:cNvPr id="195" name="Google Shape;195;p14"/>
          <p:cNvSpPr txBox="1"/>
          <p:nvPr/>
        </p:nvSpPr>
        <p:spPr>
          <a:xfrm>
            <a:off x="825750" y="2282650"/>
            <a:ext cx="5142000" cy="15084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200"/>
              <a:buFont typeface="Arial"/>
              <a:buNone/>
            </a:pPr>
            <a:r>
              <a:rPr lang="en-ID" sz="2200" b="1" i="0" u="none" strike="noStrike" cap="none">
                <a:solidFill>
                  <a:srgbClr val="515151"/>
                </a:solidFill>
                <a:latin typeface="Roboto"/>
                <a:ea typeface="Roboto"/>
                <a:cs typeface="Roboto"/>
                <a:sym typeface="Roboto"/>
              </a:rPr>
              <a:t>Incident</a:t>
            </a:r>
            <a:r>
              <a:rPr lang="en-ID" sz="2200" b="1">
                <a:solidFill>
                  <a:srgbClr val="515151"/>
                </a:solidFill>
                <a:latin typeface="Roboto"/>
                <a:ea typeface="Roboto"/>
                <a:cs typeface="Roboto"/>
                <a:sym typeface="Roboto"/>
              </a:rPr>
              <a:t>s Screen</a:t>
            </a:r>
            <a:endParaRPr sz="1200" b="0" i="0" u="none" strike="noStrike" cap="none">
              <a:solidFill>
                <a:srgbClr val="000000"/>
              </a:solidFill>
              <a:latin typeface="Arial"/>
              <a:ea typeface="Arial"/>
              <a:cs typeface="Arial"/>
              <a:sym typeface="Arial"/>
            </a:endParaRPr>
          </a:p>
          <a:p>
            <a:pPr marL="269999" marR="0" lvl="0" indent="-275249" algn="l" rtl="0">
              <a:lnSpc>
                <a:spcPct val="100000"/>
              </a:lnSpc>
              <a:spcBef>
                <a:spcPts val="0"/>
              </a:spcBef>
              <a:spcAft>
                <a:spcPts val="0"/>
              </a:spcAft>
              <a:buClr>
                <a:srgbClr val="515151"/>
              </a:buClr>
              <a:buSzPts val="1500"/>
              <a:buFont typeface="Arial"/>
              <a:buChar char="•"/>
            </a:pPr>
            <a:r>
              <a:rPr lang="en-ID" sz="1500">
                <a:solidFill>
                  <a:srgbClr val="515151"/>
                </a:solidFill>
                <a:latin typeface="Roboto"/>
                <a:ea typeface="Roboto"/>
                <a:cs typeface="Roboto"/>
                <a:sym typeface="Roboto"/>
              </a:rPr>
              <a:t>This screen g</a:t>
            </a:r>
            <a:r>
              <a:rPr lang="en-ID" sz="1500" b="0" i="0" u="none" strike="noStrike" cap="none">
                <a:solidFill>
                  <a:srgbClr val="515151"/>
                </a:solidFill>
                <a:latin typeface="Roboto"/>
                <a:ea typeface="Roboto"/>
                <a:cs typeface="Roboto"/>
                <a:sym typeface="Roboto"/>
              </a:rPr>
              <a:t>roups </a:t>
            </a:r>
            <a:r>
              <a:rPr lang="en-ID" sz="1500">
                <a:solidFill>
                  <a:srgbClr val="515151"/>
                </a:solidFill>
                <a:latin typeface="Roboto"/>
                <a:ea typeface="Roboto"/>
                <a:cs typeface="Roboto"/>
                <a:sym typeface="Roboto"/>
              </a:rPr>
              <a:t>patient channels under one</a:t>
            </a:r>
            <a:r>
              <a:rPr lang="en-ID" sz="1500" b="0" i="0" u="none" strike="noStrike" cap="none">
                <a:solidFill>
                  <a:srgbClr val="515151"/>
                </a:solidFill>
                <a:latin typeface="Roboto"/>
                <a:ea typeface="Roboto"/>
                <a:cs typeface="Roboto"/>
                <a:sym typeface="Roboto"/>
              </a:rPr>
              <a:t> Incident</a:t>
            </a:r>
            <a:endParaRPr sz="1500" b="0" i="0" u="none" strike="noStrike" cap="none">
              <a:solidFill>
                <a:srgbClr val="000000"/>
              </a:solidFill>
              <a:latin typeface="Arial"/>
              <a:ea typeface="Arial"/>
              <a:cs typeface="Arial"/>
              <a:sym typeface="Arial"/>
            </a:endParaRPr>
          </a:p>
          <a:p>
            <a:pPr marL="269999" marR="0" lvl="0" indent="-275249" algn="l" rtl="0">
              <a:lnSpc>
                <a:spcPct val="100000"/>
              </a:lnSpc>
              <a:spcBef>
                <a:spcPts val="600"/>
              </a:spcBef>
              <a:spcAft>
                <a:spcPts val="0"/>
              </a:spcAft>
              <a:buClr>
                <a:srgbClr val="515151"/>
              </a:buClr>
              <a:buSzPts val="1500"/>
              <a:buFont typeface="Arial"/>
              <a:buChar char="•"/>
            </a:pPr>
            <a:r>
              <a:rPr lang="en-ID" sz="1500">
                <a:solidFill>
                  <a:srgbClr val="515151"/>
                </a:solidFill>
                <a:latin typeface="Roboto"/>
                <a:ea typeface="Roboto"/>
                <a:cs typeface="Roboto"/>
                <a:sym typeface="Roboto"/>
              </a:rPr>
              <a:t>Offers a</a:t>
            </a:r>
            <a:r>
              <a:rPr lang="en-ID" sz="1500" b="0" i="0" u="none" strike="noStrike" cap="none">
                <a:solidFill>
                  <a:srgbClr val="515151"/>
                </a:solidFill>
                <a:latin typeface="Roboto"/>
                <a:ea typeface="Roboto"/>
                <a:cs typeface="Roboto"/>
                <a:sym typeface="Roboto"/>
              </a:rPr>
              <a:t>dditional Incident functionality and workflows</a:t>
            </a:r>
            <a:endParaRPr sz="1500" b="0" i="0" u="none" strike="noStrike" cap="none">
              <a:solidFill>
                <a:srgbClr val="000000"/>
              </a:solidFill>
              <a:latin typeface="Arial"/>
              <a:ea typeface="Arial"/>
              <a:cs typeface="Arial"/>
              <a:sym typeface="Arial"/>
            </a:endParaRPr>
          </a:p>
          <a:p>
            <a:pPr marL="269999" marR="0" lvl="0" indent="-275249" algn="l" rtl="0">
              <a:lnSpc>
                <a:spcPct val="100000"/>
              </a:lnSpc>
              <a:spcBef>
                <a:spcPts val="600"/>
              </a:spcBef>
              <a:spcAft>
                <a:spcPts val="0"/>
              </a:spcAft>
              <a:buClr>
                <a:srgbClr val="515151"/>
              </a:buClr>
              <a:buSzPts val="1500"/>
              <a:buFont typeface="Arial"/>
              <a:buChar char="•"/>
            </a:pPr>
            <a:r>
              <a:rPr lang="en-ID" sz="1500" b="0" i="0" u="none" strike="noStrike" cap="none">
                <a:solidFill>
                  <a:srgbClr val="515151"/>
                </a:solidFill>
                <a:latin typeface="Roboto"/>
                <a:ea typeface="Roboto"/>
                <a:cs typeface="Roboto"/>
                <a:sym typeface="Roboto"/>
              </a:rPr>
              <a:t>To open, tap the        </a:t>
            </a:r>
            <a:r>
              <a:rPr lang="en-ID" sz="1500" b="1" i="1" u="none" strike="noStrike" cap="none">
                <a:solidFill>
                  <a:srgbClr val="515151"/>
                </a:solidFill>
                <a:latin typeface="Roboto"/>
                <a:ea typeface="Roboto"/>
                <a:cs typeface="Roboto"/>
                <a:sym typeface="Roboto"/>
              </a:rPr>
              <a:t>Navigation Menu</a:t>
            </a:r>
            <a:r>
              <a:rPr lang="en-ID" sz="1500" b="0" i="0" u="none" strike="noStrike" cap="none">
                <a:solidFill>
                  <a:srgbClr val="515151"/>
                </a:solidFill>
                <a:latin typeface="Roboto"/>
                <a:ea typeface="Roboto"/>
                <a:cs typeface="Roboto"/>
                <a:sym typeface="Roboto"/>
              </a:rPr>
              <a:t>, then</a:t>
            </a:r>
            <a:br>
              <a:rPr lang="en-ID" sz="1500" b="0" i="0" u="none" strike="noStrike" cap="none">
                <a:solidFill>
                  <a:srgbClr val="515151"/>
                </a:solidFill>
                <a:latin typeface="Roboto"/>
                <a:ea typeface="Roboto"/>
                <a:cs typeface="Roboto"/>
                <a:sym typeface="Roboto"/>
              </a:rPr>
            </a:br>
            <a:r>
              <a:rPr lang="en-ID" sz="1500" b="0" i="0" u="none" strike="noStrike" cap="none">
                <a:solidFill>
                  <a:srgbClr val="515151"/>
                </a:solidFill>
                <a:latin typeface="Roboto"/>
                <a:ea typeface="Roboto"/>
                <a:cs typeface="Roboto"/>
                <a:sym typeface="Roboto"/>
              </a:rPr>
              <a:t>tap        </a:t>
            </a:r>
            <a:r>
              <a:rPr lang="en-ID" sz="1500" b="1" i="1" u="none" strike="noStrike" cap="none">
                <a:solidFill>
                  <a:srgbClr val="515151"/>
                </a:solidFill>
                <a:latin typeface="Roboto"/>
                <a:ea typeface="Roboto"/>
                <a:cs typeface="Roboto"/>
                <a:sym typeface="Roboto"/>
              </a:rPr>
              <a:t>Incidents</a:t>
            </a:r>
            <a:endParaRPr sz="1500" b="0" i="0" u="none" strike="noStrike" cap="none">
              <a:solidFill>
                <a:srgbClr val="000000"/>
              </a:solidFill>
              <a:latin typeface="Arial"/>
              <a:ea typeface="Arial"/>
              <a:cs typeface="Arial"/>
              <a:sym typeface="Arial"/>
            </a:endParaRPr>
          </a:p>
        </p:txBody>
      </p:sp>
      <p:sp>
        <p:nvSpPr>
          <p:cNvPr id="198" name="Google Shape;198;p14"/>
          <p:cNvSpPr txBox="1"/>
          <p:nvPr/>
        </p:nvSpPr>
        <p:spPr>
          <a:xfrm>
            <a:off x="825750" y="4014600"/>
            <a:ext cx="5446200" cy="1731600"/>
          </a:xfrm>
          <a:prstGeom prst="rect">
            <a:avLst/>
          </a:prstGeom>
          <a:noFill/>
          <a:ln>
            <a:noFill/>
          </a:ln>
        </p:spPr>
        <p:txBody>
          <a:bodyPr spcFirstLastPara="1" wrap="square" lIns="91425" tIns="45700" rIns="91425" bIns="45700" anchor="t" anchorCtr="0">
            <a:spAutoFit/>
          </a:bodyPr>
          <a:lstStyle/>
          <a:p>
            <a:pPr marL="0" lvl="0" indent="0" algn="l" rtl="0">
              <a:spcBef>
                <a:spcPts val="0"/>
              </a:spcBef>
              <a:spcAft>
                <a:spcPts val="0"/>
              </a:spcAft>
              <a:buClr>
                <a:srgbClr val="000000"/>
              </a:buClr>
              <a:buSzPts val="2200"/>
              <a:buFont typeface="Arial"/>
              <a:buNone/>
            </a:pPr>
            <a:r>
              <a:rPr lang="en-ID" sz="2200" b="1" dirty="0">
                <a:solidFill>
                  <a:srgbClr val="515151"/>
                </a:solidFill>
                <a:latin typeface="Roboto"/>
                <a:ea typeface="Roboto"/>
                <a:cs typeface="Roboto"/>
                <a:sym typeface="Roboto"/>
              </a:rPr>
              <a:t>Identify and Work within Correct Incident</a:t>
            </a:r>
            <a:endParaRPr sz="1300" b="0" i="0" u="none" strike="noStrike" cap="none" dirty="0">
              <a:solidFill>
                <a:srgbClr val="000000"/>
              </a:solidFill>
              <a:latin typeface="Arial"/>
              <a:ea typeface="Arial"/>
              <a:cs typeface="Arial"/>
              <a:sym typeface="Arial"/>
            </a:endParaRPr>
          </a:p>
          <a:p>
            <a:pPr marL="360000" marR="0" lvl="0" indent="-276225" algn="l" rtl="0">
              <a:lnSpc>
                <a:spcPct val="110000"/>
              </a:lnSpc>
              <a:spcBef>
                <a:spcPts val="600"/>
              </a:spcBef>
              <a:spcAft>
                <a:spcPts val="0"/>
              </a:spcAft>
              <a:buClr>
                <a:srgbClr val="515151"/>
              </a:buClr>
              <a:buSzPts val="1500"/>
              <a:buFont typeface="Arial"/>
              <a:buChar char="•"/>
            </a:pPr>
            <a:r>
              <a:rPr lang="en-ID" sz="1500" b="1" i="1" dirty="0">
                <a:solidFill>
                  <a:srgbClr val="515151"/>
                </a:solidFill>
                <a:latin typeface="Roboto"/>
                <a:ea typeface="Roboto"/>
                <a:cs typeface="Roboto"/>
                <a:sym typeface="Roboto"/>
              </a:rPr>
              <a:t>Participating</a:t>
            </a:r>
            <a:r>
              <a:rPr lang="en-ID" sz="1500" dirty="0">
                <a:solidFill>
                  <a:srgbClr val="515151"/>
                </a:solidFill>
                <a:latin typeface="Roboto"/>
                <a:ea typeface="Roboto"/>
                <a:cs typeface="Roboto"/>
                <a:sym typeface="Roboto"/>
              </a:rPr>
              <a:t> shows</a:t>
            </a:r>
            <a:r>
              <a:rPr lang="en-ID" sz="1500" b="1" i="1" dirty="0">
                <a:solidFill>
                  <a:srgbClr val="515151"/>
                </a:solidFill>
                <a:latin typeface="Roboto"/>
                <a:ea typeface="Roboto"/>
                <a:cs typeface="Roboto"/>
                <a:sym typeface="Roboto"/>
              </a:rPr>
              <a:t> </a:t>
            </a:r>
            <a:r>
              <a:rPr lang="en-ID" sz="1500" b="0" i="0" u="none" strike="noStrike" cap="none" dirty="0">
                <a:solidFill>
                  <a:srgbClr val="515151"/>
                </a:solidFill>
                <a:latin typeface="Roboto"/>
                <a:ea typeface="Roboto"/>
                <a:cs typeface="Roboto"/>
                <a:sym typeface="Roboto"/>
              </a:rPr>
              <a:t>Incidents </a:t>
            </a:r>
            <a:r>
              <a:rPr lang="en-ID" sz="1500" dirty="0">
                <a:solidFill>
                  <a:srgbClr val="515151"/>
                </a:solidFill>
                <a:latin typeface="Roboto"/>
                <a:ea typeface="Roboto"/>
                <a:cs typeface="Roboto"/>
                <a:sym typeface="Roboto"/>
              </a:rPr>
              <a:t>you</a:t>
            </a:r>
            <a:r>
              <a:rPr lang="en-ID" sz="1500" b="0" i="0" u="none" strike="noStrike" cap="none" dirty="0">
                <a:solidFill>
                  <a:srgbClr val="515151"/>
                </a:solidFill>
                <a:latin typeface="Roboto"/>
                <a:ea typeface="Roboto"/>
                <a:cs typeface="Roboto"/>
                <a:sym typeface="Roboto"/>
              </a:rPr>
              <a:t> have </a:t>
            </a:r>
            <a:r>
              <a:rPr lang="en-ID" sz="1500" dirty="0">
                <a:solidFill>
                  <a:srgbClr val="515151"/>
                </a:solidFill>
                <a:latin typeface="Roboto"/>
                <a:ea typeface="Roboto"/>
                <a:cs typeface="Roboto"/>
                <a:sym typeface="Roboto"/>
              </a:rPr>
              <a:t>j</a:t>
            </a:r>
            <a:r>
              <a:rPr lang="en-ID" sz="1500" u="none" strike="noStrike" cap="none" dirty="0">
                <a:solidFill>
                  <a:srgbClr val="515151"/>
                </a:solidFill>
                <a:latin typeface="Roboto"/>
                <a:ea typeface="Roboto"/>
                <a:cs typeface="Roboto"/>
                <a:sym typeface="Roboto"/>
              </a:rPr>
              <a:t>oined</a:t>
            </a:r>
            <a:endParaRPr sz="1500" b="0" u="none" strike="noStrike" cap="none" dirty="0">
              <a:solidFill>
                <a:srgbClr val="000000"/>
              </a:solidFill>
              <a:latin typeface="Roboto"/>
              <a:ea typeface="Roboto"/>
              <a:cs typeface="Roboto"/>
              <a:sym typeface="Roboto"/>
            </a:endParaRPr>
          </a:p>
          <a:p>
            <a:pPr marL="360000" marR="0" lvl="0" indent="-276225" algn="l" rtl="0">
              <a:lnSpc>
                <a:spcPct val="110000"/>
              </a:lnSpc>
              <a:spcBef>
                <a:spcPts val="600"/>
              </a:spcBef>
              <a:spcAft>
                <a:spcPts val="0"/>
              </a:spcAft>
              <a:buClr>
                <a:srgbClr val="515151"/>
              </a:buClr>
              <a:buSzPts val="1500"/>
              <a:buFont typeface="Arial"/>
              <a:buChar char="•"/>
            </a:pPr>
            <a:r>
              <a:rPr lang="en-ID" sz="1500" b="0" i="0" u="none" strike="noStrike" cap="none" dirty="0">
                <a:solidFill>
                  <a:srgbClr val="515151"/>
                </a:solidFill>
                <a:latin typeface="Roboto"/>
                <a:ea typeface="Roboto"/>
                <a:cs typeface="Roboto"/>
                <a:sym typeface="Roboto"/>
              </a:rPr>
              <a:t>Tap incident to open</a:t>
            </a:r>
            <a:endParaRPr sz="1500" dirty="0">
              <a:solidFill>
                <a:srgbClr val="515151"/>
              </a:solidFill>
              <a:latin typeface="Roboto"/>
              <a:ea typeface="Roboto"/>
              <a:cs typeface="Roboto"/>
              <a:sym typeface="Roboto"/>
            </a:endParaRPr>
          </a:p>
          <a:p>
            <a:pPr marL="360000" marR="0" lvl="0" indent="-276225" algn="l" rtl="0">
              <a:lnSpc>
                <a:spcPct val="110000"/>
              </a:lnSpc>
              <a:spcBef>
                <a:spcPts val="600"/>
              </a:spcBef>
              <a:spcAft>
                <a:spcPts val="0"/>
              </a:spcAft>
              <a:buClr>
                <a:srgbClr val="515151"/>
              </a:buClr>
              <a:buSzPts val="1500"/>
              <a:buFont typeface="Arial"/>
              <a:buChar char="•"/>
            </a:pPr>
            <a:r>
              <a:rPr lang="en-ID" sz="1500" b="1" i="1" u="none" strike="noStrike" cap="none" dirty="0">
                <a:solidFill>
                  <a:srgbClr val="515151"/>
                </a:solidFill>
                <a:latin typeface="Roboto"/>
                <a:ea typeface="Roboto"/>
                <a:cs typeface="Roboto"/>
                <a:sym typeface="Roboto"/>
              </a:rPr>
              <a:t>Join an Incident</a:t>
            </a:r>
            <a:r>
              <a:rPr lang="en-ID" sz="1500" u="none" strike="noStrike" cap="none" dirty="0">
                <a:solidFill>
                  <a:srgbClr val="515151"/>
                </a:solidFill>
                <a:latin typeface="Roboto"/>
                <a:ea typeface="Roboto"/>
                <a:cs typeface="Roboto"/>
                <a:sym typeface="Roboto"/>
              </a:rPr>
              <a:t> shows other </a:t>
            </a:r>
            <a:r>
              <a:rPr lang="en-ID" sz="1500" dirty="0">
                <a:solidFill>
                  <a:srgbClr val="515151"/>
                </a:solidFill>
                <a:latin typeface="Roboto"/>
                <a:ea typeface="Roboto"/>
                <a:cs typeface="Roboto"/>
                <a:sym typeface="Roboto"/>
              </a:rPr>
              <a:t>Incidents in your area</a:t>
            </a:r>
            <a:endParaRPr sz="1500" b="0" u="none" strike="noStrike" cap="none" dirty="0">
              <a:solidFill>
                <a:srgbClr val="000000"/>
              </a:solidFill>
              <a:latin typeface="Arial"/>
              <a:ea typeface="Arial"/>
              <a:cs typeface="Arial"/>
              <a:sym typeface="Arial"/>
            </a:endParaRPr>
          </a:p>
          <a:p>
            <a:pPr marL="360000" marR="0" lvl="0" indent="-276225" algn="l" rtl="0">
              <a:lnSpc>
                <a:spcPct val="110000"/>
              </a:lnSpc>
              <a:spcBef>
                <a:spcPts val="600"/>
              </a:spcBef>
              <a:spcAft>
                <a:spcPts val="0"/>
              </a:spcAft>
              <a:buClr>
                <a:srgbClr val="515151"/>
              </a:buClr>
              <a:buSzPts val="1500"/>
              <a:buFont typeface="Arial"/>
              <a:buChar char="•"/>
            </a:pPr>
            <a:r>
              <a:rPr lang="en-ID" sz="1500" b="0" i="0" u="none" strike="noStrike" cap="none" dirty="0">
                <a:solidFill>
                  <a:srgbClr val="515151"/>
                </a:solidFill>
                <a:latin typeface="Roboto"/>
                <a:ea typeface="Roboto"/>
                <a:cs typeface="Roboto"/>
                <a:sym typeface="Roboto"/>
              </a:rPr>
              <a:t>Nearby Incidents</a:t>
            </a:r>
            <a:endParaRPr sz="1500" b="0" i="0" u="none" strike="noStrike" cap="none" dirty="0">
              <a:solidFill>
                <a:srgbClr val="515151"/>
              </a:solidFill>
              <a:latin typeface="Roboto"/>
              <a:ea typeface="Roboto"/>
              <a:cs typeface="Roboto"/>
              <a:sym typeface="Roboto"/>
            </a:endParaRPr>
          </a:p>
        </p:txBody>
      </p:sp>
      <p:pic>
        <p:nvPicPr>
          <p:cNvPr id="199" name="Google Shape;199;p14"/>
          <p:cNvPicPr preferRelativeResize="0"/>
          <p:nvPr/>
        </p:nvPicPr>
        <p:blipFill rotWithShape="1">
          <a:blip r:embed="rId12">
            <a:alphaModFix/>
          </a:blip>
          <a:srcRect/>
          <a:stretch/>
        </p:blipFill>
        <p:spPr>
          <a:xfrm>
            <a:off x="878614" y="4777246"/>
            <a:ext cx="274320" cy="274320"/>
          </a:xfrm>
          <a:prstGeom prst="rect">
            <a:avLst/>
          </a:prstGeom>
          <a:noFill/>
          <a:ln>
            <a:noFill/>
          </a:ln>
          <a:effectLst>
            <a:outerShdw blurRad="50800" dist="38100" dir="2700000" algn="tl" rotWithShape="0">
              <a:srgbClr val="000000">
                <a:alpha val="40000"/>
              </a:srgbClr>
            </a:outerShdw>
          </a:effectLst>
        </p:spPr>
      </p:pic>
      <p:pic>
        <p:nvPicPr>
          <p:cNvPr id="200" name="Google Shape;200;p14"/>
          <p:cNvPicPr preferRelativeResize="0"/>
          <p:nvPr/>
        </p:nvPicPr>
        <p:blipFill rotWithShape="1">
          <a:blip r:embed="rId14">
            <a:alphaModFix/>
          </a:blip>
          <a:srcRect/>
          <a:stretch/>
        </p:blipFill>
        <p:spPr>
          <a:xfrm>
            <a:off x="878614" y="5431509"/>
            <a:ext cx="274320" cy="274320"/>
          </a:xfrm>
          <a:prstGeom prst="rect">
            <a:avLst/>
          </a:prstGeom>
          <a:noFill/>
          <a:ln>
            <a:noFill/>
          </a:ln>
          <a:effectLst>
            <a:outerShdw blurRad="50800" dist="38100" dir="2700000" algn="tl" rotWithShape="0">
              <a:srgbClr val="000000">
                <a:alpha val="40000"/>
              </a:srgbClr>
            </a:outerShdw>
          </a:effectLst>
        </p:spPr>
      </p:pic>
      <p:pic>
        <p:nvPicPr>
          <p:cNvPr id="201" name="Google Shape;201;p14"/>
          <p:cNvPicPr preferRelativeResize="0"/>
          <p:nvPr/>
        </p:nvPicPr>
        <p:blipFill rotWithShape="1">
          <a:blip r:embed="rId11">
            <a:alphaModFix/>
          </a:blip>
          <a:srcRect/>
          <a:stretch/>
        </p:blipFill>
        <p:spPr>
          <a:xfrm>
            <a:off x="878609" y="4454387"/>
            <a:ext cx="274320" cy="274320"/>
          </a:xfrm>
          <a:prstGeom prst="rect">
            <a:avLst/>
          </a:prstGeom>
          <a:noFill/>
          <a:ln>
            <a:noFill/>
          </a:ln>
          <a:effectLst>
            <a:outerShdw blurRad="50800" dist="38100" dir="2700000" algn="tl" rotWithShape="0">
              <a:srgbClr val="000000">
                <a:alpha val="40000"/>
              </a:srgbClr>
            </a:outerShdw>
          </a:effectLst>
        </p:spPr>
      </p:pic>
      <p:pic>
        <p:nvPicPr>
          <p:cNvPr id="202" name="Google Shape;202;p14"/>
          <p:cNvPicPr preferRelativeResize="0"/>
          <p:nvPr/>
        </p:nvPicPr>
        <p:blipFill rotWithShape="1">
          <a:blip r:embed="rId13">
            <a:alphaModFix/>
          </a:blip>
          <a:srcRect/>
          <a:stretch/>
        </p:blipFill>
        <p:spPr>
          <a:xfrm>
            <a:off x="878609" y="5104377"/>
            <a:ext cx="274320" cy="274320"/>
          </a:xfrm>
          <a:prstGeom prst="rect">
            <a:avLst/>
          </a:prstGeom>
          <a:noFill/>
          <a:ln>
            <a:noFill/>
          </a:ln>
          <a:effectLst>
            <a:outerShdw blurRad="50800" dist="38100" dir="2700000" algn="tl" rotWithShape="0">
              <a:srgbClr val="000000">
                <a:alpha val="40000"/>
              </a:srgbClr>
            </a:outerShdw>
          </a:effectLst>
        </p:spPr>
      </p:pic>
      <p:pic>
        <p:nvPicPr>
          <p:cNvPr id="2" name="Google Shape;27;p5">
            <a:extLst>
              <a:ext uri="{FF2B5EF4-FFF2-40B4-BE49-F238E27FC236}">
                <a16:creationId xmlns:a16="http://schemas.microsoft.com/office/drawing/2014/main" id="{1E134205-D054-5BEA-78A3-9E707C74C7CE}"/>
              </a:ext>
            </a:extLst>
          </p:cNvPr>
          <p:cNvPicPr preferRelativeResize="0"/>
          <p:nvPr/>
        </p:nvPicPr>
        <p:blipFill rotWithShape="1">
          <a:blip r:embed="rId10">
            <a:alphaModFix/>
          </a:blip>
          <a:srcRect/>
          <a:stretch/>
        </p:blipFill>
        <p:spPr>
          <a:xfrm>
            <a:off x="1480365" y="3699775"/>
            <a:ext cx="274320" cy="274320"/>
          </a:xfrm>
          <a:prstGeom prst="rect">
            <a:avLst/>
          </a:prstGeom>
          <a:noFill/>
          <a:ln>
            <a:noFill/>
          </a:ln>
          <a:effectLst>
            <a:outerShdw blurRad="50800" dist="38100" dir="2700000" algn="tl" rotWithShape="0">
              <a:srgbClr val="000000">
                <a:alpha val="40000"/>
              </a:srgbClr>
            </a:outerShdw>
          </a:effectLst>
        </p:spPr>
      </p:pic>
      <p:pic>
        <p:nvPicPr>
          <p:cNvPr id="3" name="Google Shape;38;p5">
            <a:extLst>
              <a:ext uri="{FF2B5EF4-FFF2-40B4-BE49-F238E27FC236}">
                <a16:creationId xmlns:a16="http://schemas.microsoft.com/office/drawing/2014/main" id="{5234932E-16DC-89DD-A94D-A0DBF5AC55ED}"/>
              </a:ext>
            </a:extLst>
          </p:cNvPr>
          <p:cNvPicPr preferRelativeResize="0"/>
          <p:nvPr/>
        </p:nvPicPr>
        <p:blipFill rotWithShape="1">
          <a:blip r:embed="rId9">
            <a:alphaModFix/>
          </a:blip>
          <a:srcRect/>
          <a:stretch/>
        </p:blipFill>
        <p:spPr>
          <a:xfrm>
            <a:off x="2585963" y="3476391"/>
            <a:ext cx="274320" cy="274320"/>
          </a:xfrm>
          <a:prstGeom prst="rect">
            <a:avLst/>
          </a:prstGeom>
          <a:noFill/>
          <a:ln>
            <a:noFill/>
          </a:ln>
          <a:effectLst>
            <a:outerShdw blurRad="50800" dist="38100" dir="2700000" algn="tl" rotWithShape="0">
              <a:srgbClr val="000000">
                <a:alpha val="40000"/>
              </a:srgbClr>
            </a:outerShdw>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Google Shape;207;p15"/>
          <p:cNvSpPr txBox="1"/>
          <p:nvPr/>
        </p:nvSpPr>
        <p:spPr>
          <a:xfrm>
            <a:off x="290851" y="302650"/>
            <a:ext cx="7796100" cy="585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200"/>
              <a:buFont typeface="Arial"/>
              <a:buNone/>
            </a:pPr>
            <a:r>
              <a:rPr lang="en-ID" sz="3200" b="1" i="0" u="none" strike="noStrike" cap="none">
                <a:solidFill>
                  <a:schemeClr val="accent1"/>
                </a:solidFill>
                <a:latin typeface="Roboto"/>
                <a:ea typeface="Roboto"/>
                <a:cs typeface="Roboto"/>
                <a:sym typeface="Roboto"/>
              </a:rPr>
              <a:t>INCIDENTS | </a:t>
            </a:r>
            <a:r>
              <a:rPr lang="en-ID" sz="3200" b="1">
                <a:solidFill>
                  <a:srgbClr val="0E0E0E"/>
                </a:solidFill>
                <a:latin typeface="Roboto"/>
                <a:ea typeface="Roboto"/>
                <a:cs typeface="Roboto"/>
                <a:sym typeface="Roboto"/>
              </a:rPr>
              <a:t>Participate &amp; J</a:t>
            </a:r>
            <a:r>
              <a:rPr lang="en-ID" sz="3200" b="1" i="0" u="none" strike="noStrike" cap="none">
                <a:solidFill>
                  <a:srgbClr val="0E0E0E"/>
                </a:solidFill>
                <a:latin typeface="Roboto"/>
                <a:ea typeface="Roboto"/>
                <a:cs typeface="Roboto"/>
                <a:sym typeface="Roboto"/>
              </a:rPr>
              <a:t>oin Incident </a:t>
            </a:r>
            <a:endParaRPr sz="3200" b="1" i="0" u="none" strike="noStrike" cap="none">
              <a:solidFill>
                <a:srgbClr val="0E0E0E"/>
              </a:solidFill>
              <a:latin typeface="Roboto"/>
              <a:ea typeface="Roboto"/>
              <a:cs typeface="Roboto"/>
              <a:sym typeface="Roboto"/>
            </a:endParaRPr>
          </a:p>
        </p:txBody>
      </p:sp>
      <p:sp>
        <p:nvSpPr>
          <p:cNvPr id="208" name="Google Shape;208;p15"/>
          <p:cNvSpPr txBox="1"/>
          <p:nvPr/>
        </p:nvSpPr>
        <p:spPr>
          <a:xfrm>
            <a:off x="825752" y="1120093"/>
            <a:ext cx="4710900" cy="939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200"/>
              <a:buFont typeface="Arial"/>
              <a:buNone/>
            </a:pPr>
            <a:r>
              <a:rPr lang="en-ID" sz="2200" b="1" i="0" u="none" strike="noStrike" cap="none">
                <a:solidFill>
                  <a:srgbClr val="515151"/>
                </a:solidFill>
                <a:latin typeface="Roboto"/>
                <a:ea typeface="Roboto"/>
                <a:cs typeface="Roboto"/>
                <a:sym typeface="Roboto"/>
              </a:rPr>
              <a:t>Patient</a:t>
            </a:r>
            <a:r>
              <a:rPr lang="en-ID" sz="2200" b="1">
                <a:solidFill>
                  <a:srgbClr val="515151"/>
                </a:solidFill>
                <a:latin typeface="Roboto"/>
                <a:ea typeface="Roboto"/>
                <a:cs typeface="Roboto"/>
                <a:sym typeface="Roboto"/>
              </a:rPr>
              <a:t>s Screen</a:t>
            </a:r>
            <a:endParaRPr sz="1200" b="0" i="0" u="none" strike="noStrike" cap="none">
              <a:solidFill>
                <a:srgbClr val="000000"/>
              </a:solidFill>
              <a:latin typeface="Arial"/>
              <a:ea typeface="Arial"/>
              <a:cs typeface="Arial"/>
              <a:sym typeface="Arial"/>
            </a:endParaRPr>
          </a:p>
          <a:p>
            <a:pPr marL="285750" marR="0" lvl="0" indent="-279400" algn="l" rtl="0">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This is what you will use daily</a:t>
            </a:r>
            <a:endParaRPr sz="1500" b="0" i="0" u="none" strike="noStrike" cap="none">
              <a:solidFill>
                <a:srgbClr val="000000"/>
              </a:solidFill>
              <a:latin typeface="Arial"/>
              <a:ea typeface="Arial"/>
              <a:cs typeface="Arial"/>
              <a:sym typeface="Arial"/>
            </a:endParaRPr>
          </a:p>
          <a:p>
            <a:pPr marL="285750" marR="0" lvl="0" indent="-279400" algn="l" rtl="0">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View your patients under </a:t>
            </a:r>
            <a:r>
              <a:rPr lang="en-ID" sz="1500" b="1" i="1" u="none" strike="noStrike" cap="none">
                <a:solidFill>
                  <a:srgbClr val="676767"/>
                </a:solidFill>
                <a:latin typeface="Roboto"/>
                <a:ea typeface="Roboto"/>
                <a:cs typeface="Roboto"/>
                <a:sym typeface="Roboto"/>
              </a:rPr>
              <a:t>My Patients</a:t>
            </a:r>
            <a:endParaRPr sz="1500" b="1" i="1" u="none" strike="noStrike" cap="none">
              <a:solidFill>
                <a:srgbClr val="000000"/>
              </a:solidFill>
            </a:endParaRPr>
          </a:p>
        </p:txBody>
      </p:sp>
      <p:pic>
        <p:nvPicPr>
          <p:cNvPr id="209" name="Google Shape;209;p15"/>
          <p:cNvPicPr preferRelativeResize="0"/>
          <p:nvPr/>
        </p:nvPicPr>
        <p:blipFill rotWithShape="1">
          <a:blip r:embed="rId3">
            <a:alphaModFix/>
          </a:blip>
          <a:srcRect t="4884" b="54975"/>
          <a:stretch/>
        </p:blipFill>
        <p:spPr>
          <a:xfrm>
            <a:off x="6326537" y="1369923"/>
            <a:ext cx="2492400" cy="2165700"/>
          </a:xfrm>
          <a:prstGeom prst="roundRect">
            <a:avLst>
              <a:gd name="adj" fmla="val 3143"/>
            </a:avLst>
          </a:prstGeom>
          <a:noFill/>
          <a:ln w="22225" cap="flat" cmpd="sng">
            <a:solidFill>
              <a:schemeClr val="lt1"/>
            </a:solidFill>
            <a:prstDash val="solid"/>
            <a:round/>
            <a:headEnd type="none" w="sm" len="sm"/>
            <a:tailEnd type="none" w="sm" len="sm"/>
          </a:ln>
          <a:effectLst>
            <a:outerShdw blurRad="190500" dist="88900" dir="2700000" algn="tl" rotWithShape="0">
              <a:srgbClr val="000000">
                <a:alpha val="20000"/>
              </a:srgbClr>
            </a:outerShdw>
          </a:effectLst>
        </p:spPr>
      </p:pic>
      <p:pic>
        <p:nvPicPr>
          <p:cNvPr id="210" name="Google Shape;210;p15"/>
          <p:cNvPicPr preferRelativeResize="0"/>
          <p:nvPr/>
        </p:nvPicPr>
        <p:blipFill rotWithShape="1">
          <a:blip r:embed="rId4">
            <a:alphaModFix/>
          </a:blip>
          <a:srcRect t="4827" b="54906"/>
          <a:stretch/>
        </p:blipFill>
        <p:spPr>
          <a:xfrm>
            <a:off x="9041559" y="1363682"/>
            <a:ext cx="2492400" cy="2165700"/>
          </a:xfrm>
          <a:prstGeom prst="roundRect">
            <a:avLst>
              <a:gd name="adj" fmla="val 3143"/>
            </a:avLst>
          </a:prstGeom>
          <a:noFill/>
          <a:ln w="22225" cap="flat" cmpd="sng">
            <a:solidFill>
              <a:schemeClr val="lt1"/>
            </a:solidFill>
            <a:prstDash val="solid"/>
            <a:round/>
            <a:headEnd type="none" w="sm" len="sm"/>
            <a:tailEnd type="none" w="sm" len="sm"/>
          </a:ln>
          <a:effectLst>
            <a:outerShdw blurRad="190500" dist="88900" dir="2700000" algn="tl" rotWithShape="0">
              <a:srgbClr val="000000">
                <a:alpha val="20000"/>
              </a:srgbClr>
            </a:outerShdw>
          </a:effectLst>
        </p:spPr>
      </p:pic>
      <p:pic>
        <p:nvPicPr>
          <p:cNvPr id="211" name="Google Shape;211;p15"/>
          <p:cNvPicPr preferRelativeResize="0"/>
          <p:nvPr/>
        </p:nvPicPr>
        <p:blipFill rotWithShape="1">
          <a:blip r:embed="rId5">
            <a:alphaModFix/>
          </a:blip>
          <a:srcRect t="4467" b="55064"/>
          <a:stretch/>
        </p:blipFill>
        <p:spPr>
          <a:xfrm>
            <a:off x="6326537" y="3721040"/>
            <a:ext cx="2492400" cy="2165700"/>
          </a:xfrm>
          <a:prstGeom prst="roundRect">
            <a:avLst>
              <a:gd name="adj" fmla="val 3143"/>
            </a:avLst>
          </a:prstGeom>
          <a:noFill/>
          <a:ln w="22225" cap="flat" cmpd="sng">
            <a:solidFill>
              <a:schemeClr val="lt1"/>
            </a:solidFill>
            <a:prstDash val="solid"/>
            <a:round/>
            <a:headEnd type="none" w="sm" len="sm"/>
            <a:tailEnd type="none" w="sm" len="sm"/>
          </a:ln>
          <a:effectLst>
            <a:outerShdw blurRad="190500" dist="88900" dir="2700000" algn="tl" rotWithShape="0">
              <a:srgbClr val="000000">
                <a:alpha val="20000"/>
              </a:srgbClr>
            </a:outerShdw>
          </a:effectLst>
        </p:spPr>
      </p:pic>
      <p:pic>
        <p:nvPicPr>
          <p:cNvPr id="212" name="Google Shape;212;p15"/>
          <p:cNvPicPr preferRelativeResize="0"/>
          <p:nvPr/>
        </p:nvPicPr>
        <p:blipFill rotWithShape="1">
          <a:blip r:embed="rId6">
            <a:alphaModFix/>
          </a:blip>
          <a:srcRect t="4968" b="54767"/>
          <a:stretch/>
        </p:blipFill>
        <p:spPr>
          <a:xfrm>
            <a:off x="9037244" y="3719862"/>
            <a:ext cx="2492400" cy="2165700"/>
          </a:xfrm>
          <a:prstGeom prst="roundRect">
            <a:avLst>
              <a:gd name="adj" fmla="val 3143"/>
            </a:avLst>
          </a:prstGeom>
          <a:noFill/>
          <a:ln w="22225" cap="flat" cmpd="sng">
            <a:solidFill>
              <a:schemeClr val="lt1"/>
            </a:solidFill>
            <a:prstDash val="solid"/>
            <a:round/>
            <a:headEnd type="none" w="sm" len="sm"/>
            <a:tailEnd type="none" w="sm" len="sm"/>
          </a:ln>
          <a:effectLst>
            <a:outerShdw blurRad="190500" dist="88900" dir="2700000" algn="tl" rotWithShape="0">
              <a:srgbClr val="000000">
                <a:alpha val="20000"/>
              </a:srgbClr>
            </a:outerShdw>
          </a:effectLst>
        </p:spPr>
      </p:pic>
      <p:pic>
        <p:nvPicPr>
          <p:cNvPr id="213" name="Google Shape;213;p15"/>
          <p:cNvPicPr preferRelativeResize="0"/>
          <p:nvPr/>
        </p:nvPicPr>
        <p:blipFill rotWithShape="1">
          <a:blip r:embed="rId7">
            <a:alphaModFix/>
          </a:blip>
          <a:srcRect/>
          <a:stretch/>
        </p:blipFill>
        <p:spPr>
          <a:xfrm>
            <a:off x="7343936" y="971193"/>
            <a:ext cx="457601" cy="457601"/>
          </a:xfrm>
          <a:prstGeom prst="rect">
            <a:avLst/>
          </a:prstGeom>
          <a:noFill/>
          <a:ln>
            <a:noFill/>
          </a:ln>
          <a:effectLst>
            <a:outerShdw blurRad="50800" dist="38100" dir="2700000" algn="tl" rotWithShape="0">
              <a:srgbClr val="000000">
                <a:alpha val="40000"/>
              </a:srgbClr>
            </a:outerShdw>
          </a:effectLst>
        </p:spPr>
      </p:pic>
      <p:pic>
        <p:nvPicPr>
          <p:cNvPr id="214" name="Google Shape;214;p15"/>
          <p:cNvPicPr preferRelativeResize="0"/>
          <p:nvPr/>
        </p:nvPicPr>
        <p:blipFill rotWithShape="1">
          <a:blip r:embed="rId8">
            <a:alphaModFix/>
          </a:blip>
          <a:srcRect/>
          <a:stretch/>
        </p:blipFill>
        <p:spPr>
          <a:xfrm>
            <a:off x="10050528" y="975309"/>
            <a:ext cx="457200" cy="457200"/>
          </a:xfrm>
          <a:prstGeom prst="rect">
            <a:avLst/>
          </a:prstGeom>
          <a:noFill/>
          <a:ln>
            <a:noFill/>
          </a:ln>
          <a:effectLst>
            <a:outerShdw blurRad="50800" dist="38100" dir="2700000" algn="tl" rotWithShape="0">
              <a:srgbClr val="000000">
                <a:alpha val="40000"/>
              </a:srgbClr>
            </a:outerShdw>
          </a:effectLst>
        </p:spPr>
      </p:pic>
      <p:pic>
        <p:nvPicPr>
          <p:cNvPr id="215" name="Google Shape;215;p15"/>
          <p:cNvPicPr preferRelativeResize="0"/>
          <p:nvPr/>
        </p:nvPicPr>
        <p:blipFill rotWithShape="1">
          <a:blip r:embed="rId9">
            <a:alphaModFix/>
          </a:blip>
          <a:srcRect/>
          <a:stretch/>
        </p:blipFill>
        <p:spPr>
          <a:xfrm>
            <a:off x="6627183" y="1357910"/>
            <a:ext cx="353886" cy="353886"/>
          </a:xfrm>
          <a:prstGeom prst="rect">
            <a:avLst/>
          </a:prstGeom>
          <a:noFill/>
          <a:ln>
            <a:noFill/>
          </a:ln>
          <a:effectLst>
            <a:outerShdw blurRad="50800" dist="38100" dir="2700000" algn="tl" rotWithShape="0">
              <a:srgbClr val="000000">
                <a:alpha val="40000"/>
              </a:srgbClr>
            </a:outerShdw>
          </a:effectLst>
        </p:spPr>
      </p:pic>
      <p:pic>
        <p:nvPicPr>
          <p:cNvPr id="216" name="Google Shape;216;p15"/>
          <p:cNvPicPr preferRelativeResize="0"/>
          <p:nvPr/>
        </p:nvPicPr>
        <p:blipFill rotWithShape="1">
          <a:blip r:embed="rId10">
            <a:alphaModFix/>
          </a:blip>
          <a:srcRect/>
          <a:stretch/>
        </p:blipFill>
        <p:spPr>
          <a:xfrm>
            <a:off x="7175583" y="5349018"/>
            <a:ext cx="353886" cy="353886"/>
          </a:xfrm>
          <a:prstGeom prst="rect">
            <a:avLst/>
          </a:prstGeom>
          <a:noFill/>
          <a:ln>
            <a:noFill/>
          </a:ln>
          <a:effectLst>
            <a:outerShdw blurRad="50800" dist="38100" dir="2700000" algn="tl" rotWithShape="0">
              <a:srgbClr val="000000">
                <a:alpha val="40000"/>
              </a:srgbClr>
            </a:outerShdw>
          </a:effectLst>
        </p:spPr>
      </p:pic>
      <p:pic>
        <p:nvPicPr>
          <p:cNvPr id="217" name="Google Shape;217;p15"/>
          <p:cNvPicPr preferRelativeResize="0"/>
          <p:nvPr/>
        </p:nvPicPr>
        <p:blipFill rotWithShape="1">
          <a:blip r:embed="rId11">
            <a:alphaModFix/>
          </a:blip>
          <a:srcRect/>
          <a:stretch/>
        </p:blipFill>
        <p:spPr>
          <a:xfrm>
            <a:off x="10034898" y="1617078"/>
            <a:ext cx="353886" cy="353886"/>
          </a:xfrm>
          <a:prstGeom prst="rect">
            <a:avLst/>
          </a:prstGeom>
          <a:noFill/>
          <a:ln>
            <a:noFill/>
          </a:ln>
          <a:effectLst>
            <a:outerShdw blurRad="50800" dist="38100" dir="2700000" algn="tl" rotWithShape="0">
              <a:srgbClr val="000000">
                <a:alpha val="40000"/>
              </a:srgbClr>
            </a:outerShdw>
          </a:effectLst>
        </p:spPr>
      </p:pic>
      <p:pic>
        <p:nvPicPr>
          <p:cNvPr id="218" name="Google Shape;218;p15"/>
          <p:cNvPicPr preferRelativeResize="0"/>
          <p:nvPr/>
        </p:nvPicPr>
        <p:blipFill rotWithShape="1">
          <a:blip r:embed="rId12">
            <a:alphaModFix/>
          </a:blip>
          <a:srcRect/>
          <a:stretch/>
        </p:blipFill>
        <p:spPr>
          <a:xfrm>
            <a:off x="10571927" y="2239423"/>
            <a:ext cx="353886" cy="353886"/>
          </a:xfrm>
          <a:prstGeom prst="rect">
            <a:avLst/>
          </a:prstGeom>
          <a:noFill/>
          <a:ln>
            <a:noFill/>
          </a:ln>
          <a:effectLst>
            <a:outerShdw blurRad="50800" dist="38100" dir="2700000" algn="tl" rotWithShape="0">
              <a:srgbClr val="000000">
                <a:alpha val="40000"/>
              </a:srgbClr>
            </a:outerShdw>
          </a:effectLst>
        </p:spPr>
      </p:pic>
      <p:pic>
        <p:nvPicPr>
          <p:cNvPr id="219" name="Google Shape;219;p15"/>
          <p:cNvPicPr preferRelativeResize="0"/>
          <p:nvPr/>
        </p:nvPicPr>
        <p:blipFill rotWithShape="1">
          <a:blip r:embed="rId13">
            <a:alphaModFix/>
          </a:blip>
          <a:srcRect/>
          <a:stretch/>
        </p:blipFill>
        <p:spPr>
          <a:xfrm>
            <a:off x="10102186" y="3966673"/>
            <a:ext cx="353886" cy="353886"/>
          </a:xfrm>
          <a:prstGeom prst="rect">
            <a:avLst/>
          </a:prstGeom>
          <a:noFill/>
          <a:ln>
            <a:noFill/>
          </a:ln>
          <a:effectLst>
            <a:outerShdw blurRad="50800" dist="38100" dir="2700000" algn="tl" rotWithShape="0">
              <a:srgbClr val="000000">
                <a:alpha val="40000"/>
              </a:srgbClr>
            </a:outerShdw>
          </a:effectLst>
        </p:spPr>
      </p:pic>
      <p:pic>
        <p:nvPicPr>
          <p:cNvPr id="220" name="Google Shape;220;p15"/>
          <p:cNvPicPr preferRelativeResize="0"/>
          <p:nvPr/>
        </p:nvPicPr>
        <p:blipFill rotWithShape="1">
          <a:blip r:embed="rId14">
            <a:alphaModFix/>
          </a:blip>
          <a:srcRect/>
          <a:stretch/>
        </p:blipFill>
        <p:spPr>
          <a:xfrm>
            <a:off x="10102185" y="4757787"/>
            <a:ext cx="353886" cy="353886"/>
          </a:xfrm>
          <a:prstGeom prst="rect">
            <a:avLst/>
          </a:prstGeom>
          <a:noFill/>
          <a:ln>
            <a:noFill/>
          </a:ln>
          <a:effectLst>
            <a:outerShdw blurRad="50800" dist="38100" dir="2700000" algn="tl" rotWithShape="0">
              <a:srgbClr val="000000">
                <a:alpha val="40000"/>
              </a:srgbClr>
            </a:outerShdw>
          </a:effectLst>
        </p:spPr>
      </p:pic>
      <p:pic>
        <p:nvPicPr>
          <p:cNvPr id="221" name="Google Shape;221;p15"/>
          <p:cNvPicPr preferRelativeResize="0"/>
          <p:nvPr/>
        </p:nvPicPr>
        <p:blipFill rotWithShape="1">
          <a:blip r:embed="rId15">
            <a:alphaModFix/>
          </a:blip>
          <a:srcRect/>
          <a:stretch/>
        </p:blipFill>
        <p:spPr>
          <a:xfrm>
            <a:off x="11443560" y="4757778"/>
            <a:ext cx="353886" cy="353886"/>
          </a:xfrm>
          <a:prstGeom prst="rect">
            <a:avLst/>
          </a:prstGeom>
          <a:noFill/>
          <a:ln>
            <a:noFill/>
          </a:ln>
          <a:effectLst>
            <a:outerShdw blurRad="50800" dist="38100" dir="2700000" algn="tl" rotWithShape="0">
              <a:srgbClr val="000000">
                <a:alpha val="40000"/>
              </a:srgbClr>
            </a:outerShdw>
          </a:effectLst>
        </p:spPr>
      </p:pic>
      <p:pic>
        <p:nvPicPr>
          <p:cNvPr id="222" name="Google Shape;222;p15"/>
          <p:cNvPicPr preferRelativeResize="0"/>
          <p:nvPr/>
        </p:nvPicPr>
        <p:blipFill rotWithShape="1">
          <a:blip r:embed="rId7">
            <a:alphaModFix/>
          </a:blip>
          <a:srcRect/>
          <a:stretch/>
        </p:blipFill>
        <p:spPr>
          <a:xfrm>
            <a:off x="454175" y="1178773"/>
            <a:ext cx="353875" cy="353875"/>
          </a:xfrm>
          <a:prstGeom prst="rect">
            <a:avLst/>
          </a:prstGeom>
          <a:noFill/>
          <a:ln>
            <a:noFill/>
          </a:ln>
          <a:effectLst>
            <a:outerShdw blurRad="50800" dist="38100" dir="2700000" algn="tl" rotWithShape="0">
              <a:srgbClr val="000000">
                <a:alpha val="40000"/>
              </a:srgbClr>
            </a:outerShdw>
          </a:effectLst>
        </p:spPr>
      </p:pic>
      <p:pic>
        <p:nvPicPr>
          <p:cNvPr id="223" name="Google Shape;223;p15"/>
          <p:cNvPicPr preferRelativeResize="0"/>
          <p:nvPr/>
        </p:nvPicPr>
        <p:blipFill rotWithShape="1">
          <a:blip r:embed="rId8">
            <a:alphaModFix/>
          </a:blip>
          <a:srcRect/>
          <a:stretch/>
        </p:blipFill>
        <p:spPr>
          <a:xfrm>
            <a:off x="454163" y="2337076"/>
            <a:ext cx="353900" cy="353900"/>
          </a:xfrm>
          <a:prstGeom prst="rect">
            <a:avLst/>
          </a:prstGeom>
          <a:noFill/>
          <a:ln>
            <a:noFill/>
          </a:ln>
          <a:effectLst>
            <a:outerShdw blurRad="50800" dist="38100" dir="2700000" algn="tl" rotWithShape="0">
              <a:srgbClr val="000000">
                <a:alpha val="40000"/>
              </a:srgbClr>
            </a:outerShdw>
          </a:effectLst>
        </p:spPr>
      </p:pic>
      <p:sp>
        <p:nvSpPr>
          <p:cNvPr id="224" name="Google Shape;224;p15"/>
          <p:cNvSpPr txBox="1"/>
          <p:nvPr/>
        </p:nvSpPr>
        <p:spPr>
          <a:xfrm>
            <a:off x="825750" y="2282650"/>
            <a:ext cx="5142000" cy="15084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200"/>
              <a:buFont typeface="Arial"/>
              <a:buNone/>
            </a:pPr>
            <a:r>
              <a:rPr lang="en-ID" sz="2200" b="1" i="0" u="none" strike="noStrike" cap="none">
                <a:solidFill>
                  <a:srgbClr val="515151"/>
                </a:solidFill>
                <a:latin typeface="Roboto"/>
                <a:ea typeface="Roboto"/>
                <a:cs typeface="Roboto"/>
                <a:sym typeface="Roboto"/>
              </a:rPr>
              <a:t>Incident</a:t>
            </a:r>
            <a:r>
              <a:rPr lang="en-ID" sz="2200" b="1">
                <a:solidFill>
                  <a:srgbClr val="515151"/>
                </a:solidFill>
                <a:latin typeface="Roboto"/>
                <a:ea typeface="Roboto"/>
                <a:cs typeface="Roboto"/>
                <a:sym typeface="Roboto"/>
              </a:rPr>
              <a:t>s Screen</a:t>
            </a:r>
            <a:endParaRPr sz="1200" b="0" i="0" u="none" strike="noStrike" cap="none">
              <a:solidFill>
                <a:srgbClr val="000000"/>
              </a:solidFill>
              <a:latin typeface="Arial"/>
              <a:ea typeface="Arial"/>
              <a:cs typeface="Arial"/>
              <a:sym typeface="Arial"/>
            </a:endParaRPr>
          </a:p>
          <a:p>
            <a:pPr marL="269999" marR="0" lvl="0" indent="-275249" algn="l" rtl="0">
              <a:lnSpc>
                <a:spcPct val="100000"/>
              </a:lnSpc>
              <a:spcBef>
                <a:spcPts val="0"/>
              </a:spcBef>
              <a:spcAft>
                <a:spcPts val="0"/>
              </a:spcAft>
              <a:buClr>
                <a:srgbClr val="515151"/>
              </a:buClr>
              <a:buSzPts val="1500"/>
              <a:buFont typeface="Arial"/>
              <a:buChar char="•"/>
            </a:pPr>
            <a:r>
              <a:rPr lang="en-ID" sz="1500">
                <a:solidFill>
                  <a:srgbClr val="515151"/>
                </a:solidFill>
                <a:latin typeface="Roboto"/>
                <a:ea typeface="Roboto"/>
                <a:cs typeface="Roboto"/>
                <a:sym typeface="Roboto"/>
              </a:rPr>
              <a:t>This screen g</a:t>
            </a:r>
            <a:r>
              <a:rPr lang="en-ID" sz="1500" b="0" i="0" u="none" strike="noStrike" cap="none">
                <a:solidFill>
                  <a:srgbClr val="515151"/>
                </a:solidFill>
                <a:latin typeface="Roboto"/>
                <a:ea typeface="Roboto"/>
                <a:cs typeface="Roboto"/>
                <a:sym typeface="Roboto"/>
              </a:rPr>
              <a:t>roups </a:t>
            </a:r>
            <a:r>
              <a:rPr lang="en-ID" sz="1500">
                <a:solidFill>
                  <a:srgbClr val="515151"/>
                </a:solidFill>
                <a:latin typeface="Roboto"/>
                <a:ea typeface="Roboto"/>
                <a:cs typeface="Roboto"/>
                <a:sym typeface="Roboto"/>
              </a:rPr>
              <a:t>patient channels under one</a:t>
            </a:r>
            <a:r>
              <a:rPr lang="en-ID" sz="1500" b="0" i="0" u="none" strike="noStrike" cap="none">
                <a:solidFill>
                  <a:srgbClr val="515151"/>
                </a:solidFill>
                <a:latin typeface="Roboto"/>
                <a:ea typeface="Roboto"/>
                <a:cs typeface="Roboto"/>
                <a:sym typeface="Roboto"/>
              </a:rPr>
              <a:t> Incident</a:t>
            </a:r>
            <a:endParaRPr sz="1500" b="0" i="0" u="none" strike="noStrike" cap="none">
              <a:solidFill>
                <a:srgbClr val="000000"/>
              </a:solidFill>
              <a:latin typeface="Arial"/>
              <a:ea typeface="Arial"/>
              <a:cs typeface="Arial"/>
              <a:sym typeface="Arial"/>
            </a:endParaRPr>
          </a:p>
          <a:p>
            <a:pPr marL="269999" marR="0" lvl="0" indent="-275249" algn="l" rtl="0">
              <a:lnSpc>
                <a:spcPct val="100000"/>
              </a:lnSpc>
              <a:spcBef>
                <a:spcPts val="600"/>
              </a:spcBef>
              <a:spcAft>
                <a:spcPts val="0"/>
              </a:spcAft>
              <a:buClr>
                <a:srgbClr val="515151"/>
              </a:buClr>
              <a:buSzPts val="1500"/>
              <a:buFont typeface="Arial"/>
              <a:buChar char="•"/>
            </a:pPr>
            <a:r>
              <a:rPr lang="en-ID" sz="1500">
                <a:solidFill>
                  <a:srgbClr val="515151"/>
                </a:solidFill>
                <a:latin typeface="Roboto"/>
                <a:ea typeface="Roboto"/>
                <a:cs typeface="Roboto"/>
                <a:sym typeface="Roboto"/>
              </a:rPr>
              <a:t>Offers a</a:t>
            </a:r>
            <a:r>
              <a:rPr lang="en-ID" sz="1500" b="0" i="0" u="none" strike="noStrike" cap="none">
                <a:solidFill>
                  <a:srgbClr val="515151"/>
                </a:solidFill>
                <a:latin typeface="Roboto"/>
                <a:ea typeface="Roboto"/>
                <a:cs typeface="Roboto"/>
                <a:sym typeface="Roboto"/>
              </a:rPr>
              <a:t>dditional Incident functionality and workflows</a:t>
            </a:r>
            <a:endParaRPr sz="1500" b="0" i="0" u="none" strike="noStrike" cap="none">
              <a:solidFill>
                <a:srgbClr val="000000"/>
              </a:solidFill>
              <a:latin typeface="Arial"/>
              <a:ea typeface="Arial"/>
              <a:cs typeface="Arial"/>
              <a:sym typeface="Arial"/>
            </a:endParaRPr>
          </a:p>
          <a:p>
            <a:pPr marL="269999" marR="0" lvl="0" indent="-275249" algn="l" rtl="0">
              <a:lnSpc>
                <a:spcPct val="100000"/>
              </a:lnSpc>
              <a:spcBef>
                <a:spcPts val="600"/>
              </a:spcBef>
              <a:spcAft>
                <a:spcPts val="0"/>
              </a:spcAft>
              <a:buClr>
                <a:srgbClr val="515151"/>
              </a:buClr>
              <a:buSzPts val="1500"/>
              <a:buFont typeface="Arial"/>
              <a:buChar char="•"/>
            </a:pPr>
            <a:r>
              <a:rPr lang="en-ID" sz="1500" b="0" i="0" u="none" strike="noStrike" cap="none">
                <a:solidFill>
                  <a:srgbClr val="515151"/>
                </a:solidFill>
                <a:latin typeface="Roboto"/>
                <a:ea typeface="Roboto"/>
                <a:cs typeface="Roboto"/>
                <a:sym typeface="Roboto"/>
              </a:rPr>
              <a:t>To open, tap the        </a:t>
            </a:r>
            <a:r>
              <a:rPr lang="en-ID" sz="1500" b="1" i="1" u="none" strike="noStrike" cap="none">
                <a:solidFill>
                  <a:srgbClr val="515151"/>
                </a:solidFill>
                <a:latin typeface="Roboto"/>
                <a:ea typeface="Roboto"/>
                <a:cs typeface="Roboto"/>
                <a:sym typeface="Roboto"/>
              </a:rPr>
              <a:t>Navigation Menu</a:t>
            </a:r>
            <a:r>
              <a:rPr lang="en-ID" sz="1500" b="0" i="0" u="none" strike="noStrike" cap="none">
                <a:solidFill>
                  <a:srgbClr val="515151"/>
                </a:solidFill>
                <a:latin typeface="Roboto"/>
                <a:ea typeface="Roboto"/>
                <a:cs typeface="Roboto"/>
                <a:sym typeface="Roboto"/>
              </a:rPr>
              <a:t>, then</a:t>
            </a:r>
            <a:br>
              <a:rPr lang="en-ID" sz="1500" b="0" i="0" u="none" strike="noStrike" cap="none">
                <a:solidFill>
                  <a:srgbClr val="515151"/>
                </a:solidFill>
                <a:latin typeface="Roboto"/>
                <a:ea typeface="Roboto"/>
                <a:cs typeface="Roboto"/>
                <a:sym typeface="Roboto"/>
              </a:rPr>
            </a:br>
            <a:r>
              <a:rPr lang="en-ID" sz="1500" b="0" i="0" u="none" strike="noStrike" cap="none">
                <a:solidFill>
                  <a:srgbClr val="515151"/>
                </a:solidFill>
                <a:latin typeface="Roboto"/>
                <a:ea typeface="Roboto"/>
                <a:cs typeface="Roboto"/>
                <a:sym typeface="Roboto"/>
              </a:rPr>
              <a:t>tap        </a:t>
            </a:r>
            <a:r>
              <a:rPr lang="en-ID" sz="1500" b="1" i="1" u="none" strike="noStrike" cap="none">
                <a:solidFill>
                  <a:srgbClr val="515151"/>
                </a:solidFill>
                <a:latin typeface="Roboto"/>
                <a:ea typeface="Roboto"/>
                <a:cs typeface="Roboto"/>
                <a:sym typeface="Roboto"/>
              </a:rPr>
              <a:t>Incidents</a:t>
            </a:r>
            <a:endParaRPr sz="1500" b="0" i="0" u="none" strike="noStrike" cap="none">
              <a:solidFill>
                <a:srgbClr val="000000"/>
              </a:solidFill>
              <a:latin typeface="Arial"/>
              <a:ea typeface="Arial"/>
              <a:cs typeface="Arial"/>
              <a:sym typeface="Arial"/>
            </a:endParaRPr>
          </a:p>
        </p:txBody>
      </p:sp>
      <p:sp>
        <p:nvSpPr>
          <p:cNvPr id="227" name="Google Shape;227;p15"/>
          <p:cNvSpPr txBox="1"/>
          <p:nvPr/>
        </p:nvSpPr>
        <p:spPr>
          <a:xfrm>
            <a:off x="825750" y="4014600"/>
            <a:ext cx="5446200" cy="2062500"/>
          </a:xfrm>
          <a:prstGeom prst="rect">
            <a:avLst/>
          </a:prstGeom>
          <a:noFill/>
          <a:ln>
            <a:noFill/>
          </a:ln>
        </p:spPr>
        <p:txBody>
          <a:bodyPr spcFirstLastPara="1" wrap="square" lIns="91425" tIns="45700" rIns="91425" bIns="45700" anchor="t" anchorCtr="0">
            <a:spAutoFit/>
          </a:bodyPr>
          <a:lstStyle/>
          <a:p>
            <a:pPr marL="0" lvl="0" indent="0" algn="l" rtl="0">
              <a:spcBef>
                <a:spcPts val="0"/>
              </a:spcBef>
              <a:spcAft>
                <a:spcPts val="0"/>
              </a:spcAft>
              <a:buClr>
                <a:srgbClr val="000000"/>
              </a:buClr>
              <a:buSzPts val="2200"/>
              <a:buFont typeface="Arial"/>
              <a:buNone/>
            </a:pPr>
            <a:r>
              <a:rPr lang="en-ID" sz="2200" b="1" dirty="0">
                <a:solidFill>
                  <a:srgbClr val="515151"/>
                </a:solidFill>
                <a:latin typeface="Roboto"/>
                <a:ea typeface="Roboto"/>
                <a:cs typeface="Roboto"/>
                <a:sym typeface="Roboto"/>
              </a:rPr>
              <a:t>Identify and Work within Correct Incident</a:t>
            </a:r>
            <a:endParaRPr sz="1300" b="0" i="0" u="none" strike="noStrike" cap="none" dirty="0">
              <a:solidFill>
                <a:srgbClr val="000000"/>
              </a:solidFill>
              <a:latin typeface="Arial"/>
              <a:ea typeface="Arial"/>
              <a:cs typeface="Arial"/>
              <a:sym typeface="Arial"/>
            </a:endParaRPr>
          </a:p>
          <a:p>
            <a:pPr marL="360000" marR="0" lvl="0" indent="-276225" algn="l" rtl="0">
              <a:lnSpc>
                <a:spcPct val="110000"/>
              </a:lnSpc>
              <a:spcBef>
                <a:spcPts val="600"/>
              </a:spcBef>
              <a:spcAft>
                <a:spcPts val="0"/>
              </a:spcAft>
              <a:buClr>
                <a:srgbClr val="515151"/>
              </a:buClr>
              <a:buSzPts val="1500"/>
              <a:buFont typeface="Arial"/>
              <a:buChar char="•"/>
            </a:pPr>
            <a:r>
              <a:rPr lang="en-ID" sz="1500" b="1" i="1" dirty="0">
                <a:solidFill>
                  <a:srgbClr val="515151"/>
                </a:solidFill>
                <a:latin typeface="Roboto"/>
                <a:ea typeface="Roboto"/>
                <a:cs typeface="Roboto"/>
                <a:sym typeface="Roboto"/>
              </a:rPr>
              <a:t>Participating</a:t>
            </a:r>
            <a:r>
              <a:rPr lang="en-ID" sz="1500" dirty="0">
                <a:solidFill>
                  <a:srgbClr val="515151"/>
                </a:solidFill>
                <a:latin typeface="Roboto"/>
                <a:ea typeface="Roboto"/>
                <a:cs typeface="Roboto"/>
                <a:sym typeface="Roboto"/>
              </a:rPr>
              <a:t> shows</a:t>
            </a:r>
            <a:r>
              <a:rPr lang="en-ID" sz="1500" b="1" i="1" dirty="0">
                <a:solidFill>
                  <a:srgbClr val="515151"/>
                </a:solidFill>
                <a:latin typeface="Roboto"/>
                <a:ea typeface="Roboto"/>
                <a:cs typeface="Roboto"/>
                <a:sym typeface="Roboto"/>
              </a:rPr>
              <a:t> </a:t>
            </a:r>
            <a:r>
              <a:rPr lang="en-ID" sz="1500" b="0" i="0" u="none" strike="noStrike" cap="none" dirty="0">
                <a:solidFill>
                  <a:srgbClr val="515151"/>
                </a:solidFill>
                <a:latin typeface="Roboto"/>
                <a:ea typeface="Roboto"/>
                <a:cs typeface="Roboto"/>
                <a:sym typeface="Roboto"/>
              </a:rPr>
              <a:t>Incidents </a:t>
            </a:r>
            <a:r>
              <a:rPr lang="en-ID" sz="1500" dirty="0">
                <a:solidFill>
                  <a:srgbClr val="515151"/>
                </a:solidFill>
                <a:latin typeface="Roboto"/>
                <a:ea typeface="Roboto"/>
                <a:cs typeface="Roboto"/>
                <a:sym typeface="Roboto"/>
              </a:rPr>
              <a:t>you</a:t>
            </a:r>
            <a:r>
              <a:rPr lang="en-ID" sz="1500" b="0" i="0" u="none" strike="noStrike" cap="none" dirty="0">
                <a:solidFill>
                  <a:srgbClr val="515151"/>
                </a:solidFill>
                <a:latin typeface="Roboto"/>
                <a:ea typeface="Roboto"/>
                <a:cs typeface="Roboto"/>
                <a:sym typeface="Roboto"/>
              </a:rPr>
              <a:t> have </a:t>
            </a:r>
            <a:r>
              <a:rPr lang="en-ID" sz="1500" dirty="0">
                <a:solidFill>
                  <a:srgbClr val="515151"/>
                </a:solidFill>
                <a:latin typeface="Roboto"/>
                <a:ea typeface="Roboto"/>
                <a:cs typeface="Roboto"/>
                <a:sym typeface="Roboto"/>
              </a:rPr>
              <a:t>j</a:t>
            </a:r>
            <a:r>
              <a:rPr lang="en-ID" sz="1500" u="none" strike="noStrike" cap="none" dirty="0">
                <a:solidFill>
                  <a:srgbClr val="515151"/>
                </a:solidFill>
                <a:latin typeface="Roboto"/>
                <a:ea typeface="Roboto"/>
                <a:cs typeface="Roboto"/>
                <a:sym typeface="Roboto"/>
              </a:rPr>
              <a:t>oined</a:t>
            </a:r>
            <a:endParaRPr sz="1500" b="0" u="none" strike="noStrike" cap="none" dirty="0">
              <a:solidFill>
                <a:srgbClr val="000000"/>
              </a:solidFill>
              <a:latin typeface="Roboto"/>
              <a:ea typeface="Roboto"/>
              <a:cs typeface="Roboto"/>
              <a:sym typeface="Roboto"/>
            </a:endParaRPr>
          </a:p>
          <a:p>
            <a:pPr marL="360000" marR="0" lvl="0" indent="-276225" algn="l" rtl="0">
              <a:lnSpc>
                <a:spcPct val="110000"/>
              </a:lnSpc>
              <a:spcBef>
                <a:spcPts val="600"/>
              </a:spcBef>
              <a:spcAft>
                <a:spcPts val="0"/>
              </a:spcAft>
              <a:buClr>
                <a:srgbClr val="515151"/>
              </a:buClr>
              <a:buSzPts val="1500"/>
              <a:buFont typeface="Arial"/>
              <a:buChar char="•"/>
            </a:pPr>
            <a:r>
              <a:rPr lang="en-ID" sz="1500" b="0" i="0" u="none" strike="noStrike" cap="none" dirty="0">
                <a:solidFill>
                  <a:srgbClr val="515151"/>
                </a:solidFill>
                <a:latin typeface="Roboto"/>
                <a:ea typeface="Roboto"/>
                <a:cs typeface="Roboto"/>
                <a:sym typeface="Roboto"/>
              </a:rPr>
              <a:t>Tap incident to open</a:t>
            </a:r>
            <a:endParaRPr sz="1500" dirty="0">
              <a:solidFill>
                <a:srgbClr val="515151"/>
              </a:solidFill>
              <a:latin typeface="Roboto"/>
              <a:ea typeface="Roboto"/>
              <a:cs typeface="Roboto"/>
              <a:sym typeface="Roboto"/>
            </a:endParaRPr>
          </a:p>
          <a:p>
            <a:pPr marL="360000" marR="0" lvl="0" indent="-276225" algn="l" rtl="0">
              <a:lnSpc>
                <a:spcPct val="110000"/>
              </a:lnSpc>
              <a:spcBef>
                <a:spcPts val="600"/>
              </a:spcBef>
              <a:spcAft>
                <a:spcPts val="0"/>
              </a:spcAft>
              <a:buClr>
                <a:srgbClr val="515151"/>
              </a:buClr>
              <a:buSzPts val="1500"/>
              <a:buFont typeface="Arial"/>
              <a:buChar char="•"/>
            </a:pPr>
            <a:r>
              <a:rPr lang="en-ID" sz="1500" b="1" i="1" u="none" strike="noStrike" cap="none" dirty="0">
                <a:solidFill>
                  <a:srgbClr val="515151"/>
                </a:solidFill>
                <a:latin typeface="Roboto"/>
                <a:ea typeface="Roboto"/>
                <a:cs typeface="Roboto"/>
                <a:sym typeface="Roboto"/>
              </a:rPr>
              <a:t>Join an Incident</a:t>
            </a:r>
            <a:r>
              <a:rPr lang="en-ID" sz="1500" u="none" strike="noStrike" cap="none" dirty="0">
                <a:solidFill>
                  <a:srgbClr val="515151"/>
                </a:solidFill>
                <a:latin typeface="Roboto"/>
                <a:ea typeface="Roboto"/>
                <a:cs typeface="Roboto"/>
                <a:sym typeface="Roboto"/>
              </a:rPr>
              <a:t> shows other </a:t>
            </a:r>
            <a:r>
              <a:rPr lang="en-ID" sz="1500" dirty="0">
                <a:solidFill>
                  <a:srgbClr val="515151"/>
                </a:solidFill>
                <a:latin typeface="Roboto"/>
                <a:ea typeface="Roboto"/>
                <a:cs typeface="Roboto"/>
                <a:sym typeface="Roboto"/>
              </a:rPr>
              <a:t>Incidents in your area</a:t>
            </a:r>
            <a:endParaRPr sz="1500" b="0" u="none" strike="noStrike" cap="none" dirty="0">
              <a:solidFill>
                <a:srgbClr val="000000"/>
              </a:solidFill>
              <a:latin typeface="Arial"/>
              <a:ea typeface="Arial"/>
              <a:cs typeface="Arial"/>
              <a:sym typeface="Arial"/>
            </a:endParaRPr>
          </a:p>
          <a:p>
            <a:pPr marL="360000" marR="0" lvl="0" indent="-276225" algn="l" rtl="0">
              <a:lnSpc>
                <a:spcPct val="110000"/>
              </a:lnSpc>
              <a:spcBef>
                <a:spcPts val="600"/>
              </a:spcBef>
              <a:spcAft>
                <a:spcPts val="0"/>
              </a:spcAft>
              <a:buClr>
                <a:srgbClr val="515151"/>
              </a:buClr>
              <a:buSzPts val="1500"/>
              <a:buFont typeface="Arial"/>
              <a:buChar char="•"/>
            </a:pPr>
            <a:r>
              <a:rPr lang="en-ID" sz="1500" b="0" i="0" u="none" strike="noStrike" cap="none" dirty="0">
                <a:solidFill>
                  <a:srgbClr val="515151"/>
                </a:solidFill>
                <a:latin typeface="Roboto"/>
                <a:ea typeface="Roboto"/>
                <a:cs typeface="Roboto"/>
                <a:sym typeface="Roboto"/>
              </a:rPr>
              <a:t>Nearby Incidents</a:t>
            </a:r>
            <a:endParaRPr sz="1500" b="0" i="0" u="none" strike="noStrike" cap="none" dirty="0">
              <a:solidFill>
                <a:srgbClr val="515151"/>
              </a:solidFill>
              <a:latin typeface="Roboto"/>
              <a:ea typeface="Roboto"/>
              <a:cs typeface="Roboto"/>
              <a:sym typeface="Roboto"/>
            </a:endParaRPr>
          </a:p>
          <a:p>
            <a:pPr marL="360000" marR="0" lvl="0" indent="-276225" algn="l" rtl="0">
              <a:lnSpc>
                <a:spcPct val="110000"/>
              </a:lnSpc>
              <a:spcBef>
                <a:spcPts val="600"/>
              </a:spcBef>
              <a:spcAft>
                <a:spcPts val="0"/>
              </a:spcAft>
              <a:buClr>
                <a:srgbClr val="515151"/>
              </a:buClr>
              <a:buSzPts val="1500"/>
              <a:buFont typeface="Arial"/>
              <a:buChar char="•"/>
            </a:pPr>
            <a:r>
              <a:rPr lang="en-ID" sz="1500" b="0" i="0" u="none" strike="noStrike" cap="none" dirty="0">
                <a:solidFill>
                  <a:srgbClr val="515151"/>
                </a:solidFill>
                <a:latin typeface="Roboto"/>
                <a:ea typeface="Roboto"/>
                <a:cs typeface="Roboto"/>
                <a:sym typeface="Roboto"/>
              </a:rPr>
              <a:t>Tap </a:t>
            </a:r>
            <a:r>
              <a:rPr lang="en-ID" sz="1500" b="1" i="1" u="none" strike="noStrike" cap="none" dirty="0">
                <a:solidFill>
                  <a:srgbClr val="515151"/>
                </a:solidFill>
                <a:latin typeface="Roboto"/>
                <a:ea typeface="Roboto"/>
                <a:cs typeface="Roboto"/>
                <a:sym typeface="Roboto"/>
              </a:rPr>
              <a:t>Join</a:t>
            </a:r>
            <a:r>
              <a:rPr lang="en-ID" sz="1500" b="0" i="0" u="none" strike="noStrike" cap="none" dirty="0">
                <a:solidFill>
                  <a:srgbClr val="515151"/>
                </a:solidFill>
                <a:latin typeface="Roboto"/>
                <a:ea typeface="Roboto"/>
                <a:cs typeface="Roboto"/>
                <a:sym typeface="Roboto"/>
              </a:rPr>
              <a:t> </a:t>
            </a:r>
            <a:r>
              <a:rPr lang="en-ID" sz="1500" dirty="0">
                <a:solidFill>
                  <a:srgbClr val="515151"/>
                </a:solidFill>
                <a:latin typeface="Roboto"/>
                <a:ea typeface="Roboto"/>
                <a:cs typeface="Roboto"/>
                <a:sym typeface="Roboto"/>
              </a:rPr>
              <a:t>to join an Incident</a:t>
            </a:r>
            <a:endParaRPr sz="1500" b="0" i="0" u="none" strike="noStrike" cap="none" dirty="0">
              <a:solidFill>
                <a:srgbClr val="515151"/>
              </a:solidFill>
              <a:latin typeface="Roboto"/>
              <a:ea typeface="Roboto"/>
              <a:cs typeface="Roboto"/>
              <a:sym typeface="Roboto"/>
            </a:endParaRPr>
          </a:p>
        </p:txBody>
      </p:sp>
      <p:pic>
        <p:nvPicPr>
          <p:cNvPr id="228" name="Google Shape;228;p15"/>
          <p:cNvPicPr preferRelativeResize="0"/>
          <p:nvPr/>
        </p:nvPicPr>
        <p:blipFill rotWithShape="1">
          <a:blip r:embed="rId12">
            <a:alphaModFix/>
          </a:blip>
          <a:srcRect/>
          <a:stretch/>
        </p:blipFill>
        <p:spPr>
          <a:xfrm>
            <a:off x="878614" y="4777246"/>
            <a:ext cx="274320" cy="274320"/>
          </a:xfrm>
          <a:prstGeom prst="rect">
            <a:avLst/>
          </a:prstGeom>
          <a:noFill/>
          <a:ln>
            <a:noFill/>
          </a:ln>
          <a:effectLst>
            <a:outerShdw blurRad="50800" dist="38100" dir="2700000" algn="tl" rotWithShape="0">
              <a:srgbClr val="000000">
                <a:alpha val="40000"/>
              </a:srgbClr>
            </a:outerShdw>
          </a:effectLst>
        </p:spPr>
      </p:pic>
      <p:pic>
        <p:nvPicPr>
          <p:cNvPr id="229" name="Google Shape;229;p15"/>
          <p:cNvPicPr preferRelativeResize="0"/>
          <p:nvPr/>
        </p:nvPicPr>
        <p:blipFill rotWithShape="1">
          <a:blip r:embed="rId14">
            <a:alphaModFix/>
          </a:blip>
          <a:srcRect/>
          <a:stretch/>
        </p:blipFill>
        <p:spPr>
          <a:xfrm>
            <a:off x="878614" y="5431509"/>
            <a:ext cx="274320" cy="274320"/>
          </a:xfrm>
          <a:prstGeom prst="rect">
            <a:avLst/>
          </a:prstGeom>
          <a:noFill/>
          <a:ln>
            <a:noFill/>
          </a:ln>
          <a:effectLst>
            <a:outerShdw blurRad="50800" dist="38100" dir="2700000" algn="tl" rotWithShape="0">
              <a:srgbClr val="000000">
                <a:alpha val="40000"/>
              </a:srgbClr>
            </a:outerShdw>
          </a:effectLst>
        </p:spPr>
      </p:pic>
      <p:pic>
        <p:nvPicPr>
          <p:cNvPr id="230" name="Google Shape;230;p15"/>
          <p:cNvPicPr preferRelativeResize="0"/>
          <p:nvPr/>
        </p:nvPicPr>
        <p:blipFill rotWithShape="1">
          <a:blip r:embed="rId15">
            <a:alphaModFix/>
          </a:blip>
          <a:srcRect/>
          <a:stretch/>
        </p:blipFill>
        <p:spPr>
          <a:xfrm>
            <a:off x="878614" y="5758954"/>
            <a:ext cx="274320" cy="274320"/>
          </a:xfrm>
          <a:prstGeom prst="rect">
            <a:avLst/>
          </a:prstGeom>
          <a:noFill/>
          <a:ln>
            <a:noFill/>
          </a:ln>
          <a:effectLst>
            <a:outerShdw blurRad="50800" dist="38100" dir="2700000" algn="tl" rotWithShape="0">
              <a:srgbClr val="000000">
                <a:alpha val="40000"/>
              </a:srgbClr>
            </a:outerShdw>
          </a:effectLst>
        </p:spPr>
      </p:pic>
      <p:pic>
        <p:nvPicPr>
          <p:cNvPr id="231" name="Google Shape;231;p15"/>
          <p:cNvPicPr preferRelativeResize="0"/>
          <p:nvPr/>
        </p:nvPicPr>
        <p:blipFill rotWithShape="1">
          <a:blip r:embed="rId11">
            <a:alphaModFix/>
          </a:blip>
          <a:srcRect/>
          <a:stretch/>
        </p:blipFill>
        <p:spPr>
          <a:xfrm>
            <a:off x="878609" y="4454387"/>
            <a:ext cx="274320" cy="274320"/>
          </a:xfrm>
          <a:prstGeom prst="rect">
            <a:avLst/>
          </a:prstGeom>
          <a:noFill/>
          <a:ln>
            <a:noFill/>
          </a:ln>
          <a:effectLst>
            <a:outerShdw blurRad="50800" dist="38100" dir="2700000" algn="tl" rotWithShape="0">
              <a:srgbClr val="000000">
                <a:alpha val="40000"/>
              </a:srgbClr>
            </a:outerShdw>
          </a:effectLst>
        </p:spPr>
      </p:pic>
      <p:pic>
        <p:nvPicPr>
          <p:cNvPr id="232" name="Google Shape;232;p15"/>
          <p:cNvPicPr preferRelativeResize="0"/>
          <p:nvPr/>
        </p:nvPicPr>
        <p:blipFill rotWithShape="1">
          <a:blip r:embed="rId13">
            <a:alphaModFix/>
          </a:blip>
          <a:srcRect/>
          <a:stretch/>
        </p:blipFill>
        <p:spPr>
          <a:xfrm>
            <a:off x="878609" y="5104377"/>
            <a:ext cx="274320" cy="274320"/>
          </a:xfrm>
          <a:prstGeom prst="rect">
            <a:avLst/>
          </a:prstGeom>
          <a:noFill/>
          <a:ln>
            <a:noFill/>
          </a:ln>
          <a:effectLst>
            <a:outerShdw blurRad="50800" dist="38100" dir="2700000" algn="tl" rotWithShape="0">
              <a:srgbClr val="000000">
                <a:alpha val="40000"/>
              </a:srgbClr>
            </a:outerShdw>
          </a:effectLst>
        </p:spPr>
      </p:pic>
      <p:pic>
        <p:nvPicPr>
          <p:cNvPr id="2" name="Google Shape;27;p5">
            <a:extLst>
              <a:ext uri="{FF2B5EF4-FFF2-40B4-BE49-F238E27FC236}">
                <a16:creationId xmlns:a16="http://schemas.microsoft.com/office/drawing/2014/main" id="{60C6E117-C4D7-6C95-7352-211694CE5A6D}"/>
              </a:ext>
            </a:extLst>
          </p:cNvPr>
          <p:cNvPicPr preferRelativeResize="0"/>
          <p:nvPr/>
        </p:nvPicPr>
        <p:blipFill rotWithShape="1">
          <a:blip r:embed="rId10">
            <a:alphaModFix/>
          </a:blip>
          <a:srcRect/>
          <a:stretch/>
        </p:blipFill>
        <p:spPr>
          <a:xfrm>
            <a:off x="1480365" y="3699775"/>
            <a:ext cx="274320" cy="274320"/>
          </a:xfrm>
          <a:prstGeom prst="rect">
            <a:avLst/>
          </a:prstGeom>
          <a:noFill/>
          <a:ln>
            <a:noFill/>
          </a:ln>
          <a:effectLst>
            <a:outerShdw blurRad="50800" dist="38100" dir="2700000" algn="tl" rotWithShape="0">
              <a:srgbClr val="000000">
                <a:alpha val="40000"/>
              </a:srgbClr>
            </a:outerShdw>
          </a:effectLst>
        </p:spPr>
      </p:pic>
      <p:pic>
        <p:nvPicPr>
          <p:cNvPr id="3" name="Google Shape;38;p5">
            <a:extLst>
              <a:ext uri="{FF2B5EF4-FFF2-40B4-BE49-F238E27FC236}">
                <a16:creationId xmlns:a16="http://schemas.microsoft.com/office/drawing/2014/main" id="{F2D769ED-4425-B3FF-FA90-53300CF325A5}"/>
              </a:ext>
            </a:extLst>
          </p:cNvPr>
          <p:cNvPicPr preferRelativeResize="0"/>
          <p:nvPr/>
        </p:nvPicPr>
        <p:blipFill rotWithShape="1">
          <a:blip r:embed="rId9">
            <a:alphaModFix/>
          </a:blip>
          <a:srcRect/>
          <a:stretch/>
        </p:blipFill>
        <p:spPr>
          <a:xfrm>
            <a:off x="2585963" y="3476391"/>
            <a:ext cx="274320" cy="274320"/>
          </a:xfrm>
          <a:prstGeom prst="rect">
            <a:avLst/>
          </a:prstGeom>
          <a:noFill/>
          <a:ln>
            <a:noFill/>
          </a:ln>
          <a:effectLst>
            <a:outerShdw blurRad="50800" dist="38100" dir="2700000" algn="tl" rotWithShape="0">
              <a:srgbClr val="000000">
                <a:alpha val="40000"/>
              </a:srgb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Google Shape;47;p6"/>
          <p:cNvSpPr txBox="1"/>
          <p:nvPr/>
        </p:nvSpPr>
        <p:spPr>
          <a:xfrm>
            <a:off x="290851" y="302650"/>
            <a:ext cx="7796100" cy="585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200"/>
              <a:buFont typeface="Arial"/>
              <a:buNone/>
            </a:pPr>
            <a:r>
              <a:rPr lang="en-ID" sz="3200" b="1" i="0" u="none" strike="noStrike" cap="none">
                <a:solidFill>
                  <a:schemeClr val="accent1"/>
                </a:solidFill>
                <a:latin typeface="Roboto"/>
                <a:ea typeface="Roboto"/>
                <a:cs typeface="Roboto"/>
                <a:sym typeface="Roboto"/>
              </a:rPr>
              <a:t>INCIDENTS | </a:t>
            </a:r>
            <a:r>
              <a:rPr lang="en-ID" sz="3200" b="1">
                <a:solidFill>
                  <a:srgbClr val="0E0E0E"/>
                </a:solidFill>
                <a:latin typeface="Roboto"/>
                <a:ea typeface="Roboto"/>
                <a:cs typeface="Roboto"/>
                <a:sym typeface="Roboto"/>
              </a:rPr>
              <a:t>Participate &amp; J</a:t>
            </a:r>
            <a:r>
              <a:rPr lang="en-ID" sz="3200" b="1" i="0" u="none" strike="noStrike" cap="none">
                <a:solidFill>
                  <a:srgbClr val="0E0E0E"/>
                </a:solidFill>
                <a:latin typeface="Roboto"/>
                <a:ea typeface="Roboto"/>
                <a:cs typeface="Roboto"/>
                <a:sym typeface="Roboto"/>
              </a:rPr>
              <a:t>oin Incident </a:t>
            </a:r>
            <a:endParaRPr sz="3200" b="1" i="0" u="none" strike="noStrike" cap="none">
              <a:solidFill>
                <a:srgbClr val="0E0E0E"/>
              </a:solidFill>
              <a:latin typeface="Roboto"/>
              <a:ea typeface="Roboto"/>
              <a:cs typeface="Roboto"/>
              <a:sym typeface="Roboto"/>
            </a:endParaRPr>
          </a:p>
        </p:txBody>
      </p:sp>
      <p:sp>
        <p:nvSpPr>
          <p:cNvPr id="48" name="Google Shape;48;p6"/>
          <p:cNvSpPr txBox="1"/>
          <p:nvPr/>
        </p:nvSpPr>
        <p:spPr>
          <a:xfrm>
            <a:off x="825752" y="1120093"/>
            <a:ext cx="4710900" cy="939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200"/>
              <a:buFont typeface="Arial"/>
              <a:buNone/>
            </a:pPr>
            <a:r>
              <a:rPr lang="en-ID" sz="2200" b="1" i="0" u="none" strike="noStrike" cap="none">
                <a:solidFill>
                  <a:srgbClr val="515151"/>
                </a:solidFill>
                <a:latin typeface="Roboto"/>
                <a:ea typeface="Roboto"/>
                <a:cs typeface="Roboto"/>
                <a:sym typeface="Roboto"/>
              </a:rPr>
              <a:t>Patient</a:t>
            </a:r>
            <a:r>
              <a:rPr lang="en-ID" sz="2200" b="1">
                <a:solidFill>
                  <a:srgbClr val="515151"/>
                </a:solidFill>
                <a:latin typeface="Roboto"/>
                <a:ea typeface="Roboto"/>
                <a:cs typeface="Roboto"/>
                <a:sym typeface="Roboto"/>
              </a:rPr>
              <a:t>s Screen</a:t>
            </a:r>
            <a:endParaRPr sz="1200" b="0" i="0" u="none" strike="noStrike" cap="none">
              <a:solidFill>
                <a:srgbClr val="000000"/>
              </a:solidFill>
              <a:latin typeface="Arial"/>
              <a:ea typeface="Arial"/>
              <a:cs typeface="Arial"/>
              <a:sym typeface="Arial"/>
            </a:endParaRPr>
          </a:p>
          <a:p>
            <a:pPr marL="285750" marR="0" lvl="0" indent="-279400" algn="l" rtl="0">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This is what you will use daily</a:t>
            </a:r>
            <a:endParaRPr sz="1500" b="0" i="0" u="none" strike="noStrike" cap="none">
              <a:solidFill>
                <a:srgbClr val="000000"/>
              </a:solidFill>
              <a:latin typeface="Arial"/>
              <a:ea typeface="Arial"/>
              <a:cs typeface="Arial"/>
              <a:sym typeface="Arial"/>
            </a:endParaRPr>
          </a:p>
          <a:p>
            <a:pPr marL="285750" marR="0" lvl="0" indent="-279400" algn="l" rtl="0">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View your patients under </a:t>
            </a:r>
            <a:r>
              <a:rPr lang="en-ID" sz="1500" b="1" i="1" u="none" strike="noStrike" cap="none">
                <a:solidFill>
                  <a:srgbClr val="676767"/>
                </a:solidFill>
                <a:latin typeface="Roboto"/>
                <a:ea typeface="Roboto"/>
                <a:cs typeface="Roboto"/>
                <a:sym typeface="Roboto"/>
              </a:rPr>
              <a:t>My Patients</a:t>
            </a:r>
            <a:endParaRPr sz="1500" b="1" i="1" u="none" strike="noStrike" cap="none">
              <a:solidFill>
                <a:srgbClr val="000000"/>
              </a:solidFill>
            </a:endParaRPr>
          </a:p>
        </p:txBody>
      </p:sp>
      <p:pic>
        <p:nvPicPr>
          <p:cNvPr id="49" name="Google Shape;49;p6"/>
          <p:cNvPicPr preferRelativeResize="0"/>
          <p:nvPr/>
        </p:nvPicPr>
        <p:blipFill rotWithShape="1">
          <a:blip r:embed="rId3">
            <a:alphaModFix/>
          </a:blip>
          <a:srcRect t="4884" b="54975"/>
          <a:stretch/>
        </p:blipFill>
        <p:spPr>
          <a:xfrm>
            <a:off x="6326537" y="1369923"/>
            <a:ext cx="2492400" cy="2165700"/>
          </a:xfrm>
          <a:prstGeom prst="roundRect">
            <a:avLst>
              <a:gd name="adj" fmla="val 3143"/>
            </a:avLst>
          </a:prstGeom>
          <a:noFill/>
          <a:ln w="22225" cap="flat" cmpd="sng">
            <a:solidFill>
              <a:schemeClr val="lt1"/>
            </a:solidFill>
            <a:prstDash val="solid"/>
            <a:round/>
            <a:headEnd type="none" w="sm" len="sm"/>
            <a:tailEnd type="none" w="sm" len="sm"/>
          </a:ln>
          <a:effectLst>
            <a:outerShdw blurRad="190500" dist="88900" dir="2700000" algn="tl" rotWithShape="0">
              <a:srgbClr val="000000">
                <a:alpha val="20000"/>
              </a:srgbClr>
            </a:outerShdw>
          </a:effectLst>
        </p:spPr>
      </p:pic>
      <p:pic>
        <p:nvPicPr>
          <p:cNvPr id="50" name="Google Shape;50;p6"/>
          <p:cNvPicPr preferRelativeResize="0"/>
          <p:nvPr/>
        </p:nvPicPr>
        <p:blipFill rotWithShape="1">
          <a:blip r:embed="rId4">
            <a:alphaModFix/>
          </a:blip>
          <a:srcRect/>
          <a:stretch/>
        </p:blipFill>
        <p:spPr>
          <a:xfrm>
            <a:off x="7343936" y="971193"/>
            <a:ext cx="457601" cy="457601"/>
          </a:xfrm>
          <a:prstGeom prst="rect">
            <a:avLst/>
          </a:prstGeom>
          <a:noFill/>
          <a:ln>
            <a:noFill/>
          </a:ln>
          <a:effectLst>
            <a:outerShdw blurRad="50800" dist="38100" dir="2700000" algn="tl" rotWithShape="0">
              <a:srgbClr val="000000">
                <a:alpha val="40000"/>
              </a:srgbClr>
            </a:outerShdw>
          </a:effectLst>
        </p:spPr>
      </p:pic>
      <p:pic>
        <p:nvPicPr>
          <p:cNvPr id="51" name="Google Shape;51;p6"/>
          <p:cNvPicPr preferRelativeResize="0"/>
          <p:nvPr/>
        </p:nvPicPr>
        <p:blipFill rotWithShape="1">
          <a:blip r:embed="rId4">
            <a:alphaModFix/>
          </a:blip>
          <a:srcRect/>
          <a:stretch/>
        </p:blipFill>
        <p:spPr>
          <a:xfrm>
            <a:off x="454175" y="1178773"/>
            <a:ext cx="353875" cy="353875"/>
          </a:xfrm>
          <a:prstGeom prst="rect">
            <a:avLst/>
          </a:prstGeom>
          <a:noFill/>
          <a:ln>
            <a:noFill/>
          </a:ln>
          <a:effectLst>
            <a:outerShdw blurRad="50800" dist="38100" dir="2700000" algn="tl" rotWithShape="0">
              <a:srgbClr val="000000">
                <a:alpha val="40000"/>
              </a:srgbClr>
            </a:outerShdw>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5"/>
        <p:cNvGrpSpPr/>
        <p:nvPr/>
      </p:nvGrpSpPr>
      <p:grpSpPr>
        <a:xfrm>
          <a:off x="0" y="0"/>
          <a:ext cx="0" cy="0"/>
          <a:chOff x="0" y="0"/>
          <a:chExt cx="0" cy="0"/>
        </a:xfrm>
      </p:grpSpPr>
      <p:sp>
        <p:nvSpPr>
          <p:cNvPr id="56" name="Google Shape;56;p7"/>
          <p:cNvSpPr txBox="1"/>
          <p:nvPr/>
        </p:nvSpPr>
        <p:spPr>
          <a:xfrm>
            <a:off x="290851" y="302650"/>
            <a:ext cx="7796100" cy="585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200"/>
              <a:buFont typeface="Arial"/>
              <a:buNone/>
            </a:pPr>
            <a:r>
              <a:rPr lang="en-ID" sz="3200" b="1" i="0" u="none" strike="noStrike" cap="none">
                <a:solidFill>
                  <a:schemeClr val="accent1"/>
                </a:solidFill>
                <a:latin typeface="Roboto"/>
                <a:ea typeface="Roboto"/>
                <a:cs typeface="Roboto"/>
                <a:sym typeface="Roboto"/>
              </a:rPr>
              <a:t>INCIDENTS | </a:t>
            </a:r>
            <a:r>
              <a:rPr lang="en-ID" sz="3200" b="1">
                <a:solidFill>
                  <a:srgbClr val="0E0E0E"/>
                </a:solidFill>
                <a:latin typeface="Roboto"/>
                <a:ea typeface="Roboto"/>
                <a:cs typeface="Roboto"/>
                <a:sym typeface="Roboto"/>
              </a:rPr>
              <a:t>Participate &amp; J</a:t>
            </a:r>
            <a:r>
              <a:rPr lang="en-ID" sz="3200" b="1" i="0" u="none" strike="noStrike" cap="none">
                <a:solidFill>
                  <a:srgbClr val="0E0E0E"/>
                </a:solidFill>
                <a:latin typeface="Roboto"/>
                <a:ea typeface="Roboto"/>
                <a:cs typeface="Roboto"/>
                <a:sym typeface="Roboto"/>
              </a:rPr>
              <a:t>oin Incident </a:t>
            </a:r>
            <a:endParaRPr sz="3200" b="1" i="0" u="none" strike="noStrike" cap="none">
              <a:solidFill>
                <a:srgbClr val="0E0E0E"/>
              </a:solidFill>
              <a:latin typeface="Roboto"/>
              <a:ea typeface="Roboto"/>
              <a:cs typeface="Roboto"/>
              <a:sym typeface="Roboto"/>
            </a:endParaRPr>
          </a:p>
        </p:txBody>
      </p:sp>
      <p:sp>
        <p:nvSpPr>
          <p:cNvPr id="57" name="Google Shape;57;p7"/>
          <p:cNvSpPr txBox="1"/>
          <p:nvPr/>
        </p:nvSpPr>
        <p:spPr>
          <a:xfrm>
            <a:off x="825752" y="1120093"/>
            <a:ext cx="4710900" cy="939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200"/>
              <a:buFont typeface="Arial"/>
              <a:buNone/>
            </a:pPr>
            <a:r>
              <a:rPr lang="en-ID" sz="2200" b="1" i="0" u="none" strike="noStrike" cap="none">
                <a:solidFill>
                  <a:srgbClr val="515151"/>
                </a:solidFill>
                <a:latin typeface="Roboto"/>
                <a:ea typeface="Roboto"/>
                <a:cs typeface="Roboto"/>
                <a:sym typeface="Roboto"/>
              </a:rPr>
              <a:t>Patient</a:t>
            </a:r>
            <a:r>
              <a:rPr lang="en-ID" sz="2200" b="1">
                <a:solidFill>
                  <a:srgbClr val="515151"/>
                </a:solidFill>
                <a:latin typeface="Roboto"/>
                <a:ea typeface="Roboto"/>
                <a:cs typeface="Roboto"/>
                <a:sym typeface="Roboto"/>
              </a:rPr>
              <a:t>s Screen</a:t>
            </a:r>
            <a:endParaRPr sz="1200" b="0" i="0" u="none" strike="noStrike" cap="none">
              <a:solidFill>
                <a:srgbClr val="000000"/>
              </a:solidFill>
              <a:latin typeface="Arial"/>
              <a:ea typeface="Arial"/>
              <a:cs typeface="Arial"/>
              <a:sym typeface="Arial"/>
            </a:endParaRPr>
          </a:p>
          <a:p>
            <a:pPr marL="285750" marR="0" lvl="0" indent="-279400" algn="l" rtl="0">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This is what you will use daily</a:t>
            </a:r>
            <a:endParaRPr sz="1500" b="0" i="0" u="none" strike="noStrike" cap="none">
              <a:solidFill>
                <a:srgbClr val="000000"/>
              </a:solidFill>
              <a:latin typeface="Arial"/>
              <a:ea typeface="Arial"/>
              <a:cs typeface="Arial"/>
              <a:sym typeface="Arial"/>
            </a:endParaRPr>
          </a:p>
          <a:p>
            <a:pPr marL="285750" marR="0" lvl="0" indent="-279400" algn="l" rtl="0">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View your patients under </a:t>
            </a:r>
            <a:r>
              <a:rPr lang="en-ID" sz="1500" b="1" i="1" u="none" strike="noStrike" cap="none">
                <a:solidFill>
                  <a:srgbClr val="676767"/>
                </a:solidFill>
                <a:latin typeface="Roboto"/>
                <a:ea typeface="Roboto"/>
                <a:cs typeface="Roboto"/>
                <a:sym typeface="Roboto"/>
              </a:rPr>
              <a:t>My Patients</a:t>
            </a:r>
            <a:endParaRPr sz="1500" b="1" i="1" u="none" strike="noStrike" cap="none">
              <a:solidFill>
                <a:srgbClr val="000000"/>
              </a:solidFill>
            </a:endParaRPr>
          </a:p>
        </p:txBody>
      </p:sp>
      <p:pic>
        <p:nvPicPr>
          <p:cNvPr id="58" name="Google Shape;58;p7"/>
          <p:cNvPicPr preferRelativeResize="0"/>
          <p:nvPr/>
        </p:nvPicPr>
        <p:blipFill rotWithShape="1">
          <a:blip r:embed="rId3">
            <a:alphaModFix/>
          </a:blip>
          <a:srcRect t="4884" b="54975"/>
          <a:stretch/>
        </p:blipFill>
        <p:spPr>
          <a:xfrm>
            <a:off x="6326537" y="1369923"/>
            <a:ext cx="2492400" cy="2165700"/>
          </a:xfrm>
          <a:prstGeom prst="roundRect">
            <a:avLst>
              <a:gd name="adj" fmla="val 3143"/>
            </a:avLst>
          </a:prstGeom>
          <a:noFill/>
          <a:ln w="22225" cap="flat" cmpd="sng">
            <a:solidFill>
              <a:schemeClr val="lt1"/>
            </a:solidFill>
            <a:prstDash val="solid"/>
            <a:round/>
            <a:headEnd type="none" w="sm" len="sm"/>
            <a:tailEnd type="none" w="sm" len="sm"/>
          </a:ln>
          <a:effectLst>
            <a:outerShdw blurRad="190500" dist="88900" dir="2700000" algn="tl" rotWithShape="0">
              <a:srgbClr val="000000">
                <a:alpha val="20000"/>
              </a:srgbClr>
            </a:outerShdw>
          </a:effectLst>
        </p:spPr>
      </p:pic>
      <p:pic>
        <p:nvPicPr>
          <p:cNvPr id="59" name="Google Shape;59;p7"/>
          <p:cNvPicPr preferRelativeResize="0"/>
          <p:nvPr/>
        </p:nvPicPr>
        <p:blipFill rotWithShape="1">
          <a:blip r:embed="rId4">
            <a:alphaModFix/>
          </a:blip>
          <a:srcRect t="4827" b="54906"/>
          <a:stretch/>
        </p:blipFill>
        <p:spPr>
          <a:xfrm>
            <a:off x="9041559" y="1363682"/>
            <a:ext cx="2492400" cy="2165700"/>
          </a:xfrm>
          <a:prstGeom prst="roundRect">
            <a:avLst>
              <a:gd name="adj" fmla="val 3143"/>
            </a:avLst>
          </a:prstGeom>
          <a:noFill/>
          <a:ln w="22225" cap="flat" cmpd="sng">
            <a:solidFill>
              <a:schemeClr val="lt1"/>
            </a:solidFill>
            <a:prstDash val="solid"/>
            <a:round/>
            <a:headEnd type="none" w="sm" len="sm"/>
            <a:tailEnd type="none" w="sm" len="sm"/>
          </a:ln>
          <a:effectLst>
            <a:outerShdw blurRad="190500" dist="88900" dir="2700000" algn="tl" rotWithShape="0">
              <a:srgbClr val="000000">
                <a:alpha val="20000"/>
              </a:srgbClr>
            </a:outerShdw>
          </a:effectLst>
        </p:spPr>
      </p:pic>
      <p:pic>
        <p:nvPicPr>
          <p:cNvPr id="60" name="Google Shape;60;p7"/>
          <p:cNvPicPr preferRelativeResize="0"/>
          <p:nvPr/>
        </p:nvPicPr>
        <p:blipFill rotWithShape="1">
          <a:blip r:embed="rId5">
            <a:alphaModFix/>
          </a:blip>
          <a:srcRect/>
          <a:stretch/>
        </p:blipFill>
        <p:spPr>
          <a:xfrm>
            <a:off x="7343936" y="971193"/>
            <a:ext cx="457601" cy="457601"/>
          </a:xfrm>
          <a:prstGeom prst="rect">
            <a:avLst/>
          </a:prstGeom>
          <a:noFill/>
          <a:ln>
            <a:noFill/>
          </a:ln>
          <a:effectLst>
            <a:outerShdw blurRad="50800" dist="38100" dir="2700000" algn="tl" rotWithShape="0">
              <a:srgbClr val="000000">
                <a:alpha val="40000"/>
              </a:srgbClr>
            </a:outerShdw>
          </a:effectLst>
        </p:spPr>
      </p:pic>
      <p:pic>
        <p:nvPicPr>
          <p:cNvPr id="61" name="Google Shape;61;p7"/>
          <p:cNvPicPr preferRelativeResize="0"/>
          <p:nvPr/>
        </p:nvPicPr>
        <p:blipFill rotWithShape="1">
          <a:blip r:embed="rId6">
            <a:alphaModFix/>
          </a:blip>
          <a:srcRect/>
          <a:stretch/>
        </p:blipFill>
        <p:spPr>
          <a:xfrm>
            <a:off x="10050528" y="975309"/>
            <a:ext cx="457200" cy="457200"/>
          </a:xfrm>
          <a:prstGeom prst="rect">
            <a:avLst/>
          </a:prstGeom>
          <a:noFill/>
          <a:ln>
            <a:noFill/>
          </a:ln>
          <a:effectLst>
            <a:outerShdw blurRad="50800" dist="38100" dir="2700000" algn="tl" rotWithShape="0">
              <a:srgbClr val="000000">
                <a:alpha val="40000"/>
              </a:srgbClr>
            </a:outerShdw>
          </a:effectLst>
        </p:spPr>
      </p:pic>
      <p:pic>
        <p:nvPicPr>
          <p:cNvPr id="62" name="Google Shape;62;p7"/>
          <p:cNvPicPr preferRelativeResize="0"/>
          <p:nvPr/>
        </p:nvPicPr>
        <p:blipFill rotWithShape="1">
          <a:blip r:embed="rId5">
            <a:alphaModFix/>
          </a:blip>
          <a:srcRect/>
          <a:stretch/>
        </p:blipFill>
        <p:spPr>
          <a:xfrm>
            <a:off x="454175" y="1178773"/>
            <a:ext cx="353875" cy="353875"/>
          </a:xfrm>
          <a:prstGeom prst="rect">
            <a:avLst/>
          </a:prstGeom>
          <a:noFill/>
          <a:ln>
            <a:noFill/>
          </a:ln>
          <a:effectLst>
            <a:outerShdw blurRad="50800" dist="38100" dir="2700000" algn="tl" rotWithShape="0">
              <a:srgbClr val="000000">
                <a:alpha val="40000"/>
              </a:srgbClr>
            </a:outerShdw>
          </a:effectLst>
        </p:spPr>
      </p:pic>
      <p:pic>
        <p:nvPicPr>
          <p:cNvPr id="63" name="Google Shape;63;p7"/>
          <p:cNvPicPr preferRelativeResize="0"/>
          <p:nvPr/>
        </p:nvPicPr>
        <p:blipFill rotWithShape="1">
          <a:blip r:embed="rId6">
            <a:alphaModFix/>
          </a:blip>
          <a:srcRect/>
          <a:stretch/>
        </p:blipFill>
        <p:spPr>
          <a:xfrm>
            <a:off x="454163" y="2337076"/>
            <a:ext cx="353900" cy="353900"/>
          </a:xfrm>
          <a:prstGeom prst="rect">
            <a:avLst/>
          </a:prstGeom>
          <a:noFill/>
          <a:ln>
            <a:noFill/>
          </a:ln>
          <a:effectLst>
            <a:outerShdw blurRad="50800" dist="38100" dir="2700000" algn="tl" rotWithShape="0">
              <a:srgbClr val="000000">
                <a:alpha val="40000"/>
              </a:srgbClr>
            </a:outerShdw>
          </a:effectLst>
        </p:spPr>
      </p:pic>
      <p:sp>
        <p:nvSpPr>
          <p:cNvPr id="64" name="Google Shape;64;p7"/>
          <p:cNvSpPr txBox="1"/>
          <p:nvPr/>
        </p:nvSpPr>
        <p:spPr>
          <a:xfrm>
            <a:off x="825750" y="2282650"/>
            <a:ext cx="5142000" cy="9696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200"/>
              <a:buFont typeface="Arial"/>
              <a:buNone/>
            </a:pPr>
            <a:r>
              <a:rPr lang="en-ID" sz="2200" b="1" i="0" u="none" strike="noStrike" cap="none">
                <a:solidFill>
                  <a:srgbClr val="515151"/>
                </a:solidFill>
                <a:latin typeface="Roboto"/>
                <a:ea typeface="Roboto"/>
                <a:cs typeface="Roboto"/>
                <a:sym typeface="Roboto"/>
              </a:rPr>
              <a:t>Incident</a:t>
            </a:r>
            <a:r>
              <a:rPr lang="en-ID" sz="2200" b="1">
                <a:solidFill>
                  <a:srgbClr val="515151"/>
                </a:solidFill>
                <a:latin typeface="Roboto"/>
                <a:ea typeface="Roboto"/>
                <a:cs typeface="Roboto"/>
                <a:sym typeface="Roboto"/>
              </a:rPr>
              <a:t>s Screen</a:t>
            </a:r>
            <a:endParaRPr sz="1200" b="0" i="0" u="none" strike="noStrike" cap="none">
              <a:solidFill>
                <a:srgbClr val="000000"/>
              </a:solidFill>
              <a:latin typeface="Arial"/>
              <a:ea typeface="Arial"/>
              <a:cs typeface="Arial"/>
              <a:sym typeface="Arial"/>
            </a:endParaRPr>
          </a:p>
          <a:p>
            <a:pPr marL="269999" marR="0" lvl="0" indent="-275249" algn="l" rtl="0">
              <a:lnSpc>
                <a:spcPct val="100000"/>
              </a:lnSpc>
              <a:spcBef>
                <a:spcPts val="0"/>
              </a:spcBef>
              <a:spcAft>
                <a:spcPts val="0"/>
              </a:spcAft>
              <a:buClr>
                <a:srgbClr val="515151"/>
              </a:buClr>
              <a:buSzPts val="1500"/>
              <a:buFont typeface="Arial"/>
              <a:buChar char="•"/>
            </a:pPr>
            <a:r>
              <a:rPr lang="en-ID" sz="1500">
                <a:solidFill>
                  <a:srgbClr val="515151"/>
                </a:solidFill>
                <a:latin typeface="Roboto"/>
                <a:ea typeface="Roboto"/>
                <a:cs typeface="Roboto"/>
                <a:sym typeface="Roboto"/>
              </a:rPr>
              <a:t>This screen g</a:t>
            </a:r>
            <a:r>
              <a:rPr lang="en-ID" sz="1500" b="0" i="0" u="none" strike="noStrike" cap="none">
                <a:solidFill>
                  <a:srgbClr val="515151"/>
                </a:solidFill>
                <a:latin typeface="Roboto"/>
                <a:ea typeface="Roboto"/>
                <a:cs typeface="Roboto"/>
                <a:sym typeface="Roboto"/>
              </a:rPr>
              <a:t>roups </a:t>
            </a:r>
            <a:r>
              <a:rPr lang="en-ID" sz="1500">
                <a:solidFill>
                  <a:srgbClr val="515151"/>
                </a:solidFill>
                <a:latin typeface="Roboto"/>
                <a:ea typeface="Roboto"/>
                <a:cs typeface="Roboto"/>
                <a:sym typeface="Roboto"/>
              </a:rPr>
              <a:t>patient channels under one</a:t>
            </a:r>
            <a:r>
              <a:rPr lang="en-ID" sz="1500" b="0" i="0" u="none" strike="noStrike" cap="none">
                <a:solidFill>
                  <a:srgbClr val="515151"/>
                </a:solidFill>
                <a:latin typeface="Roboto"/>
                <a:ea typeface="Roboto"/>
                <a:cs typeface="Roboto"/>
                <a:sym typeface="Roboto"/>
              </a:rPr>
              <a:t> Incident</a:t>
            </a:r>
            <a:endParaRPr sz="1500" b="0" i="0" u="none" strike="noStrike" cap="none">
              <a:solidFill>
                <a:srgbClr val="000000"/>
              </a:solidFill>
              <a:latin typeface="Arial"/>
              <a:ea typeface="Arial"/>
              <a:cs typeface="Arial"/>
              <a:sym typeface="Arial"/>
            </a:endParaRPr>
          </a:p>
          <a:p>
            <a:pPr marL="269999" marR="0" lvl="0" indent="-275249" algn="l" rtl="0">
              <a:lnSpc>
                <a:spcPct val="100000"/>
              </a:lnSpc>
              <a:spcBef>
                <a:spcPts val="600"/>
              </a:spcBef>
              <a:spcAft>
                <a:spcPts val="0"/>
              </a:spcAft>
              <a:buClr>
                <a:srgbClr val="515151"/>
              </a:buClr>
              <a:buSzPts val="1500"/>
              <a:buFont typeface="Arial"/>
              <a:buChar char="•"/>
            </a:pPr>
            <a:r>
              <a:rPr lang="en-ID" sz="1500">
                <a:solidFill>
                  <a:srgbClr val="515151"/>
                </a:solidFill>
                <a:latin typeface="Roboto"/>
                <a:ea typeface="Roboto"/>
                <a:cs typeface="Roboto"/>
                <a:sym typeface="Roboto"/>
              </a:rPr>
              <a:t>Offers a</a:t>
            </a:r>
            <a:r>
              <a:rPr lang="en-ID" sz="1500" b="0" i="0" u="none" strike="noStrike" cap="none">
                <a:solidFill>
                  <a:srgbClr val="515151"/>
                </a:solidFill>
                <a:latin typeface="Roboto"/>
                <a:ea typeface="Roboto"/>
                <a:cs typeface="Roboto"/>
                <a:sym typeface="Roboto"/>
              </a:rPr>
              <a:t>dditional Incident functionality and workflows</a:t>
            </a:r>
            <a:endParaRPr sz="1500" b="0" i="0" u="none" strike="noStrike" cap="none">
              <a:solidFill>
                <a:srgbClr val="0000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p8"/>
          <p:cNvSpPr txBox="1"/>
          <p:nvPr/>
        </p:nvSpPr>
        <p:spPr>
          <a:xfrm>
            <a:off x="290851" y="302650"/>
            <a:ext cx="7796100" cy="585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200"/>
              <a:buFont typeface="Arial"/>
              <a:buNone/>
            </a:pPr>
            <a:r>
              <a:rPr lang="en-ID" sz="3200" b="1" i="0" u="none" strike="noStrike" cap="none">
                <a:solidFill>
                  <a:schemeClr val="accent1"/>
                </a:solidFill>
                <a:latin typeface="Roboto"/>
                <a:ea typeface="Roboto"/>
                <a:cs typeface="Roboto"/>
                <a:sym typeface="Roboto"/>
              </a:rPr>
              <a:t>INCIDENTS | </a:t>
            </a:r>
            <a:r>
              <a:rPr lang="en-ID" sz="3200" b="1">
                <a:solidFill>
                  <a:srgbClr val="0E0E0E"/>
                </a:solidFill>
                <a:latin typeface="Roboto"/>
                <a:ea typeface="Roboto"/>
                <a:cs typeface="Roboto"/>
                <a:sym typeface="Roboto"/>
              </a:rPr>
              <a:t>Participate &amp; J</a:t>
            </a:r>
            <a:r>
              <a:rPr lang="en-ID" sz="3200" b="1" i="0" u="none" strike="noStrike" cap="none">
                <a:solidFill>
                  <a:srgbClr val="0E0E0E"/>
                </a:solidFill>
                <a:latin typeface="Roboto"/>
                <a:ea typeface="Roboto"/>
                <a:cs typeface="Roboto"/>
                <a:sym typeface="Roboto"/>
              </a:rPr>
              <a:t>oin Incident </a:t>
            </a:r>
            <a:endParaRPr sz="3200" b="1" i="0" u="none" strike="noStrike" cap="none">
              <a:solidFill>
                <a:srgbClr val="0E0E0E"/>
              </a:solidFill>
              <a:latin typeface="Roboto"/>
              <a:ea typeface="Roboto"/>
              <a:cs typeface="Roboto"/>
              <a:sym typeface="Roboto"/>
            </a:endParaRPr>
          </a:p>
        </p:txBody>
      </p:sp>
      <p:sp>
        <p:nvSpPr>
          <p:cNvPr id="70" name="Google Shape;70;p8"/>
          <p:cNvSpPr txBox="1"/>
          <p:nvPr/>
        </p:nvSpPr>
        <p:spPr>
          <a:xfrm>
            <a:off x="825752" y="1120093"/>
            <a:ext cx="4710900" cy="939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200"/>
              <a:buFont typeface="Arial"/>
              <a:buNone/>
            </a:pPr>
            <a:r>
              <a:rPr lang="en-ID" sz="2200" b="1" i="0" u="none" strike="noStrike" cap="none">
                <a:solidFill>
                  <a:srgbClr val="515151"/>
                </a:solidFill>
                <a:latin typeface="Roboto"/>
                <a:ea typeface="Roboto"/>
                <a:cs typeface="Roboto"/>
                <a:sym typeface="Roboto"/>
              </a:rPr>
              <a:t>Patient</a:t>
            </a:r>
            <a:r>
              <a:rPr lang="en-ID" sz="2200" b="1">
                <a:solidFill>
                  <a:srgbClr val="515151"/>
                </a:solidFill>
                <a:latin typeface="Roboto"/>
                <a:ea typeface="Roboto"/>
                <a:cs typeface="Roboto"/>
                <a:sym typeface="Roboto"/>
              </a:rPr>
              <a:t>s Screen</a:t>
            </a:r>
            <a:endParaRPr sz="1200" b="0" i="0" u="none" strike="noStrike" cap="none">
              <a:solidFill>
                <a:srgbClr val="000000"/>
              </a:solidFill>
              <a:latin typeface="Arial"/>
              <a:ea typeface="Arial"/>
              <a:cs typeface="Arial"/>
              <a:sym typeface="Arial"/>
            </a:endParaRPr>
          </a:p>
          <a:p>
            <a:pPr marL="285750" marR="0" lvl="0" indent="-279400" algn="l" rtl="0">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This is what you will use daily</a:t>
            </a:r>
            <a:endParaRPr sz="1500" b="0" i="0" u="none" strike="noStrike" cap="none">
              <a:solidFill>
                <a:srgbClr val="000000"/>
              </a:solidFill>
              <a:latin typeface="Arial"/>
              <a:ea typeface="Arial"/>
              <a:cs typeface="Arial"/>
              <a:sym typeface="Arial"/>
            </a:endParaRPr>
          </a:p>
          <a:p>
            <a:pPr marL="285750" marR="0" lvl="0" indent="-279400" algn="l" rtl="0">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View your patients under </a:t>
            </a:r>
            <a:r>
              <a:rPr lang="en-ID" sz="1500" b="1" i="1" u="none" strike="noStrike" cap="none">
                <a:solidFill>
                  <a:srgbClr val="676767"/>
                </a:solidFill>
                <a:latin typeface="Roboto"/>
                <a:ea typeface="Roboto"/>
                <a:cs typeface="Roboto"/>
                <a:sym typeface="Roboto"/>
              </a:rPr>
              <a:t>My Patients</a:t>
            </a:r>
            <a:endParaRPr sz="1500" b="1" i="1" u="none" strike="noStrike" cap="none">
              <a:solidFill>
                <a:srgbClr val="000000"/>
              </a:solidFill>
            </a:endParaRPr>
          </a:p>
        </p:txBody>
      </p:sp>
      <p:pic>
        <p:nvPicPr>
          <p:cNvPr id="71" name="Google Shape;71;p8"/>
          <p:cNvPicPr preferRelativeResize="0"/>
          <p:nvPr/>
        </p:nvPicPr>
        <p:blipFill rotWithShape="1">
          <a:blip r:embed="rId3">
            <a:alphaModFix/>
          </a:blip>
          <a:srcRect t="4884" b="54975"/>
          <a:stretch/>
        </p:blipFill>
        <p:spPr>
          <a:xfrm>
            <a:off x="6326537" y="1369923"/>
            <a:ext cx="2492400" cy="2165700"/>
          </a:xfrm>
          <a:prstGeom prst="roundRect">
            <a:avLst>
              <a:gd name="adj" fmla="val 3143"/>
            </a:avLst>
          </a:prstGeom>
          <a:noFill/>
          <a:ln w="22225" cap="flat" cmpd="sng">
            <a:solidFill>
              <a:schemeClr val="lt1"/>
            </a:solidFill>
            <a:prstDash val="solid"/>
            <a:round/>
            <a:headEnd type="none" w="sm" len="sm"/>
            <a:tailEnd type="none" w="sm" len="sm"/>
          </a:ln>
          <a:effectLst>
            <a:outerShdw blurRad="190500" dist="88900" dir="2700000" algn="tl" rotWithShape="0">
              <a:srgbClr val="000000">
                <a:alpha val="20000"/>
              </a:srgbClr>
            </a:outerShdw>
          </a:effectLst>
        </p:spPr>
      </p:pic>
      <p:pic>
        <p:nvPicPr>
          <p:cNvPr id="72" name="Google Shape;72;p8"/>
          <p:cNvPicPr preferRelativeResize="0"/>
          <p:nvPr/>
        </p:nvPicPr>
        <p:blipFill rotWithShape="1">
          <a:blip r:embed="rId4">
            <a:alphaModFix/>
          </a:blip>
          <a:srcRect/>
          <a:stretch/>
        </p:blipFill>
        <p:spPr>
          <a:xfrm>
            <a:off x="7343936" y="971193"/>
            <a:ext cx="457601" cy="457601"/>
          </a:xfrm>
          <a:prstGeom prst="rect">
            <a:avLst/>
          </a:prstGeom>
          <a:noFill/>
          <a:ln>
            <a:noFill/>
          </a:ln>
          <a:effectLst>
            <a:outerShdw blurRad="50800" dist="38100" dir="2700000" algn="tl" rotWithShape="0">
              <a:srgbClr val="000000">
                <a:alpha val="40000"/>
              </a:srgbClr>
            </a:outerShdw>
          </a:effectLst>
        </p:spPr>
      </p:pic>
      <p:pic>
        <p:nvPicPr>
          <p:cNvPr id="73" name="Google Shape;73;p8"/>
          <p:cNvPicPr preferRelativeResize="0"/>
          <p:nvPr/>
        </p:nvPicPr>
        <p:blipFill rotWithShape="1">
          <a:blip r:embed="rId5">
            <a:alphaModFix/>
          </a:blip>
          <a:srcRect/>
          <a:stretch/>
        </p:blipFill>
        <p:spPr>
          <a:xfrm>
            <a:off x="6627183" y="1357910"/>
            <a:ext cx="353886" cy="353886"/>
          </a:xfrm>
          <a:prstGeom prst="rect">
            <a:avLst/>
          </a:prstGeom>
          <a:noFill/>
          <a:ln>
            <a:noFill/>
          </a:ln>
          <a:effectLst>
            <a:outerShdw blurRad="50800" dist="38100" dir="2700000" algn="tl" rotWithShape="0">
              <a:srgbClr val="000000">
                <a:alpha val="40000"/>
              </a:srgbClr>
            </a:outerShdw>
          </a:effectLst>
        </p:spPr>
      </p:pic>
      <p:pic>
        <p:nvPicPr>
          <p:cNvPr id="74" name="Google Shape;74;p8"/>
          <p:cNvPicPr preferRelativeResize="0"/>
          <p:nvPr/>
        </p:nvPicPr>
        <p:blipFill rotWithShape="1">
          <a:blip r:embed="rId4">
            <a:alphaModFix/>
          </a:blip>
          <a:srcRect/>
          <a:stretch/>
        </p:blipFill>
        <p:spPr>
          <a:xfrm>
            <a:off x="454175" y="1178773"/>
            <a:ext cx="353875" cy="353875"/>
          </a:xfrm>
          <a:prstGeom prst="rect">
            <a:avLst/>
          </a:prstGeom>
          <a:noFill/>
          <a:ln>
            <a:noFill/>
          </a:ln>
          <a:effectLst>
            <a:outerShdw blurRad="50800" dist="38100" dir="2700000" algn="tl" rotWithShape="0">
              <a:srgbClr val="000000">
                <a:alpha val="40000"/>
              </a:srgbClr>
            </a:outerShdw>
          </a:effectLst>
        </p:spPr>
      </p:pic>
      <p:pic>
        <p:nvPicPr>
          <p:cNvPr id="75" name="Google Shape;75;p8"/>
          <p:cNvPicPr preferRelativeResize="0"/>
          <p:nvPr/>
        </p:nvPicPr>
        <p:blipFill rotWithShape="1">
          <a:blip r:embed="rId6">
            <a:alphaModFix/>
          </a:blip>
          <a:srcRect/>
          <a:stretch/>
        </p:blipFill>
        <p:spPr>
          <a:xfrm>
            <a:off x="454163" y="2337076"/>
            <a:ext cx="353900" cy="353900"/>
          </a:xfrm>
          <a:prstGeom prst="rect">
            <a:avLst/>
          </a:prstGeom>
          <a:noFill/>
          <a:ln>
            <a:noFill/>
          </a:ln>
          <a:effectLst>
            <a:outerShdw blurRad="50800" dist="38100" dir="2700000" algn="tl" rotWithShape="0">
              <a:srgbClr val="000000">
                <a:alpha val="40000"/>
              </a:srgbClr>
            </a:outerShdw>
          </a:effectLst>
        </p:spPr>
      </p:pic>
      <p:sp>
        <p:nvSpPr>
          <p:cNvPr id="76" name="Google Shape;76;p8"/>
          <p:cNvSpPr txBox="1"/>
          <p:nvPr/>
        </p:nvSpPr>
        <p:spPr>
          <a:xfrm>
            <a:off x="825750" y="2282650"/>
            <a:ext cx="5142000" cy="12774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200"/>
              <a:buFont typeface="Arial"/>
              <a:buNone/>
            </a:pPr>
            <a:r>
              <a:rPr lang="en-ID" sz="2200" b="1" i="0" u="none" strike="noStrike" cap="none">
                <a:solidFill>
                  <a:srgbClr val="515151"/>
                </a:solidFill>
                <a:latin typeface="Roboto"/>
                <a:ea typeface="Roboto"/>
                <a:cs typeface="Roboto"/>
                <a:sym typeface="Roboto"/>
              </a:rPr>
              <a:t>Incident</a:t>
            </a:r>
            <a:r>
              <a:rPr lang="en-ID" sz="2200" b="1">
                <a:solidFill>
                  <a:srgbClr val="515151"/>
                </a:solidFill>
                <a:latin typeface="Roboto"/>
                <a:ea typeface="Roboto"/>
                <a:cs typeface="Roboto"/>
                <a:sym typeface="Roboto"/>
              </a:rPr>
              <a:t>s Screen</a:t>
            </a:r>
            <a:endParaRPr sz="1200" b="0" i="0" u="none" strike="noStrike" cap="none">
              <a:solidFill>
                <a:srgbClr val="000000"/>
              </a:solidFill>
              <a:latin typeface="Arial"/>
              <a:ea typeface="Arial"/>
              <a:cs typeface="Arial"/>
              <a:sym typeface="Arial"/>
            </a:endParaRPr>
          </a:p>
          <a:p>
            <a:pPr marL="269999" marR="0" lvl="0" indent="-275249" algn="l" rtl="0">
              <a:lnSpc>
                <a:spcPct val="100000"/>
              </a:lnSpc>
              <a:spcBef>
                <a:spcPts val="0"/>
              </a:spcBef>
              <a:spcAft>
                <a:spcPts val="0"/>
              </a:spcAft>
              <a:buClr>
                <a:srgbClr val="515151"/>
              </a:buClr>
              <a:buSzPts val="1500"/>
              <a:buFont typeface="Arial"/>
              <a:buChar char="•"/>
            </a:pPr>
            <a:r>
              <a:rPr lang="en-ID" sz="1500">
                <a:solidFill>
                  <a:srgbClr val="515151"/>
                </a:solidFill>
                <a:latin typeface="Roboto"/>
                <a:ea typeface="Roboto"/>
                <a:cs typeface="Roboto"/>
                <a:sym typeface="Roboto"/>
              </a:rPr>
              <a:t>This screen g</a:t>
            </a:r>
            <a:r>
              <a:rPr lang="en-ID" sz="1500" b="0" i="0" u="none" strike="noStrike" cap="none">
                <a:solidFill>
                  <a:srgbClr val="515151"/>
                </a:solidFill>
                <a:latin typeface="Roboto"/>
                <a:ea typeface="Roboto"/>
                <a:cs typeface="Roboto"/>
                <a:sym typeface="Roboto"/>
              </a:rPr>
              <a:t>roups </a:t>
            </a:r>
            <a:r>
              <a:rPr lang="en-ID" sz="1500">
                <a:solidFill>
                  <a:srgbClr val="515151"/>
                </a:solidFill>
                <a:latin typeface="Roboto"/>
                <a:ea typeface="Roboto"/>
                <a:cs typeface="Roboto"/>
                <a:sym typeface="Roboto"/>
              </a:rPr>
              <a:t>patient channels under one</a:t>
            </a:r>
            <a:r>
              <a:rPr lang="en-ID" sz="1500" b="0" i="0" u="none" strike="noStrike" cap="none">
                <a:solidFill>
                  <a:srgbClr val="515151"/>
                </a:solidFill>
                <a:latin typeface="Roboto"/>
                <a:ea typeface="Roboto"/>
                <a:cs typeface="Roboto"/>
                <a:sym typeface="Roboto"/>
              </a:rPr>
              <a:t> Incident</a:t>
            </a:r>
            <a:endParaRPr sz="1500" b="0" i="0" u="none" strike="noStrike" cap="none">
              <a:solidFill>
                <a:srgbClr val="000000"/>
              </a:solidFill>
              <a:latin typeface="Arial"/>
              <a:ea typeface="Arial"/>
              <a:cs typeface="Arial"/>
              <a:sym typeface="Arial"/>
            </a:endParaRPr>
          </a:p>
          <a:p>
            <a:pPr marL="269999" marR="0" lvl="0" indent="-275249" algn="l" rtl="0">
              <a:lnSpc>
                <a:spcPct val="100000"/>
              </a:lnSpc>
              <a:spcBef>
                <a:spcPts val="600"/>
              </a:spcBef>
              <a:spcAft>
                <a:spcPts val="0"/>
              </a:spcAft>
              <a:buClr>
                <a:srgbClr val="515151"/>
              </a:buClr>
              <a:buSzPts val="1500"/>
              <a:buFont typeface="Arial"/>
              <a:buChar char="•"/>
            </a:pPr>
            <a:r>
              <a:rPr lang="en-ID" sz="1500">
                <a:solidFill>
                  <a:srgbClr val="515151"/>
                </a:solidFill>
                <a:latin typeface="Roboto"/>
                <a:ea typeface="Roboto"/>
                <a:cs typeface="Roboto"/>
                <a:sym typeface="Roboto"/>
              </a:rPr>
              <a:t>Offers a</a:t>
            </a:r>
            <a:r>
              <a:rPr lang="en-ID" sz="1500" b="0" i="0" u="none" strike="noStrike" cap="none">
                <a:solidFill>
                  <a:srgbClr val="515151"/>
                </a:solidFill>
                <a:latin typeface="Roboto"/>
                <a:ea typeface="Roboto"/>
                <a:cs typeface="Roboto"/>
                <a:sym typeface="Roboto"/>
              </a:rPr>
              <a:t>dditional Incident functionality and workflows</a:t>
            </a:r>
            <a:endParaRPr sz="1500" b="0" i="0" u="none" strike="noStrike" cap="none">
              <a:solidFill>
                <a:srgbClr val="000000"/>
              </a:solidFill>
              <a:latin typeface="Arial"/>
              <a:ea typeface="Arial"/>
              <a:cs typeface="Arial"/>
              <a:sym typeface="Arial"/>
            </a:endParaRPr>
          </a:p>
          <a:p>
            <a:pPr marL="269999" marR="0" lvl="0" indent="-275249" algn="l" rtl="0">
              <a:lnSpc>
                <a:spcPct val="100000"/>
              </a:lnSpc>
              <a:spcBef>
                <a:spcPts val="600"/>
              </a:spcBef>
              <a:spcAft>
                <a:spcPts val="0"/>
              </a:spcAft>
              <a:buClr>
                <a:srgbClr val="515151"/>
              </a:buClr>
              <a:buSzPts val="1500"/>
              <a:buFont typeface="Arial"/>
              <a:buChar char="•"/>
            </a:pPr>
            <a:r>
              <a:rPr lang="en-ID" sz="1500" b="0" i="0" u="none" strike="noStrike" cap="none">
                <a:solidFill>
                  <a:srgbClr val="515151"/>
                </a:solidFill>
                <a:latin typeface="Roboto"/>
                <a:ea typeface="Roboto"/>
                <a:cs typeface="Roboto"/>
                <a:sym typeface="Roboto"/>
              </a:rPr>
              <a:t>To open, tap the        </a:t>
            </a:r>
            <a:r>
              <a:rPr lang="en-ID" sz="1500" b="1" i="1" u="none" strike="noStrike" cap="none">
                <a:solidFill>
                  <a:srgbClr val="515151"/>
                </a:solidFill>
                <a:latin typeface="Roboto"/>
                <a:ea typeface="Roboto"/>
                <a:cs typeface="Roboto"/>
                <a:sym typeface="Roboto"/>
              </a:rPr>
              <a:t>Navigation Menu</a:t>
            </a:r>
            <a:endParaRPr sz="1500" b="0" i="0" u="none" strike="noStrike" cap="none">
              <a:solidFill>
                <a:srgbClr val="000000"/>
              </a:solidFill>
              <a:latin typeface="Arial"/>
              <a:ea typeface="Arial"/>
              <a:cs typeface="Arial"/>
              <a:sym typeface="Arial"/>
            </a:endParaRPr>
          </a:p>
        </p:txBody>
      </p:sp>
      <p:pic>
        <p:nvPicPr>
          <p:cNvPr id="3" name="Google Shape;38;p5">
            <a:extLst>
              <a:ext uri="{FF2B5EF4-FFF2-40B4-BE49-F238E27FC236}">
                <a16:creationId xmlns:a16="http://schemas.microsoft.com/office/drawing/2014/main" id="{9E890271-F2CF-F787-C675-65C3722C53DF}"/>
              </a:ext>
            </a:extLst>
          </p:cNvPr>
          <p:cNvPicPr preferRelativeResize="0"/>
          <p:nvPr/>
        </p:nvPicPr>
        <p:blipFill rotWithShape="1">
          <a:blip r:embed="rId5">
            <a:alphaModFix/>
          </a:blip>
          <a:srcRect/>
          <a:stretch/>
        </p:blipFill>
        <p:spPr>
          <a:xfrm>
            <a:off x="2585963" y="3476391"/>
            <a:ext cx="274320" cy="274320"/>
          </a:xfrm>
          <a:prstGeom prst="rect">
            <a:avLst/>
          </a:prstGeom>
          <a:noFill/>
          <a:ln>
            <a:noFill/>
          </a:ln>
          <a:effectLst>
            <a:outerShdw blurRad="50800" dist="38100" dir="2700000" algn="tl" rotWithShape="0">
              <a:srgbClr val="000000">
                <a:alpha val="40000"/>
              </a:srgbClr>
            </a:outerShdw>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9"/>
          <p:cNvSpPr txBox="1"/>
          <p:nvPr/>
        </p:nvSpPr>
        <p:spPr>
          <a:xfrm>
            <a:off x="290851" y="302650"/>
            <a:ext cx="7796100" cy="585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200"/>
              <a:buFont typeface="Arial"/>
              <a:buNone/>
            </a:pPr>
            <a:r>
              <a:rPr lang="en-ID" sz="3200" b="1" i="0" u="none" strike="noStrike" cap="none">
                <a:solidFill>
                  <a:schemeClr val="accent1"/>
                </a:solidFill>
                <a:latin typeface="Roboto"/>
                <a:ea typeface="Roboto"/>
                <a:cs typeface="Roboto"/>
                <a:sym typeface="Roboto"/>
              </a:rPr>
              <a:t>INCIDENTS | </a:t>
            </a:r>
            <a:r>
              <a:rPr lang="en-ID" sz="3200" b="1">
                <a:solidFill>
                  <a:srgbClr val="0E0E0E"/>
                </a:solidFill>
                <a:latin typeface="Roboto"/>
                <a:ea typeface="Roboto"/>
                <a:cs typeface="Roboto"/>
                <a:sym typeface="Roboto"/>
              </a:rPr>
              <a:t>Participate &amp; J</a:t>
            </a:r>
            <a:r>
              <a:rPr lang="en-ID" sz="3200" b="1" i="0" u="none" strike="noStrike" cap="none">
                <a:solidFill>
                  <a:srgbClr val="0E0E0E"/>
                </a:solidFill>
                <a:latin typeface="Roboto"/>
                <a:ea typeface="Roboto"/>
                <a:cs typeface="Roboto"/>
                <a:sym typeface="Roboto"/>
              </a:rPr>
              <a:t>oin Incident </a:t>
            </a:r>
            <a:endParaRPr sz="3200" b="1" i="0" u="none" strike="noStrike" cap="none">
              <a:solidFill>
                <a:srgbClr val="0E0E0E"/>
              </a:solidFill>
              <a:latin typeface="Roboto"/>
              <a:ea typeface="Roboto"/>
              <a:cs typeface="Roboto"/>
              <a:sym typeface="Roboto"/>
            </a:endParaRPr>
          </a:p>
        </p:txBody>
      </p:sp>
      <p:sp>
        <p:nvSpPr>
          <p:cNvPr id="83" name="Google Shape;83;p9"/>
          <p:cNvSpPr txBox="1"/>
          <p:nvPr/>
        </p:nvSpPr>
        <p:spPr>
          <a:xfrm>
            <a:off x="825752" y="1120093"/>
            <a:ext cx="4710900" cy="939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200"/>
              <a:buFont typeface="Arial"/>
              <a:buNone/>
            </a:pPr>
            <a:r>
              <a:rPr lang="en-ID" sz="2200" b="1" i="0" u="none" strike="noStrike" cap="none">
                <a:solidFill>
                  <a:srgbClr val="515151"/>
                </a:solidFill>
                <a:latin typeface="Roboto"/>
                <a:ea typeface="Roboto"/>
                <a:cs typeface="Roboto"/>
                <a:sym typeface="Roboto"/>
              </a:rPr>
              <a:t>Patient</a:t>
            </a:r>
            <a:r>
              <a:rPr lang="en-ID" sz="2200" b="1">
                <a:solidFill>
                  <a:srgbClr val="515151"/>
                </a:solidFill>
                <a:latin typeface="Roboto"/>
                <a:ea typeface="Roboto"/>
                <a:cs typeface="Roboto"/>
                <a:sym typeface="Roboto"/>
              </a:rPr>
              <a:t>s Screen</a:t>
            </a:r>
            <a:endParaRPr sz="1200" b="0" i="0" u="none" strike="noStrike" cap="none">
              <a:solidFill>
                <a:srgbClr val="000000"/>
              </a:solidFill>
              <a:latin typeface="Arial"/>
              <a:ea typeface="Arial"/>
              <a:cs typeface="Arial"/>
              <a:sym typeface="Arial"/>
            </a:endParaRPr>
          </a:p>
          <a:p>
            <a:pPr marL="285750" marR="0" lvl="0" indent="-279400" algn="l" rtl="0">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This is what you will use daily</a:t>
            </a:r>
            <a:endParaRPr sz="1500" b="0" i="0" u="none" strike="noStrike" cap="none">
              <a:solidFill>
                <a:srgbClr val="000000"/>
              </a:solidFill>
              <a:latin typeface="Arial"/>
              <a:ea typeface="Arial"/>
              <a:cs typeface="Arial"/>
              <a:sym typeface="Arial"/>
            </a:endParaRPr>
          </a:p>
          <a:p>
            <a:pPr marL="285750" marR="0" lvl="0" indent="-279400" algn="l" rtl="0">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View your patients under </a:t>
            </a:r>
            <a:r>
              <a:rPr lang="en-ID" sz="1500" b="1" i="1" u="none" strike="noStrike" cap="none">
                <a:solidFill>
                  <a:srgbClr val="676767"/>
                </a:solidFill>
                <a:latin typeface="Roboto"/>
                <a:ea typeface="Roboto"/>
                <a:cs typeface="Roboto"/>
                <a:sym typeface="Roboto"/>
              </a:rPr>
              <a:t>My Patients</a:t>
            </a:r>
            <a:endParaRPr sz="1500" b="1" i="1" u="none" strike="noStrike" cap="none">
              <a:solidFill>
                <a:srgbClr val="000000"/>
              </a:solidFill>
            </a:endParaRPr>
          </a:p>
        </p:txBody>
      </p:sp>
      <p:pic>
        <p:nvPicPr>
          <p:cNvPr id="84" name="Google Shape;84;p9"/>
          <p:cNvPicPr preferRelativeResize="0"/>
          <p:nvPr/>
        </p:nvPicPr>
        <p:blipFill rotWithShape="1">
          <a:blip r:embed="rId3">
            <a:alphaModFix/>
          </a:blip>
          <a:srcRect t="4884" b="54975"/>
          <a:stretch/>
        </p:blipFill>
        <p:spPr>
          <a:xfrm>
            <a:off x="6326537" y="1369923"/>
            <a:ext cx="2492400" cy="2165700"/>
          </a:xfrm>
          <a:prstGeom prst="roundRect">
            <a:avLst>
              <a:gd name="adj" fmla="val 3143"/>
            </a:avLst>
          </a:prstGeom>
          <a:noFill/>
          <a:ln w="22225" cap="flat" cmpd="sng">
            <a:solidFill>
              <a:schemeClr val="lt1"/>
            </a:solidFill>
            <a:prstDash val="solid"/>
            <a:round/>
            <a:headEnd type="none" w="sm" len="sm"/>
            <a:tailEnd type="none" w="sm" len="sm"/>
          </a:ln>
          <a:effectLst>
            <a:outerShdw blurRad="190500" dist="88900" dir="2700000" algn="tl" rotWithShape="0">
              <a:srgbClr val="000000">
                <a:alpha val="20000"/>
              </a:srgbClr>
            </a:outerShdw>
          </a:effectLst>
        </p:spPr>
      </p:pic>
      <p:pic>
        <p:nvPicPr>
          <p:cNvPr id="85" name="Google Shape;85;p9"/>
          <p:cNvPicPr preferRelativeResize="0"/>
          <p:nvPr/>
        </p:nvPicPr>
        <p:blipFill rotWithShape="1">
          <a:blip r:embed="rId4">
            <a:alphaModFix/>
          </a:blip>
          <a:srcRect t="4467" b="55064"/>
          <a:stretch/>
        </p:blipFill>
        <p:spPr>
          <a:xfrm>
            <a:off x="6326537" y="3721040"/>
            <a:ext cx="2492400" cy="2165700"/>
          </a:xfrm>
          <a:prstGeom prst="roundRect">
            <a:avLst>
              <a:gd name="adj" fmla="val 3143"/>
            </a:avLst>
          </a:prstGeom>
          <a:noFill/>
          <a:ln w="22225" cap="flat" cmpd="sng">
            <a:solidFill>
              <a:schemeClr val="lt1"/>
            </a:solidFill>
            <a:prstDash val="solid"/>
            <a:round/>
            <a:headEnd type="none" w="sm" len="sm"/>
            <a:tailEnd type="none" w="sm" len="sm"/>
          </a:ln>
          <a:effectLst>
            <a:outerShdw blurRad="190500" dist="88900" dir="2700000" algn="tl" rotWithShape="0">
              <a:srgbClr val="000000">
                <a:alpha val="20000"/>
              </a:srgbClr>
            </a:outerShdw>
          </a:effectLst>
        </p:spPr>
      </p:pic>
      <p:pic>
        <p:nvPicPr>
          <p:cNvPr id="86" name="Google Shape;86;p9"/>
          <p:cNvPicPr preferRelativeResize="0"/>
          <p:nvPr/>
        </p:nvPicPr>
        <p:blipFill rotWithShape="1">
          <a:blip r:embed="rId5">
            <a:alphaModFix/>
          </a:blip>
          <a:srcRect/>
          <a:stretch/>
        </p:blipFill>
        <p:spPr>
          <a:xfrm>
            <a:off x="7343936" y="971193"/>
            <a:ext cx="457601" cy="457601"/>
          </a:xfrm>
          <a:prstGeom prst="rect">
            <a:avLst/>
          </a:prstGeom>
          <a:noFill/>
          <a:ln>
            <a:noFill/>
          </a:ln>
          <a:effectLst>
            <a:outerShdw blurRad="50800" dist="38100" dir="2700000" algn="tl" rotWithShape="0">
              <a:srgbClr val="000000">
                <a:alpha val="40000"/>
              </a:srgbClr>
            </a:outerShdw>
          </a:effectLst>
        </p:spPr>
      </p:pic>
      <p:pic>
        <p:nvPicPr>
          <p:cNvPr id="87" name="Google Shape;87;p9"/>
          <p:cNvPicPr preferRelativeResize="0"/>
          <p:nvPr/>
        </p:nvPicPr>
        <p:blipFill rotWithShape="1">
          <a:blip r:embed="rId6">
            <a:alphaModFix/>
          </a:blip>
          <a:srcRect/>
          <a:stretch/>
        </p:blipFill>
        <p:spPr>
          <a:xfrm>
            <a:off x="6627183" y="1357910"/>
            <a:ext cx="353886" cy="353886"/>
          </a:xfrm>
          <a:prstGeom prst="rect">
            <a:avLst/>
          </a:prstGeom>
          <a:noFill/>
          <a:ln>
            <a:noFill/>
          </a:ln>
          <a:effectLst>
            <a:outerShdw blurRad="50800" dist="38100" dir="2700000" algn="tl" rotWithShape="0">
              <a:srgbClr val="000000">
                <a:alpha val="40000"/>
              </a:srgbClr>
            </a:outerShdw>
          </a:effectLst>
        </p:spPr>
      </p:pic>
      <p:pic>
        <p:nvPicPr>
          <p:cNvPr id="88" name="Google Shape;88;p9"/>
          <p:cNvPicPr preferRelativeResize="0"/>
          <p:nvPr/>
        </p:nvPicPr>
        <p:blipFill rotWithShape="1">
          <a:blip r:embed="rId7">
            <a:alphaModFix/>
          </a:blip>
          <a:srcRect/>
          <a:stretch/>
        </p:blipFill>
        <p:spPr>
          <a:xfrm>
            <a:off x="7175583" y="5349018"/>
            <a:ext cx="353886" cy="353886"/>
          </a:xfrm>
          <a:prstGeom prst="rect">
            <a:avLst/>
          </a:prstGeom>
          <a:noFill/>
          <a:ln>
            <a:noFill/>
          </a:ln>
          <a:effectLst>
            <a:outerShdw blurRad="50800" dist="38100" dir="2700000" algn="tl" rotWithShape="0">
              <a:srgbClr val="000000">
                <a:alpha val="40000"/>
              </a:srgbClr>
            </a:outerShdw>
          </a:effectLst>
        </p:spPr>
      </p:pic>
      <p:pic>
        <p:nvPicPr>
          <p:cNvPr id="89" name="Google Shape;89;p9"/>
          <p:cNvPicPr preferRelativeResize="0"/>
          <p:nvPr/>
        </p:nvPicPr>
        <p:blipFill rotWithShape="1">
          <a:blip r:embed="rId5">
            <a:alphaModFix/>
          </a:blip>
          <a:srcRect/>
          <a:stretch/>
        </p:blipFill>
        <p:spPr>
          <a:xfrm>
            <a:off x="454175" y="1178773"/>
            <a:ext cx="353875" cy="353875"/>
          </a:xfrm>
          <a:prstGeom prst="rect">
            <a:avLst/>
          </a:prstGeom>
          <a:noFill/>
          <a:ln>
            <a:noFill/>
          </a:ln>
          <a:effectLst>
            <a:outerShdw blurRad="50800" dist="38100" dir="2700000" algn="tl" rotWithShape="0">
              <a:srgbClr val="000000">
                <a:alpha val="40000"/>
              </a:srgbClr>
            </a:outerShdw>
          </a:effectLst>
        </p:spPr>
      </p:pic>
      <p:pic>
        <p:nvPicPr>
          <p:cNvPr id="90" name="Google Shape;90;p9"/>
          <p:cNvPicPr preferRelativeResize="0"/>
          <p:nvPr/>
        </p:nvPicPr>
        <p:blipFill rotWithShape="1">
          <a:blip r:embed="rId8">
            <a:alphaModFix/>
          </a:blip>
          <a:srcRect/>
          <a:stretch/>
        </p:blipFill>
        <p:spPr>
          <a:xfrm>
            <a:off x="454163" y="2337076"/>
            <a:ext cx="353900" cy="353900"/>
          </a:xfrm>
          <a:prstGeom prst="rect">
            <a:avLst/>
          </a:prstGeom>
          <a:noFill/>
          <a:ln>
            <a:noFill/>
          </a:ln>
          <a:effectLst>
            <a:outerShdw blurRad="50800" dist="38100" dir="2700000" algn="tl" rotWithShape="0">
              <a:srgbClr val="000000">
                <a:alpha val="40000"/>
              </a:srgbClr>
            </a:outerShdw>
          </a:effectLst>
        </p:spPr>
      </p:pic>
      <p:sp>
        <p:nvSpPr>
          <p:cNvPr id="91" name="Google Shape;91;p9"/>
          <p:cNvSpPr txBox="1"/>
          <p:nvPr/>
        </p:nvSpPr>
        <p:spPr>
          <a:xfrm>
            <a:off x="825750" y="2282650"/>
            <a:ext cx="5142000" cy="15084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200"/>
              <a:buFont typeface="Arial"/>
              <a:buNone/>
            </a:pPr>
            <a:r>
              <a:rPr lang="en-ID" sz="2200" b="1" i="0" u="none" strike="noStrike" cap="none">
                <a:solidFill>
                  <a:srgbClr val="515151"/>
                </a:solidFill>
                <a:latin typeface="Roboto"/>
                <a:ea typeface="Roboto"/>
                <a:cs typeface="Roboto"/>
                <a:sym typeface="Roboto"/>
              </a:rPr>
              <a:t>Incident</a:t>
            </a:r>
            <a:r>
              <a:rPr lang="en-ID" sz="2200" b="1">
                <a:solidFill>
                  <a:srgbClr val="515151"/>
                </a:solidFill>
                <a:latin typeface="Roboto"/>
                <a:ea typeface="Roboto"/>
                <a:cs typeface="Roboto"/>
                <a:sym typeface="Roboto"/>
              </a:rPr>
              <a:t>s Screen</a:t>
            </a:r>
            <a:endParaRPr sz="1200" b="0" i="0" u="none" strike="noStrike" cap="none">
              <a:solidFill>
                <a:srgbClr val="000000"/>
              </a:solidFill>
              <a:latin typeface="Arial"/>
              <a:ea typeface="Arial"/>
              <a:cs typeface="Arial"/>
              <a:sym typeface="Arial"/>
            </a:endParaRPr>
          </a:p>
          <a:p>
            <a:pPr marL="269999" marR="0" lvl="0" indent="-275249" algn="l" rtl="0">
              <a:lnSpc>
                <a:spcPct val="100000"/>
              </a:lnSpc>
              <a:spcBef>
                <a:spcPts val="0"/>
              </a:spcBef>
              <a:spcAft>
                <a:spcPts val="0"/>
              </a:spcAft>
              <a:buClr>
                <a:srgbClr val="515151"/>
              </a:buClr>
              <a:buSzPts val="1500"/>
              <a:buFont typeface="Arial"/>
              <a:buChar char="•"/>
            </a:pPr>
            <a:r>
              <a:rPr lang="en-ID" sz="1500">
                <a:solidFill>
                  <a:srgbClr val="515151"/>
                </a:solidFill>
                <a:latin typeface="Roboto"/>
                <a:ea typeface="Roboto"/>
                <a:cs typeface="Roboto"/>
                <a:sym typeface="Roboto"/>
              </a:rPr>
              <a:t>This screen g</a:t>
            </a:r>
            <a:r>
              <a:rPr lang="en-ID" sz="1500" b="0" i="0" u="none" strike="noStrike" cap="none">
                <a:solidFill>
                  <a:srgbClr val="515151"/>
                </a:solidFill>
                <a:latin typeface="Roboto"/>
                <a:ea typeface="Roboto"/>
                <a:cs typeface="Roboto"/>
                <a:sym typeface="Roboto"/>
              </a:rPr>
              <a:t>roups </a:t>
            </a:r>
            <a:r>
              <a:rPr lang="en-ID" sz="1500">
                <a:solidFill>
                  <a:srgbClr val="515151"/>
                </a:solidFill>
                <a:latin typeface="Roboto"/>
                <a:ea typeface="Roboto"/>
                <a:cs typeface="Roboto"/>
                <a:sym typeface="Roboto"/>
              </a:rPr>
              <a:t>patient channels under one</a:t>
            </a:r>
            <a:r>
              <a:rPr lang="en-ID" sz="1500" b="0" i="0" u="none" strike="noStrike" cap="none">
                <a:solidFill>
                  <a:srgbClr val="515151"/>
                </a:solidFill>
                <a:latin typeface="Roboto"/>
                <a:ea typeface="Roboto"/>
                <a:cs typeface="Roboto"/>
                <a:sym typeface="Roboto"/>
              </a:rPr>
              <a:t> Incident</a:t>
            </a:r>
            <a:endParaRPr sz="1500" b="0" i="0" u="none" strike="noStrike" cap="none">
              <a:solidFill>
                <a:srgbClr val="000000"/>
              </a:solidFill>
              <a:latin typeface="Arial"/>
              <a:ea typeface="Arial"/>
              <a:cs typeface="Arial"/>
              <a:sym typeface="Arial"/>
            </a:endParaRPr>
          </a:p>
          <a:p>
            <a:pPr marL="269999" marR="0" lvl="0" indent="-275249" algn="l" rtl="0">
              <a:lnSpc>
                <a:spcPct val="100000"/>
              </a:lnSpc>
              <a:spcBef>
                <a:spcPts val="600"/>
              </a:spcBef>
              <a:spcAft>
                <a:spcPts val="0"/>
              </a:spcAft>
              <a:buClr>
                <a:srgbClr val="515151"/>
              </a:buClr>
              <a:buSzPts val="1500"/>
              <a:buFont typeface="Arial"/>
              <a:buChar char="•"/>
            </a:pPr>
            <a:r>
              <a:rPr lang="en-ID" sz="1500">
                <a:solidFill>
                  <a:srgbClr val="515151"/>
                </a:solidFill>
                <a:latin typeface="Roboto"/>
                <a:ea typeface="Roboto"/>
                <a:cs typeface="Roboto"/>
                <a:sym typeface="Roboto"/>
              </a:rPr>
              <a:t>Offers a</a:t>
            </a:r>
            <a:r>
              <a:rPr lang="en-ID" sz="1500" b="0" i="0" u="none" strike="noStrike" cap="none">
                <a:solidFill>
                  <a:srgbClr val="515151"/>
                </a:solidFill>
                <a:latin typeface="Roboto"/>
                <a:ea typeface="Roboto"/>
                <a:cs typeface="Roboto"/>
                <a:sym typeface="Roboto"/>
              </a:rPr>
              <a:t>dditional Incident functionality and workflows</a:t>
            </a:r>
            <a:endParaRPr sz="1500" b="0" i="0" u="none" strike="noStrike" cap="none">
              <a:solidFill>
                <a:srgbClr val="000000"/>
              </a:solidFill>
              <a:latin typeface="Arial"/>
              <a:ea typeface="Arial"/>
              <a:cs typeface="Arial"/>
              <a:sym typeface="Arial"/>
            </a:endParaRPr>
          </a:p>
          <a:p>
            <a:pPr marL="269999" marR="0" lvl="0" indent="-275249" algn="l" rtl="0">
              <a:lnSpc>
                <a:spcPct val="100000"/>
              </a:lnSpc>
              <a:spcBef>
                <a:spcPts val="600"/>
              </a:spcBef>
              <a:spcAft>
                <a:spcPts val="0"/>
              </a:spcAft>
              <a:buClr>
                <a:srgbClr val="515151"/>
              </a:buClr>
              <a:buSzPts val="1500"/>
              <a:buFont typeface="Arial"/>
              <a:buChar char="•"/>
            </a:pPr>
            <a:r>
              <a:rPr lang="en-ID" sz="1500" b="0" i="0" u="none" strike="noStrike" cap="none">
                <a:solidFill>
                  <a:srgbClr val="515151"/>
                </a:solidFill>
                <a:latin typeface="Roboto"/>
                <a:ea typeface="Roboto"/>
                <a:cs typeface="Roboto"/>
                <a:sym typeface="Roboto"/>
              </a:rPr>
              <a:t>To open, tap the        </a:t>
            </a:r>
            <a:r>
              <a:rPr lang="en-ID" sz="1500" b="1" i="1" u="none" strike="noStrike" cap="none">
                <a:solidFill>
                  <a:srgbClr val="515151"/>
                </a:solidFill>
                <a:latin typeface="Roboto"/>
                <a:ea typeface="Roboto"/>
                <a:cs typeface="Roboto"/>
                <a:sym typeface="Roboto"/>
              </a:rPr>
              <a:t>Navigation Menu</a:t>
            </a:r>
            <a:r>
              <a:rPr lang="en-ID" sz="1500" b="0" i="0" u="none" strike="noStrike" cap="none">
                <a:solidFill>
                  <a:srgbClr val="515151"/>
                </a:solidFill>
                <a:latin typeface="Roboto"/>
                <a:ea typeface="Roboto"/>
                <a:cs typeface="Roboto"/>
                <a:sym typeface="Roboto"/>
              </a:rPr>
              <a:t>, then</a:t>
            </a:r>
            <a:br>
              <a:rPr lang="en-ID" sz="1500" b="0" i="0" u="none" strike="noStrike" cap="none">
                <a:solidFill>
                  <a:srgbClr val="515151"/>
                </a:solidFill>
                <a:latin typeface="Roboto"/>
                <a:ea typeface="Roboto"/>
                <a:cs typeface="Roboto"/>
                <a:sym typeface="Roboto"/>
              </a:rPr>
            </a:br>
            <a:r>
              <a:rPr lang="en-ID" sz="1500" b="0" i="0" u="none" strike="noStrike" cap="none">
                <a:solidFill>
                  <a:srgbClr val="515151"/>
                </a:solidFill>
                <a:latin typeface="Roboto"/>
                <a:ea typeface="Roboto"/>
                <a:cs typeface="Roboto"/>
                <a:sym typeface="Roboto"/>
              </a:rPr>
              <a:t>tap        </a:t>
            </a:r>
            <a:r>
              <a:rPr lang="en-ID" sz="1500" b="1" i="1" u="none" strike="noStrike" cap="none">
                <a:solidFill>
                  <a:srgbClr val="515151"/>
                </a:solidFill>
                <a:latin typeface="Roboto"/>
                <a:ea typeface="Roboto"/>
                <a:cs typeface="Roboto"/>
                <a:sym typeface="Roboto"/>
              </a:rPr>
              <a:t>Incidents</a:t>
            </a:r>
            <a:endParaRPr sz="1500" b="0" i="0" u="none" strike="noStrike" cap="none">
              <a:solidFill>
                <a:srgbClr val="000000"/>
              </a:solidFill>
              <a:latin typeface="Arial"/>
              <a:ea typeface="Arial"/>
              <a:cs typeface="Arial"/>
              <a:sym typeface="Arial"/>
            </a:endParaRPr>
          </a:p>
        </p:txBody>
      </p:sp>
      <p:pic>
        <p:nvPicPr>
          <p:cNvPr id="2" name="Google Shape;27;p5">
            <a:extLst>
              <a:ext uri="{FF2B5EF4-FFF2-40B4-BE49-F238E27FC236}">
                <a16:creationId xmlns:a16="http://schemas.microsoft.com/office/drawing/2014/main" id="{FC52E95D-C27F-3768-C91A-B3EAC98C3A2E}"/>
              </a:ext>
            </a:extLst>
          </p:cNvPr>
          <p:cNvPicPr preferRelativeResize="0"/>
          <p:nvPr/>
        </p:nvPicPr>
        <p:blipFill rotWithShape="1">
          <a:blip r:embed="rId7">
            <a:alphaModFix/>
          </a:blip>
          <a:srcRect/>
          <a:stretch/>
        </p:blipFill>
        <p:spPr>
          <a:xfrm>
            <a:off x="1480365" y="3699775"/>
            <a:ext cx="274320" cy="274320"/>
          </a:xfrm>
          <a:prstGeom prst="rect">
            <a:avLst/>
          </a:prstGeom>
          <a:noFill/>
          <a:ln>
            <a:noFill/>
          </a:ln>
          <a:effectLst>
            <a:outerShdw blurRad="50800" dist="38100" dir="2700000" algn="tl" rotWithShape="0">
              <a:srgbClr val="000000">
                <a:alpha val="40000"/>
              </a:srgbClr>
            </a:outerShdw>
          </a:effectLst>
        </p:spPr>
      </p:pic>
      <p:pic>
        <p:nvPicPr>
          <p:cNvPr id="3" name="Google Shape;38;p5">
            <a:extLst>
              <a:ext uri="{FF2B5EF4-FFF2-40B4-BE49-F238E27FC236}">
                <a16:creationId xmlns:a16="http://schemas.microsoft.com/office/drawing/2014/main" id="{9342E5AD-51F7-2874-CEF6-ABFC488D0ECF}"/>
              </a:ext>
            </a:extLst>
          </p:cNvPr>
          <p:cNvPicPr preferRelativeResize="0"/>
          <p:nvPr/>
        </p:nvPicPr>
        <p:blipFill rotWithShape="1">
          <a:blip r:embed="rId6">
            <a:alphaModFix/>
          </a:blip>
          <a:srcRect/>
          <a:stretch/>
        </p:blipFill>
        <p:spPr>
          <a:xfrm>
            <a:off x="2585963" y="3476391"/>
            <a:ext cx="274320" cy="274320"/>
          </a:xfrm>
          <a:prstGeom prst="rect">
            <a:avLst/>
          </a:prstGeom>
          <a:noFill/>
          <a:ln>
            <a:noFill/>
          </a:ln>
          <a:effectLst>
            <a:outerShdw blurRad="50800" dist="38100" dir="2700000" algn="tl" rotWithShape="0">
              <a:srgbClr val="000000">
                <a:alpha val="40000"/>
              </a:srgbClr>
            </a:outerShdw>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0"/>
          <p:cNvSpPr txBox="1"/>
          <p:nvPr/>
        </p:nvSpPr>
        <p:spPr>
          <a:xfrm>
            <a:off x="290851" y="302650"/>
            <a:ext cx="7796100" cy="585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200"/>
              <a:buFont typeface="Arial"/>
              <a:buNone/>
            </a:pPr>
            <a:r>
              <a:rPr lang="en-ID" sz="3200" b="1" i="0" u="none" strike="noStrike" cap="none">
                <a:solidFill>
                  <a:schemeClr val="accent1"/>
                </a:solidFill>
                <a:latin typeface="Roboto"/>
                <a:ea typeface="Roboto"/>
                <a:cs typeface="Roboto"/>
                <a:sym typeface="Roboto"/>
              </a:rPr>
              <a:t>INCIDENTS | </a:t>
            </a:r>
            <a:r>
              <a:rPr lang="en-ID" sz="3200" b="1">
                <a:solidFill>
                  <a:srgbClr val="0E0E0E"/>
                </a:solidFill>
                <a:latin typeface="Roboto"/>
                <a:ea typeface="Roboto"/>
                <a:cs typeface="Roboto"/>
                <a:sym typeface="Roboto"/>
              </a:rPr>
              <a:t>Participate &amp; J</a:t>
            </a:r>
            <a:r>
              <a:rPr lang="en-ID" sz="3200" b="1" i="0" u="none" strike="noStrike" cap="none">
                <a:solidFill>
                  <a:srgbClr val="0E0E0E"/>
                </a:solidFill>
                <a:latin typeface="Roboto"/>
                <a:ea typeface="Roboto"/>
                <a:cs typeface="Roboto"/>
                <a:sym typeface="Roboto"/>
              </a:rPr>
              <a:t>oin Incident </a:t>
            </a:r>
            <a:endParaRPr sz="3200" b="1" i="0" u="none" strike="noStrike" cap="none">
              <a:solidFill>
                <a:srgbClr val="0E0E0E"/>
              </a:solidFill>
              <a:latin typeface="Roboto"/>
              <a:ea typeface="Roboto"/>
              <a:cs typeface="Roboto"/>
              <a:sym typeface="Roboto"/>
            </a:endParaRPr>
          </a:p>
        </p:txBody>
      </p:sp>
      <p:sp>
        <p:nvSpPr>
          <p:cNvPr id="99" name="Google Shape;99;p10"/>
          <p:cNvSpPr txBox="1"/>
          <p:nvPr/>
        </p:nvSpPr>
        <p:spPr>
          <a:xfrm>
            <a:off x="825752" y="1120093"/>
            <a:ext cx="4710900" cy="939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200"/>
              <a:buFont typeface="Arial"/>
              <a:buNone/>
            </a:pPr>
            <a:r>
              <a:rPr lang="en-ID" sz="2200" b="1" i="0" u="none" strike="noStrike" cap="none">
                <a:solidFill>
                  <a:srgbClr val="515151"/>
                </a:solidFill>
                <a:latin typeface="Roboto"/>
                <a:ea typeface="Roboto"/>
                <a:cs typeface="Roboto"/>
                <a:sym typeface="Roboto"/>
              </a:rPr>
              <a:t>Patient</a:t>
            </a:r>
            <a:r>
              <a:rPr lang="en-ID" sz="2200" b="1">
                <a:solidFill>
                  <a:srgbClr val="515151"/>
                </a:solidFill>
                <a:latin typeface="Roboto"/>
                <a:ea typeface="Roboto"/>
                <a:cs typeface="Roboto"/>
                <a:sym typeface="Roboto"/>
              </a:rPr>
              <a:t>s Screen</a:t>
            </a:r>
            <a:endParaRPr sz="1200" b="0" i="0" u="none" strike="noStrike" cap="none">
              <a:solidFill>
                <a:srgbClr val="000000"/>
              </a:solidFill>
              <a:latin typeface="Arial"/>
              <a:ea typeface="Arial"/>
              <a:cs typeface="Arial"/>
              <a:sym typeface="Arial"/>
            </a:endParaRPr>
          </a:p>
          <a:p>
            <a:pPr marL="285750" marR="0" lvl="0" indent="-279400" algn="l" rtl="0">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This is what you will use daily</a:t>
            </a:r>
            <a:endParaRPr sz="1500" b="0" i="0" u="none" strike="noStrike" cap="none">
              <a:solidFill>
                <a:srgbClr val="000000"/>
              </a:solidFill>
              <a:latin typeface="Arial"/>
              <a:ea typeface="Arial"/>
              <a:cs typeface="Arial"/>
              <a:sym typeface="Arial"/>
            </a:endParaRPr>
          </a:p>
          <a:p>
            <a:pPr marL="285750" marR="0" lvl="0" indent="-279400" algn="l" rtl="0">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View your patients under </a:t>
            </a:r>
            <a:r>
              <a:rPr lang="en-ID" sz="1500" b="1" i="1" u="none" strike="noStrike" cap="none">
                <a:solidFill>
                  <a:srgbClr val="676767"/>
                </a:solidFill>
                <a:latin typeface="Roboto"/>
                <a:ea typeface="Roboto"/>
                <a:cs typeface="Roboto"/>
                <a:sym typeface="Roboto"/>
              </a:rPr>
              <a:t>My Patients</a:t>
            </a:r>
            <a:endParaRPr sz="1500" b="1" i="1" u="none" strike="noStrike" cap="none">
              <a:solidFill>
                <a:srgbClr val="000000"/>
              </a:solidFill>
            </a:endParaRPr>
          </a:p>
        </p:txBody>
      </p:sp>
      <p:pic>
        <p:nvPicPr>
          <p:cNvPr id="100" name="Google Shape;100;p10"/>
          <p:cNvPicPr preferRelativeResize="0"/>
          <p:nvPr/>
        </p:nvPicPr>
        <p:blipFill rotWithShape="1">
          <a:blip r:embed="rId3">
            <a:alphaModFix/>
          </a:blip>
          <a:srcRect t="4884" b="54975"/>
          <a:stretch/>
        </p:blipFill>
        <p:spPr>
          <a:xfrm>
            <a:off x="6326537" y="1369923"/>
            <a:ext cx="2492400" cy="2165700"/>
          </a:xfrm>
          <a:prstGeom prst="roundRect">
            <a:avLst>
              <a:gd name="adj" fmla="val 3143"/>
            </a:avLst>
          </a:prstGeom>
          <a:noFill/>
          <a:ln w="22225" cap="flat" cmpd="sng">
            <a:solidFill>
              <a:schemeClr val="lt1"/>
            </a:solidFill>
            <a:prstDash val="solid"/>
            <a:round/>
            <a:headEnd type="none" w="sm" len="sm"/>
            <a:tailEnd type="none" w="sm" len="sm"/>
          </a:ln>
          <a:effectLst>
            <a:outerShdw blurRad="190500" dist="88900" dir="2700000" algn="tl" rotWithShape="0">
              <a:srgbClr val="000000">
                <a:alpha val="20000"/>
              </a:srgbClr>
            </a:outerShdw>
          </a:effectLst>
        </p:spPr>
      </p:pic>
      <p:pic>
        <p:nvPicPr>
          <p:cNvPr id="101" name="Google Shape;101;p10"/>
          <p:cNvPicPr preferRelativeResize="0"/>
          <p:nvPr/>
        </p:nvPicPr>
        <p:blipFill rotWithShape="1">
          <a:blip r:embed="rId4">
            <a:alphaModFix/>
          </a:blip>
          <a:srcRect t="4827" b="54906"/>
          <a:stretch/>
        </p:blipFill>
        <p:spPr>
          <a:xfrm>
            <a:off x="9041559" y="1363682"/>
            <a:ext cx="2492400" cy="2165700"/>
          </a:xfrm>
          <a:prstGeom prst="roundRect">
            <a:avLst>
              <a:gd name="adj" fmla="val 3143"/>
            </a:avLst>
          </a:prstGeom>
          <a:noFill/>
          <a:ln w="22225" cap="flat" cmpd="sng">
            <a:solidFill>
              <a:schemeClr val="lt1"/>
            </a:solidFill>
            <a:prstDash val="solid"/>
            <a:round/>
            <a:headEnd type="none" w="sm" len="sm"/>
            <a:tailEnd type="none" w="sm" len="sm"/>
          </a:ln>
          <a:effectLst>
            <a:outerShdw blurRad="190500" dist="88900" dir="2700000" algn="tl" rotWithShape="0">
              <a:srgbClr val="000000">
                <a:alpha val="20000"/>
              </a:srgbClr>
            </a:outerShdw>
          </a:effectLst>
        </p:spPr>
      </p:pic>
      <p:pic>
        <p:nvPicPr>
          <p:cNvPr id="102" name="Google Shape;102;p10"/>
          <p:cNvPicPr preferRelativeResize="0"/>
          <p:nvPr/>
        </p:nvPicPr>
        <p:blipFill rotWithShape="1">
          <a:blip r:embed="rId5">
            <a:alphaModFix/>
          </a:blip>
          <a:srcRect t="4467" b="55064"/>
          <a:stretch/>
        </p:blipFill>
        <p:spPr>
          <a:xfrm>
            <a:off x="6326537" y="3721040"/>
            <a:ext cx="2492400" cy="2165700"/>
          </a:xfrm>
          <a:prstGeom prst="roundRect">
            <a:avLst>
              <a:gd name="adj" fmla="val 3143"/>
            </a:avLst>
          </a:prstGeom>
          <a:noFill/>
          <a:ln w="22225" cap="flat" cmpd="sng">
            <a:solidFill>
              <a:schemeClr val="lt1"/>
            </a:solidFill>
            <a:prstDash val="solid"/>
            <a:round/>
            <a:headEnd type="none" w="sm" len="sm"/>
            <a:tailEnd type="none" w="sm" len="sm"/>
          </a:ln>
          <a:effectLst>
            <a:outerShdw blurRad="190500" dist="88900" dir="2700000" algn="tl" rotWithShape="0">
              <a:srgbClr val="000000">
                <a:alpha val="20000"/>
              </a:srgbClr>
            </a:outerShdw>
          </a:effectLst>
        </p:spPr>
      </p:pic>
      <p:pic>
        <p:nvPicPr>
          <p:cNvPr id="103" name="Google Shape;103;p10"/>
          <p:cNvPicPr preferRelativeResize="0"/>
          <p:nvPr/>
        </p:nvPicPr>
        <p:blipFill rotWithShape="1">
          <a:blip r:embed="rId6">
            <a:alphaModFix/>
          </a:blip>
          <a:srcRect/>
          <a:stretch/>
        </p:blipFill>
        <p:spPr>
          <a:xfrm>
            <a:off x="7343936" y="971193"/>
            <a:ext cx="457601" cy="457601"/>
          </a:xfrm>
          <a:prstGeom prst="rect">
            <a:avLst/>
          </a:prstGeom>
          <a:noFill/>
          <a:ln>
            <a:noFill/>
          </a:ln>
          <a:effectLst>
            <a:outerShdw blurRad="50800" dist="38100" dir="2700000" algn="tl" rotWithShape="0">
              <a:srgbClr val="000000">
                <a:alpha val="40000"/>
              </a:srgbClr>
            </a:outerShdw>
          </a:effectLst>
        </p:spPr>
      </p:pic>
      <p:pic>
        <p:nvPicPr>
          <p:cNvPr id="104" name="Google Shape;104;p10"/>
          <p:cNvPicPr preferRelativeResize="0"/>
          <p:nvPr/>
        </p:nvPicPr>
        <p:blipFill rotWithShape="1">
          <a:blip r:embed="rId7">
            <a:alphaModFix/>
          </a:blip>
          <a:srcRect/>
          <a:stretch/>
        </p:blipFill>
        <p:spPr>
          <a:xfrm>
            <a:off x="10050528" y="975309"/>
            <a:ext cx="457200" cy="457200"/>
          </a:xfrm>
          <a:prstGeom prst="rect">
            <a:avLst/>
          </a:prstGeom>
          <a:noFill/>
          <a:ln>
            <a:noFill/>
          </a:ln>
          <a:effectLst>
            <a:outerShdw blurRad="50800" dist="38100" dir="2700000" algn="tl" rotWithShape="0">
              <a:srgbClr val="000000">
                <a:alpha val="40000"/>
              </a:srgbClr>
            </a:outerShdw>
          </a:effectLst>
        </p:spPr>
      </p:pic>
      <p:pic>
        <p:nvPicPr>
          <p:cNvPr id="105" name="Google Shape;105;p10"/>
          <p:cNvPicPr preferRelativeResize="0"/>
          <p:nvPr/>
        </p:nvPicPr>
        <p:blipFill rotWithShape="1">
          <a:blip r:embed="rId8">
            <a:alphaModFix/>
          </a:blip>
          <a:srcRect/>
          <a:stretch/>
        </p:blipFill>
        <p:spPr>
          <a:xfrm>
            <a:off x="6627183" y="1357910"/>
            <a:ext cx="353886" cy="353886"/>
          </a:xfrm>
          <a:prstGeom prst="rect">
            <a:avLst/>
          </a:prstGeom>
          <a:noFill/>
          <a:ln>
            <a:noFill/>
          </a:ln>
          <a:effectLst>
            <a:outerShdw blurRad="50800" dist="38100" dir="2700000" algn="tl" rotWithShape="0">
              <a:srgbClr val="000000">
                <a:alpha val="40000"/>
              </a:srgbClr>
            </a:outerShdw>
          </a:effectLst>
        </p:spPr>
      </p:pic>
      <p:pic>
        <p:nvPicPr>
          <p:cNvPr id="106" name="Google Shape;106;p10"/>
          <p:cNvPicPr preferRelativeResize="0"/>
          <p:nvPr/>
        </p:nvPicPr>
        <p:blipFill rotWithShape="1">
          <a:blip r:embed="rId9">
            <a:alphaModFix/>
          </a:blip>
          <a:srcRect/>
          <a:stretch/>
        </p:blipFill>
        <p:spPr>
          <a:xfrm>
            <a:off x="7175583" y="5349018"/>
            <a:ext cx="353886" cy="353886"/>
          </a:xfrm>
          <a:prstGeom prst="rect">
            <a:avLst/>
          </a:prstGeom>
          <a:noFill/>
          <a:ln>
            <a:noFill/>
          </a:ln>
          <a:effectLst>
            <a:outerShdw blurRad="50800" dist="38100" dir="2700000" algn="tl" rotWithShape="0">
              <a:srgbClr val="000000">
                <a:alpha val="40000"/>
              </a:srgbClr>
            </a:outerShdw>
          </a:effectLst>
        </p:spPr>
      </p:pic>
      <p:pic>
        <p:nvPicPr>
          <p:cNvPr id="107" name="Google Shape;107;p10"/>
          <p:cNvPicPr preferRelativeResize="0"/>
          <p:nvPr/>
        </p:nvPicPr>
        <p:blipFill rotWithShape="1">
          <a:blip r:embed="rId6">
            <a:alphaModFix/>
          </a:blip>
          <a:srcRect/>
          <a:stretch/>
        </p:blipFill>
        <p:spPr>
          <a:xfrm>
            <a:off x="454175" y="1178773"/>
            <a:ext cx="353875" cy="353875"/>
          </a:xfrm>
          <a:prstGeom prst="rect">
            <a:avLst/>
          </a:prstGeom>
          <a:noFill/>
          <a:ln>
            <a:noFill/>
          </a:ln>
          <a:effectLst>
            <a:outerShdw blurRad="50800" dist="38100" dir="2700000" algn="tl" rotWithShape="0">
              <a:srgbClr val="000000">
                <a:alpha val="40000"/>
              </a:srgbClr>
            </a:outerShdw>
          </a:effectLst>
        </p:spPr>
      </p:pic>
      <p:pic>
        <p:nvPicPr>
          <p:cNvPr id="108" name="Google Shape;108;p10"/>
          <p:cNvPicPr preferRelativeResize="0"/>
          <p:nvPr/>
        </p:nvPicPr>
        <p:blipFill rotWithShape="1">
          <a:blip r:embed="rId7">
            <a:alphaModFix/>
          </a:blip>
          <a:srcRect/>
          <a:stretch/>
        </p:blipFill>
        <p:spPr>
          <a:xfrm>
            <a:off x="454163" y="2337076"/>
            <a:ext cx="353900" cy="353900"/>
          </a:xfrm>
          <a:prstGeom prst="rect">
            <a:avLst/>
          </a:prstGeom>
          <a:noFill/>
          <a:ln>
            <a:noFill/>
          </a:ln>
          <a:effectLst>
            <a:outerShdw blurRad="50800" dist="38100" dir="2700000" algn="tl" rotWithShape="0">
              <a:srgbClr val="000000">
                <a:alpha val="40000"/>
              </a:srgbClr>
            </a:outerShdw>
          </a:effectLst>
        </p:spPr>
      </p:pic>
      <p:sp>
        <p:nvSpPr>
          <p:cNvPr id="109" name="Google Shape;109;p10"/>
          <p:cNvSpPr txBox="1"/>
          <p:nvPr/>
        </p:nvSpPr>
        <p:spPr>
          <a:xfrm>
            <a:off x="825750" y="2282650"/>
            <a:ext cx="5142000" cy="15084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200"/>
              <a:buFont typeface="Arial"/>
              <a:buNone/>
            </a:pPr>
            <a:r>
              <a:rPr lang="en-ID" sz="2200" b="1" i="0" u="none" strike="noStrike" cap="none">
                <a:solidFill>
                  <a:srgbClr val="515151"/>
                </a:solidFill>
                <a:latin typeface="Roboto"/>
                <a:ea typeface="Roboto"/>
                <a:cs typeface="Roboto"/>
                <a:sym typeface="Roboto"/>
              </a:rPr>
              <a:t>Incident</a:t>
            </a:r>
            <a:r>
              <a:rPr lang="en-ID" sz="2200" b="1">
                <a:solidFill>
                  <a:srgbClr val="515151"/>
                </a:solidFill>
                <a:latin typeface="Roboto"/>
                <a:ea typeface="Roboto"/>
                <a:cs typeface="Roboto"/>
                <a:sym typeface="Roboto"/>
              </a:rPr>
              <a:t>s Screen</a:t>
            </a:r>
            <a:endParaRPr sz="1200" b="0" i="0" u="none" strike="noStrike" cap="none">
              <a:solidFill>
                <a:srgbClr val="000000"/>
              </a:solidFill>
              <a:latin typeface="Arial"/>
              <a:ea typeface="Arial"/>
              <a:cs typeface="Arial"/>
              <a:sym typeface="Arial"/>
            </a:endParaRPr>
          </a:p>
          <a:p>
            <a:pPr marL="269999" marR="0" lvl="0" indent="-275249" algn="l" rtl="0">
              <a:lnSpc>
                <a:spcPct val="100000"/>
              </a:lnSpc>
              <a:spcBef>
                <a:spcPts val="0"/>
              </a:spcBef>
              <a:spcAft>
                <a:spcPts val="0"/>
              </a:spcAft>
              <a:buClr>
                <a:srgbClr val="515151"/>
              </a:buClr>
              <a:buSzPts val="1500"/>
              <a:buFont typeface="Arial"/>
              <a:buChar char="•"/>
            </a:pPr>
            <a:r>
              <a:rPr lang="en-ID" sz="1500">
                <a:solidFill>
                  <a:srgbClr val="515151"/>
                </a:solidFill>
                <a:latin typeface="Roboto"/>
                <a:ea typeface="Roboto"/>
                <a:cs typeface="Roboto"/>
                <a:sym typeface="Roboto"/>
              </a:rPr>
              <a:t>This screen g</a:t>
            </a:r>
            <a:r>
              <a:rPr lang="en-ID" sz="1500" b="0" i="0" u="none" strike="noStrike" cap="none">
                <a:solidFill>
                  <a:srgbClr val="515151"/>
                </a:solidFill>
                <a:latin typeface="Roboto"/>
                <a:ea typeface="Roboto"/>
                <a:cs typeface="Roboto"/>
                <a:sym typeface="Roboto"/>
              </a:rPr>
              <a:t>roups </a:t>
            </a:r>
            <a:r>
              <a:rPr lang="en-ID" sz="1500">
                <a:solidFill>
                  <a:srgbClr val="515151"/>
                </a:solidFill>
                <a:latin typeface="Roboto"/>
                <a:ea typeface="Roboto"/>
                <a:cs typeface="Roboto"/>
                <a:sym typeface="Roboto"/>
              </a:rPr>
              <a:t>patient channels under one</a:t>
            </a:r>
            <a:r>
              <a:rPr lang="en-ID" sz="1500" b="0" i="0" u="none" strike="noStrike" cap="none">
                <a:solidFill>
                  <a:srgbClr val="515151"/>
                </a:solidFill>
                <a:latin typeface="Roboto"/>
                <a:ea typeface="Roboto"/>
                <a:cs typeface="Roboto"/>
                <a:sym typeface="Roboto"/>
              </a:rPr>
              <a:t> Incident</a:t>
            </a:r>
            <a:endParaRPr sz="1500" b="0" i="0" u="none" strike="noStrike" cap="none">
              <a:solidFill>
                <a:srgbClr val="000000"/>
              </a:solidFill>
              <a:latin typeface="Arial"/>
              <a:ea typeface="Arial"/>
              <a:cs typeface="Arial"/>
              <a:sym typeface="Arial"/>
            </a:endParaRPr>
          </a:p>
          <a:p>
            <a:pPr marL="269999" marR="0" lvl="0" indent="-275249" algn="l" rtl="0">
              <a:lnSpc>
                <a:spcPct val="100000"/>
              </a:lnSpc>
              <a:spcBef>
                <a:spcPts val="600"/>
              </a:spcBef>
              <a:spcAft>
                <a:spcPts val="0"/>
              </a:spcAft>
              <a:buClr>
                <a:srgbClr val="515151"/>
              </a:buClr>
              <a:buSzPts val="1500"/>
              <a:buFont typeface="Arial"/>
              <a:buChar char="•"/>
            </a:pPr>
            <a:r>
              <a:rPr lang="en-ID" sz="1500">
                <a:solidFill>
                  <a:srgbClr val="515151"/>
                </a:solidFill>
                <a:latin typeface="Roboto"/>
                <a:ea typeface="Roboto"/>
                <a:cs typeface="Roboto"/>
                <a:sym typeface="Roboto"/>
              </a:rPr>
              <a:t>Offers a</a:t>
            </a:r>
            <a:r>
              <a:rPr lang="en-ID" sz="1500" b="0" i="0" u="none" strike="noStrike" cap="none">
                <a:solidFill>
                  <a:srgbClr val="515151"/>
                </a:solidFill>
                <a:latin typeface="Roboto"/>
                <a:ea typeface="Roboto"/>
                <a:cs typeface="Roboto"/>
                <a:sym typeface="Roboto"/>
              </a:rPr>
              <a:t>dditional Incident functionality and workflows</a:t>
            </a:r>
            <a:endParaRPr sz="1500" b="0" i="0" u="none" strike="noStrike" cap="none">
              <a:solidFill>
                <a:srgbClr val="000000"/>
              </a:solidFill>
              <a:latin typeface="Arial"/>
              <a:ea typeface="Arial"/>
              <a:cs typeface="Arial"/>
              <a:sym typeface="Arial"/>
            </a:endParaRPr>
          </a:p>
          <a:p>
            <a:pPr marL="269999" marR="0" lvl="0" indent="-275249" algn="l" rtl="0">
              <a:lnSpc>
                <a:spcPct val="100000"/>
              </a:lnSpc>
              <a:spcBef>
                <a:spcPts val="600"/>
              </a:spcBef>
              <a:spcAft>
                <a:spcPts val="0"/>
              </a:spcAft>
              <a:buClr>
                <a:srgbClr val="515151"/>
              </a:buClr>
              <a:buSzPts val="1500"/>
              <a:buFont typeface="Arial"/>
              <a:buChar char="•"/>
            </a:pPr>
            <a:r>
              <a:rPr lang="en-ID" sz="1500" b="0" i="0" u="none" strike="noStrike" cap="none">
                <a:solidFill>
                  <a:srgbClr val="515151"/>
                </a:solidFill>
                <a:latin typeface="Roboto"/>
                <a:ea typeface="Roboto"/>
                <a:cs typeface="Roboto"/>
                <a:sym typeface="Roboto"/>
              </a:rPr>
              <a:t>To open, tap the        </a:t>
            </a:r>
            <a:r>
              <a:rPr lang="en-ID" sz="1500" b="1" i="1" u="none" strike="noStrike" cap="none">
                <a:solidFill>
                  <a:srgbClr val="515151"/>
                </a:solidFill>
                <a:latin typeface="Roboto"/>
                <a:ea typeface="Roboto"/>
                <a:cs typeface="Roboto"/>
                <a:sym typeface="Roboto"/>
              </a:rPr>
              <a:t>Navigation Menu</a:t>
            </a:r>
            <a:r>
              <a:rPr lang="en-ID" sz="1500" b="0" i="0" u="none" strike="noStrike" cap="none">
                <a:solidFill>
                  <a:srgbClr val="515151"/>
                </a:solidFill>
                <a:latin typeface="Roboto"/>
                <a:ea typeface="Roboto"/>
                <a:cs typeface="Roboto"/>
                <a:sym typeface="Roboto"/>
              </a:rPr>
              <a:t>, then</a:t>
            </a:r>
            <a:br>
              <a:rPr lang="en-ID" sz="1500" b="0" i="0" u="none" strike="noStrike" cap="none">
                <a:solidFill>
                  <a:srgbClr val="515151"/>
                </a:solidFill>
                <a:latin typeface="Roboto"/>
                <a:ea typeface="Roboto"/>
                <a:cs typeface="Roboto"/>
                <a:sym typeface="Roboto"/>
              </a:rPr>
            </a:br>
            <a:r>
              <a:rPr lang="en-ID" sz="1500" b="0" i="0" u="none" strike="noStrike" cap="none">
                <a:solidFill>
                  <a:srgbClr val="515151"/>
                </a:solidFill>
                <a:latin typeface="Roboto"/>
                <a:ea typeface="Roboto"/>
                <a:cs typeface="Roboto"/>
                <a:sym typeface="Roboto"/>
              </a:rPr>
              <a:t>tap        </a:t>
            </a:r>
            <a:r>
              <a:rPr lang="en-ID" sz="1500" b="1" i="1" u="none" strike="noStrike" cap="none">
                <a:solidFill>
                  <a:srgbClr val="515151"/>
                </a:solidFill>
                <a:latin typeface="Roboto"/>
                <a:ea typeface="Roboto"/>
                <a:cs typeface="Roboto"/>
                <a:sym typeface="Roboto"/>
              </a:rPr>
              <a:t>Incidents</a:t>
            </a:r>
            <a:endParaRPr sz="1500" b="0" i="0" u="none" strike="noStrike" cap="none">
              <a:solidFill>
                <a:srgbClr val="000000"/>
              </a:solidFill>
              <a:latin typeface="Arial"/>
              <a:ea typeface="Arial"/>
              <a:cs typeface="Arial"/>
              <a:sym typeface="Arial"/>
            </a:endParaRPr>
          </a:p>
        </p:txBody>
      </p:sp>
      <p:pic>
        <p:nvPicPr>
          <p:cNvPr id="2" name="Google Shape;27;p5">
            <a:extLst>
              <a:ext uri="{FF2B5EF4-FFF2-40B4-BE49-F238E27FC236}">
                <a16:creationId xmlns:a16="http://schemas.microsoft.com/office/drawing/2014/main" id="{6931E555-BF66-D526-05B6-97A040AFB971}"/>
              </a:ext>
            </a:extLst>
          </p:cNvPr>
          <p:cNvPicPr preferRelativeResize="0"/>
          <p:nvPr/>
        </p:nvPicPr>
        <p:blipFill rotWithShape="1">
          <a:blip r:embed="rId9">
            <a:alphaModFix/>
          </a:blip>
          <a:srcRect/>
          <a:stretch/>
        </p:blipFill>
        <p:spPr>
          <a:xfrm>
            <a:off x="1480365" y="3699775"/>
            <a:ext cx="274320" cy="274320"/>
          </a:xfrm>
          <a:prstGeom prst="rect">
            <a:avLst/>
          </a:prstGeom>
          <a:noFill/>
          <a:ln>
            <a:noFill/>
          </a:ln>
          <a:effectLst>
            <a:outerShdw blurRad="50800" dist="38100" dir="2700000" algn="tl" rotWithShape="0">
              <a:srgbClr val="000000">
                <a:alpha val="40000"/>
              </a:srgbClr>
            </a:outerShdw>
          </a:effectLst>
        </p:spPr>
      </p:pic>
      <p:pic>
        <p:nvPicPr>
          <p:cNvPr id="3" name="Google Shape;38;p5">
            <a:extLst>
              <a:ext uri="{FF2B5EF4-FFF2-40B4-BE49-F238E27FC236}">
                <a16:creationId xmlns:a16="http://schemas.microsoft.com/office/drawing/2014/main" id="{2F3EAD85-04A3-2A45-CD4A-1669FBF2A1BE}"/>
              </a:ext>
            </a:extLst>
          </p:cNvPr>
          <p:cNvPicPr preferRelativeResize="0"/>
          <p:nvPr/>
        </p:nvPicPr>
        <p:blipFill rotWithShape="1">
          <a:blip r:embed="rId8">
            <a:alphaModFix/>
          </a:blip>
          <a:srcRect/>
          <a:stretch/>
        </p:blipFill>
        <p:spPr>
          <a:xfrm>
            <a:off x="2585963" y="3476391"/>
            <a:ext cx="274320" cy="274320"/>
          </a:xfrm>
          <a:prstGeom prst="rect">
            <a:avLst/>
          </a:prstGeom>
          <a:noFill/>
          <a:ln>
            <a:noFill/>
          </a:ln>
          <a:effectLst>
            <a:outerShdw blurRad="50800" dist="38100" dir="2700000" algn="tl" rotWithShape="0">
              <a:srgbClr val="000000">
                <a:alpha val="40000"/>
              </a:srgbClr>
            </a:outerShdw>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1"/>
          <p:cNvSpPr txBox="1"/>
          <p:nvPr/>
        </p:nvSpPr>
        <p:spPr>
          <a:xfrm>
            <a:off x="290851" y="302650"/>
            <a:ext cx="7796100" cy="585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200"/>
              <a:buFont typeface="Arial"/>
              <a:buNone/>
            </a:pPr>
            <a:r>
              <a:rPr lang="en-ID" sz="3200" b="1" i="0" u="none" strike="noStrike" cap="none">
                <a:solidFill>
                  <a:schemeClr val="accent1"/>
                </a:solidFill>
                <a:latin typeface="Roboto"/>
                <a:ea typeface="Roboto"/>
                <a:cs typeface="Roboto"/>
                <a:sym typeface="Roboto"/>
              </a:rPr>
              <a:t>INCIDENTS | </a:t>
            </a:r>
            <a:r>
              <a:rPr lang="en-ID" sz="3200" b="1">
                <a:solidFill>
                  <a:srgbClr val="0E0E0E"/>
                </a:solidFill>
                <a:latin typeface="Roboto"/>
                <a:ea typeface="Roboto"/>
                <a:cs typeface="Roboto"/>
                <a:sym typeface="Roboto"/>
              </a:rPr>
              <a:t>Participate &amp; J</a:t>
            </a:r>
            <a:r>
              <a:rPr lang="en-ID" sz="3200" b="1" i="0" u="none" strike="noStrike" cap="none">
                <a:solidFill>
                  <a:srgbClr val="0E0E0E"/>
                </a:solidFill>
                <a:latin typeface="Roboto"/>
                <a:ea typeface="Roboto"/>
                <a:cs typeface="Roboto"/>
                <a:sym typeface="Roboto"/>
              </a:rPr>
              <a:t>oin Incident </a:t>
            </a:r>
            <a:endParaRPr sz="3200" b="1" i="0" u="none" strike="noStrike" cap="none">
              <a:solidFill>
                <a:srgbClr val="0E0E0E"/>
              </a:solidFill>
              <a:latin typeface="Roboto"/>
              <a:ea typeface="Roboto"/>
              <a:cs typeface="Roboto"/>
              <a:sym typeface="Roboto"/>
            </a:endParaRPr>
          </a:p>
        </p:txBody>
      </p:sp>
      <p:sp>
        <p:nvSpPr>
          <p:cNvPr id="117" name="Google Shape;117;p11"/>
          <p:cNvSpPr txBox="1"/>
          <p:nvPr/>
        </p:nvSpPr>
        <p:spPr>
          <a:xfrm>
            <a:off x="825752" y="1120093"/>
            <a:ext cx="4710900" cy="939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200"/>
              <a:buFont typeface="Arial"/>
              <a:buNone/>
            </a:pPr>
            <a:r>
              <a:rPr lang="en-ID" sz="2200" b="1" i="0" u="none" strike="noStrike" cap="none">
                <a:solidFill>
                  <a:srgbClr val="515151"/>
                </a:solidFill>
                <a:latin typeface="Roboto"/>
                <a:ea typeface="Roboto"/>
                <a:cs typeface="Roboto"/>
                <a:sym typeface="Roboto"/>
              </a:rPr>
              <a:t>Patient</a:t>
            </a:r>
            <a:r>
              <a:rPr lang="en-ID" sz="2200" b="1">
                <a:solidFill>
                  <a:srgbClr val="515151"/>
                </a:solidFill>
                <a:latin typeface="Roboto"/>
                <a:ea typeface="Roboto"/>
                <a:cs typeface="Roboto"/>
                <a:sym typeface="Roboto"/>
              </a:rPr>
              <a:t>s Screen</a:t>
            </a:r>
            <a:endParaRPr sz="1200" b="0" i="0" u="none" strike="noStrike" cap="none">
              <a:solidFill>
                <a:srgbClr val="000000"/>
              </a:solidFill>
              <a:latin typeface="Arial"/>
              <a:ea typeface="Arial"/>
              <a:cs typeface="Arial"/>
              <a:sym typeface="Arial"/>
            </a:endParaRPr>
          </a:p>
          <a:p>
            <a:pPr marL="285750" marR="0" lvl="0" indent="-279400" algn="l" rtl="0">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This is what you will use daily</a:t>
            </a:r>
            <a:endParaRPr sz="1500" b="0" i="0" u="none" strike="noStrike" cap="none">
              <a:solidFill>
                <a:srgbClr val="000000"/>
              </a:solidFill>
              <a:latin typeface="Arial"/>
              <a:ea typeface="Arial"/>
              <a:cs typeface="Arial"/>
              <a:sym typeface="Arial"/>
            </a:endParaRPr>
          </a:p>
          <a:p>
            <a:pPr marL="285750" marR="0" lvl="0" indent="-279400" algn="l" rtl="0">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View your patients under </a:t>
            </a:r>
            <a:r>
              <a:rPr lang="en-ID" sz="1500" b="1" i="1" u="none" strike="noStrike" cap="none">
                <a:solidFill>
                  <a:srgbClr val="676767"/>
                </a:solidFill>
                <a:latin typeface="Roboto"/>
                <a:ea typeface="Roboto"/>
                <a:cs typeface="Roboto"/>
                <a:sym typeface="Roboto"/>
              </a:rPr>
              <a:t>My Patients</a:t>
            </a:r>
            <a:endParaRPr sz="1500" b="1" i="1" u="none" strike="noStrike" cap="none">
              <a:solidFill>
                <a:srgbClr val="000000"/>
              </a:solidFill>
            </a:endParaRPr>
          </a:p>
        </p:txBody>
      </p:sp>
      <p:pic>
        <p:nvPicPr>
          <p:cNvPr id="118" name="Google Shape;118;p11"/>
          <p:cNvPicPr preferRelativeResize="0"/>
          <p:nvPr/>
        </p:nvPicPr>
        <p:blipFill rotWithShape="1">
          <a:blip r:embed="rId3">
            <a:alphaModFix/>
          </a:blip>
          <a:srcRect t="4884" b="54975"/>
          <a:stretch/>
        </p:blipFill>
        <p:spPr>
          <a:xfrm>
            <a:off x="6326537" y="1369923"/>
            <a:ext cx="2492400" cy="2165700"/>
          </a:xfrm>
          <a:prstGeom prst="roundRect">
            <a:avLst>
              <a:gd name="adj" fmla="val 3143"/>
            </a:avLst>
          </a:prstGeom>
          <a:noFill/>
          <a:ln w="22225" cap="flat" cmpd="sng">
            <a:solidFill>
              <a:schemeClr val="lt1"/>
            </a:solidFill>
            <a:prstDash val="solid"/>
            <a:round/>
            <a:headEnd type="none" w="sm" len="sm"/>
            <a:tailEnd type="none" w="sm" len="sm"/>
          </a:ln>
          <a:effectLst>
            <a:outerShdw blurRad="190500" dist="88900" dir="2700000" algn="tl" rotWithShape="0">
              <a:srgbClr val="000000">
                <a:alpha val="20000"/>
              </a:srgbClr>
            </a:outerShdw>
          </a:effectLst>
        </p:spPr>
      </p:pic>
      <p:pic>
        <p:nvPicPr>
          <p:cNvPr id="119" name="Google Shape;119;p11"/>
          <p:cNvPicPr preferRelativeResize="0"/>
          <p:nvPr/>
        </p:nvPicPr>
        <p:blipFill rotWithShape="1">
          <a:blip r:embed="rId4">
            <a:alphaModFix/>
          </a:blip>
          <a:srcRect t="4827" b="54906"/>
          <a:stretch/>
        </p:blipFill>
        <p:spPr>
          <a:xfrm>
            <a:off x="9041559" y="1363682"/>
            <a:ext cx="2492400" cy="2165700"/>
          </a:xfrm>
          <a:prstGeom prst="roundRect">
            <a:avLst>
              <a:gd name="adj" fmla="val 3143"/>
            </a:avLst>
          </a:prstGeom>
          <a:noFill/>
          <a:ln w="22225" cap="flat" cmpd="sng">
            <a:solidFill>
              <a:schemeClr val="lt1"/>
            </a:solidFill>
            <a:prstDash val="solid"/>
            <a:round/>
            <a:headEnd type="none" w="sm" len="sm"/>
            <a:tailEnd type="none" w="sm" len="sm"/>
          </a:ln>
          <a:effectLst>
            <a:outerShdw blurRad="190500" dist="88900" dir="2700000" algn="tl" rotWithShape="0">
              <a:srgbClr val="000000">
                <a:alpha val="20000"/>
              </a:srgbClr>
            </a:outerShdw>
          </a:effectLst>
        </p:spPr>
      </p:pic>
      <p:pic>
        <p:nvPicPr>
          <p:cNvPr id="120" name="Google Shape;120;p11"/>
          <p:cNvPicPr preferRelativeResize="0"/>
          <p:nvPr/>
        </p:nvPicPr>
        <p:blipFill rotWithShape="1">
          <a:blip r:embed="rId5">
            <a:alphaModFix/>
          </a:blip>
          <a:srcRect t="4467" b="55064"/>
          <a:stretch/>
        </p:blipFill>
        <p:spPr>
          <a:xfrm>
            <a:off x="6326537" y="3721040"/>
            <a:ext cx="2492400" cy="2165700"/>
          </a:xfrm>
          <a:prstGeom prst="roundRect">
            <a:avLst>
              <a:gd name="adj" fmla="val 3143"/>
            </a:avLst>
          </a:prstGeom>
          <a:noFill/>
          <a:ln w="22225" cap="flat" cmpd="sng">
            <a:solidFill>
              <a:schemeClr val="lt1"/>
            </a:solidFill>
            <a:prstDash val="solid"/>
            <a:round/>
            <a:headEnd type="none" w="sm" len="sm"/>
            <a:tailEnd type="none" w="sm" len="sm"/>
          </a:ln>
          <a:effectLst>
            <a:outerShdw blurRad="190500" dist="88900" dir="2700000" algn="tl" rotWithShape="0">
              <a:srgbClr val="000000">
                <a:alpha val="20000"/>
              </a:srgbClr>
            </a:outerShdw>
          </a:effectLst>
        </p:spPr>
      </p:pic>
      <p:pic>
        <p:nvPicPr>
          <p:cNvPr id="121" name="Google Shape;121;p11"/>
          <p:cNvPicPr preferRelativeResize="0"/>
          <p:nvPr/>
        </p:nvPicPr>
        <p:blipFill rotWithShape="1">
          <a:blip r:embed="rId6">
            <a:alphaModFix/>
          </a:blip>
          <a:srcRect/>
          <a:stretch/>
        </p:blipFill>
        <p:spPr>
          <a:xfrm>
            <a:off x="7343936" y="971193"/>
            <a:ext cx="457601" cy="457601"/>
          </a:xfrm>
          <a:prstGeom prst="rect">
            <a:avLst/>
          </a:prstGeom>
          <a:noFill/>
          <a:ln>
            <a:noFill/>
          </a:ln>
          <a:effectLst>
            <a:outerShdw blurRad="50800" dist="38100" dir="2700000" algn="tl" rotWithShape="0">
              <a:srgbClr val="000000">
                <a:alpha val="40000"/>
              </a:srgbClr>
            </a:outerShdw>
          </a:effectLst>
        </p:spPr>
      </p:pic>
      <p:pic>
        <p:nvPicPr>
          <p:cNvPr id="122" name="Google Shape;122;p11"/>
          <p:cNvPicPr preferRelativeResize="0"/>
          <p:nvPr/>
        </p:nvPicPr>
        <p:blipFill rotWithShape="1">
          <a:blip r:embed="rId7">
            <a:alphaModFix/>
          </a:blip>
          <a:srcRect/>
          <a:stretch/>
        </p:blipFill>
        <p:spPr>
          <a:xfrm>
            <a:off x="10050528" y="975309"/>
            <a:ext cx="457200" cy="457200"/>
          </a:xfrm>
          <a:prstGeom prst="rect">
            <a:avLst/>
          </a:prstGeom>
          <a:noFill/>
          <a:ln>
            <a:noFill/>
          </a:ln>
          <a:effectLst>
            <a:outerShdw blurRad="50800" dist="38100" dir="2700000" algn="tl" rotWithShape="0">
              <a:srgbClr val="000000">
                <a:alpha val="40000"/>
              </a:srgbClr>
            </a:outerShdw>
          </a:effectLst>
        </p:spPr>
      </p:pic>
      <p:pic>
        <p:nvPicPr>
          <p:cNvPr id="123" name="Google Shape;123;p11"/>
          <p:cNvPicPr preferRelativeResize="0"/>
          <p:nvPr/>
        </p:nvPicPr>
        <p:blipFill rotWithShape="1">
          <a:blip r:embed="rId8">
            <a:alphaModFix/>
          </a:blip>
          <a:srcRect/>
          <a:stretch/>
        </p:blipFill>
        <p:spPr>
          <a:xfrm>
            <a:off x="6627183" y="1357910"/>
            <a:ext cx="353886" cy="353886"/>
          </a:xfrm>
          <a:prstGeom prst="rect">
            <a:avLst/>
          </a:prstGeom>
          <a:noFill/>
          <a:ln>
            <a:noFill/>
          </a:ln>
          <a:effectLst>
            <a:outerShdw blurRad="50800" dist="38100" dir="2700000" algn="tl" rotWithShape="0">
              <a:srgbClr val="000000">
                <a:alpha val="40000"/>
              </a:srgbClr>
            </a:outerShdw>
          </a:effectLst>
        </p:spPr>
      </p:pic>
      <p:pic>
        <p:nvPicPr>
          <p:cNvPr id="124" name="Google Shape;124;p11"/>
          <p:cNvPicPr preferRelativeResize="0"/>
          <p:nvPr/>
        </p:nvPicPr>
        <p:blipFill rotWithShape="1">
          <a:blip r:embed="rId9">
            <a:alphaModFix/>
          </a:blip>
          <a:srcRect/>
          <a:stretch/>
        </p:blipFill>
        <p:spPr>
          <a:xfrm>
            <a:off x="7175583" y="5349018"/>
            <a:ext cx="353886" cy="353886"/>
          </a:xfrm>
          <a:prstGeom prst="rect">
            <a:avLst/>
          </a:prstGeom>
          <a:noFill/>
          <a:ln>
            <a:noFill/>
          </a:ln>
          <a:effectLst>
            <a:outerShdw blurRad="50800" dist="38100" dir="2700000" algn="tl" rotWithShape="0">
              <a:srgbClr val="000000">
                <a:alpha val="40000"/>
              </a:srgbClr>
            </a:outerShdw>
          </a:effectLst>
        </p:spPr>
      </p:pic>
      <p:pic>
        <p:nvPicPr>
          <p:cNvPr id="125" name="Google Shape;125;p11"/>
          <p:cNvPicPr preferRelativeResize="0"/>
          <p:nvPr/>
        </p:nvPicPr>
        <p:blipFill rotWithShape="1">
          <a:blip r:embed="rId6">
            <a:alphaModFix/>
          </a:blip>
          <a:srcRect/>
          <a:stretch/>
        </p:blipFill>
        <p:spPr>
          <a:xfrm>
            <a:off x="454175" y="1178773"/>
            <a:ext cx="353875" cy="353875"/>
          </a:xfrm>
          <a:prstGeom prst="rect">
            <a:avLst/>
          </a:prstGeom>
          <a:noFill/>
          <a:ln>
            <a:noFill/>
          </a:ln>
          <a:effectLst>
            <a:outerShdw blurRad="50800" dist="38100" dir="2700000" algn="tl" rotWithShape="0">
              <a:srgbClr val="000000">
                <a:alpha val="40000"/>
              </a:srgbClr>
            </a:outerShdw>
          </a:effectLst>
        </p:spPr>
      </p:pic>
      <p:pic>
        <p:nvPicPr>
          <p:cNvPr id="126" name="Google Shape;126;p11"/>
          <p:cNvPicPr preferRelativeResize="0"/>
          <p:nvPr/>
        </p:nvPicPr>
        <p:blipFill rotWithShape="1">
          <a:blip r:embed="rId7">
            <a:alphaModFix/>
          </a:blip>
          <a:srcRect/>
          <a:stretch/>
        </p:blipFill>
        <p:spPr>
          <a:xfrm>
            <a:off x="454163" y="2337076"/>
            <a:ext cx="353900" cy="353900"/>
          </a:xfrm>
          <a:prstGeom prst="rect">
            <a:avLst/>
          </a:prstGeom>
          <a:noFill/>
          <a:ln>
            <a:noFill/>
          </a:ln>
          <a:effectLst>
            <a:outerShdw blurRad="50800" dist="38100" dir="2700000" algn="tl" rotWithShape="0">
              <a:srgbClr val="000000">
                <a:alpha val="40000"/>
              </a:srgbClr>
            </a:outerShdw>
          </a:effectLst>
        </p:spPr>
      </p:pic>
      <p:sp>
        <p:nvSpPr>
          <p:cNvPr id="127" name="Google Shape;127;p11"/>
          <p:cNvSpPr txBox="1"/>
          <p:nvPr/>
        </p:nvSpPr>
        <p:spPr>
          <a:xfrm>
            <a:off x="825750" y="2282650"/>
            <a:ext cx="5142000" cy="15084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200"/>
              <a:buFont typeface="Arial"/>
              <a:buNone/>
            </a:pPr>
            <a:r>
              <a:rPr lang="en-ID" sz="2200" b="1" i="0" u="none" strike="noStrike" cap="none">
                <a:solidFill>
                  <a:srgbClr val="515151"/>
                </a:solidFill>
                <a:latin typeface="Roboto"/>
                <a:ea typeface="Roboto"/>
                <a:cs typeface="Roboto"/>
                <a:sym typeface="Roboto"/>
              </a:rPr>
              <a:t>Incident</a:t>
            </a:r>
            <a:r>
              <a:rPr lang="en-ID" sz="2200" b="1">
                <a:solidFill>
                  <a:srgbClr val="515151"/>
                </a:solidFill>
                <a:latin typeface="Roboto"/>
                <a:ea typeface="Roboto"/>
                <a:cs typeface="Roboto"/>
                <a:sym typeface="Roboto"/>
              </a:rPr>
              <a:t>s Screen</a:t>
            </a:r>
            <a:endParaRPr sz="1200" b="0" i="0" u="none" strike="noStrike" cap="none">
              <a:solidFill>
                <a:srgbClr val="000000"/>
              </a:solidFill>
              <a:latin typeface="Arial"/>
              <a:ea typeface="Arial"/>
              <a:cs typeface="Arial"/>
              <a:sym typeface="Arial"/>
            </a:endParaRPr>
          </a:p>
          <a:p>
            <a:pPr marL="269999" marR="0" lvl="0" indent="-275249" algn="l" rtl="0">
              <a:lnSpc>
                <a:spcPct val="100000"/>
              </a:lnSpc>
              <a:spcBef>
                <a:spcPts val="0"/>
              </a:spcBef>
              <a:spcAft>
                <a:spcPts val="0"/>
              </a:spcAft>
              <a:buClr>
                <a:srgbClr val="515151"/>
              </a:buClr>
              <a:buSzPts val="1500"/>
              <a:buFont typeface="Arial"/>
              <a:buChar char="•"/>
            </a:pPr>
            <a:r>
              <a:rPr lang="en-ID" sz="1500">
                <a:solidFill>
                  <a:srgbClr val="515151"/>
                </a:solidFill>
                <a:latin typeface="Roboto"/>
                <a:ea typeface="Roboto"/>
                <a:cs typeface="Roboto"/>
                <a:sym typeface="Roboto"/>
              </a:rPr>
              <a:t>This screen g</a:t>
            </a:r>
            <a:r>
              <a:rPr lang="en-ID" sz="1500" b="0" i="0" u="none" strike="noStrike" cap="none">
                <a:solidFill>
                  <a:srgbClr val="515151"/>
                </a:solidFill>
                <a:latin typeface="Roboto"/>
                <a:ea typeface="Roboto"/>
                <a:cs typeface="Roboto"/>
                <a:sym typeface="Roboto"/>
              </a:rPr>
              <a:t>roups </a:t>
            </a:r>
            <a:r>
              <a:rPr lang="en-ID" sz="1500">
                <a:solidFill>
                  <a:srgbClr val="515151"/>
                </a:solidFill>
                <a:latin typeface="Roboto"/>
                <a:ea typeface="Roboto"/>
                <a:cs typeface="Roboto"/>
                <a:sym typeface="Roboto"/>
              </a:rPr>
              <a:t>patient channels under one</a:t>
            </a:r>
            <a:r>
              <a:rPr lang="en-ID" sz="1500" b="0" i="0" u="none" strike="noStrike" cap="none">
                <a:solidFill>
                  <a:srgbClr val="515151"/>
                </a:solidFill>
                <a:latin typeface="Roboto"/>
                <a:ea typeface="Roboto"/>
                <a:cs typeface="Roboto"/>
                <a:sym typeface="Roboto"/>
              </a:rPr>
              <a:t> Incident</a:t>
            </a:r>
            <a:endParaRPr sz="1500" b="0" i="0" u="none" strike="noStrike" cap="none">
              <a:solidFill>
                <a:srgbClr val="000000"/>
              </a:solidFill>
              <a:latin typeface="Arial"/>
              <a:ea typeface="Arial"/>
              <a:cs typeface="Arial"/>
              <a:sym typeface="Arial"/>
            </a:endParaRPr>
          </a:p>
          <a:p>
            <a:pPr marL="269999" marR="0" lvl="0" indent="-275249" algn="l" rtl="0">
              <a:lnSpc>
                <a:spcPct val="100000"/>
              </a:lnSpc>
              <a:spcBef>
                <a:spcPts val="600"/>
              </a:spcBef>
              <a:spcAft>
                <a:spcPts val="0"/>
              </a:spcAft>
              <a:buClr>
                <a:srgbClr val="515151"/>
              </a:buClr>
              <a:buSzPts val="1500"/>
              <a:buFont typeface="Arial"/>
              <a:buChar char="•"/>
            </a:pPr>
            <a:r>
              <a:rPr lang="en-ID" sz="1500">
                <a:solidFill>
                  <a:srgbClr val="515151"/>
                </a:solidFill>
                <a:latin typeface="Roboto"/>
                <a:ea typeface="Roboto"/>
                <a:cs typeface="Roboto"/>
                <a:sym typeface="Roboto"/>
              </a:rPr>
              <a:t>Offers a</a:t>
            </a:r>
            <a:r>
              <a:rPr lang="en-ID" sz="1500" b="0" i="0" u="none" strike="noStrike" cap="none">
                <a:solidFill>
                  <a:srgbClr val="515151"/>
                </a:solidFill>
                <a:latin typeface="Roboto"/>
                <a:ea typeface="Roboto"/>
                <a:cs typeface="Roboto"/>
                <a:sym typeface="Roboto"/>
              </a:rPr>
              <a:t>dditional Incident functionality and workflows</a:t>
            </a:r>
            <a:endParaRPr sz="1500" b="0" i="0" u="none" strike="noStrike" cap="none">
              <a:solidFill>
                <a:srgbClr val="000000"/>
              </a:solidFill>
              <a:latin typeface="Arial"/>
              <a:ea typeface="Arial"/>
              <a:cs typeface="Arial"/>
              <a:sym typeface="Arial"/>
            </a:endParaRPr>
          </a:p>
          <a:p>
            <a:pPr marL="269999" marR="0" lvl="0" indent="-275249" algn="l" rtl="0">
              <a:lnSpc>
                <a:spcPct val="100000"/>
              </a:lnSpc>
              <a:spcBef>
                <a:spcPts val="600"/>
              </a:spcBef>
              <a:spcAft>
                <a:spcPts val="0"/>
              </a:spcAft>
              <a:buClr>
                <a:srgbClr val="515151"/>
              </a:buClr>
              <a:buSzPts val="1500"/>
              <a:buFont typeface="Arial"/>
              <a:buChar char="•"/>
            </a:pPr>
            <a:r>
              <a:rPr lang="en-ID" sz="1500" b="0" i="0" u="none" strike="noStrike" cap="none">
                <a:solidFill>
                  <a:srgbClr val="515151"/>
                </a:solidFill>
                <a:latin typeface="Roboto"/>
                <a:ea typeface="Roboto"/>
                <a:cs typeface="Roboto"/>
                <a:sym typeface="Roboto"/>
              </a:rPr>
              <a:t>To open, tap the        </a:t>
            </a:r>
            <a:r>
              <a:rPr lang="en-ID" sz="1500" b="1" i="1" u="none" strike="noStrike" cap="none">
                <a:solidFill>
                  <a:srgbClr val="515151"/>
                </a:solidFill>
                <a:latin typeface="Roboto"/>
                <a:ea typeface="Roboto"/>
                <a:cs typeface="Roboto"/>
                <a:sym typeface="Roboto"/>
              </a:rPr>
              <a:t>Navigation Menu</a:t>
            </a:r>
            <a:r>
              <a:rPr lang="en-ID" sz="1500" b="0" i="0" u="none" strike="noStrike" cap="none">
                <a:solidFill>
                  <a:srgbClr val="515151"/>
                </a:solidFill>
                <a:latin typeface="Roboto"/>
                <a:ea typeface="Roboto"/>
                <a:cs typeface="Roboto"/>
                <a:sym typeface="Roboto"/>
              </a:rPr>
              <a:t>, then</a:t>
            </a:r>
            <a:br>
              <a:rPr lang="en-ID" sz="1500" b="0" i="0" u="none" strike="noStrike" cap="none">
                <a:solidFill>
                  <a:srgbClr val="515151"/>
                </a:solidFill>
                <a:latin typeface="Roboto"/>
                <a:ea typeface="Roboto"/>
                <a:cs typeface="Roboto"/>
                <a:sym typeface="Roboto"/>
              </a:rPr>
            </a:br>
            <a:r>
              <a:rPr lang="en-ID" sz="1500" b="0" i="0" u="none" strike="noStrike" cap="none">
                <a:solidFill>
                  <a:srgbClr val="515151"/>
                </a:solidFill>
                <a:latin typeface="Roboto"/>
                <a:ea typeface="Roboto"/>
                <a:cs typeface="Roboto"/>
                <a:sym typeface="Roboto"/>
              </a:rPr>
              <a:t>tap        </a:t>
            </a:r>
            <a:r>
              <a:rPr lang="en-ID" sz="1500" b="1" i="1" u="none" strike="noStrike" cap="none">
                <a:solidFill>
                  <a:srgbClr val="515151"/>
                </a:solidFill>
                <a:latin typeface="Roboto"/>
                <a:ea typeface="Roboto"/>
                <a:cs typeface="Roboto"/>
                <a:sym typeface="Roboto"/>
              </a:rPr>
              <a:t>Incidents</a:t>
            </a:r>
            <a:endParaRPr sz="1500" b="0" i="0" u="none" strike="noStrike" cap="none">
              <a:solidFill>
                <a:srgbClr val="000000"/>
              </a:solidFill>
              <a:latin typeface="Arial"/>
              <a:ea typeface="Arial"/>
              <a:cs typeface="Arial"/>
              <a:sym typeface="Arial"/>
            </a:endParaRPr>
          </a:p>
        </p:txBody>
      </p:sp>
      <p:sp>
        <p:nvSpPr>
          <p:cNvPr id="130" name="Google Shape;130;p11"/>
          <p:cNvSpPr txBox="1"/>
          <p:nvPr/>
        </p:nvSpPr>
        <p:spPr>
          <a:xfrm>
            <a:off x="825750" y="4014600"/>
            <a:ext cx="5446200" cy="430800"/>
          </a:xfrm>
          <a:prstGeom prst="rect">
            <a:avLst/>
          </a:prstGeom>
          <a:noFill/>
          <a:ln>
            <a:noFill/>
          </a:ln>
        </p:spPr>
        <p:txBody>
          <a:bodyPr spcFirstLastPara="1" wrap="square" lIns="91425" tIns="45700" rIns="91425" bIns="45700" anchor="t" anchorCtr="0">
            <a:spAutoFit/>
          </a:bodyPr>
          <a:lstStyle/>
          <a:p>
            <a:pPr marL="0" lvl="0" indent="0" algn="l" rtl="0">
              <a:spcBef>
                <a:spcPts val="0"/>
              </a:spcBef>
              <a:spcAft>
                <a:spcPts val="0"/>
              </a:spcAft>
              <a:buClr>
                <a:srgbClr val="000000"/>
              </a:buClr>
              <a:buSzPts val="2200"/>
              <a:buFont typeface="Arial"/>
              <a:buNone/>
            </a:pPr>
            <a:r>
              <a:rPr lang="en-ID" sz="2200" b="1">
                <a:solidFill>
                  <a:srgbClr val="515151"/>
                </a:solidFill>
                <a:latin typeface="Roboto"/>
                <a:ea typeface="Roboto"/>
                <a:cs typeface="Roboto"/>
                <a:sym typeface="Roboto"/>
              </a:rPr>
              <a:t>Identify and Work within Correct Incident</a:t>
            </a:r>
            <a:endParaRPr sz="1500" b="0" i="0" u="none" strike="noStrike" cap="none">
              <a:solidFill>
                <a:srgbClr val="515151"/>
              </a:solidFill>
              <a:latin typeface="Roboto"/>
              <a:ea typeface="Roboto"/>
              <a:cs typeface="Roboto"/>
              <a:sym typeface="Roboto"/>
            </a:endParaRPr>
          </a:p>
        </p:txBody>
      </p:sp>
      <p:pic>
        <p:nvPicPr>
          <p:cNvPr id="2" name="Google Shape;27;p5">
            <a:extLst>
              <a:ext uri="{FF2B5EF4-FFF2-40B4-BE49-F238E27FC236}">
                <a16:creationId xmlns:a16="http://schemas.microsoft.com/office/drawing/2014/main" id="{BFA8659C-563C-ADFF-FE6B-BF5AEAC59F26}"/>
              </a:ext>
            </a:extLst>
          </p:cNvPr>
          <p:cNvPicPr preferRelativeResize="0"/>
          <p:nvPr/>
        </p:nvPicPr>
        <p:blipFill rotWithShape="1">
          <a:blip r:embed="rId9">
            <a:alphaModFix/>
          </a:blip>
          <a:srcRect/>
          <a:stretch/>
        </p:blipFill>
        <p:spPr>
          <a:xfrm>
            <a:off x="1480365" y="3699775"/>
            <a:ext cx="274320" cy="274320"/>
          </a:xfrm>
          <a:prstGeom prst="rect">
            <a:avLst/>
          </a:prstGeom>
          <a:noFill/>
          <a:ln>
            <a:noFill/>
          </a:ln>
          <a:effectLst>
            <a:outerShdw blurRad="50800" dist="38100" dir="2700000" algn="tl" rotWithShape="0">
              <a:srgbClr val="000000">
                <a:alpha val="40000"/>
              </a:srgbClr>
            </a:outerShdw>
          </a:effectLst>
        </p:spPr>
      </p:pic>
      <p:pic>
        <p:nvPicPr>
          <p:cNvPr id="3" name="Google Shape;38;p5">
            <a:extLst>
              <a:ext uri="{FF2B5EF4-FFF2-40B4-BE49-F238E27FC236}">
                <a16:creationId xmlns:a16="http://schemas.microsoft.com/office/drawing/2014/main" id="{236423BA-EB69-2ECB-A98C-316E8DDF96C6}"/>
              </a:ext>
            </a:extLst>
          </p:cNvPr>
          <p:cNvPicPr preferRelativeResize="0"/>
          <p:nvPr/>
        </p:nvPicPr>
        <p:blipFill rotWithShape="1">
          <a:blip r:embed="rId8">
            <a:alphaModFix/>
          </a:blip>
          <a:srcRect/>
          <a:stretch/>
        </p:blipFill>
        <p:spPr>
          <a:xfrm>
            <a:off x="2585963" y="3476391"/>
            <a:ext cx="274320" cy="274320"/>
          </a:xfrm>
          <a:prstGeom prst="rect">
            <a:avLst/>
          </a:prstGeom>
          <a:noFill/>
          <a:ln>
            <a:noFill/>
          </a:ln>
          <a:effectLst>
            <a:outerShdw blurRad="50800" dist="38100" dir="2700000" algn="tl" rotWithShape="0">
              <a:srgbClr val="000000">
                <a:alpha val="40000"/>
              </a:srgbClr>
            </a:outerShdw>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12"/>
          <p:cNvSpPr txBox="1"/>
          <p:nvPr/>
        </p:nvSpPr>
        <p:spPr>
          <a:xfrm>
            <a:off x="290851" y="302650"/>
            <a:ext cx="7796100" cy="585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200"/>
              <a:buFont typeface="Arial"/>
              <a:buNone/>
            </a:pPr>
            <a:r>
              <a:rPr lang="en-ID" sz="3200" b="1" i="0" u="none" strike="noStrike" cap="none">
                <a:solidFill>
                  <a:schemeClr val="accent1"/>
                </a:solidFill>
                <a:latin typeface="Roboto"/>
                <a:ea typeface="Roboto"/>
                <a:cs typeface="Roboto"/>
                <a:sym typeface="Roboto"/>
              </a:rPr>
              <a:t>INCIDENTS | </a:t>
            </a:r>
            <a:r>
              <a:rPr lang="en-ID" sz="3200" b="1">
                <a:solidFill>
                  <a:srgbClr val="0E0E0E"/>
                </a:solidFill>
                <a:latin typeface="Roboto"/>
                <a:ea typeface="Roboto"/>
                <a:cs typeface="Roboto"/>
                <a:sym typeface="Roboto"/>
              </a:rPr>
              <a:t>Participate &amp; J</a:t>
            </a:r>
            <a:r>
              <a:rPr lang="en-ID" sz="3200" b="1" i="0" u="none" strike="noStrike" cap="none">
                <a:solidFill>
                  <a:srgbClr val="0E0E0E"/>
                </a:solidFill>
                <a:latin typeface="Roboto"/>
                <a:ea typeface="Roboto"/>
                <a:cs typeface="Roboto"/>
                <a:sym typeface="Roboto"/>
              </a:rPr>
              <a:t>oin Incident </a:t>
            </a:r>
            <a:endParaRPr sz="3200" b="1" i="0" u="none" strike="noStrike" cap="none">
              <a:solidFill>
                <a:srgbClr val="0E0E0E"/>
              </a:solidFill>
              <a:latin typeface="Roboto"/>
              <a:ea typeface="Roboto"/>
              <a:cs typeface="Roboto"/>
              <a:sym typeface="Roboto"/>
            </a:endParaRPr>
          </a:p>
        </p:txBody>
      </p:sp>
      <p:sp>
        <p:nvSpPr>
          <p:cNvPr id="136" name="Google Shape;136;p12"/>
          <p:cNvSpPr txBox="1"/>
          <p:nvPr/>
        </p:nvSpPr>
        <p:spPr>
          <a:xfrm>
            <a:off x="825752" y="1120093"/>
            <a:ext cx="4710900" cy="939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200"/>
              <a:buFont typeface="Arial"/>
              <a:buNone/>
            </a:pPr>
            <a:r>
              <a:rPr lang="en-ID" sz="2200" b="1" i="0" u="none" strike="noStrike" cap="none">
                <a:solidFill>
                  <a:srgbClr val="515151"/>
                </a:solidFill>
                <a:latin typeface="Roboto"/>
                <a:ea typeface="Roboto"/>
                <a:cs typeface="Roboto"/>
                <a:sym typeface="Roboto"/>
              </a:rPr>
              <a:t>Patient</a:t>
            </a:r>
            <a:r>
              <a:rPr lang="en-ID" sz="2200" b="1">
                <a:solidFill>
                  <a:srgbClr val="515151"/>
                </a:solidFill>
                <a:latin typeface="Roboto"/>
                <a:ea typeface="Roboto"/>
                <a:cs typeface="Roboto"/>
                <a:sym typeface="Roboto"/>
              </a:rPr>
              <a:t>s Screen</a:t>
            </a:r>
            <a:endParaRPr sz="1200" b="0" i="0" u="none" strike="noStrike" cap="none">
              <a:solidFill>
                <a:srgbClr val="000000"/>
              </a:solidFill>
              <a:latin typeface="Arial"/>
              <a:ea typeface="Arial"/>
              <a:cs typeface="Arial"/>
              <a:sym typeface="Arial"/>
            </a:endParaRPr>
          </a:p>
          <a:p>
            <a:pPr marL="285750" marR="0" lvl="0" indent="-279400" algn="l" rtl="0">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This is what you will use daily</a:t>
            </a:r>
            <a:endParaRPr sz="1500" b="0" i="0" u="none" strike="noStrike" cap="none">
              <a:solidFill>
                <a:srgbClr val="000000"/>
              </a:solidFill>
              <a:latin typeface="Arial"/>
              <a:ea typeface="Arial"/>
              <a:cs typeface="Arial"/>
              <a:sym typeface="Arial"/>
            </a:endParaRPr>
          </a:p>
          <a:p>
            <a:pPr marL="285750" marR="0" lvl="0" indent="-279400" algn="l" rtl="0">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View your patients under </a:t>
            </a:r>
            <a:r>
              <a:rPr lang="en-ID" sz="1500" b="1" i="1" u="none" strike="noStrike" cap="none">
                <a:solidFill>
                  <a:srgbClr val="676767"/>
                </a:solidFill>
                <a:latin typeface="Roboto"/>
                <a:ea typeface="Roboto"/>
                <a:cs typeface="Roboto"/>
                <a:sym typeface="Roboto"/>
              </a:rPr>
              <a:t>My Patients</a:t>
            </a:r>
            <a:endParaRPr sz="1500" b="1" i="1" u="none" strike="noStrike" cap="none">
              <a:solidFill>
                <a:srgbClr val="000000"/>
              </a:solidFill>
            </a:endParaRPr>
          </a:p>
        </p:txBody>
      </p:sp>
      <p:pic>
        <p:nvPicPr>
          <p:cNvPr id="137" name="Google Shape;137;p12"/>
          <p:cNvPicPr preferRelativeResize="0"/>
          <p:nvPr/>
        </p:nvPicPr>
        <p:blipFill rotWithShape="1">
          <a:blip r:embed="rId3">
            <a:alphaModFix/>
          </a:blip>
          <a:srcRect t="4884" b="54975"/>
          <a:stretch/>
        </p:blipFill>
        <p:spPr>
          <a:xfrm>
            <a:off x="6326537" y="1369923"/>
            <a:ext cx="2492400" cy="2165700"/>
          </a:xfrm>
          <a:prstGeom prst="roundRect">
            <a:avLst>
              <a:gd name="adj" fmla="val 3143"/>
            </a:avLst>
          </a:prstGeom>
          <a:noFill/>
          <a:ln w="22225" cap="flat" cmpd="sng">
            <a:solidFill>
              <a:schemeClr val="lt1"/>
            </a:solidFill>
            <a:prstDash val="solid"/>
            <a:round/>
            <a:headEnd type="none" w="sm" len="sm"/>
            <a:tailEnd type="none" w="sm" len="sm"/>
          </a:ln>
          <a:effectLst>
            <a:outerShdw blurRad="190500" dist="88900" dir="2700000" algn="tl" rotWithShape="0">
              <a:srgbClr val="000000">
                <a:alpha val="20000"/>
              </a:srgbClr>
            </a:outerShdw>
          </a:effectLst>
        </p:spPr>
      </p:pic>
      <p:pic>
        <p:nvPicPr>
          <p:cNvPr id="138" name="Google Shape;138;p12"/>
          <p:cNvPicPr preferRelativeResize="0"/>
          <p:nvPr/>
        </p:nvPicPr>
        <p:blipFill rotWithShape="1">
          <a:blip r:embed="rId4">
            <a:alphaModFix/>
          </a:blip>
          <a:srcRect t="4827" b="54906"/>
          <a:stretch/>
        </p:blipFill>
        <p:spPr>
          <a:xfrm>
            <a:off x="9041559" y="1363682"/>
            <a:ext cx="2492400" cy="2165700"/>
          </a:xfrm>
          <a:prstGeom prst="roundRect">
            <a:avLst>
              <a:gd name="adj" fmla="val 3143"/>
            </a:avLst>
          </a:prstGeom>
          <a:noFill/>
          <a:ln w="22225" cap="flat" cmpd="sng">
            <a:solidFill>
              <a:schemeClr val="lt1"/>
            </a:solidFill>
            <a:prstDash val="solid"/>
            <a:round/>
            <a:headEnd type="none" w="sm" len="sm"/>
            <a:tailEnd type="none" w="sm" len="sm"/>
          </a:ln>
          <a:effectLst>
            <a:outerShdw blurRad="190500" dist="88900" dir="2700000" algn="tl" rotWithShape="0">
              <a:srgbClr val="000000">
                <a:alpha val="20000"/>
              </a:srgbClr>
            </a:outerShdw>
          </a:effectLst>
        </p:spPr>
      </p:pic>
      <p:pic>
        <p:nvPicPr>
          <p:cNvPr id="139" name="Google Shape;139;p12"/>
          <p:cNvPicPr preferRelativeResize="0"/>
          <p:nvPr/>
        </p:nvPicPr>
        <p:blipFill rotWithShape="1">
          <a:blip r:embed="rId5">
            <a:alphaModFix/>
          </a:blip>
          <a:srcRect t="4467" b="55064"/>
          <a:stretch/>
        </p:blipFill>
        <p:spPr>
          <a:xfrm>
            <a:off x="6326537" y="3721040"/>
            <a:ext cx="2492400" cy="2165700"/>
          </a:xfrm>
          <a:prstGeom prst="roundRect">
            <a:avLst>
              <a:gd name="adj" fmla="val 3143"/>
            </a:avLst>
          </a:prstGeom>
          <a:noFill/>
          <a:ln w="22225" cap="flat" cmpd="sng">
            <a:solidFill>
              <a:schemeClr val="lt1"/>
            </a:solidFill>
            <a:prstDash val="solid"/>
            <a:round/>
            <a:headEnd type="none" w="sm" len="sm"/>
            <a:tailEnd type="none" w="sm" len="sm"/>
          </a:ln>
          <a:effectLst>
            <a:outerShdw blurRad="190500" dist="88900" dir="2700000" algn="tl" rotWithShape="0">
              <a:srgbClr val="000000">
                <a:alpha val="20000"/>
              </a:srgbClr>
            </a:outerShdw>
          </a:effectLst>
        </p:spPr>
      </p:pic>
      <p:pic>
        <p:nvPicPr>
          <p:cNvPr id="140" name="Google Shape;140;p12"/>
          <p:cNvPicPr preferRelativeResize="0"/>
          <p:nvPr/>
        </p:nvPicPr>
        <p:blipFill rotWithShape="1">
          <a:blip r:embed="rId6">
            <a:alphaModFix/>
          </a:blip>
          <a:srcRect/>
          <a:stretch/>
        </p:blipFill>
        <p:spPr>
          <a:xfrm>
            <a:off x="7343936" y="971193"/>
            <a:ext cx="457601" cy="457601"/>
          </a:xfrm>
          <a:prstGeom prst="rect">
            <a:avLst/>
          </a:prstGeom>
          <a:noFill/>
          <a:ln>
            <a:noFill/>
          </a:ln>
          <a:effectLst>
            <a:outerShdw blurRad="50800" dist="38100" dir="2700000" algn="tl" rotWithShape="0">
              <a:srgbClr val="000000">
                <a:alpha val="40000"/>
              </a:srgbClr>
            </a:outerShdw>
          </a:effectLst>
        </p:spPr>
      </p:pic>
      <p:pic>
        <p:nvPicPr>
          <p:cNvPr id="141" name="Google Shape;141;p12"/>
          <p:cNvPicPr preferRelativeResize="0"/>
          <p:nvPr/>
        </p:nvPicPr>
        <p:blipFill rotWithShape="1">
          <a:blip r:embed="rId7">
            <a:alphaModFix/>
          </a:blip>
          <a:srcRect/>
          <a:stretch/>
        </p:blipFill>
        <p:spPr>
          <a:xfrm>
            <a:off x="10050528" y="975309"/>
            <a:ext cx="457200" cy="457200"/>
          </a:xfrm>
          <a:prstGeom prst="rect">
            <a:avLst/>
          </a:prstGeom>
          <a:noFill/>
          <a:ln>
            <a:noFill/>
          </a:ln>
          <a:effectLst>
            <a:outerShdw blurRad="50800" dist="38100" dir="2700000" algn="tl" rotWithShape="0">
              <a:srgbClr val="000000">
                <a:alpha val="40000"/>
              </a:srgbClr>
            </a:outerShdw>
          </a:effectLst>
        </p:spPr>
      </p:pic>
      <p:pic>
        <p:nvPicPr>
          <p:cNvPr id="142" name="Google Shape;142;p12"/>
          <p:cNvPicPr preferRelativeResize="0"/>
          <p:nvPr/>
        </p:nvPicPr>
        <p:blipFill rotWithShape="1">
          <a:blip r:embed="rId8">
            <a:alphaModFix/>
          </a:blip>
          <a:srcRect/>
          <a:stretch/>
        </p:blipFill>
        <p:spPr>
          <a:xfrm>
            <a:off x="6627183" y="1357910"/>
            <a:ext cx="353886" cy="353886"/>
          </a:xfrm>
          <a:prstGeom prst="rect">
            <a:avLst/>
          </a:prstGeom>
          <a:noFill/>
          <a:ln>
            <a:noFill/>
          </a:ln>
          <a:effectLst>
            <a:outerShdw blurRad="50800" dist="38100" dir="2700000" algn="tl" rotWithShape="0">
              <a:srgbClr val="000000">
                <a:alpha val="40000"/>
              </a:srgbClr>
            </a:outerShdw>
          </a:effectLst>
        </p:spPr>
      </p:pic>
      <p:pic>
        <p:nvPicPr>
          <p:cNvPr id="143" name="Google Shape;143;p12"/>
          <p:cNvPicPr preferRelativeResize="0"/>
          <p:nvPr/>
        </p:nvPicPr>
        <p:blipFill rotWithShape="1">
          <a:blip r:embed="rId9">
            <a:alphaModFix/>
          </a:blip>
          <a:srcRect/>
          <a:stretch/>
        </p:blipFill>
        <p:spPr>
          <a:xfrm>
            <a:off x="7175583" y="5349018"/>
            <a:ext cx="353886" cy="353886"/>
          </a:xfrm>
          <a:prstGeom prst="rect">
            <a:avLst/>
          </a:prstGeom>
          <a:noFill/>
          <a:ln>
            <a:noFill/>
          </a:ln>
          <a:effectLst>
            <a:outerShdw blurRad="50800" dist="38100" dir="2700000" algn="tl" rotWithShape="0">
              <a:srgbClr val="000000">
                <a:alpha val="40000"/>
              </a:srgbClr>
            </a:outerShdw>
          </a:effectLst>
        </p:spPr>
      </p:pic>
      <p:pic>
        <p:nvPicPr>
          <p:cNvPr id="144" name="Google Shape;144;p12"/>
          <p:cNvPicPr preferRelativeResize="0"/>
          <p:nvPr/>
        </p:nvPicPr>
        <p:blipFill rotWithShape="1">
          <a:blip r:embed="rId10">
            <a:alphaModFix/>
          </a:blip>
          <a:srcRect/>
          <a:stretch/>
        </p:blipFill>
        <p:spPr>
          <a:xfrm>
            <a:off x="10034898" y="1617078"/>
            <a:ext cx="353886" cy="353886"/>
          </a:xfrm>
          <a:prstGeom prst="rect">
            <a:avLst/>
          </a:prstGeom>
          <a:noFill/>
          <a:ln>
            <a:noFill/>
          </a:ln>
          <a:effectLst>
            <a:outerShdw blurRad="50800" dist="38100" dir="2700000" algn="tl" rotWithShape="0">
              <a:srgbClr val="000000">
                <a:alpha val="40000"/>
              </a:srgbClr>
            </a:outerShdw>
          </a:effectLst>
        </p:spPr>
      </p:pic>
      <p:pic>
        <p:nvPicPr>
          <p:cNvPr id="145" name="Google Shape;145;p12"/>
          <p:cNvPicPr preferRelativeResize="0"/>
          <p:nvPr/>
        </p:nvPicPr>
        <p:blipFill rotWithShape="1">
          <a:blip r:embed="rId6">
            <a:alphaModFix/>
          </a:blip>
          <a:srcRect/>
          <a:stretch/>
        </p:blipFill>
        <p:spPr>
          <a:xfrm>
            <a:off x="454175" y="1178773"/>
            <a:ext cx="353875" cy="353875"/>
          </a:xfrm>
          <a:prstGeom prst="rect">
            <a:avLst/>
          </a:prstGeom>
          <a:noFill/>
          <a:ln>
            <a:noFill/>
          </a:ln>
          <a:effectLst>
            <a:outerShdw blurRad="50800" dist="38100" dir="2700000" algn="tl" rotWithShape="0">
              <a:srgbClr val="000000">
                <a:alpha val="40000"/>
              </a:srgbClr>
            </a:outerShdw>
          </a:effectLst>
        </p:spPr>
      </p:pic>
      <p:pic>
        <p:nvPicPr>
          <p:cNvPr id="146" name="Google Shape;146;p12"/>
          <p:cNvPicPr preferRelativeResize="0"/>
          <p:nvPr/>
        </p:nvPicPr>
        <p:blipFill rotWithShape="1">
          <a:blip r:embed="rId7">
            <a:alphaModFix/>
          </a:blip>
          <a:srcRect/>
          <a:stretch/>
        </p:blipFill>
        <p:spPr>
          <a:xfrm>
            <a:off x="454163" y="2337076"/>
            <a:ext cx="353900" cy="353900"/>
          </a:xfrm>
          <a:prstGeom prst="rect">
            <a:avLst/>
          </a:prstGeom>
          <a:noFill/>
          <a:ln>
            <a:noFill/>
          </a:ln>
          <a:effectLst>
            <a:outerShdw blurRad="50800" dist="38100" dir="2700000" algn="tl" rotWithShape="0">
              <a:srgbClr val="000000">
                <a:alpha val="40000"/>
              </a:srgbClr>
            </a:outerShdw>
          </a:effectLst>
        </p:spPr>
      </p:pic>
      <p:sp>
        <p:nvSpPr>
          <p:cNvPr id="147" name="Google Shape;147;p12"/>
          <p:cNvSpPr txBox="1"/>
          <p:nvPr/>
        </p:nvSpPr>
        <p:spPr>
          <a:xfrm>
            <a:off x="825750" y="2282650"/>
            <a:ext cx="5142000" cy="15084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200"/>
              <a:buFont typeface="Arial"/>
              <a:buNone/>
            </a:pPr>
            <a:r>
              <a:rPr lang="en-ID" sz="2200" b="1" i="0" u="none" strike="noStrike" cap="none">
                <a:solidFill>
                  <a:srgbClr val="515151"/>
                </a:solidFill>
                <a:latin typeface="Roboto"/>
                <a:ea typeface="Roboto"/>
                <a:cs typeface="Roboto"/>
                <a:sym typeface="Roboto"/>
              </a:rPr>
              <a:t>Incident</a:t>
            </a:r>
            <a:r>
              <a:rPr lang="en-ID" sz="2200" b="1">
                <a:solidFill>
                  <a:srgbClr val="515151"/>
                </a:solidFill>
                <a:latin typeface="Roboto"/>
                <a:ea typeface="Roboto"/>
                <a:cs typeface="Roboto"/>
                <a:sym typeface="Roboto"/>
              </a:rPr>
              <a:t>s Screen</a:t>
            </a:r>
            <a:endParaRPr sz="1200" b="0" i="0" u="none" strike="noStrike" cap="none">
              <a:solidFill>
                <a:srgbClr val="000000"/>
              </a:solidFill>
              <a:latin typeface="Arial"/>
              <a:ea typeface="Arial"/>
              <a:cs typeface="Arial"/>
              <a:sym typeface="Arial"/>
            </a:endParaRPr>
          </a:p>
          <a:p>
            <a:pPr marL="269999" marR="0" lvl="0" indent="-275249" algn="l" rtl="0">
              <a:lnSpc>
                <a:spcPct val="100000"/>
              </a:lnSpc>
              <a:spcBef>
                <a:spcPts val="0"/>
              </a:spcBef>
              <a:spcAft>
                <a:spcPts val="0"/>
              </a:spcAft>
              <a:buClr>
                <a:srgbClr val="515151"/>
              </a:buClr>
              <a:buSzPts val="1500"/>
              <a:buFont typeface="Arial"/>
              <a:buChar char="•"/>
            </a:pPr>
            <a:r>
              <a:rPr lang="en-ID" sz="1500">
                <a:solidFill>
                  <a:srgbClr val="515151"/>
                </a:solidFill>
                <a:latin typeface="Roboto"/>
                <a:ea typeface="Roboto"/>
                <a:cs typeface="Roboto"/>
                <a:sym typeface="Roboto"/>
              </a:rPr>
              <a:t>This screen g</a:t>
            </a:r>
            <a:r>
              <a:rPr lang="en-ID" sz="1500" b="0" i="0" u="none" strike="noStrike" cap="none">
                <a:solidFill>
                  <a:srgbClr val="515151"/>
                </a:solidFill>
                <a:latin typeface="Roboto"/>
                <a:ea typeface="Roboto"/>
                <a:cs typeface="Roboto"/>
                <a:sym typeface="Roboto"/>
              </a:rPr>
              <a:t>roups </a:t>
            </a:r>
            <a:r>
              <a:rPr lang="en-ID" sz="1500">
                <a:solidFill>
                  <a:srgbClr val="515151"/>
                </a:solidFill>
                <a:latin typeface="Roboto"/>
                <a:ea typeface="Roboto"/>
                <a:cs typeface="Roboto"/>
                <a:sym typeface="Roboto"/>
              </a:rPr>
              <a:t>patient channels under one</a:t>
            </a:r>
            <a:r>
              <a:rPr lang="en-ID" sz="1500" b="0" i="0" u="none" strike="noStrike" cap="none">
                <a:solidFill>
                  <a:srgbClr val="515151"/>
                </a:solidFill>
                <a:latin typeface="Roboto"/>
                <a:ea typeface="Roboto"/>
                <a:cs typeface="Roboto"/>
                <a:sym typeface="Roboto"/>
              </a:rPr>
              <a:t> Incident</a:t>
            </a:r>
            <a:endParaRPr sz="1500" b="0" i="0" u="none" strike="noStrike" cap="none">
              <a:solidFill>
                <a:srgbClr val="000000"/>
              </a:solidFill>
              <a:latin typeface="Arial"/>
              <a:ea typeface="Arial"/>
              <a:cs typeface="Arial"/>
              <a:sym typeface="Arial"/>
            </a:endParaRPr>
          </a:p>
          <a:p>
            <a:pPr marL="269999" marR="0" lvl="0" indent="-275249" algn="l" rtl="0">
              <a:lnSpc>
                <a:spcPct val="100000"/>
              </a:lnSpc>
              <a:spcBef>
                <a:spcPts val="600"/>
              </a:spcBef>
              <a:spcAft>
                <a:spcPts val="0"/>
              </a:spcAft>
              <a:buClr>
                <a:srgbClr val="515151"/>
              </a:buClr>
              <a:buSzPts val="1500"/>
              <a:buFont typeface="Arial"/>
              <a:buChar char="•"/>
            </a:pPr>
            <a:r>
              <a:rPr lang="en-ID" sz="1500">
                <a:solidFill>
                  <a:srgbClr val="515151"/>
                </a:solidFill>
                <a:latin typeface="Roboto"/>
                <a:ea typeface="Roboto"/>
                <a:cs typeface="Roboto"/>
                <a:sym typeface="Roboto"/>
              </a:rPr>
              <a:t>Offers a</a:t>
            </a:r>
            <a:r>
              <a:rPr lang="en-ID" sz="1500" b="0" i="0" u="none" strike="noStrike" cap="none">
                <a:solidFill>
                  <a:srgbClr val="515151"/>
                </a:solidFill>
                <a:latin typeface="Roboto"/>
                <a:ea typeface="Roboto"/>
                <a:cs typeface="Roboto"/>
                <a:sym typeface="Roboto"/>
              </a:rPr>
              <a:t>dditional Incident functionality and workflows</a:t>
            </a:r>
            <a:endParaRPr sz="1500" b="0" i="0" u="none" strike="noStrike" cap="none">
              <a:solidFill>
                <a:srgbClr val="000000"/>
              </a:solidFill>
              <a:latin typeface="Arial"/>
              <a:ea typeface="Arial"/>
              <a:cs typeface="Arial"/>
              <a:sym typeface="Arial"/>
            </a:endParaRPr>
          </a:p>
          <a:p>
            <a:pPr marL="269999" marR="0" lvl="0" indent="-275249" algn="l" rtl="0">
              <a:lnSpc>
                <a:spcPct val="100000"/>
              </a:lnSpc>
              <a:spcBef>
                <a:spcPts val="600"/>
              </a:spcBef>
              <a:spcAft>
                <a:spcPts val="0"/>
              </a:spcAft>
              <a:buClr>
                <a:srgbClr val="515151"/>
              </a:buClr>
              <a:buSzPts val="1500"/>
              <a:buFont typeface="Arial"/>
              <a:buChar char="•"/>
            </a:pPr>
            <a:r>
              <a:rPr lang="en-ID" sz="1500" b="0" i="0" u="none" strike="noStrike" cap="none">
                <a:solidFill>
                  <a:srgbClr val="515151"/>
                </a:solidFill>
                <a:latin typeface="Roboto"/>
                <a:ea typeface="Roboto"/>
                <a:cs typeface="Roboto"/>
                <a:sym typeface="Roboto"/>
              </a:rPr>
              <a:t>To open, tap the        </a:t>
            </a:r>
            <a:r>
              <a:rPr lang="en-ID" sz="1500" b="1" i="1" u="none" strike="noStrike" cap="none">
                <a:solidFill>
                  <a:srgbClr val="515151"/>
                </a:solidFill>
                <a:latin typeface="Roboto"/>
                <a:ea typeface="Roboto"/>
                <a:cs typeface="Roboto"/>
                <a:sym typeface="Roboto"/>
              </a:rPr>
              <a:t>Navigation Menu</a:t>
            </a:r>
            <a:r>
              <a:rPr lang="en-ID" sz="1500" b="0" i="0" u="none" strike="noStrike" cap="none">
                <a:solidFill>
                  <a:srgbClr val="515151"/>
                </a:solidFill>
                <a:latin typeface="Roboto"/>
                <a:ea typeface="Roboto"/>
                <a:cs typeface="Roboto"/>
                <a:sym typeface="Roboto"/>
              </a:rPr>
              <a:t>, then</a:t>
            </a:r>
            <a:br>
              <a:rPr lang="en-ID" sz="1500" b="0" i="0" u="none" strike="noStrike" cap="none">
                <a:solidFill>
                  <a:srgbClr val="515151"/>
                </a:solidFill>
                <a:latin typeface="Roboto"/>
                <a:ea typeface="Roboto"/>
                <a:cs typeface="Roboto"/>
                <a:sym typeface="Roboto"/>
              </a:rPr>
            </a:br>
            <a:r>
              <a:rPr lang="en-ID" sz="1500" b="0" i="0" u="none" strike="noStrike" cap="none">
                <a:solidFill>
                  <a:srgbClr val="515151"/>
                </a:solidFill>
                <a:latin typeface="Roboto"/>
                <a:ea typeface="Roboto"/>
                <a:cs typeface="Roboto"/>
                <a:sym typeface="Roboto"/>
              </a:rPr>
              <a:t>tap        </a:t>
            </a:r>
            <a:r>
              <a:rPr lang="en-ID" sz="1500" b="1" i="1" u="none" strike="noStrike" cap="none">
                <a:solidFill>
                  <a:srgbClr val="515151"/>
                </a:solidFill>
                <a:latin typeface="Roboto"/>
                <a:ea typeface="Roboto"/>
                <a:cs typeface="Roboto"/>
                <a:sym typeface="Roboto"/>
              </a:rPr>
              <a:t>Incidents</a:t>
            </a:r>
            <a:endParaRPr sz="1500" b="0" i="0" u="none" strike="noStrike" cap="none">
              <a:solidFill>
                <a:srgbClr val="000000"/>
              </a:solidFill>
              <a:latin typeface="Arial"/>
              <a:ea typeface="Arial"/>
              <a:cs typeface="Arial"/>
              <a:sym typeface="Arial"/>
            </a:endParaRPr>
          </a:p>
        </p:txBody>
      </p:sp>
      <p:sp>
        <p:nvSpPr>
          <p:cNvPr id="150" name="Google Shape;150;p12"/>
          <p:cNvSpPr txBox="1"/>
          <p:nvPr/>
        </p:nvSpPr>
        <p:spPr>
          <a:xfrm>
            <a:off x="825750" y="4014600"/>
            <a:ext cx="5446200" cy="738900"/>
          </a:xfrm>
          <a:prstGeom prst="rect">
            <a:avLst/>
          </a:prstGeom>
          <a:noFill/>
          <a:ln>
            <a:noFill/>
          </a:ln>
        </p:spPr>
        <p:txBody>
          <a:bodyPr spcFirstLastPara="1" wrap="square" lIns="91425" tIns="45700" rIns="91425" bIns="45700" anchor="t" anchorCtr="0">
            <a:spAutoFit/>
          </a:bodyPr>
          <a:lstStyle/>
          <a:p>
            <a:pPr marL="0" lvl="0" indent="0" algn="l" rtl="0">
              <a:spcBef>
                <a:spcPts val="0"/>
              </a:spcBef>
              <a:spcAft>
                <a:spcPts val="0"/>
              </a:spcAft>
              <a:buClr>
                <a:srgbClr val="000000"/>
              </a:buClr>
              <a:buSzPts val="2200"/>
              <a:buFont typeface="Arial"/>
              <a:buNone/>
            </a:pPr>
            <a:r>
              <a:rPr lang="en-ID" sz="2200" b="1">
                <a:solidFill>
                  <a:srgbClr val="515151"/>
                </a:solidFill>
                <a:latin typeface="Roboto"/>
                <a:ea typeface="Roboto"/>
                <a:cs typeface="Roboto"/>
                <a:sym typeface="Roboto"/>
              </a:rPr>
              <a:t>Identify and Work within Correct Incident</a:t>
            </a:r>
            <a:endParaRPr sz="1300" b="0" i="0" u="none" strike="noStrike" cap="none">
              <a:solidFill>
                <a:srgbClr val="000000"/>
              </a:solidFill>
              <a:latin typeface="Arial"/>
              <a:ea typeface="Arial"/>
              <a:cs typeface="Arial"/>
              <a:sym typeface="Arial"/>
            </a:endParaRPr>
          </a:p>
          <a:p>
            <a:pPr marL="360000" marR="0" lvl="0" indent="-276225" algn="l" rtl="0">
              <a:lnSpc>
                <a:spcPct val="110000"/>
              </a:lnSpc>
              <a:spcBef>
                <a:spcPts val="600"/>
              </a:spcBef>
              <a:spcAft>
                <a:spcPts val="0"/>
              </a:spcAft>
              <a:buClr>
                <a:srgbClr val="515151"/>
              </a:buClr>
              <a:buSzPts val="1500"/>
              <a:buFont typeface="Arial"/>
              <a:buChar char="•"/>
            </a:pPr>
            <a:r>
              <a:rPr lang="en-ID" sz="1500" b="1" i="1">
                <a:solidFill>
                  <a:srgbClr val="515151"/>
                </a:solidFill>
                <a:latin typeface="Roboto"/>
                <a:ea typeface="Roboto"/>
                <a:cs typeface="Roboto"/>
                <a:sym typeface="Roboto"/>
              </a:rPr>
              <a:t>Participating</a:t>
            </a:r>
            <a:r>
              <a:rPr lang="en-ID" sz="1500">
                <a:solidFill>
                  <a:srgbClr val="515151"/>
                </a:solidFill>
                <a:latin typeface="Roboto"/>
                <a:ea typeface="Roboto"/>
                <a:cs typeface="Roboto"/>
                <a:sym typeface="Roboto"/>
              </a:rPr>
              <a:t> shows</a:t>
            </a:r>
            <a:r>
              <a:rPr lang="en-ID" sz="1500" b="1" i="1">
                <a:solidFill>
                  <a:srgbClr val="515151"/>
                </a:solidFill>
                <a:latin typeface="Roboto"/>
                <a:ea typeface="Roboto"/>
                <a:cs typeface="Roboto"/>
                <a:sym typeface="Roboto"/>
              </a:rPr>
              <a:t> </a:t>
            </a:r>
            <a:r>
              <a:rPr lang="en-ID" sz="1500" b="0" i="0" u="none" strike="noStrike" cap="none">
                <a:solidFill>
                  <a:srgbClr val="515151"/>
                </a:solidFill>
                <a:latin typeface="Roboto"/>
                <a:ea typeface="Roboto"/>
                <a:cs typeface="Roboto"/>
                <a:sym typeface="Roboto"/>
              </a:rPr>
              <a:t>Incidents </a:t>
            </a:r>
            <a:r>
              <a:rPr lang="en-ID" sz="1500">
                <a:solidFill>
                  <a:srgbClr val="515151"/>
                </a:solidFill>
                <a:latin typeface="Roboto"/>
                <a:ea typeface="Roboto"/>
                <a:cs typeface="Roboto"/>
                <a:sym typeface="Roboto"/>
              </a:rPr>
              <a:t>you</a:t>
            </a:r>
            <a:r>
              <a:rPr lang="en-ID" sz="1500" b="0" i="0" u="none" strike="noStrike" cap="none">
                <a:solidFill>
                  <a:srgbClr val="515151"/>
                </a:solidFill>
                <a:latin typeface="Roboto"/>
                <a:ea typeface="Roboto"/>
                <a:cs typeface="Roboto"/>
                <a:sym typeface="Roboto"/>
              </a:rPr>
              <a:t> have </a:t>
            </a:r>
            <a:r>
              <a:rPr lang="en-ID" sz="1500">
                <a:solidFill>
                  <a:srgbClr val="515151"/>
                </a:solidFill>
                <a:latin typeface="Roboto"/>
                <a:ea typeface="Roboto"/>
                <a:cs typeface="Roboto"/>
                <a:sym typeface="Roboto"/>
              </a:rPr>
              <a:t>j</a:t>
            </a:r>
            <a:r>
              <a:rPr lang="en-ID" sz="1500" u="none" strike="noStrike" cap="none">
                <a:solidFill>
                  <a:srgbClr val="515151"/>
                </a:solidFill>
                <a:latin typeface="Roboto"/>
                <a:ea typeface="Roboto"/>
                <a:cs typeface="Roboto"/>
                <a:sym typeface="Roboto"/>
              </a:rPr>
              <a:t>oined</a:t>
            </a:r>
            <a:endParaRPr sz="1500" b="0" i="0" u="none" strike="noStrike" cap="none">
              <a:solidFill>
                <a:srgbClr val="515151"/>
              </a:solidFill>
              <a:latin typeface="Roboto"/>
              <a:ea typeface="Roboto"/>
              <a:cs typeface="Roboto"/>
              <a:sym typeface="Roboto"/>
            </a:endParaRPr>
          </a:p>
        </p:txBody>
      </p:sp>
      <p:pic>
        <p:nvPicPr>
          <p:cNvPr id="151" name="Google Shape;151;p12"/>
          <p:cNvPicPr preferRelativeResize="0"/>
          <p:nvPr/>
        </p:nvPicPr>
        <p:blipFill rotWithShape="1">
          <a:blip r:embed="rId10">
            <a:alphaModFix/>
          </a:blip>
          <a:srcRect/>
          <a:stretch/>
        </p:blipFill>
        <p:spPr>
          <a:xfrm>
            <a:off x="878609" y="4454387"/>
            <a:ext cx="274320" cy="274320"/>
          </a:xfrm>
          <a:prstGeom prst="rect">
            <a:avLst/>
          </a:prstGeom>
          <a:noFill/>
          <a:ln>
            <a:noFill/>
          </a:ln>
          <a:effectLst>
            <a:outerShdw blurRad="50800" dist="38100" dir="2700000" algn="tl" rotWithShape="0">
              <a:srgbClr val="000000">
                <a:alpha val="40000"/>
              </a:srgbClr>
            </a:outerShdw>
          </a:effectLst>
        </p:spPr>
      </p:pic>
      <p:pic>
        <p:nvPicPr>
          <p:cNvPr id="2" name="Google Shape;27;p5">
            <a:extLst>
              <a:ext uri="{FF2B5EF4-FFF2-40B4-BE49-F238E27FC236}">
                <a16:creationId xmlns:a16="http://schemas.microsoft.com/office/drawing/2014/main" id="{B0D53713-E551-43D1-624B-2BC86B452711}"/>
              </a:ext>
            </a:extLst>
          </p:cNvPr>
          <p:cNvPicPr preferRelativeResize="0"/>
          <p:nvPr/>
        </p:nvPicPr>
        <p:blipFill rotWithShape="1">
          <a:blip r:embed="rId9">
            <a:alphaModFix/>
          </a:blip>
          <a:srcRect/>
          <a:stretch/>
        </p:blipFill>
        <p:spPr>
          <a:xfrm>
            <a:off x="1480365" y="3699775"/>
            <a:ext cx="274320" cy="274320"/>
          </a:xfrm>
          <a:prstGeom prst="rect">
            <a:avLst/>
          </a:prstGeom>
          <a:noFill/>
          <a:ln>
            <a:noFill/>
          </a:ln>
          <a:effectLst>
            <a:outerShdw blurRad="50800" dist="38100" dir="2700000" algn="tl" rotWithShape="0">
              <a:srgbClr val="000000">
                <a:alpha val="40000"/>
              </a:srgbClr>
            </a:outerShdw>
          </a:effectLst>
        </p:spPr>
      </p:pic>
      <p:pic>
        <p:nvPicPr>
          <p:cNvPr id="3" name="Google Shape;38;p5">
            <a:extLst>
              <a:ext uri="{FF2B5EF4-FFF2-40B4-BE49-F238E27FC236}">
                <a16:creationId xmlns:a16="http://schemas.microsoft.com/office/drawing/2014/main" id="{576C76F9-12A9-22D1-3193-7E2E9E9FD4FF}"/>
              </a:ext>
            </a:extLst>
          </p:cNvPr>
          <p:cNvPicPr preferRelativeResize="0"/>
          <p:nvPr/>
        </p:nvPicPr>
        <p:blipFill rotWithShape="1">
          <a:blip r:embed="rId8">
            <a:alphaModFix/>
          </a:blip>
          <a:srcRect/>
          <a:stretch/>
        </p:blipFill>
        <p:spPr>
          <a:xfrm>
            <a:off x="2585963" y="3476391"/>
            <a:ext cx="274320" cy="274320"/>
          </a:xfrm>
          <a:prstGeom prst="rect">
            <a:avLst/>
          </a:prstGeom>
          <a:noFill/>
          <a:ln>
            <a:noFill/>
          </a:ln>
          <a:effectLst>
            <a:outerShdw blurRad="50800" dist="38100" dir="2700000" algn="tl" rotWithShape="0">
              <a:srgbClr val="000000">
                <a:alpha val="40000"/>
              </a:srgbClr>
            </a:outerShdw>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13"/>
          <p:cNvSpPr txBox="1"/>
          <p:nvPr/>
        </p:nvSpPr>
        <p:spPr>
          <a:xfrm>
            <a:off x="290851" y="302650"/>
            <a:ext cx="7796100" cy="585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200"/>
              <a:buFont typeface="Arial"/>
              <a:buNone/>
            </a:pPr>
            <a:r>
              <a:rPr lang="en-ID" sz="3200" b="1" i="0" u="none" strike="noStrike" cap="none">
                <a:solidFill>
                  <a:schemeClr val="accent1"/>
                </a:solidFill>
                <a:latin typeface="Roboto"/>
                <a:ea typeface="Roboto"/>
                <a:cs typeface="Roboto"/>
                <a:sym typeface="Roboto"/>
              </a:rPr>
              <a:t>INCIDENTS | </a:t>
            </a:r>
            <a:r>
              <a:rPr lang="en-ID" sz="3200" b="1">
                <a:solidFill>
                  <a:srgbClr val="0E0E0E"/>
                </a:solidFill>
                <a:latin typeface="Roboto"/>
                <a:ea typeface="Roboto"/>
                <a:cs typeface="Roboto"/>
                <a:sym typeface="Roboto"/>
              </a:rPr>
              <a:t>Participate &amp; J</a:t>
            </a:r>
            <a:r>
              <a:rPr lang="en-ID" sz="3200" b="1" i="0" u="none" strike="noStrike" cap="none">
                <a:solidFill>
                  <a:srgbClr val="0E0E0E"/>
                </a:solidFill>
                <a:latin typeface="Roboto"/>
                <a:ea typeface="Roboto"/>
                <a:cs typeface="Roboto"/>
                <a:sym typeface="Roboto"/>
              </a:rPr>
              <a:t>oin Incident </a:t>
            </a:r>
            <a:endParaRPr sz="3200" b="1" i="0" u="none" strike="noStrike" cap="none">
              <a:solidFill>
                <a:srgbClr val="0E0E0E"/>
              </a:solidFill>
              <a:latin typeface="Roboto"/>
              <a:ea typeface="Roboto"/>
              <a:cs typeface="Roboto"/>
              <a:sym typeface="Roboto"/>
            </a:endParaRPr>
          </a:p>
        </p:txBody>
      </p:sp>
      <p:sp>
        <p:nvSpPr>
          <p:cNvPr id="157" name="Google Shape;157;p13"/>
          <p:cNvSpPr txBox="1"/>
          <p:nvPr/>
        </p:nvSpPr>
        <p:spPr>
          <a:xfrm>
            <a:off x="825752" y="1120093"/>
            <a:ext cx="4710900" cy="939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200"/>
              <a:buFont typeface="Arial"/>
              <a:buNone/>
            </a:pPr>
            <a:r>
              <a:rPr lang="en-ID" sz="2200" b="1" i="0" u="none" strike="noStrike" cap="none">
                <a:solidFill>
                  <a:srgbClr val="515151"/>
                </a:solidFill>
                <a:latin typeface="Roboto"/>
                <a:ea typeface="Roboto"/>
                <a:cs typeface="Roboto"/>
                <a:sym typeface="Roboto"/>
              </a:rPr>
              <a:t>Patient</a:t>
            </a:r>
            <a:r>
              <a:rPr lang="en-ID" sz="2200" b="1">
                <a:solidFill>
                  <a:srgbClr val="515151"/>
                </a:solidFill>
                <a:latin typeface="Roboto"/>
                <a:ea typeface="Roboto"/>
                <a:cs typeface="Roboto"/>
                <a:sym typeface="Roboto"/>
              </a:rPr>
              <a:t>s Screen</a:t>
            </a:r>
            <a:endParaRPr sz="1200" b="0" i="0" u="none" strike="noStrike" cap="none">
              <a:solidFill>
                <a:srgbClr val="000000"/>
              </a:solidFill>
              <a:latin typeface="Arial"/>
              <a:ea typeface="Arial"/>
              <a:cs typeface="Arial"/>
              <a:sym typeface="Arial"/>
            </a:endParaRPr>
          </a:p>
          <a:p>
            <a:pPr marL="285750" marR="0" lvl="0" indent="-279400" algn="l" rtl="0">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This is what you will use daily</a:t>
            </a:r>
            <a:endParaRPr sz="1500" b="0" i="0" u="none" strike="noStrike" cap="none">
              <a:solidFill>
                <a:srgbClr val="000000"/>
              </a:solidFill>
              <a:latin typeface="Arial"/>
              <a:ea typeface="Arial"/>
              <a:cs typeface="Arial"/>
              <a:sym typeface="Arial"/>
            </a:endParaRPr>
          </a:p>
          <a:p>
            <a:pPr marL="285750" marR="0" lvl="0" indent="-279400" algn="l" rtl="0">
              <a:lnSpc>
                <a:spcPct val="120000"/>
              </a:lnSpc>
              <a:spcBef>
                <a:spcPts val="0"/>
              </a:spcBef>
              <a:spcAft>
                <a:spcPts val="0"/>
              </a:spcAft>
              <a:buClr>
                <a:srgbClr val="676767"/>
              </a:buClr>
              <a:buSzPts val="1500"/>
              <a:buFont typeface="Arial"/>
              <a:buChar char="•"/>
            </a:pPr>
            <a:r>
              <a:rPr lang="en-ID" sz="1500">
                <a:solidFill>
                  <a:srgbClr val="676767"/>
                </a:solidFill>
                <a:latin typeface="Roboto"/>
                <a:ea typeface="Roboto"/>
                <a:cs typeface="Roboto"/>
                <a:sym typeface="Roboto"/>
              </a:rPr>
              <a:t>View your patients under </a:t>
            </a:r>
            <a:r>
              <a:rPr lang="en-ID" sz="1500" b="1" i="1" u="none" strike="noStrike" cap="none">
                <a:solidFill>
                  <a:srgbClr val="676767"/>
                </a:solidFill>
                <a:latin typeface="Roboto"/>
                <a:ea typeface="Roboto"/>
                <a:cs typeface="Roboto"/>
                <a:sym typeface="Roboto"/>
              </a:rPr>
              <a:t>My Patients</a:t>
            </a:r>
            <a:endParaRPr sz="1500" b="1" i="1" u="none" strike="noStrike" cap="none">
              <a:solidFill>
                <a:srgbClr val="000000"/>
              </a:solidFill>
            </a:endParaRPr>
          </a:p>
        </p:txBody>
      </p:sp>
      <p:pic>
        <p:nvPicPr>
          <p:cNvPr id="158" name="Google Shape;158;p13"/>
          <p:cNvPicPr preferRelativeResize="0"/>
          <p:nvPr/>
        </p:nvPicPr>
        <p:blipFill rotWithShape="1">
          <a:blip r:embed="rId3">
            <a:alphaModFix/>
          </a:blip>
          <a:srcRect t="4884" b="54975"/>
          <a:stretch/>
        </p:blipFill>
        <p:spPr>
          <a:xfrm>
            <a:off x="6326537" y="1369923"/>
            <a:ext cx="2492400" cy="2165700"/>
          </a:xfrm>
          <a:prstGeom prst="roundRect">
            <a:avLst>
              <a:gd name="adj" fmla="val 3143"/>
            </a:avLst>
          </a:prstGeom>
          <a:noFill/>
          <a:ln w="22225" cap="flat" cmpd="sng">
            <a:solidFill>
              <a:schemeClr val="lt1"/>
            </a:solidFill>
            <a:prstDash val="solid"/>
            <a:round/>
            <a:headEnd type="none" w="sm" len="sm"/>
            <a:tailEnd type="none" w="sm" len="sm"/>
          </a:ln>
          <a:effectLst>
            <a:outerShdw blurRad="190500" dist="88900" dir="2700000" algn="tl" rotWithShape="0">
              <a:srgbClr val="000000">
                <a:alpha val="20000"/>
              </a:srgbClr>
            </a:outerShdw>
          </a:effectLst>
        </p:spPr>
      </p:pic>
      <p:pic>
        <p:nvPicPr>
          <p:cNvPr id="159" name="Google Shape;159;p13"/>
          <p:cNvPicPr preferRelativeResize="0"/>
          <p:nvPr/>
        </p:nvPicPr>
        <p:blipFill rotWithShape="1">
          <a:blip r:embed="rId4">
            <a:alphaModFix/>
          </a:blip>
          <a:srcRect t="4827" b="54906"/>
          <a:stretch/>
        </p:blipFill>
        <p:spPr>
          <a:xfrm>
            <a:off x="9041559" y="1363682"/>
            <a:ext cx="2492400" cy="2165700"/>
          </a:xfrm>
          <a:prstGeom prst="roundRect">
            <a:avLst>
              <a:gd name="adj" fmla="val 3143"/>
            </a:avLst>
          </a:prstGeom>
          <a:noFill/>
          <a:ln w="22225" cap="flat" cmpd="sng">
            <a:solidFill>
              <a:schemeClr val="lt1"/>
            </a:solidFill>
            <a:prstDash val="solid"/>
            <a:round/>
            <a:headEnd type="none" w="sm" len="sm"/>
            <a:tailEnd type="none" w="sm" len="sm"/>
          </a:ln>
          <a:effectLst>
            <a:outerShdw blurRad="190500" dist="88900" dir="2700000" algn="tl" rotWithShape="0">
              <a:srgbClr val="000000">
                <a:alpha val="20000"/>
              </a:srgbClr>
            </a:outerShdw>
          </a:effectLst>
        </p:spPr>
      </p:pic>
      <p:pic>
        <p:nvPicPr>
          <p:cNvPr id="160" name="Google Shape;160;p13"/>
          <p:cNvPicPr preferRelativeResize="0"/>
          <p:nvPr/>
        </p:nvPicPr>
        <p:blipFill rotWithShape="1">
          <a:blip r:embed="rId5">
            <a:alphaModFix/>
          </a:blip>
          <a:srcRect t="4467" b="55064"/>
          <a:stretch/>
        </p:blipFill>
        <p:spPr>
          <a:xfrm>
            <a:off x="6326537" y="3721040"/>
            <a:ext cx="2492400" cy="2165700"/>
          </a:xfrm>
          <a:prstGeom prst="roundRect">
            <a:avLst>
              <a:gd name="adj" fmla="val 3143"/>
            </a:avLst>
          </a:prstGeom>
          <a:noFill/>
          <a:ln w="22225" cap="flat" cmpd="sng">
            <a:solidFill>
              <a:schemeClr val="lt1"/>
            </a:solidFill>
            <a:prstDash val="solid"/>
            <a:round/>
            <a:headEnd type="none" w="sm" len="sm"/>
            <a:tailEnd type="none" w="sm" len="sm"/>
          </a:ln>
          <a:effectLst>
            <a:outerShdw blurRad="190500" dist="88900" dir="2700000" algn="tl" rotWithShape="0">
              <a:srgbClr val="000000">
                <a:alpha val="20000"/>
              </a:srgbClr>
            </a:outerShdw>
          </a:effectLst>
        </p:spPr>
      </p:pic>
      <p:pic>
        <p:nvPicPr>
          <p:cNvPr id="161" name="Google Shape;161;p13"/>
          <p:cNvPicPr preferRelativeResize="0"/>
          <p:nvPr/>
        </p:nvPicPr>
        <p:blipFill rotWithShape="1">
          <a:blip r:embed="rId6">
            <a:alphaModFix/>
          </a:blip>
          <a:srcRect/>
          <a:stretch/>
        </p:blipFill>
        <p:spPr>
          <a:xfrm>
            <a:off x="7343936" y="971193"/>
            <a:ext cx="457601" cy="457601"/>
          </a:xfrm>
          <a:prstGeom prst="rect">
            <a:avLst/>
          </a:prstGeom>
          <a:noFill/>
          <a:ln>
            <a:noFill/>
          </a:ln>
          <a:effectLst>
            <a:outerShdw blurRad="50800" dist="38100" dir="2700000" algn="tl" rotWithShape="0">
              <a:srgbClr val="000000">
                <a:alpha val="40000"/>
              </a:srgbClr>
            </a:outerShdw>
          </a:effectLst>
        </p:spPr>
      </p:pic>
      <p:pic>
        <p:nvPicPr>
          <p:cNvPr id="162" name="Google Shape;162;p13"/>
          <p:cNvPicPr preferRelativeResize="0"/>
          <p:nvPr/>
        </p:nvPicPr>
        <p:blipFill rotWithShape="1">
          <a:blip r:embed="rId7">
            <a:alphaModFix/>
          </a:blip>
          <a:srcRect/>
          <a:stretch/>
        </p:blipFill>
        <p:spPr>
          <a:xfrm>
            <a:off x="10050528" y="975309"/>
            <a:ext cx="457200" cy="457200"/>
          </a:xfrm>
          <a:prstGeom prst="rect">
            <a:avLst/>
          </a:prstGeom>
          <a:noFill/>
          <a:ln>
            <a:noFill/>
          </a:ln>
          <a:effectLst>
            <a:outerShdw blurRad="50800" dist="38100" dir="2700000" algn="tl" rotWithShape="0">
              <a:srgbClr val="000000">
                <a:alpha val="40000"/>
              </a:srgbClr>
            </a:outerShdw>
          </a:effectLst>
        </p:spPr>
      </p:pic>
      <p:pic>
        <p:nvPicPr>
          <p:cNvPr id="163" name="Google Shape;163;p13"/>
          <p:cNvPicPr preferRelativeResize="0"/>
          <p:nvPr/>
        </p:nvPicPr>
        <p:blipFill rotWithShape="1">
          <a:blip r:embed="rId8">
            <a:alphaModFix/>
          </a:blip>
          <a:srcRect/>
          <a:stretch/>
        </p:blipFill>
        <p:spPr>
          <a:xfrm>
            <a:off x="6627183" y="1357910"/>
            <a:ext cx="353886" cy="353886"/>
          </a:xfrm>
          <a:prstGeom prst="rect">
            <a:avLst/>
          </a:prstGeom>
          <a:noFill/>
          <a:ln>
            <a:noFill/>
          </a:ln>
          <a:effectLst>
            <a:outerShdw blurRad="50800" dist="38100" dir="2700000" algn="tl" rotWithShape="0">
              <a:srgbClr val="000000">
                <a:alpha val="40000"/>
              </a:srgbClr>
            </a:outerShdw>
          </a:effectLst>
        </p:spPr>
      </p:pic>
      <p:pic>
        <p:nvPicPr>
          <p:cNvPr id="164" name="Google Shape;164;p13"/>
          <p:cNvPicPr preferRelativeResize="0"/>
          <p:nvPr/>
        </p:nvPicPr>
        <p:blipFill rotWithShape="1">
          <a:blip r:embed="rId9">
            <a:alphaModFix/>
          </a:blip>
          <a:srcRect/>
          <a:stretch/>
        </p:blipFill>
        <p:spPr>
          <a:xfrm>
            <a:off x="7175583" y="5349018"/>
            <a:ext cx="353886" cy="353886"/>
          </a:xfrm>
          <a:prstGeom prst="rect">
            <a:avLst/>
          </a:prstGeom>
          <a:noFill/>
          <a:ln>
            <a:noFill/>
          </a:ln>
          <a:effectLst>
            <a:outerShdw blurRad="50800" dist="38100" dir="2700000" algn="tl" rotWithShape="0">
              <a:srgbClr val="000000">
                <a:alpha val="40000"/>
              </a:srgbClr>
            </a:outerShdw>
          </a:effectLst>
        </p:spPr>
      </p:pic>
      <p:pic>
        <p:nvPicPr>
          <p:cNvPr id="165" name="Google Shape;165;p13"/>
          <p:cNvPicPr preferRelativeResize="0"/>
          <p:nvPr/>
        </p:nvPicPr>
        <p:blipFill rotWithShape="1">
          <a:blip r:embed="rId10">
            <a:alphaModFix/>
          </a:blip>
          <a:srcRect/>
          <a:stretch/>
        </p:blipFill>
        <p:spPr>
          <a:xfrm>
            <a:off x="10034898" y="1617078"/>
            <a:ext cx="353886" cy="353886"/>
          </a:xfrm>
          <a:prstGeom prst="rect">
            <a:avLst/>
          </a:prstGeom>
          <a:noFill/>
          <a:ln>
            <a:noFill/>
          </a:ln>
          <a:effectLst>
            <a:outerShdw blurRad="50800" dist="38100" dir="2700000" algn="tl" rotWithShape="0">
              <a:srgbClr val="000000">
                <a:alpha val="40000"/>
              </a:srgbClr>
            </a:outerShdw>
          </a:effectLst>
        </p:spPr>
      </p:pic>
      <p:pic>
        <p:nvPicPr>
          <p:cNvPr id="166" name="Google Shape;166;p13"/>
          <p:cNvPicPr preferRelativeResize="0"/>
          <p:nvPr/>
        </p:nvPicPr>
        <p:blipFill rotWithShape="1">
          <a:blip r:embed="rId11">
            <a:alphaModFix/>
          </a:blip>
          <a:srcRect/>
          <a:stretch/>
        </p:blipFill>
        <p:spPr>
          <a:xfrm>
            <a:off x="10571927" y="2239423"/>
            <a:ext cx="353886" cy="353886"/>
          </a:xfrm>
          <a:prstGeom prst="rect">
            <a:avLst/>
          </a:prstGeom>
          <a:noFill/>
          <a:ln>
            <a:noFill/>
          </a:ln>
          <a:effectLst>
            <a:outerShdw blurRad="50800" dist="38100" dir="2700000" algn="tl" rotWithShape="0">
              <a:srgbClr val="000000">
                <a:alpha val="40000"/>
              </a:srgbClr>
            </a:outerShdw>
          </a:effectLst>
        </p:spPr>
      </p:pic>
      <p:pic>
        <p:nvPicPr>
          <p:cNvPr id="167" name="Google Shape;167;p13"/>
          <p:cNvPicPr preferRelativeResize="0"/>
          <p:nvPr/>
        </p:nvPicPr>
        <p:blipFill rotWithShape="1">
          <a:blip r:embed="rId6">
            <a:alphaModFix/>
          </a:blip>
          <a:srcRect/>
          <a:stretch/>
        </p:blipFill>
        <p:spPr>
          <a:xfrm>
            <a:off x="454175" y="1178773"/>
            <a:ext cx="353875" cy="353875"/>
          </a:xfrm>
          <a:prstGeom prst="rect">
            <a:avLst/>
          </a:prstGeom>
          <a:noFill/>
          <a:ln>
            <a:noFill/>
          </a:ln>
          <a:effectLst>
            <a:outerShdw blurRad="50800" dist="38100" dir="2700000" algn="tl" rotWithShape="0">
              <a:srgbClr val="000000">
                <a:alpha val="40000"/>
              </a:srgbClr>
            </a:outerShdw>
          </a:effectLst>
        </p:spPr>
      </p:pic>
      <p:pic>
        <p:nvPicPr>
          <p:cNvPr id="168" name="Google Shape;168;p13"/>
          <p:cNvPicPr preferRelativeResize="0"/>
          <p:nvPr/>
        </p:nvPicPr>
        <p:blipFill rotWithShape="1">
          <a:blip r:embed="rId7">
            <a:alphaModFix/>
          </a:blip>
          <a:srcRect/>
          <a:stretch/>
        </p:blipFill>
        <p:spPr>
          <a:xfrm>
            <a:off x="454163" y="2337076"/>
            <a:ext cx="353900" cy="353900"/>
          </a:xfrm>
          <a:prstGeom prst="rect">
            <a:avLst/>
          </a:prstGeom>
          <a:noFill/>
          <a:ln>
            <a:noFill/>
          </a:ln>
          <a:effectLst>
            <a:outerShdw blurRad="50800" dist="38100" dir="2700000" algn="tl" rotWithShape="0">
              <a:srgbClr val="000000">
                <a:alpha val="40000"/>
              </a:srgbClr>
            </a:outerShdw>
          </a:effectLst>
        </p:spPr>
      </p:pic>
      <p:sp>
        <p:nvSpPr>
          <p:cNvPr id="169" name="Google Shape;169;p13"/>
          <p:cNvSpPr txBox="1"/>
          <p:nvPr/>
        </p:nvSpPr>
        <p:spPr>
          <a:xfrm>
            <a:off x="825750" y="2282650"/>
            <a:ext cx="5142000" cy="15084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200"/>
              <a:buFont typeface="Arial"/>
              <a:buNone/>
            </a:pPr>
            <a:r>
              <a:rPr lang="en-ID" sz="2200" b="1" i="0" u="none" strike="noStrike" cap="none">
                <a:solidFill>
                  <a:srgbClr val="515151"/>
                </a:solidFill>
                <a:latin typeface="Roboto"/>
                <a:ea typeface="Roboto"/>
                <a:cs typeface="Roboto"/>
                <a:sym typeface="Roboto"/>
              </a:rPr>
              <a:t>Incident</a:t>
            </a:r>
            <a:r>
              <a:rPr lang="en-ID" sz="2200" b="1">
                <a:solidFill>
                  <a:srgbClr val="515151"/>
                </a:solidFill>
                <a:latin typeface="Roboto"/>
                <a:ea typeface="Roboto"/>
                <a:cs typeface="Roboto"/>
                <a:sym typeface="Roboto"/>
              </a:rPr>
              <a:t>s Screen</a:t>
            </a:r>
            <a:endParaRPr sz="1200" b="0" i="0" u="none" strike="noStrike" cap="none">
              <a:solidFill>
                <a:srgbClr val="000000"/>
              </a:solidFill>
              <a:latin typeface="Arial"/>
              <a:ea typeface="Arial"/>
              <a:cs typeface="Arial"/>
              <a:sym typeface="Arial"/>
            </a:endParaRPr>
          </a:p>
          <a:p>
            <a:pPr marL="269999" marR="0" lvl="0" indent="-275249" algn="l" rtl="0">
              <a:lnSpc>
                <a:spcPct val="100000"/>
              </a:lnSpc>
              <a:spcBef>
                <a:spcPts val="0"/>
              </a:spcBef>
              <a:spcAft>
                <a:spcPts val="0"/>
              </a:spcAft>
              <a:buClr>
                <a:srgbClr val="515151"/>
              </a:buClr>
              <a:buSzPts val="1500"/>
              <a:buFont typeface="Arial"/>
              <a:buChar char="•"/>
            </a:pPr>
            <a:r>
              <a:rPr lang="en-ID" sz="1500">
                <a:solidFill>
                  <a:srgbClr val="515151"/>
                </a:solidFill>
                <a:latin typeface="Roboto"/>
                <a:ea typeface="Roboto"/>
                <a:cs typeface="Roboto"/>
                <a:sym typeface="Roboto"/>
              </a:rPr>
              <a:t>This screen g</a:t>
            </a:r>
            <a:r>
              <a:rPr lang="en-ID" sz="1500" b="0" i="0" u="none" strike="noStrike" cap="none">
                <a:solidFill>
                  <a:srgbClr val="515151"/>
                </a:solidFill>
                <a:latin typeface="Roboto"/>
                <a:ea typeface="Roboto"/>
                <a:cs typeface="Roboto"/>
                <a:sym typeface="Roboto"/>
              </a:rPr>
              <a:t>roups </a:t>
            </a:r>
            <a:r>
              <a:rPr lang="en-ID" sz="1500">
                <a:solidFill>
                  <a:srgbClr val="515151"/>
                </a:solidFill>
                <a:latin typeface="Roboto"/>
                <a:ea typeface="Roboto"/>
                <a:cs typeface="Roboto"/>
                <a:sym typeface="Roboto"/>
              </a:rPr>
              <a:t>patient channels under one</a:t>
            </a:r>
            <a:r>
              <a:rPr lang="en-ID" sz="1500" b="0" i="0" u="none" strike="noStrike" cap="none">
                <a:solidFill>
                  <a:srgbClr val="515151"/>
                </a:solidFill>
                <a:latin typeface="Roboto"/>
                <a:ea typeface="Roboto"/>
                <a:cs typeface="Roboto"/>
                <a:sym typeface="Roboto"/>
              </a:rPr>
              <a:t> Incident</a:t>
            </a:r>
            <a:endParaRPr sz="1500" b="0" i="0" u="none" strike="noStrike" cap="none">
              <a:solidFill>
                <a:srgbClr val="000000"/>
              </a:solidFill>
              <a:latin typeface="Arial"/>
              <a:ea typeface="Arial"/>
              <a:cs typeface="Arial"/>
              <a:sym typeface="Arial"/>
            </a:endParaRPr>
          </a:p>
          <a:p>
            <a:pPr marL="269999" marR="0" lvl="0" indent="-275249" algn="l" rtl="0">
              <a:lnSpc>
                <a:spcPct val="100000"/>
              </a:lnSpc>
              <a:spcBef>
                <a:spcPts val="600"/>
              </a:spcBef>
              <a:spcAft>
                <a:spcPts val="0"/>
              </a:spcAft>
              <a:buClr>
                <a:srgbClr val="515151"/>
              </a:buClr>
              <a:buSzPts val="1500"/>
              <a:buFont typeface="Arial"/>
              <a:buChar char="•"/>
            </a:pPr>
            <a:r>
              <a:rPr lang="en-ID" sz="1500">
                <a:solidFill>
                  <a:srgbClr val="515151"/>
                </a:solidFill>
                <a:latin typeface="Roboto"/>
                <a:ea typeface="Roboto"/>
                <a:cs typeface="Roboto"/>
                <a:sym typeface="Roboto"/>
              </a:rPr>
              <a:t>Offers a</a:t>
            </a:r>
            <a:r>
              <a:rPr lang="en-ID" sz="1500" b="0" i="0" u="none" strike="noStrike" cap="none">
                <a:solidFill>
                  <a:srgbClr val="515151"/>
                </a:solidFill>
                <a:latin typeface="Roboto"/>
                <a:ea typeface="Roboto"/>
                <a:cs typeface="Roboto"/>
                <a:sym typeface="Roboto"/>
              </a:rPr>
              <a:t>dditional Incident functionality and workflows</a:t>
            </a:r>
            <a:endParaRPr sz="1500" b="0" i="0" u="none" strike="noStrike" cap="none">
              <a:solidFill>
                <a:srgbClr val="000000"/>
              </a:solidFill>
              <a:latin typeface="Arial"/>
              <a:ea typeface="Arial"/>
              <a:cs typeface="Arial"/>
              <a:sym typeface="Arial"/>
            </a:endParaRPr>
          </a:p>
          <a:p>
            <a:pPr marL="269999" marR="0" lvl="0" indent="-275249" algn="l" rtl="0">
              <a:lnSpc>
                <a:spcPct val="100000"/>
              </a:lnSpc>
              <a:spcBef>
                <a:spcPts val="600"/>
              </a:spcBef>
              <a:spcAft>
                <a:spcPts val="0"/>
              </a:spcAft>
              <a:buClr>
                <a:srgbClr val="515151"/>
              </a:buClr>
              <a:buSzPts val="1500"/>
              <a:buFont typeface="Arial"/>
              <a:buChar char="•"/>
            </a:pPr>
            <a:r>
              <a:rPr lang="en-ID" sz="1500" b="0" i="0" u="none" strike="noStrike" cap="none">
                <a:solidFill>
                  <a:srgbClr val="515151"/>
                </a:solidFill>
                <a:latin typeface="Roboto"/>
                <a:ea typeface="Roboto"/>
                <a:cs typeface="Roboto"/>
                <a:sym typeface="Roboto"/>
              </a:rPr>
              <a:t>To open, tap the        </a:t>
            </a:r>
            <a:r>
              <a:rPr lang="en-ID" sz="1500" b="1" i="1" u="none" strike="noStrike" cap="none">
                <a:solidFill>
                  <a:srgbClr val="515151"/>
                </a:solidFill>
                <a:latin typeface="Roboto"/>
                <a:ea typeface="Roboto"/>
                <a:cs typeface="Roboto"/>
                <a:sym typeface="Roboto"/>
              </a:rPr>
              <a:t>Navigation Menu</a:t>
            </a:r>
            <a:r>
              <a:rPr lang="en-ID" sz="1500" b="0" i="0" u="none" strike="noStrike" cap="none">
                <a:solidFill>
                  <a:srgbClr val="515151"/>
                </a:solidFill>
                <a:latin typeface="Roboto"/>
                <a:ea typeface="Roboto"/>
                <a:cs typeface="Roboto"/>
                <a:sym typeface="Roboto"/>
              </a:rPr>
              <a:t>, then</a:t>
            </a:r>
            <a:br>
              <a:rPr lang="en-ID" sz="1500" b="0" i="0" u="none" strike="noStrike" cap="none">
                <a:solidFill>
                  <a:srgbClr val="515151"/>
                </a:solidFill>
                <a:latin typeface="Roboto"/>
                <a:ea typeface="Roboto"/>
                <a:cs typeface="Roboto"/>
                <a:sym typeface="Roboto"/>
              </a:rPr>
            </a:br>
            <a:r>
              <a:rPr lang="en-ID" sz="1500" b="0" i="0" u="none" strike="noStrike" cap="none">
                <a:solidFill>
                  <a:srgbClr val="515151"/>
                </a:solidFill>
                <a:latin typeface="Roboto"/>
                <a:ea typeface="Roboto"/>
                <a:cs typeface="Roboto"/>
                <a:sym typeface="Roboto"/>
              </a:rPr>
              <a:t>tap        </a:t>
            </a:r>
            <a:r>
              <a:rPr lang="en-ID" sz="1500" b="1" i="1" u="none" strike="noStrike" cap="none">
                <a:solidFill>
                  <a:srgbClr val="515151"/>
                </a:solidFill>
                <a:latin typeface="Roboto"/>
                <a:ea typeface="Roboto"/>
                <a:cs typeface="Roboto"/>
                <a:sym typeface="Roboto"/>
              </a:rPr>
              <a:t>Incidents</a:t>
            </a:r>
            <a:endParaRPr sz="1500" b="0" i="0" u="none" strike="noStrike" cap="none">
              <a:solidFill>
                <a:srgbClr val="000000"/>
              </a:solidFill>
              <a:latin typeface="Arial"/>
              <a:ea typeface="Arial"/>
              <a:cs typeface="Arial"/>
              <a:sym typeface="Arial"/>
            </a:endParaRPr>
          </a:p>
        </p:txBody>
      </p:sp>
      <p:sp>
        <p:nvSpPr>
          <p:cNvPr id="172" name="Google Shape;172;p13"/>
          <p:cNvSpPr txBox="1"/>
          <p:nvPr/>
        </p:nvSpPr>
        <p:spPr>
          <a:xfrm>
            <a:off x="825750" y="4014600"/>
            <a:ext cx="5446200" cy="1069800"/>
          </a:xfrm>
          <a:prstGeom prst="rect">
            <a:avLst/>
          </a:prstGeom>
          <a:noFill/>
          <a:ln>
            <a:noFill/>
          </a:ln>
        </p:spPr>
        <p:txBody>
          <a:bodyPr spcFirstLastPara="1" wrap="square" lIns="91425" tIns="45700" rIns="91425" bIns="45700" anchor="t" anchorCtr="0">
            <a:spAutoFit/>
          </a:bodyPr>
          <a:lstStyle/>
          <a:p>
            <a:pPr marL="0" lvl="0" indent="0" algn="l" rtl="0">
              <a:spcBef>
                <a:spcPts val="0"/>
              </a:spcBef>
              <a:spcAft>
                <a:spcPts val="0"/>
              </a:spcAft>
              <a:buClr>
                <a:srgbClr val="000000"/>
              </a:buClr>
              <a:buSzPts val="2200"/>
              <a:buFont typeface="Arial"/>
              <a:buNone/>
            </a:pPr>
            <a:r>
              <a:rPr lang="en-ID" sz="2200" b="1" dirty="0">
                <a:solidFill>
                  <a:srgbClr val="515151"/>
                </a:solidFill>
                <a:latin typeface="Roboto"/>
                <a:ea typeface="Roboto"/>
                <a:cs typeface="Roboto"/>
                <a:sym typeface="Roboto"/>
              </a:rPr>
              <a:t>Identify and Work within Correct Incident</a:t>
            </a:r>
            <a:endParaRPr sz="1300" b="0" i="0" u="none" strike="noStrike" cap="none" dirty="0">
              <a:solidFill>
                <a:srgbClr val="000000"/>
              </a:solidFill>
              <a:latin typeface="Arial"/>
              <a:ea typeface="Arial"/>
              <a:cs typeface="Arial"/>
              <a:sym typeface="Arial"/>
            </a:endParaRPr>
          </a:p>
          <a:p>
            <a:pPr marL="360000" marR="0" lvl="0" indent="-276225" algn="l" rtl="0">
              <a:lnSpc>
                <a:spcPct val="110000"/>
              </a:lnSpc>
              <a:spcBef>
                <a:spcPts val="600"/>
              </a:spcBef>
              <a:spcAft>
                <a:spcPts val="0"/>
              </a:spcAft>
              <a:buClr>
                <a:srgbClr val="515151"/>
              </a:buClr>
              <a:buSzPts val="1500"/>
              <a:buFont typeface="Arial"/>
              <a:buChar char="•"/>
            </a:pPr>
            <a:r>
              <a:rPr lang="en-ID" sz="1500" b="1" i="1" dirty="0">
                <a:solidFill>
                  <a:srgbClr val="515151"/>
                </a:solidFill>
                <a:latin typeface="Roboto"/>
                <a:ea typeface="Roboto"/>
                <a:cs typeface="Roboto"/>
                <a:sym typeface="Roboto"/>
              </a:rPr>
              <a:t>Participating</a:t>
            </a:r>
            <a:r>
              <a:rPr lang="en-ID" sz="1500" dirty="0">
                <a:solidFill>
                  <a:srgbClr val="515151"/>
                </a:solidFill>
                <a:latin typeface="Roboto"/>
                <a:ea typeface="Roboto"/>
                <a:cs typeface="Roboto"/>
                <a:sym typeface="Roboto"/>
              </a:rPr>
              <a:t> shows</a:t>
            </a:r>
            <a:r>
              <a:rPr lang="en-ID" sz="1500" b="1" i="1" dirty="0">
                <a:solidFill>
                  <a:srgbClr val="515151"/>
                </a:solidFill>
                <a:latin typeface="Roboto"/>
                <a:ea typeface="Roboto"/>
                <a:cs typeface="Roboto"/>
                <a:sym typeface="Roboto"/>
              </a:rPr>
              <a:t> </a:t>
            </a:r>
            <a:r>
              <a:rPr lang="en-ID" sz="1500" b="0" i="0" u="none" strike="noStrike" cap="none" dirty="0">
                <a:solidFill>
                  <a:srgbClr val="515151"/>
                </a:solidFill>
                <a:latin typeface="Roboto"/>
                <a:ea typeface="Roboto"/>
                <a:cs typeface="Roboto"/>
                <a:sym typeface="Roboto"/>
              </a:rPr>
              <a:t>Incidents </a:t>
            </a:r>
            <a:r>
              <a:rPr lang="en-ID" sz="1500" dirty="0">
                <a:solidFill>
                  <a:srgbClr val="515151"/>
                </a:solidFill>
                <a:latin typeface="Roboto"/>
                <a:ea typeface="Roboto"/>
                <a:cs typeface="Roboto"/>
                <a:sym typeface="Roboto"/>
              </a:rPr>
              <a:t>you</a:t>
            </a:r>
            <a:r>
              <a:rPr lang="en-ID" sz="1500" b="0" i="0" u="none" strike="noStrike" cap="none" dirty="0">
                <a:solidFill>
                  <a:srgbClr val="515151"/>
                </a:solidFill>
                <a:latin typeface="Roboto"/>
                <a:ea typeface="Roboto"/>
                <a:cs typeface="Roboto"/>
                <a:sym typeface="Roboto"/>
              </a:rPr>
              <a:t> have </a:t>
            </a:r>
            <a:r>
              <a:rPr lang="en-ID" sz="1500" dirty="0">
                <a:solidFill>
                  <a:srgbClr val="515151"/>
                </a:solidFill>
                <a:latin typeface="Roboto"/>
                <a:ea typeface="Roboto"/>
                <a:cs typeface="Roboto"/>
                <a:sym typeface="Roboto"/>
              </a:rPr>
              <a:t>j</a:t>
            </a:r>
            <a:r>
              <a:rPr lang="en-ID" sz="1500" u="none" strike="noStrike" cap="none" dirty="0">
                <a:solidFill>
                  <a:srgbClr val="515151"/>
                </a:solidFill>
                <a:latin typeface="Roboto"/>
                <a:ea typeface="Roboto"/>
                <a:cs typeface="Roboto"/>
                <a:sym typeface="Roboto"/>
              </a:rPr>
              <a:t>oined</a:t>
            </a:r>
            <a:endParaRPr sz="1500" b="0" u="none" strike="noStrike" cap="none" dirty="0">
              <a:solidFill>
                <a:srgbClr val="000000"/>
              </a:solidFill>
              <a:latin typeface="Roboto"/>
              <a:ea typeface="Roboto"/>
              <a:cs typeface="Roboto"/>
              <a:sym typeface="Roboto"/>
            </a:endParaRPr>
          </a:p>
          <a:p>
            <a:pPr marL="360000" marR="0" lvl="0" indent="-276225" algn="l" rtl="0">
              <a:lnSpc>
                <a:spcPct val="110000"/>
              </a:lnSpc>
              <a:spcBef>
                <a:spcPts val="600"/>
              </a:spcBef>
              <a:spcAft>
                <a:spcPts val="0"/>
              </a:spcAft>
              <a:buClr>
                <a:srgbClr val="515151"/>
              </a:buClr>
              <a:buSzPts val="1500"/>
              <a:buFont typeface="Arial"/>
              <a:buChar char="•"/>
            </a:pPr>
            <a:r>
              <a:rPr lang="en-ID" sz="1500" b="0" i="0" u="none" strike="noStrike" cap="none" dirty="0">
                <a:solidFill>
                  <a:srgbClr val="515151"/>
                </a:solidFill>
                <a:latin typeface="Roboto"/>
                <a:ea typeface="Roboto"/>
                <a:cs typeface="Roboto"/>
                <a:sym typeface="Roboto"/>
              </a:rPr>
              <a:t>Tap incident to open</a:t>
            </a:r>
            <a:endParaRPr sz="1500" b="0" i="0" u="none" strike="noStrike" cap="none" dirty="0">
              <a:solidFill>
                <a:srgbClr val="515151"/>
              </a:solidFill>
              <a:latin typeface="Roboto"/>
              <a:ea typeface="Roboto"/>
              <a:cs typeface="Roboto"/>
              <a:sym typeface="Roboto"/>
            </a:endParaRPr>
          </a:p>
        </p:txBody>
      </p:sp>
      <p:pic>
        <p:nvPicPr>
          <p:cNvPr id="173" name="Google Shape;173;p13"/>
          <p:cNvPicPr preferRelativeResize="0"/>
          <p:nvPr/>
        </p:nvPicPr>
        <p:blipFill rotWithShape="1">
          <a:blip r:embed="rId11">
            <a:alphaModFix/>
          </a:blip>
          <a:srcRect/>
          <a:stretch/>
        </p:blipFill>
        <p:spPr>
          <a:xfrm>
            <a:off x="878614" y="4777246"/>
            <a:ext cx="274320" cy="274320"/>
          </a:xfrm>
          <a:prstGeom prst="rect">
            <a:avLst/>
          </a:prstGeom>
          <a:noFill/>
          <a:ln>
            <a:noFill/>
          </a:ln>
          <a:effectLst>
            <a:outerShdw blurRad="50800" dist="38100" dir="2700000" algn="tl" rotWithShape="0">
              <a:srgbClr val="000000">
                <a:alpha val="40000"/>
              </a:srgbClr>
            </a:outerShdw>
          </a:effectLst>
        </p:spPr>
      </p:pic>
      <p:pic>
        <p:nvPicPr>
          <p:cNvPr id="174" name="Google Shape;174;p13"/>
          <p:cNvPicPr preferRelativeResize="0"/>
          <p:nvPr/>
        </p:nvPicPr>
        <p:blipFill rotWithShape="1">
          <a:blip r:embed="rId10">
            <a:alphaModFix/>
          </a:blip>
          <a:srcRect/>
          <a:stretch/>
        </p:blipFill>
        <p:spPr>
          <a:xfrm>
            <a:off x="878609" y="4454387"/>
            <a:ext cx="274320" cy="274320"/>
          </a:xfrm>
          <a:prstGeom prst="rect">
            <a:avLst/>
          </a:prstGeom>
          <a:noFill/>
          <a:ln>
            <a:noFill/>
          </a:ln>
          <a:effectLst>
            <a:outerShdw blurRad="50800" dist="38100" dir="2700000" algn="tl" rotWithShape="0">
              <a:srgbClr val="000000">
                <a:alpha val="40000"/>
              </a:srgbClr>
            </a:outerShdw>
          </a:effectLst>
        </p:spPr>
      </p:pic>
      <p:pic>
        <p:nvPicPr>
          <p:cNvPr id="2" name="Google Shape;27;p5">
            <a:extLst>
              <a:ext uri="{FF2B5EF4-FFF2-40B4-BE49-F238E27FC236}">
                <a16:creationId xmlns:a16="http://schemas.microsoft.com/office/drawing/2014/main" id="{6DF28115-0C32-9DB0-A589-70A33EC984DE}"/>
              </a:ext>
            </a:extLst>
          </p:cNvPr>
          <p:cNvPicPr preferRelativeResize="0"/>
          <p:nvPr/>
        </p:nvPicPr>
        <p:blipFill rotWithShape="1">
          <a:blip r:embed="rId9">
            <a:alphaModFix/>
          </a:blip>
          <a:srcRect/>
          <a:stretch/>
        </p:blipFill>
        <p:spPr>
          <a:xfrm>
            <a:off x="1480365" y="3699775"/>
            <a:ext cx="274320" cy="274320"/>
          </a:xfrm>
          <a:prstGeom prst="rect">
            <a:avLst/>
          </a:prstGeom>
          <a:noFill/>
          <a:ln>
            <a:noFill/>
          </a:ln>
          <a:effectLst>
            <a:outerShdw blurRad="50800" dist="38100" dir="2700000" algn="tl" rotWithShape="0">
              <a:srgbClr val="000000">
                <a:alpha val="40000"/>
              </a:srgbClr>
            </a:outerShdw>
          </a:effectLst>
        </p:spPr>
      </p:pic>
      <p:pic>
        <p:nvPicPr>
          <p:cNvPr id="3" name="Google Shape;38;p5">
            <a:extLst>
              <a:ext uri="{FF2B5EF4-FFF2-40B4-BE49-F238E27FC236}">
                <a16:creationId xmlns:a16="http://schemas.microsoft.com/office/drawing/2014/main" id="{3D3E33A4-6203-9BDA-493A-517E7FA01807}"/>
              </a:ext>
            </a:extLst>
          </p:cNvPr>
          <p:cNvPicPr preferRelativeResize="0"/>
          <p:nvPr/>
        </p:nvPicPr>
        <p:blipFill rotWithShape="1">
          <a:blip r:embed="rId8">
            <a:alphaModFix/>
          </a:blip>
          <a:srcRect/>
          <a:stretch/>
        </p:blipFill>
        <p:spPr>
          <a:xfrm>
            <a:off x="2585963" y="3476391"/>
            <a:ext cx="274320" cy="274320"/>
          </a:xfrm>
          <a:prstGeom prst="rect">
            <a:avLst/>
          </a:prstGeom>
          <a:noFill/>
          <a:ln>
            <a:noFill/>
          </a:ln>
          <a:effectLst>
            <a:outerShdw blurRad="50800" dist="38100" dir="2700000" algn="tl" rotWithShape="0">
              <a:srgbClr val="000000">
                <a:alpha val="40000"/>
              </a:srgbClr>
            </a:outerShdw>
          </a:effectLst>
        </p:spPr>
      </p:pic>
    </p:spTree>
  </p:cSld>
  <p:clrMapOvr>
    <a:masterClrMapping/>
  </p:clrMapOvr>
</p:sld>
</file>

<file path=ppt/theme/theme1.xml><?xml version="1.0" encoding="utf-8"?>
<a:theme xmlns:a="http://schemas.openxmlformats.org/drawingml/2006/main" name="Office Theme">
  <a:themeElements>
    <a:clrScheme name="Custom 4">
      <a:dk1>
        <a:srgbClr val="333333"/>
      </a:dk1>
      <a:lt1>
        <a:srgbClr val="FFFFFF"/>
      </a:lt1>
      <a:dk2>
        <a:srgbClr val="44546A"/>
      </a:dk2>
      <a:lt2>
        <a:srgbClr val="E7E6E6"/>
      </a:lt2>
      <a:accent1>
        <a:srgbClr val="B12028"/>
      </a:accent1>
      <a:accent2>
        <a:srgbClr val="5E5E5E"/>
      </a:accent2>
      <a:accent3>
        <a:srgbClr val="8A8A8A"/>
      </a:accent3>
      <a:accent4>
        <a:srgbClr val="B12028"/>
      </a:accent4>
      <a:accent5>
        <a:srgbClr val="FBE5E8"/>
      </a:accent5>
      <a:accent6>
        <a:srgbClr val="8A8A8A"/>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Custom 4">
      <a:dk1>
        <a:srgbClr val="333333"/>
      </a:dk1>
      <a:lt1>
        <a:srgbClr val="FFFFFF"/>
      </a:lt1>
      <a:dk2>
        <a:srgbClr val="44546A"/>
      </a:dk2>
      <a:lt2>
        <a:srgbClr val="E7E6E6"/>
      </a:lt2>
      <a:accent1>
        <a:srgbClr val="B12028"/>
      </a:accent1>
      <a:accent2>
        <a:srgbClr val="5E5E5E"/>
      </a:accent2>
      <a:accent3>
        <a:srgbClr val="8A8A8A"/>
      </a:accent3>
      <a:accent4>
        <a:srgbClr val="B12028"/>
      </a:accent4>
      <a:accent5>
        <a:srgbClr val="FBE5E8"/>
      </a:accent5>
      <a:accent6>
        <a:srgbClr val="8A8A8A"/>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993</Words>
  <Application>Microsoft Macintosh PowerPoint</Application>
  <PresentationFormat>Widescreen</PresentationFormat>
  <Paragraphs>123</Paragraphs>
  <Slides>11</Slides>
  <Notes>11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11</vt:i4>
      </vt:variant>
    </vt:vector>
  </HeadingPairs>
  <TitlesOfParts>
    <vt:vector size="16" baseType="lpstr">
      <vt:lpstr>Arial</vt:lpstr>
      <vt:lpstr>Roboto</vt:lpstr>
      <vt:lpstr>Calibri</vt: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Kinsie Clarkson</cp:lastModifiedBy>
  <cp:revision>1</cp:revision>
  <dcterms:modified xsi:type="dcterms:W3CDTF">2024-09-30T21:11:54Z</dcterms:modified>
</cp:coreProperties>
</file>