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7" r:id="rId1"/>
  </p:sldMasterIdLst>
  <p:notesMasterIdLst>
    <p:notesMasterId r:id="rId13"/>
  </p:notesMasterIdLst>
  <p:sldIdLst>
    <p:sldId id="259" r:id="rId2"/>
    <p:sldId id="4576" r:id="rId3"/>
    <p:sldId id="3100" r:id="rId4"/>
    <p:sldId id="4572" r:id="rId5"/>
    <p:sldId id="315" r:id="rId6"/>
    <p:sldId id="4554" r:id="rId7"/>
    <p:sldId id="4555" r:id="rId8"/>
    <p:sldId id="4560" r:id="rId9"/>
    <p:sldId id="4575" r:id="rId10"/>
    <p:sldId id="4577" r:id="rId11"/>
    <p:sldId id="4562" r:id="rId12"/>
  </p:sldIdLst>
  <p:sldSz cx="24387175" cy="13716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pos="193" userDrawn="1">
          <p15:clr>
            <a:srgbClr val="A4A3A4"/>
          </p15:clr>
        </p15:guide>
        <p15:guide id="2" pos="4129" userDrawn="1">
          <p15:clr>
            <a:srgbClr val="A4A3A4"/>
          </p15:clr>
        </p15:guide>
        <p15:guide id="3" orient="horz" pos="2448" userDrawn="1">
          <p15:clr>
            <a:srgbClr val="A4A3A4"/>
          </p15:clr>
        </p15:guide>
        <p15:guide id="4" orient="horz" pos="2616" userDrawn="1">
          <p15:clr>
            <a:srgbClr val="A4A3A4"/>
          </p15:clr>
        </p15:guide>
        <p15:guide id="5" pos="73" userDrawn="1">
          <p15:clr>
            <a:srgbClr val="A4A3A4"/>
          </p15:clr>
        </p15:guide>
        <p15:guide id="6" pos="4249" userDrawn="1">
          <p15:clr>
            <a:srgbClr val="A4A3A4"/>
          </p15:clr>
        </p15:guide>
        <p15:guide id="7" orient="horz" pos="72"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D082A4A-5585-6AA9-4201-6214A5B70DC1}" name="Michele M. Miller" initials="MMM" userId="Michele M. Miller"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0C0C"/>
    <a:srgbClr val="61E8FA"/>
    <a:srgbClr val="58D3E2"/>
    <a:srgbClr val="54C8D6"/>
    <a:srgbClr val="93FFE7"/>
    <a:srgbClr val="93FEFF"/>
    <a:srgbClr val="00FDFF"/>
    <a:srgbClr val="212121"/>
    <a:srgbClr val="D7191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4793"/>
    <p:restoredTop sz="86399"/>
  </p:normalViewPr>
  <p:slideViewPr>
    <p:cSldViewPr snapToGrid="0">
      <p:cViewPr>
        <p:scale>
          <a:sx n="78" d="100"/>
          <a:sy n="78" d="100"/>
        </p:scale>
        <p:origin x="2176" y="680"/>
      </p:cViewPr>
      <p:guideLst/>
    </p:cSldViewPr>
  </p:slideViewPr>
  <p:outlineViewPr>
    <p:cViewPr>
      <p:scale>
        <a:sx n="33" d="100"/>
        <a:sy n="33" d="100"/>
      </p:scale>
      <p:origin x="0" y="0"/>
    </p:cViewPr>
  </p:outlineViewPr>
  <p:notesTextViewPr>
    <p:cViewPr>
      <p:scale>
        <a:sx n="75" d="100"/>
        <a:sy n="75" d="100"/>
      </p:scale>
      <p:origin x="0" y="0"/>
    </p:cViewPr>
  </p:notesTextViewPr>
  <p:sorterViewPr>
    <p:cViewPr>
      <p:scale>
        <a:sx n="80" d="100"/>
        <a:sy n="80" d="100"/>
      </p:scale>
      <p:origin x="0" y="0"/>
    </p:cViewPr>
  </p:sorterViewPr>
  <p:notesViewPr>
    <p:cSldViewPr snapToGrid="0">
      <p:cViewPr>
        <p:scale>
          <a:sx n="132" d="100"/>
          <a:sy n="132" d="100"/>
        </p:scale>
        <p:origin x="5440" y="800"/>
      </p:cViewPr>
      <p:guideLst>
        <p:guide pos="193"/>
        <p:guide pos="4129"/>
        <p:guide orient="horz" pos="2448"/>
        <p:guide orient="horz" pos="2616"/>
        <p:guide pos="73"/>
        <p:guide pos="4249"/>
        <p:guide orient="horz" pos="7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8/10/relationships/authors" Target="author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0" y="-15240"/>
            <a:ext cx="6854613" cy="3855720"/>
          </a:xfrm>
          <a:prstGeom prst="rect">
            <a:avLst/>
          </a:prstGeom>
          <a:noFill/>
          <a:ln w="12700">
            <a:solidFill>
              <a:schemeClr val="bg1"/>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306388" y="4152899"/>
            <a:ext cx="6248400" cy="3499757"/>
          </a:xfrm>
          <a:prstGeom prst="rect">
            <a:avLst/>
          </a:prstGeom>
        </p:spPr>
        <p:txBody>
          <a:bodyPr vert="horz" lIns="91440" tIns="45720" rIns="91440" bIns="45720" rtlCol="0"/>
          <a:lstStyle/>
          <a:p>
            <a:pPr lvl="0"/>
            <a:r>
              <a:rPr lang="en-US" dirty="0"/>
              <a:t>Click to edit Master text styles</a:t>
            </a:r>
          </a:p>
        </p:txBody>
      </p:sp>
    </p:spTree>
    <p:extLst>
      <p:ext uri="{BB962C8B-B14F-4D97-AF65-F5344CB8AC3E}">
        <p14:creationId xmlns:p14="http://schemas.microsoft.com/office/powerpoint/2010/main" val="1670026411"/>
      </p:ext>
    </p:extLst>
  </p:cSld>
  <p:clrMap bg1="lt1" tx1="dk1" bg2="lt2" tx2="dk2" accent1="accent1" accent2="accent2" accent3="accent3" accent4="accent4" accent5="accent5" accent6="accent6" hlink="hlink" folHlink="folHlink"/>
  <p:notesStyle>
    <a:lvl1pPr marL="0" algn="l" defTabSz="1828891" rtl="0" eaLnBrk="1" latinLnBrk="0" hangingPunct="1">
      <a:defRPr sz="1200" b="0" i="0" kern="1200">
        <a:solidFill>
          <a:schemeClr val="tx1"/>
        </a:solidFill>
        <a:latin typeface="Calibri Light" panose="020F0302020204030204" pitchFamily="34" charset="0"/>
        <a:ea typeface="+mn-ea"/>
        <a:cs typeface="Calibri Light" panose="020F0302020204030204" pitchFamily="34" charset="0"/>
      </a:defRPr>
    </a:lvl1pPr>
    <a:lvl2pPr marL="914446" algn="l" defTabSz="1828891" rtl="0" eaLnBrk="1" latinLnBrk="0" hangingPunct="1">
      <a:defRPr sz="1200" b="0" i="0" kern="1200">
        <a:solidFill>
          <a:schemeClr val="tx1"/>
        </a:solidFill>
        <a:latin typeface="Calibri Light" panose="020F0302020204030204" pitchFamily="34" charset="0"/>
        <a:ea typeface="+mn-ea"/>
        <a:cs typeface="Calibri Light" panose="020F0302020204030204" pitchFamily="34" charset="0"/>
      </a:defRPr>
    </a:lvl2pPr>
    <a:lvl3pPr marL="1828891" algn="l" defTabSz="1828891" rtl="0" eaLnBrk="1" latinLnBrk="0" hangingPunct="1">
      <a:defRPr sz="1200" b="0" i="0" kern="1200">
        <a:solidFill>
          <a:schemeClr val="tx1"/>
        </a:solidFill>
        <a:latin typeface="Calibri Light" panose="020F0302020204030204" pitchFamily="34" charset="0"/>
        <a:ea typeface="+mn-ea"/>
        <a:cs typeface="Calibri Light" panose="020F0302020204030204" pitchFamily="34" charset="0"/>
      </a:defRPr>
    </a:lvl3pPr>
    <a:lvl4pPr marL="2743337" algn="l" defTabSz="1828891" rtl="0" eaLnBrk="1" latinLnBrk="0" hangingPunct="1">
      <a:defRPr sz="1200" b="0" i="0" kern="1200">
        <a:solidFill>
          <a:schemeClr val="tx1"/>
        </a:solidFill>
        <a:latin typeface="Calibri Light" panose="020F0302020204030204" pitchFamily="34" charset="0"/>
        <a:ea typeface="+mn-ea"/>
        <a:cs typeface="Calibri Light" panose="020F0302020204030204" pitchFamily="34" charset="0"/>
      </a:defRPr>
    </a:lvl4pPr>
    <a:lvl5pPr marL="3657783" algn="l" defTabSz="1828891" rtl="0" eaLnBrk="1" latinLnBrk="0" hangingPunct="1">
      <a:defRPr sz="1200" b="0" i="0" kern="1200">
        <a:solidFill>
          <a:schemeClr val="tx1"/>
        </a:solidFill>
        <a:latin typeface="Calibri Light" panose="020F0302020204030204" pitchFamily="34" charset="0"/>
        <a:ea typeface="+mn-ea"/>
        <a:cs typeface="Calibri Light" panose="020F0302020204030204" pitchFamily="34" charset="0"/>
      </a:defRPr>
    </a:lvl5pPr>
    <a:lvl6pPr marL="4572229" algn="l" defTabSz="1828891" rtl="0" eaLnBrk="1" latinLnBrk="0" hangingPunct="1">
      <a:defRPr sz="2400" kern="1200">
        <a:solidFill>
          <a:schemeClr val="tx1"/>
        </a:solidFill>
        <a:latin typeface="+mn-lt"/>
        <a:ea typeface="+mn-ea"/>
        <a:cs typeface="+mn-cs"/>
      </a:defRPr>
    </a:lvl6pPr>
    <a:lvl7pPr marL="5486674" algn="l" defTabSz="1828891" rtl="0" eaLnBrk="1" latinLnBrk="0" hangingPunct="1">
      <a:defRPr sz="2400" kern="1200">
        <a:solidFill>
          <a:schemeClr val="tx1"/>
        </a:solidFill>
        <a:latin typeface="+mn-lt"/>
        <a:ea typeface="+mn-ea"/>
        <a:cs typeface="+mn-cs"/>
      </a:defRPr>
    </a:lvl7pPr>
    <a:lvl8pPr marL="6401120" algn="l" defTabSz="1828891" rtl="0" eaLnBrk="1" latinLnBrk="0" hangingPunct="1">
      <a:defRPr sz="2400" kern="1200">
        <a:solidFill>
          <a:schemeClr val="tx1"/>
        </a:solidFill>
        <a:latin typeface="+mn-lt"/>
        <a:ea typeface="+mn-ea"/>
        <a:cs typeface="+mn-cs"/>
      </a:defRPr>
    </a:lvl8pPr>
    <a:lvl9pPr marL="7315566" algn="l" defTabSz="1828891" rtl="0" eaLnBrk="1" latinLnBrk="0" hangingPunct="1">
      <a:defRPr sz="24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616" userDrawn="1">
          <p15:clr>
            <a:srgbClr val="F26B43"/>
          </p15:clr>
        </p15:guide>
        <p15:guide id="2" pos="193" userDrawn="1">
          <p15:clr>
            <a:srgbClr val="F26B43"/>
          </p15:clr>
        </p15:guide>
        <p15:guide id="3" pos="4129"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28528232797_4_77:notes"/>
          <p:cNvSpPr>
            <a:spLocks noGrp="1" noRot="1" noChangeAspect="1"/>
          </p:cNvSpPr>
          <p:nvPr>
            <p:ph type="sldImg" idx="2"/>
          </p:nvPr>
        </p:nvSpPr>
        <p:spPr>
          <a:xfrm>
            <a:off x="115888" y="114300"/>
            <a:ext cx="6632575" cy="3730625"/>
          </a:xfrm>
          <a:custGeom>
            <a:avLst/>
            <a:gdLst/>
            <a:ahLst/>
            <a:cxnLst/>
            <a:rect l="l" t="t" r="r" b="b"/>
            <a:pathLst>
              <a:path w="120000" h="120000" extrusionOk="0">
                <a:moveTo>
                  <a:pt x="0" y="0"/>
                </a:moveTo>
                <a:lnTo>
                  <a:pt x="120000" y="0"/>
                </a:lnTo>
                <a:lnTo>
                  <a:pt x="120000" y="120000"/>
                </a:lnTo>
                <a:lnTo>
                  <a:pt x="0" y="120000"/>
                </a:lnTo>
                <a:close/>
              </a:path>
            </a:pathLst>
          </a:custGeom>
          <a:noFill/>
          <a:ln w="12700">
            <a:solidFill>
              <a:schemeClr val="bg1"/>
            </a:solidFill>
          </a:ln>
          <a:effectLst>
            <a:outerShdw blurRad="50800" dist="25400" dir="2700000" algn="tl" rotWithShape="0">
              <a:prstClr val="black">
                <a:alpha val="22000"/>
              </a:prstClr>
            </a:outerShdw>
          </a:effectLst>
        </p:spPr>
      </p:sp>
      <p:sp>
        <p:nvSpPr>
          <p:cNvPr id="97" name="Google Shape;97;g28528232797_4_77:notes"/>
          <p:cNvSpPr txBox="1">
            <a:spLocks noGrp="1"/>
          </p:cNvSpPr>
          <p:nvPr>
            <p:ph type="sldNum" idx="12"/>
          </p:nvPr>
        </p:nvSpPr>
        <p:spPr>
          <a:xfrm>
            <a:off x="-1587" y="8856617"/>
            <a:ext cx="6858000" cy="287296"/>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en-US" sz="1400">
                <a:latin typeface="Calibri" panose="020F0502020204030204" pitchFamily="34" charset="0"/>
                <a:cs typeface="Calibri" panose="020F0502020204030204" pitchFamily="34" charset="0"/>
              </a:rPr>
              <a:pPr marL="0" lvl="0" indent="0" algn="ctr" rtl="0">
                <a:spcBef>
                  <a:spcPts val="0"/>
                </a:spcBef>
                <a:spcAft>
                  <a:spcPts val="0"/>
                </a:spcAft>
                <a:buNone/>
              </a:pPr>
              <a:t>1</a:t>
            </a:fld>
            <a:endParaRPr sz="1400" dirty="0">
              <a:latin typeface="Calibri" panose="020F0502020204030204" pitchFamily="34" charset="0"/>
              <a:cs typeface="Calibri" panose="020F0502020204030204" pitchFamily="34" charset="0"/>
            </a:endParaRPr>
          </a:p>
        </p:txBody>
      </p:sp>
      <p:sp>
        <p:nvSpPr>
          <p:cNvPr id="3" name="Notes Placeholder 2">
            <a:extLst>
              <a:ext uri="{FF2B5EF4-FFF2-40B4-BE49-F238E27FC236}">
                <a16:creationId xmlns:a16="http://schemas.microsoft.com/office/drawing/2014/main" id="{C9EDC05A-1EEC-85C4-AB71-EEEF983B1E11}"/>
              </a:ext>
            </a:extLst>
          </p:cNvPr>
          <p:cNvSpPr>
            <a:spLocks noGrp="1"/>
          </p:cNvSpPr>
          <p:nvPr>
            <p:ph type="body" sz="quarter" idx="3"/>
          </p:nvPr>
        </p:nvSpPr>
        <p:spPr>
          <a:xfrm>
            <a:off x="306388" y="4152899"/>
            <a:ext cx="6248400" cy="3499757"/>
          </a:xfrm>
        </p:spPr>
        <p:txBody>
          <a:bodyPr/>
          <a:lstStyle/>
          <a:p>
            <a:pPr>
              <a:defRPr/>
            </a:pPr>
            <a:r>
              <a:rPr lang="en-US" dirty="0">
                <a:solidFill>
                  <a:schemeClr val="tx1">
                    <a:lumMod val="75000"/>
                    <a:lumOff val="25000"/>
                  </a:schemeClr>
                </a:solidFill>
              </a:rPr>
              <a:t>Pulsara is The communication and logistics platform that unites distributed teams and fragmented technologies during dynamic events.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F8458C-6555-7BD0-2131-A2CCD8E1B8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1EBEF4-B16C-DEBE-94B7-24BAF5C25BB6}"/>
              </a:ext>
            </a:extLst>
          </p:cNvPr>
          <p:cNvSpPr>
            <a:spLocks noGrp="1" noRot="1" noChangeAspect="1"/>
          </p:cNvSpPr>
          <p:nvPr>
            <p:ph type="sldImg"/>
          </p:nvPr>
        </p:nvSpPr>
        <p:spPr>
          <a:xfrm>
            <a:off x="111125" y="114300"/>
            <a:ext cx="6632575" cy="3730625"/>
          </a:xfrm>
          <a:noFill/>
          <a:ln w="12700">
            <a:solidFill>
              <a:schemeClr val="bg1"/>
            </a:solidFill>
          </a:ln>
          <a:effectLst>
            <a:outerShdw blurRad="50800" dist="25400" dir="2700000" algn="tl" rotWithShape="0">
              <a:prstClr val="black">
                <a:alpha val="22000"/>
              </a:prstClr>
            </a:outerShdw>
          </a:effectLst>
        </p:spPr>
      </p:sp>
      <p:sp>
        <p:nvSpPr>
          <p:cNvPr id="3" name="Notes Placeholder 2">
            <a:extLst>
              <a:ext uri="{FF2B5EF4-FFF2-40B4-BE49-F238E27FC236}">
                <a16:creationId xmlns:a16="http://schemas.microsoft.com/office/drawing/2014/main" id="{CB28A1C1-EDA4-EDFD-E512-216A7973A65A}"/>
              </a:ext>
            </a:extLst>
          </p:cNvPr>
          <p:cNvSpPr>
            <a:spLocks noGrp="1"/>
          </p:cNvSpPr>
          <p:nvPr>
            <p:ph type="body" idx="1"/>
          </p:nvPr>
        </p:nvSpPr>
        <p:spPr>
          <a:xfrm>
            <a:off x="306388" y="4152899"/>
            <a:ext cx="6248400" cy="3499757"/>
          </a:xfrm>
          <a:noFill/>
          <a:ln>
            <a:noFill/>
          </a:ln>
        </p:spPr>
        <p:txBody>
          <a:bodyPr spcFirstLastPara="1" vert="horz" wrap="square" lIns="91425" tIns="45700" rIns="91425" bIns="45700" rtlCol="0" anchor="t" anchorCtr="0">
            <a:noAutofit/>
          </a:bodyPr>
          <a:lstStyle/>
          <a:p>
            <a:pPr>
              <a:defRPr/>
            </a:pPr>
            <a:r>
              <a:rPr lang="en-US" dirty="0">
                <a:solidFill>
                  <a:schemeClr val="tx1">
                    <a:lumMod val="75000"/>
                    <a:lumOff val="25000"/>
                  </a:schemeClr>
                </a:solidFill>
              </a:rPr>
              <a:t>Your participation in the network also helps you respond to regional incidents.</a:t>
            </a:r>
          </a:p>
        </p:txBody>
      </p:sp>
      <p:sp>
        <p:nvSpPr>
          <p:cNvPr id="4" name="Slide Number Placeholder 3">
            <a:extLst>
              <a:ext uri="{FF2B5EF4-FFF2-40B4-BE49-F238E27FC236}">
                <a16:creationId xmlns:a16="http://schemas.microsoft.com/office/drawing/2014/main" id="{3B672106-8198-A9B3-BA1F-A98EDB2B3FEC}"/>
              </a:ext>
            </a:extLst>
          </p:cNvPr>
          <p:cNvSpPr>
            <a:spLocks noGrp="1"/>
          </p:cNvSpPr>
          <p:nvPr>
            <p:ph type="sldNum" sz="quarter" idx="5"/>
          </p:nvPr>
        </p:nvSpPr>
        <p:spPr>
          <a:xfrm>
            <a:off x="0" y="8685213"/>
            <a:ext cx="6856413" cy="458787"/>
          </a:xfrm>
          <a:prstGeom prst="rect">
            <a:avLst/>
          </a:prstGeom>
          <a:noFill/>
          <a:ln>
            <a:noFill/>
          </a:ln>
        </p:spPr>
        <p:txBody>
          <a:bodyPr spcFirstLastPara="1" wrap="square" lIns="91425" tIns="45700" rIns="91425" bIns="45700" anchor="b" anchorCtr="0">
            <a:noAutofit/>
          </a:bodyPr>
          <a:lstStyle/>
          <a:p>
            <a:pPr algn="ctr"/>
            <a:fld id="{76ADBB74-3F42-8A4E-BB9A-385F404577B7}" type="slidenum">
              <a:rPr lang="en-US" sz="1400">
                <a:latin typeface="Calibri" panose="020F0502020204030204" pitchFamily="34" charset="0"/>
                <a:cs typeface="Calibri" panose="020F0502020204030204" pitchFamily="34" charset="0"/>
              </a:rPr>
              <a:pPr algn="ctr"/>
              <a:t>10</a:t>
            </a:fld>
            <a:endParaRPr lang="en-US"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578881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62654A-8094-CA01-B8EB-8A4ED8E73A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DC8BA9-750B-D843-B801-B937CFA36B03}"/>
              </a:ext>
            </a:extLst>
          </p:cNvPr>
          <p:cNvSpPr>
            <a:spLocks noGrp="1" noRot="1" noChangeAspect="1"/>
          </p:cNvSpPr>
          <p:nvPr>
            <p:ph type="sldImg"/>
          </p:nvPr>
        </p:nvSpPr>
        <p:spPr>
          <a:xfrm>
            <a:off x="106363" y="120650"/>
            <a:ext cx="6624637" cy="3725863"/>
          </a:xfrm>
          <a:ln>
            <a:solidFill>
              <a:schemeClr val="bg1"/>
            </a:solidFill>
          </a:ln>
          <a:effectLst>
            <a:outerShdw blurRad="50800" dist="25400" dir="2700000" algn="tl" rotWithShape="0">
              <a:prstClr val="black">
                <a:alpha val="22000"/>
              </a:prstClr>
            </a:outerShdw>
          </a:effectLst>
        </p:spPr>
      </p:sp>
      <p:sp>
        <p:nvSpPr>
          <p:cNvPr id="3" name="Notes Placeholder 2">
            <a:extLst>
              <a:ext uri="{FF2B5EF4-FFF2-40B4-BE49-F238E27FC236}">
                <a16:creationId xmlns:a16="http://schemas.microsoft.com/office/drawing/2014/main" id="{AA2B22CC-CB52-F8C8-3CA5-88B202B76AF7}"/>
              </a:ext>
            </a:extLst>
          </p:cNvPr>
          <p:cNvSpPr>
            <a:spLocks noGrp="1"/>
          </p:cNvSpPr>
          <p:nvPr>
            <p:ph type="body" idx="1"/>
          </p:nvPr>
        </p:nvSpPr>
        <p:spPr>
          <a:xfrm>
            <a:off x="306388" y="4152899"/>
            <a:ext cx="6248400" cy="3499757"/>
          </a:xfrm>
          <a:noFill/>
          <a:ln>
            <a:noFill/>
          </a:ln>
        </p:spPr>
        <p:txBody>
          <a:bodyPr spcFirstLastPara="1" vert="horz" wrap="square" lIns="91425" tIns="45700" rIns="91425" bIns="45700" rtlCol="0" anchor="t" anchorCtr="0">
            <a:noAutofit/>
          </a:bodyPr>
          <a:lstStyle/>
          <a:p>
            <a:pPr>
              <a:defRPr/>
            </a:pPr>
            <a:r>
              <a:rPr lang="en-US" dirty="0">
                <a:solidFill>
                  <a:schemeClr val="tx1">
                    <a:lumMod val="75000"/>
                    <a:lumOff val="25000"/>
                  </a:schemeClr>
                </a:solidFill>
              </a:rPr>
              <a:t>Make sure to engage Emergency Department leadership. We recommended getting an executive sponsor, as they will want to know the regional implications and scope of the project. They can help you navigate your organization’s IT adoption process.</a:t>
            </a:r>
          </a:p>
          <a:p>
            <a:pPr>
              <a:defRPr/>
            </a:pPr>
            <a:br>
              <a:rPr lang="en-US" dirty="0">
                <a:solidFill>
                  <a:schemeClr val="tx1">
                    <a:lumMod val="75000"/>
                    <a:lumOff val="25000"/>
                  </a:schemeClr>
                </a:solidFill>
              </a:rPr>
            </a:br>
            <a:r>
              <a:rPr lang="en-US" dirty="0">
                <a:solidFill>
                  <a:schemeClr val="tx1">
                    <a:lumMod val="75000"/>
                    <a:lumOff val="25000"/>
                  </a:schemeClr>
                </a:solidFill>
              </a:rPr>
              <a:t>Your state resource page has everything you need to get started, including discovery videos, product demonstrations, and training resources. There’s also an interactive map showing who has already signed up. If you don’t see your transporting EMS agencies listed, direct them to this page, and feel free to connect us with them—this service is provided at no cost.</a:t>
            </a:r>
          </a:p>
          <a:p>
            <a:pPr>
              <a:defRPr/>
            </a:pPr>
            <a:br>
              <a:rPr lang="en-US" dirty="0">
                <a:solidFill>
                  <a:schemeClr val="tx1">
                    <a:lumMod val="75000"/>
                    <a:lumOff val="25000"/>
                  </a:schemeClr>
                </a:solidFill>
              </a:rPr>
            </a:br>
            <a:r>
              <a:rPr lang="en-US" dirty="0">
                <a:solidFill>
                  <a:schemeClr val="tx1">
                    <a:lumMod val="75000"/>
                    <a:lumOff val="25000"/>
                  </a:schemeClr>
                </a:solidFill>
              </a:rPr>
              <a:t>You can sign up using the form on your state resources page. Signing up doesn’t commit you to a full onboarding or a specific timeline; it simply places you in the queue and signals your interest in joining the network. We’ll work with you and your local organizations to coordinate regional onboarding. Once you sign up, we will reach out to coordinate the next steps.</a:t>
            </a:r>
          </a:p>
        </p:txBody>
      </p:sp>
      <p:sp>
        <p:nvSpPr>
          <p:cNvPr id="4" name="Slide Number Placeholder 3">
            <a:extLst>
              <a:ext uri="{FF2B5EF4-FFF2-40B4-BE49-F238E27FC236}">
                <a16:creationId xmlns:a16="http://schemas.microsoft.com/office/drawing/2014/main" id="{D48B71E8-4906-0F39-DAFC-630CD408B062}"/>
              </a:ext>
            </a:extLst>
          </p:cNvPr>
          <p:cNvSpPr>
            <a:spLocks noGrp="1"/>
          </p:cNvSpPr>
          <p:nvPr>
            <p:ph type="sldNum" sz="quarter" idx="5"/>
          </p:nvPr>
        </p:nvSpPr>
        <p:spPr>
          <a:xfrm>
            <a:off x="0" y="8685213"/>
            <a:ext cx="6856413" cy="458787"/>
          </a:xfrm>
          <a:prstGeom prst="rect">
            <a:avLst/>
          </a:prstGeom>
          <a:noFill/>
          <a:ln>
            <a:noFill/>
          </a:ln>
        </p:spPr>
        <p:txBody>
          <a:bodyPr spcFirstLastPara="1" wrap="square" lIns="91425" tIns="45700" rIns="91425" bIns="45700" anchor="b" anchorCtr="0">
            <a:noAutofit/>
          </a:bodyPr>
          <a:lstStyle/>
          <a:p>
            <a:pPr algn="ctr"/>
            <a:fld id="{76ADBB74-3F42-8A4E-BB9A-385F404577B7}" type="slidenum">
              <a:rPr lang="en-US" sz="1400">
                <a:latin typeface="Calibri" panose="020F0502020204030204" pitchFamily="34" charset="0"/>
                <a:cs typeface="Calibri" panose="020F0502020204030204" pitchFamily="34" charset="0"/>
              </a:rPr>
              <a:pPr algn="ctr"/>
              <a:t>11</a:t>
            </a:fld>
            <a:endParaRPr lang="en-US"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3878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341B91-A72D-E34A-FF9A-9BBCA64F8D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1F09B5-00D5-E9C4-94A2-234BA9DA71C6}"/>
              </a:ext>
            </a:extLst>
          </p:cNvPr>
          <p:cNvSpPr>
            <a:spLocks noGrp="1" noRot="1" noChangeAspect="1"/>
          </p:cNvSpPr>
          <p:nvPr>
            <p:ph type="sldImg"/>
          </p:nvPr>
        </p:nvSpPr>
        <p:spPr>
          <a:xfrm>
            <a:off x="111125" y="114300"/>
            <a:ext cx="6632575" cy="3730625"/>
          </a:xfrm>
          <a:noFill/>
          <a:ln w="12700">
            <a:solidFill>
              <a:schemeClr val="bg1"/>
            </a:solidFill>
          </a:ln>
          <a:effectLst>
            <a:outerShdw blurRad="50800" dist="25400" dir="2700000" algn="tl" rotWithShape="0">
              <a:prstClr val="black">
                <a:alpha val="22000"/>
              </a:prstClr>
            </a:outerShdw>
          </a:effectLst>
        </p:spPr>
      </p:sp>
      <p:sp>
        <p:nvSpPr>
          <p:cNvPr id="3" name="Notes Placeholder 2">
            <a:extLst>
              <a:ext uri="{FF2B5EF4-FFF2-40B4-BE49-F238E27FC236}">
                <a16:creationId xmlns:a16="http://schemas.microsoft.com/office/drawing/2014/main" id="{398B2062-D641-4FC9-2E6A-234F63D6EA5D}"/>
              </a:ext>
            </a:extLst>
          </p:cNvPr>
          <p:cNvSpPr>
            <a:spLocks noGrp="1"/>
          </p:cNvSpPr>
          <p:nvPr>
            <p:ph type="body" idx="1"/>
          </p:nvPr>
        </p:nvSpPr>
        <p:spPr>
          <a:xfrm>
            <a:off x="306388" y="4152899"/>
            <a:ext cx="6248400" cy="3499757"/>
          </a:xfrm>
          <a:noFill/>
          <a:ln>
            <a:noFill/>
          </a:ln>
        </p:spPr>
        <p:txBody>
          <a:bodyPr spcFirstLastPara="1" vert="horz" wrap="square" lIns="91425" tIns="45700" rIns="91425" bIns="45700" rtlCol="0" anchor="t" anchorCtr="0">
            <a:noAutofit/>
          </a:bodyPr>
          <a:lstStyle/>
          <a:p>
            <a:pPr>
              <a:defRPr/>
            </a:pPr>
            <a:r>
              <a:rPr lang="en-US" dirty="0">
                <a:solidFill>
                  <a:schemeClr val="tx1">
                    <a:lumMod val="75000"/>
                    <a:lumOff val="25000"/>
                  </a:schemeClr>
                </a:solidFill>
              </a:rPr>
              <a:t>We will be focusing on Phase 1 opportunities, and we’ll explore incident and transfer functionalities at another time.</a:t>
            </a:r>
          </a:p>
        </p:txBody>
      </p:sp>
      <p:sp>
        <p:nvSpPr>
          <p:cNvPr id="4" name="Slide Number Placeholder 3">
            <a:extLst>
              <a:ext uri="{FF2B5EF4-FFF2-40B4-BE49-F238E27FC236}">
                <a16:creationId xmlns:a16="http://schemas.microsoft.com/office/drawing/2014/main" id="{83A4B5DE-EA25-3A88-5086-39044D50D754}"/>
              </a:ext>
            </a:extLst>
          </p:cNvPr>
          <p:cNvSpPr>
            <a:spLocks noGrp="1"/>
          </p:cNvSpPr>
          <p:nvPr>
            <p:ph type="sldNum" sz="quarter" idx="5"/>
          </p:nvPr>
        </p:nvSpPr>
        <p:spPr>
          <a:xfrm>
            <a:off x="0" y="8685213"/>
            <a:ext cx="6856413" cy="458787"/>
          </a:xfrm>
          <a:prstGeom prst="rect">
            <a:avLst/>
          </a:prstGeom>
          <a:noFill/>
          <a:ln>
            <a:noFill/>
          </a:ln>
        </p:spPr>
        <p:txBody>
          <a:bodyPr spcFirstLastPara="1" wrap="square" lIns="91425" tIns="45700" rIns="91425" bIns="45700" anchor="b" anchorCtr="0">
            <a:noAutofit/>
          </a:bodyPr>
          <a:lstStyle/>
          <a:p>
            <a:pPr algn="ctr"/>
            <a:fld id="{76ADBB74-3F42-8A4E-BB9A-385F404577B7}" type="slidenum">
              <a:rPr lang="en-US" sz="1400">
                <a:latin typeface="Calibri" panose="020F0502020204030204" pitchFamily="34" charset="0"/>
                <a:cs typeface="Calibri" panose="020F0502020204030204" pitchFamily="34" charset="0"/>
              </a:rPr>
              <a:pPr algn="ctr"/>
              <a:t>2</a:t>
            </a:fld>
            <a:endParaRPr lang="en-US"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24902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5:notes"/>
          <p:cNvSpPr>
            <a:spLocks noGrp="1" noRot="1" noChangeAspect="1"/>
          </p:cNvSpPr>
          <p:nvPr>
            <p:ph type="sldImg" idx="2"/>
          </p:nvPr>
        </p:nvSpPr>
        <p:spPr>
          <a:xfrm>
            <a:off x="111125" y="114300"/>
            <a:ext cx="6632575" cy="3730625"/>
          </a:xfrm>
          <a:custGeom>
            <a:avLst/>
            <a:gdLst/>
            <a:ahLst/>
            <a:cxnLst/>
            <a:rect l="l" t="t" r="r" b="b"/>
            <a:pathLst>
              <a:path w="120000" h="120000" extrusionOk="0">
                <a:moveTo>
                  <a:pt x="0" y="0"/>
                </a:moveTo>
                <a:lnTo>
                  <a:pt x="120000" y="0"/>
                </a:lnTo>
                <a:lnTo>
                  <a:pt x="120000" y="120000"/>
                </a:lnTo>
                <a:lnTo>
                  <a:pt x="0" y="120000"/>
                </a:lnTo>
                <a:close/>
              </a:path>
            </a:pathLst>
          </a:custGeom>
          <a:noFill/>
          <a:ln w="12700">
            <a:solidFill>
              <a:schemeClr val="bg1"/>
            </a:solidFill>
          </a:ln>
          <a:effectLst>
            <a:outerShdw blurRad="50800" dist="25400" dir="2700000" algn="tl" rotWithShape="0">
              <a:prstClr val="black">
                <a:alpha val="22000"/>
              </a:prstClr>
            </a:outerShdw>
          </a:effectLst>
        </p:spPr>
      </p:sp>
      <p:sp>
        <p:nvSpPr>
          <p:cNvPr id="104" name="Google Shape;104;p5:notes"/>
          <p:cNvSpPr txBox="1">
            <a:spLocks noGrp="1"/>
          </p:cNvSpPr>
          <p:nvPr>
            <p:ph type="body" idx="1"/>
          </p:nvPr>
        </p:nvSpPr>
        <p:spPr>
          <a:xfrm>
            <a:off x="306388" y="4152900"/>
            <a:ext cx="6248400" cy="1986643"/>
          </a:xfrm>
          <a:prstGeom prst="rect">
            <a:avLst/>
          </a:prstGeom>
          <a:noFill/>
          <a:ln>
            <a:noFill/>
          </a:ln>
        </p:spPr>
        <p:txBody>
          <a:bodyPr spcFirstLastPara="1" vert="horz" wrap="square" lIns="91425" tIns="45700" rIns="91425" bIns="45700" rtlCol="0" anchor="t" anchorCtr="0">
            <a:noAutofit/>
          </a:bodyPr>
          <a:lstStyle/>
          <a:p>
            <a:pPr>
              <a:defRPr/>
            </a:pPr>
            <a:r>
              <a:rPr lang="en-US" dirty="0">
                <a:solidFill>
                  <a:schemeClr val="tx1">
                    <a:lumMod val="75000"/>
                    <a:lumOff val="25000"/>
                  </a:schemeClr>
                </a:solidFill>
              </a:rPr>
              <a:t>Traditionally, moving patients across organizations demands coordination through multiple communication channels, including radio reports, phone calls, alerting tools, and secure messaging systems. Often, intermediaries like transfer centers or regional “</a:t>
            </a:r>
            <a:r>
              <a:rPr lang="en-US" dirty="0" err="1">
                <a:solidFill>
                  <a:schemeClr val="tx1">
                    <a:lumMod val="75000"/>
                    <a:lumOff val="25000"/>
                  </a:schemeClr>
                </a:solidFill>
              </a:rPr>
              <a:t>MedCom</a:t>
            </a:r>
            <a:r>
              <a:rPr lang="en-US" dirty="0">
                <a:solidFill>
                  <a:schemeClr val="tx1">
                    <a:lumMod val="75000"/>
                    <a:lumOff val="25000"/>
                  </a:schemeClr>
                </a:solidFill>
              </a:rPr>
              <a:t>” are needed to coordinate these calls and data sources.</a:t>
            </a:r>
          </a:p>
          <a:p>
            <a:pPr>
              <a:defRPr/>
            </a:pPr>
            <a:br>
              <a:rPr lang="en-US" dirty="0">
                <a:solidFill>
                  <a:schemeClr val="tx1">
                    <a:lumMod val="75000"/>
                    <a:lumOff val="25000"/>
                  </a:schemeClr>
                </a:solidFill>
              </a:rPr>
            </a:br>
            <a:r>
              <a:rPr lang="en-US" dirty="0">
                <a:solidFill>
                  <a:schemeClr val="tx1">
                    <a:lumMod val="75000"/>
                    <a:lumOff val="25000"/>
                  </a:schemeClr>
                </a:solidFill>
              </a:rPr>
              <a:t>In the diagram, the red lines represent these distinct communication channels, each attempting to facilitate care transitions across siloed organizations. This workflow is not only inefficient for routine, low-acuity transfers but is particularly ineffective for time-sensitive emergencies, mass casualty incidents, large-scale evacuations, and load-balancing efforts.</a:t>
            </a:r>
          </a:p>
          <a:p>
            <a:br>
              <a:rPr lang="en-US" dirty="0"/>
            </a:br>
            <a:endParaRPr lang="en-US" dirty="0"/>
          </a:p>
        </p:txBody>
      </p:sp>
      <p:sp>
        <p:nvSpPr>
          <p:cNvPr id="105" name="Google Shape;105;p5:notes"/>
          <p:cNvSpPr txBox="1">
            <a:spLocks noGrp="1"/>
          </p:cNvSpPr>
          <p:nvPr>
            <p:ph type="sldNum" idx="12"/>
          </p:nvPr>
        </p:nvSpPr>
        <p:spPr>
          <a:xfrm>
            <a:off x="0" y="8685213"/>
            <a:ext cx="6856413" cy="458700"/>
          </a:xfrm>
          <a:prstGeom prst="rect">
            <a:avLst/>
          </a:prstGeom>
          <a:noFill/>
          <a:ln>
            <a:noFill/>
          </a:ln>
        </p:spPr>
        <p:txBody>
          <a:bodyPr spcFirstLastPara="1" wrap="square" lIns="91425" tIns="45700" rIns="91425" bIns="45700" anchor="b" anchorCtr="0">
            <a:noAutofit/>
          </a:bodyPr>
          <a:lstStyle/>
          <a:p>
            <a:pPr algn="ctr"/>
            <a:fld id="{00000000-1234-1234-1234-123412341234}" type="slidenum">
              <a:rPr lang="en-US" sz="1400">
                <a:latin typeface="Calibri" panose="020F0502020204030204" pitchFamily="34" charset="0"/>
                <a:cs typeface="Calibri" panose="020F0502020204030204" pitchFamily="34" charset="0"/>
                <a:sym typeface="Arial"/>
              </a:rPr>
              <a:pPr algn="ctr"/>
              <a:t>3</a:t>
            </a:fld>
            <a:endParaRPr sz="1400" dirty="0">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58530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713" y="114300"/>
            <a:ext cx="6632575" cy="3730625"/>
          </a:xfrm>
          <a:noFill/>
          <a:ln w="12700">
            <a:solidFill>
              <a:schemeClr val="bg1"/>
            </a:solidFill>
          </a:ln>
          <a:effectLst>
            <a:outerShdw blurRad="50800" dist="25400" dir="2700000" algn="tl" rotWithShape="0">
              <a:prstClr val="black">
                <a:alpha val="22000"/>
              </a:prstClr>
            </a:outerShdw>
          </a:effectLst>
        </p:spPr>
      </p:sp>
      <p:sp>
        <p:nvSpPr>
          <p:cNvPr id="3" name="Notes Placeholder 2"/>
          <p:cNvSpPr>
            <a:spLocks noGrp="1"/>
          </p:cNvSpPr>
          <p:nvPr>
            <p:ph type="body" idx="1"/>
          </p:nvPr>
        </p:nvSpPr>
        <p:spPr>
          <a:xfrm>
            <a:off x="306388" y="4152899"/>
            <a:ext cx="6248400" cy="3499757"/>
          </a:xfrm>
          <a:noFill/>
          <a:ln>
            <a:noFill/>
          </a:ln>
        </p:spPr>
        <p:txBody>
          <a:bodyPr spcFirstLastPara="1" vert="horz" wrap="square" lIns="91425" tIns="45700" rIns="91425" bIns="45700" rtlCol="0" anchor="t" anchorCtr="0">
            <a:noAutofit/>
          </a:bodyPr>
          <a:lstStyle/>
          <a:p>
            <a:pPr marL="0" marR="0" lvl="0" indent="0" algn="l" defTabSz="1828891" rtl="0" eaLnBrk="1" fontAlgn="auto" latinLnBrk="0" hangingPunct="1">
              <a:lnSpc>
                <a:spcPct val="100000"/>
              </a:lnSpc>
              <a:spcBef>
                <a:spcPts val="0"/>
              </a:spcBef>
              <a:spcAft>
                <a:spcPts val="0"/>
              </a:spcAft>
              <a:buClrTx/>
              <a:buSzTx/>
              <a:buFontTx/>
              <a:buNone/>
              <a:tabLst/>
              <a:defRPr/>
            </a:pPr>
            <a:r>
              <a:rPr lang="en-US" sz="1200" u="none" strike="noStrike" dirty="0">
                <a:solidFill>
                  <a:schemeClr val="tx1">
                    <a:lumMod val="75000"/>
                    <a:lumOff val="25000"/>
                  </a:schemeClr>
                </a:solidFill>
                <a:effectLst/>
              </a:rPr>
              <a:t>Although we’ve grown accustomed to this system over the years, we continue to face its challenges and limitations daily.</a:t>
            </a:r>
            <a:endParaRPr lang="en-US" dirty="0">
              <a:solidFill>
                <a:schemeClr val="tx1">
                  <a:lumMod val="75000"/>
                  <a:lumOff val="25000"/>
                </a:schemeClr>
              </a:solidFill>
              <a:effectLst/>
            </a:endParaRPr>
          </a:p>
          <a:p>
            <a:endParaRPr lang="en-US" dirty="0"/>
          </a:p>
        </p:txBody>
      </p:sp>
      <p:sp>
        <p:nvSpPr>
          <p:cNvPr id="4" name="Slide Number Placeholder 3"/>
          <p:cNvSpPr>
            <a:spLocks noGrp="1"/>
          </p:cNvSpPr>
          <p:nvPr>
            <p:ph type="sldNum" sz="quarter" idx="5"/>
          </p:nvPr>
        </p:nvSpPr>
        <p:spPr>
          <a:xfrm>
            <a:off x="0" y="8685213"/>
            <a:ext cx="6856413" cy="458787"/>
          </a:xfrm>
          <a:prstGeom prst="rect">
            <a:avLst/>
          </a:prstGeom>
          <a:noFill/>
          <a:ln>
            <a:noFill/>
          </a:ln>
        </p:spPr>
        <p:txBody>
          <a:bodyPr spcFirstLastPara="1" wrap="square" lIns="91425" tIns="45700" rIns="91425" bIns="45700" anchor="b" anchorCtr="0">
            <a:noAutofit/>
          </a:bodyPr>
          <a:lstStyle/>
          <a:p>
            <a:pPr algn="ctr"/>
            <a:fld id="{76ADBB74-3F42-8A4E-BB9A-385F404577B7}" type="slidenum">
              <a:rPr lang="en-US" sz="1400">
                <a:latin typeface="Calibri" panose="020F0502020204030204" pitchFamily="34" charset="0"/>
                <a:cs typeface="Calibri" panose="020F0502020204030204" pitchFamily="34" charset="0"/>
              </a:rPr>
              <a:pPr algn="ctr"/>
              <a:t>4</a:t>
            </a:fld>
            <a:endParaRPr lang="en-US"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543469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6:notes"/>
          <p:cNvSpPr>
            <a:spLocks noGrp="1" noRot="1" noChangeAspect="1"/>
          </p:cNvSpPr>
          <p:nvPr>
            <p:ph type="sldImg" idx="2"/>
          </p:nvPr>
        </p:nvSpPr>
        <p:spPr>
          <a:xfrm>
            <a:off x="115888" y="114300"/>
            <a:ext cx="6630987" cy="3730625"/>
          </a:xfrm>
          <a:custGeom>
            <a:avLst/>
            <a:gdLst/>
            <a:ahLst/>
            <a:cxnLst/>
            <a:rect l="l" t="t" r="r" b="b"/>
            <a:pathLst>
              <a:path w="120000" h="120000" extrusionOk="0">
                <a:moveTo>
                  <a:pt x="0" y="0"/>
                </a:moveTo>
                <a:lnTo>
                  <a:pt x="120000" y="0"/>
                </a:lnTo>
                <a:lnTo>
                  <a:pt x="120000" y="120000"/>
                </a:lnTo>
                <a:lnTo>
                  <a:pt x="0" y="120000"/>
                </a:lnTo>
                <a:close/>
              </a:path>
            </a:pathLst>
          </a:custGeom>
          <a:noFill/>
          <a:ln w="12700">
            <a:solidFill>
              <a:schemeClr val="bg1"/>
            </a:solidFill>
          </a:ln>
          <a:effectLst>
            <a:outerShdw blurRad="50800" dist="25400" dir="2700000" algn="tl" rotWithShape="0">
              <a:prstClr val="black">
                <a:alpha val="22000"/>
              </a:prstClr>
            </a:outerShdw>
          </a:effectLst>
        </p:spPr>
      </p:sp>
      <p:sp>
        <p:nvSpPr>
          <p:cNvPr id="162" name="Google Shape;162;p6:notes"/>
          <p:cNvSpPr txBox="1">
            <a:spLocks noGrp="1"/>
          </p:cNvSpPr>
          <p:nvPr>
            <p:ph type="body" idx="1"/>
          </p:nvPr>
        </p:nvSpPr>
        <p:spPr>
          <a:xfrm>
            <a:off x="306388" y="4129238"/>
            <a:ext cx="6248400" cy="2145832"/>
          </a:xfrm>
          <a:prstGeom prst="rect">
            <a:avLst/>
          </a:prstGeom>
          <a:noFill/>
          <a:ln>
            <a:noFill/>
          </a:ln>
        </p:spPr>
        <p:txBody>
          <a:bodyPr spcFirstLastPara="1" vert="horz" wrap="square" lIns="91425" tIns="45700" rIns="91425" bIns="45700" rtlCol="0" anchor="t" anchorCtr="0">
            <a:noAutofit/>
          </a:bodyPr>
          <a:lstStyle/>
          <a:p>
            <a:pPr>
              <a:defRPr/>
            </a:pPr>
            <a:r>
              <a:rPr lang="en-US" dirty="0">
                <a:solidFill>
                  <a:schemeClr val="tx1">
                    <a:lumMod val="75000"/>
                    <a:lumOff val="25000"/>
                  </a:schemeClr>
                </a:solidFill>
              </a:rPr>
              <a:t>Pulsara’s Patient Movement System provides a HIPAA-compliant solution to streamline communication and logistics across organizations. We leverage readily available modern technology to bring together public safety and healthcare teams.   </a:t>
            </a:r>
          </a:p>
          <a:p>
            <a:pPr>
              <a:defRPr/>
            </a:pPr>
            <a:br>
              <a:rPr lang="en-US" dirty="0">
                <a:solidFill>
                  <a:schemeClr val="tx1">
                    <a:lumMod val="75000"/>
                    <a:lumOff val="25000"/>
                  </a:schemeClr>
                </a:solidFill>
              </a:rPr>
            </a:br>
            <a:r>
              <a:rPr lang="en-US" dirty="0">
                <a:solidFill>
                  <a:schemeClr val="tx1">
                    <a:lumMod val="75000"/>
                    <a:lumOff val="25000"/>
                  </a:schemeClr>
                </a:solidFill>
              </a:rPr>
              <a:t>A dedicated communication channel is created for each patient encounter, allowing the care team to be updated and expanded as the patient’s condition evolves—keeping everyone aligned on the same channel as they coordinate care.</a:t>
            </a:r>
          </a:p>
          <a:p>
            <a:pPr>
              <a:defRPr/>
            </a:pPr>
            <a:br>
              <a:rPr lang="en-US" dirty="0">
                <a:solidFill>
                  <a:schemeClr val="tx1">
                    <a:lumMod val="75000"/>
                    <a:lumOff val="25000"/>
                  </a:schemeClr>
                </a:solidFill>
              </a:rPr>
            </a:br>
            <a:r>
              <a:rPr lang="en-US" dirty="0">
                <a:solidFill>
                  <a:schemeClr val="tx1">
                    <a:lumMod val="75000"/>
                    <a:lumOff val="25000"/>
                  </a:schemeClr>
                </a:solidFill>
              </a:rPr>
              <a:t>Additionally, the Pulsara API enables seamless data transfer into and out of the channel.</a:t>
            </a:r>
          </a:p>
          <a:p>
            <a:br>
              <a:rPr lang="en-US" dirty="0"/>
            </a:br>
            <a:br>
              <a:rPr lang="en-US" dirty="0"/>
            </a:br>
            <a:endParaRPr lang="en-US" dirty="0"/>
          </a:p>
        </p:txBody>
      </p:sp>
      <p:sp>
        <p:nvSpPr>
          <p:cNvPr id="163" name="Google Shape;163;p6:notes"/>
          <p:cNvSpPr txBox="1">
            <a:spLocks noGrp="1"/>
          </p:cNvSpPr>
          <p:nvPr>
            <p:ph type="sldNum" idx="12"/>
          </p:nvPr>
        </p:nvSpPr>
        <p:spPr>
          <a:xfrm>
            <a:off x="0" y="8685213"/>
            <a:ext cx="6856413" cy="458700"/>
          </a:xfrm>
          <a:prstGeom prst="rect">
            <a:avLst/>
          </a:prstGeom>
          <a:noFill/>
          <a:ln>
            <a:noFill/>
          </a:ln>
        </p:spPr>
        <p:txBody>
          <a:bodyPr spcFirstLastPara="1" wrap="square" lIns="91425" tIns="45700" rIns="91425" bIns="45700" anchor="b" anchorCtr="0">
            <a:noAutofit/>
          </a:bodyPr>
          <a:lstStyle/>
          <a:p>
            <a:pPr algn="ctr"/>
            <a:fld id="{00000000-1234-1234-1234-123412341234}" type="slidenum">
              <a:rPr lang="en-US" sz="1400">
                <a:latin typeface="Calibri" panose="020F0502020204030204" pitchFamily="34" charset="0"/>
                <a:cs typeface="Calibri" panose="020F0502020204030204" pitchFamily="34" charset="0"/>
                <a:sym typeface="Arial"/>
              </a:rPr>
              <a:pPr algn="ctr"/>
              <a:t>5</a:t>
            </a:fld>
            <a:endParaRPr sz="1400" dirty="0">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9635684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125" y="114300"/>
            <a:ext cx="6632575" cy="3730625"/>
          </a:xfrm>
          <a:noFill/>
          <a:ln w="12700">
            <a:solidFill>
              <a:schemeClr val="bg1"/>
            </a:solidFill>
          </a:ln>
          <a:effectLst>
            <a:outerShdw blurRad="50800" dist="25400" dir="2700000" algn="tl" rotWithShape="0">
              <a:prstClr val="black">
                <a:alpha val="22000"/>
              </a:prstClr>
            </a:outerShdw>
          </a:effectLst>
        </p:spPr>
      </p:sp>
      <p:sp>
        <p:nvSpPr>
          <p:cNvPr id="3" name="Notes Placeholder 2"/>
          <p:cNvSpPr>
            <a:spLocks noGrp="1"/>
          </p:cNvSpPr>
          <p:nvPr>
            <p:ph type="body" idx="1"/>
          </p:nvPr>
        </p:nvSpPr>
        <p:spPr>
          <a:xfrm>
            <a:off x="306388" y="4152899"/>
            <a:ext cx="6248400" cy="3499757"/>
          </a:xfrm>
          <a:noFill/>
          <a:ln>
            <a:noFill/>
          </a:ln>
        </p:spPr>
        <p:txBody>
          <a:bodyPr spcFirstLastPara="1" vert="horz" wrap="square" lIns="91425" tIns="45700" rIns="91425" bIns="45700" rtlCol="0" anchor="t" anchorCtr="0">
            <a:noAutofit/>
          </a:bodyPr>
          <a:lstStyle/>
          <a:p>
            <a:pPr>
              <a:defRPr/>
            </a:pPr>
            <a:r>
              <a:rPr lang="en-US" dirty="0">
                <a:solidFill>
                  <a:schemeClr val="tx1">
                    <a:lumMod val="75000"/>
                    <a:lumOff val="25000"/>
                  </a:schemeClr>
                </a:solidFill>
              </a:rPr>
              <a:t>We have implemented Pulsara for thousands of customers and refined our process to simplify adoption.</a:t>
            </a:r>
          </a:p>
          <a:p>
            <a:pPr>
              <a:defRPr/>
            </a:pPr>
            <a:br>
              <a:rPr lang="en-US" dirty="0">
                <a:solidFill>
                  <a:schemeClr val="tx1">
                    <a:lumMod val="75000"/>
                    <a:lumOff val="25000"/>
                  </a:schemeClr>
                </a:solidFill>
              </a:rPr>
            </a:br>
            <a:r>
              <a:rPr lang="en-US" dirty="0">
                <a:solidFill>
                  <a:schemeClr val="tx1">
                    <a:lumMod val="75000"/>
                    <a:lumOff val="25000"/>
                  </a:schemeClr>
                </a:solidFill>
              </a:rPr>
              <a:t>For a typical phase 1 implementation, only the individuals or teams who typically receive the inbound EMS calls need to be trained. Instead of receiving a phone or radio call, they’ll receive alerts on a smartphone, tablet, or computer.</a:t>
            </a:r>
          </a:p>
          <a:p>
            <a:pPr>
              <a:defRPr/>
            </a:pPr>
            <a:br>
              <a:rPr lang="en-US" dirty="0">
                <a:solidFill>
                  <a:schemeClr val="tx1">
                    <a:lumMod val="75000"/>
                    <a:lumOff val="25000"/>
                  </a:schemeClr>
                </a:solidFill>
              </a:rPr>
            </a:br>
            <a:r>
              <a:rPr lang="en-US" dirty="0">
                <a:solidFill>
                  <a:schemeClr val="tx1">
                    <a:lumMod val="75000"/>
                    <a:lumOff val="25000"/>
                  </a:schemeClr>
                </a:solidFill>
              </a:rPr>
              <a:t>Our team will help you optimize your workflow at no additional cost.</a:t>
            </a:r>
          </a:p>
        </p:txBody>
      </p:sp>
      <p:sp>
        <p:nvSpPr>
          <p:cNvPr id="4" name="Slide Number Placeholder 3"/>
          <p:cNvSpPr>
            <a:spLocks noGrp="1"/>
          </p:cNvSpPr>
          <p:nvPr>
            <p:ph type="sldNum" sz="quarter" idx="5"/>
          </p:nvPr>
        </p:nvSpPr>
        <p:spPr>
          <a:xfrm>
            <a:off x="0" y="8685213"/>
            <a:ext cx="6856413" cy="458787"/>
          </a:xfrm>
          <a:prstGeom prst="rect">
            <a:avLst/>
          </a:prstGeom>
          <a:noFill/>
          <a:ln>
            <a:noFill/>
          </a:ln>
        </p:spPr>
        <p:txBody>
          <a:bodyPr spcFirstLastPara="1" wrap="square" lIns="91425" tIns="45700" rIns="91425" bIns="45700" anchor="b" anchorCtr="0">
            <a:noAutofit/>
          </a:bodyPr>
          <a:lstStyle/>
          <a:p>
            <a:pPr algn="ctr"/>
            <a:fld id="{76ADBB74-3F42-8A4E-BB9A-385F404577B7}" type="slidenum">
              <a:rPr lang="en-US" sz="1400">
                <a:latin typeface="Calibri" panose="020F0502020204030204" pitchFamily="34" charset="0"/>
                <a:cs typeface="Calibri" panose="020F0502020204030204" pitchFamily="34" charset="0"/>
              </a:rPr>
              <a:pPr algn="ctr"/>
              <a:t>6</a:t>
            </a:fld>
            <a:endParaRPr lang="en-US"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146412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888" y="114300"/>
            <a:ext cx="6629400" cy="3729038"/>
          </a:xfrm>
          <a:noFill/>
          <a:ln w="12700">
            <a:solidFill>
              <a:schemeClr val="bg1"/>
            </a:solidFill>
          </a:ln>
          <a:effectLst>
            <a:outerShdw blurRad="50800" dist="25400" dir="2700000" algn="tl" rotWithShape="0">
              <a:prstClr val="black">
                <a:alpha val="22000"/>
              </a:prstClr>
            </a:outerShdw>
          </a:effectLst>
        </p:spPr>
      </p:sp>
      <p:sp>
        <p:nvSpPr>
          <p:cNvPr id="3" name="Notes Placeholder 2"/>
          <p:cNvSpPr>
            <a:spLocks noGrp="1"/>
          </p:cNvSpPr>
          <p:nvPr>
            <p:ph type="body" idx="1"/>
          </p:nvPr>
        </p:nvSpPr>
        <p:spPr>
          <a:xfrm>
            <a:off x="306388" y="4152899"/>
            <a:ext cx="6248400" cy="3499757"/>
          </a:xfrm>
          <a:noFill/>
          <a:ln>
            <a:noFill/>
          </a:ln>
        </p:spPr>
        <p:txBody>
          <a:bodyPr spcFirstLastPara="1" vert="horz" wrap="square" lIns="91425" tIns="45700" rIns="91425" bIns="45700" rtlCol="0" anchor="t" anchorCtr="0">
            <a:noAutofit/>
          </a:bodyPr>
          <a:lstStyle/>
          <a:p>
            <a:pPr>
              <a:defRPr/>
            </a:pPr>
            <a:r>
              <a:rPr lang="en-US" dirty="0">
                <a:solidFill>
                  <a:schemeClr val="tx1">
                    <a:lumMod val="75000"/>
                    <a:lumOff val="25000"/>
                  </a:schemeClr>
                </a:solidFill>
              </a:rPr>
              <a:t>To connect your transporting EMS agencies to the network, we’ve made adoption seamless.</a:t>
            </a:r>
          </a:p>
          <a:p>
            <a:pPr>
              <a:defRPr/>
            </a:pPr>
            <a:endParaRPr lang="en-US" dirty="0">
              <a:solidFill>
                <a:schemeClr val="tx1">
                  <a:lumMod val="75000"/>
                  <a:lumOff val="25000"/>
                </a:schemeClr>
              </a:solidFill>
            </a:endParaRPr>
          </a:p>
          <a:p>
            <a:pPr>
              <a:defRPr/>
            </a:pPr>
            <a:r>
              <a:rPr lang="en-US" dirty="0">
                <a:solidFill>
                  <a:schemeClr val="tx1">
                    <a:lumMod val="75000"/>
                    <a:lumOff val="25000"/>
                  </a:schemeClr>
                </a:solidFill>
              </a:rPr>
              <a:t>A straightforward workflow lets EMS teams quickly create and send their prehospital report. This information can be imported directly into their </a:t>
            </a:r>
            <a:r>
              <a:rPr lang="en-US" dirty="0" err="1">
                <a:solidFill>
                  <a:schemeClr val="tx1">
                    <a:lumMod val="75000"/>
                    <a:lumOff val="25000"/>
                  </a:schemeClr>
                </a:solidFill>
              </a:rPr>
              <a:t>ePCR</a:t>
            </a:r>
            <a:r>
              <a:rPr lang="en-US" dirty="0">
                <a:solidFill>
                  <a:schemeClr val="tx1">
                    <a:lumMod val="75000"/>
                    <a:lumOff val="25000"/>
                  </a:schemeClr>
                </a:solidFill>
              </a:rPr>
              <a:t>, easing their documentation workload. Additionally, a Pulsara Summary Report can be printed to eliminate the need for a separate short form. </a:t>
            </a:r>
          </a:p>
          <a:p>
            <a:pPr>
              <a:defRPr/>
            </a:pPr>
            <a:endParaRPr lang="en-US" dirty="0">
              <a:solidFill>
                <a:schemeClr val="tx1">
                  <a:lumMod val="75000"/>
                  <a:lumOff val="25000"/>
                </a:schemeClr>
              </a:solidFill>
            </a:endParaRPr>
          </a:p>
          <a:p>
            <a:pPr>
              <a:defRPr/>
            </a:pPr>
            <a:r>
              <a:rPr lang="en-US" dirty="0">
                <a:solidFill>
                  <a:schemeClr val="tx1">
                    <a:lumMod val="75000"/>
                    <a:lumOff val="25000"/>
                  </a:schemeClr>
                </a:solidFill>
              </a:rPr>
              <a:t>Reports can also be forwarded to reduce repetitive communication. Integration with prehospital cardiac monitors further simplifies attaching ECGs to prehospital reports, saving time, enhancing care, and reducing false activation costs for the hospital.</a:t>
            </a:r>
          </a:p>
          <a:p>
            <a:br>
              <a:rPr lang="en-US" dirty="0"/>
            </a:br>
            <a:endParaRPr lang="en-US" dirty="0"/>
          </a:p>
        </p:txBody>
      </p:sp>
      <p:sp>
        <p:nvSpPr>
          <p:cNvPr id="4" name="Slide Number Placeholder 3"/>
          <p:cNvSpPr>
            <a:spLocks noGrp="1"/>
          </p:cNvSpPr>
          <p:nvPr>
            <p:ph type="sldNum" sz="quarter" idx="5"/>
          </p:nvPr>
        </p:nvSpPr>
        <p:spPr>
          <a:xfrm>
            <a:off x="0" y="8685213"/>
            <a:ext cx="6856413" cy="458787"/>
          </a:xfrm>
          <a:prstGeom prst="rect">
            <a:avLst/>
          </a:prstGeom>
          <a:noFill/>
          <a:ln>
            <a:noFill/>
          </a:ln>
        </p:spPr>
        <p:txBody>
          <a:bodyPr spcFirstLastPara="1" wrap="square" lIns="91425" tIns="45700" rIns="91425" bIns="45700" anchor="b" anchorCtr="0">
            <a:noAutofit/>
          </a:bodyPr>
          <a:lstStyle/>
          <a:p>
            <a:pPr algn="ctr"/>
            <a:fld id="{76ADBB74-3F42-8A4E-BB9A-385F404577B7}" type="slidenum">
              <a:rPr lang="en-US" sz="1400">
                <a:latin typeface="Calibri" panose="020F0502020204030204" pitchFamily="34" charset="0"/>
                <a:cs typeface="Calibri" panose="020F0502020204030204" pitchFamily="34" charset="0"/>
              </a:rPr>
              <a:pPr algn="ctr"/>
              <a:t>7</a:t>
            </a:fld>
            <a:endParaRPr lang="en-US"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421665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C57F2F-1D64-25B3-E69D-EA178A0A2D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B0CD4D-2E99-D2A9-C240-269295FCB259}"/>
              </a:ext>
            </a:extLst>
          </p:cNvPr>
          <p:cNvSpPr>
            <a:spLocks noGrp="1" noRot="1" noChangeAspect="1"/>
          </p:cNvSpPr>
          <p:nvPr>
            <p:ph type="sldImg"/>
          </p:nvPr>
        </p:nvSpPr>
        <p:spPr>
          <a:xfrm>
            <a:off x="115888" y="114300"/>
            <a:ext cx="6629400" cy="3729038"/>
          </a:xfrm>
          <a:noFill/>
          <a:ln w="12700">
            <a:solidFill>
              <a:schemeClr val="bg1"/>
            </a:solidFill>
          </a:ln>
          <a:effectLst>
            <a:outerShdw blurRad="50800" dist="25400" dir="2700000" algn="tl" rotWithShape="0">
              <a:prstClr val="black">
                <a:alpha val="22000"/>
              </a:prstClr>
            </a:outerShdw>
          </a:effectLst>
        </p:spPr>
      </p:sp>
      <p:sp>
        <p:nvSpPr>
          <p:cNvPr id="3" name="Notes Placeholder 2">
            <a:extLst>
              <a:ext uri="{FF2B5EF4-FFF2-40B4-BE49-F238E27FC236}">
                <a16:creationId xmlns:a16="http://schemas.microsoft.com/office/drawing/2014/main" id="{C75ECDFB-5F5A-06C4-FB43-3FA1A1DBB4BB}"/>
              </a:ext>
            </a:extLst>
          </p:cNvPr>
          <p:cNvSpPr>
            <a:spLocks noGrp="1"/>
          </p:cNvSpPr>
          <p:nvPr>
            <p:ph type="body" idx="1"/>
          </p:nvPr>
        </p:nvSpPr>
        <p:spPr>
          <a:xfrm>
            <a:off x="306388" y="4152899"/>
            <a:ext cx="6248400" cy="3499757"/>
          </a:xfrm>
          <a:noFill/>
          <a:ln>
            <a:noFill/>
          </a:ln>
        </p:spPr>
        <p:txBody>
          <a:bodyPr spcFirstLastPara="1" vert="horz" wrap="square" lIns="91425" tIns="45700" rIns="91425" bIns="45700" rtlCol="0" anchor="t" anchorCtr="0">
            <a:noAutofit/>
          </a:bodyPr>
          <a:lstStyle/>
          <a:p>
            <a:pPr>
              <a:defRPr/>
            </a:pPr>
            <a:r>
              <a:rPr lang="en-US" dirty="0">
                <a:solidFill>
                  <a:schemeClr val="tx1">
                    <a:lumMod val="75000"/>
                    <a:lumOff val="25000"/>
                  </a:schemeClr>
                </a:solidFill>
              </a:rPr>
              <a:t>To support initial and ongoing training, we offer a variety of resources, including short videos, slide presentations, and printable Just-In-Time training materials.</a:t>
            </a:r>
          </a:p>
          <a:p>
            <a:endParaRPr lang="en-US" dirty="0"/>
          </a:p>
          <a:p>
            <a:endParaRPr lang="en-US" dirty="0"/>
          </a:p>
        </p:txBody>
      </p:sp>
      <p:sp>
        <p:nvSpPr>
          <p:cNvPr id="4" name="Slide Number Placeholder 3">
            <a:extLst>
              <a:ext uri="{FF2B5EF4-FFF2-40B4-BE49-F238E27FC236}">
                <a16:creationId xmlns:a16="http://schemas.microsoft.com/office/drawing/2014/main" id="{21C13DF2-423B-1E61-55C3-E28E2B6A9ADD}"/>
              </a:ext>
            </a:extLst>
          </p:cNvPr>
          <p:cNvSpPr>
            <a:spLocks noGrp="1"/>
          </p:cNvSpPr>
          <p:nvPr>
            <p:ph type="sldNum" sz="quarter" idx="5"/>
          </p:nvPr>
        </p:nvSpPr>
        <p:spPr>
          <a:xfrm>
            <a:off x="0" y="8685213"/>
            <a:ext cx="6856413" cy="458787"/>
          </a:xfrm>
          <a:prstGeom prst="rect">
            <a:avLst/>
          </a:prstGeom>
          <a:noFill/>
          <a:ln>
            <a:noFill/>
          </a:ln>
        </p:spPr>
        <p:txBody>
          <a:bodyPr spcFirstLastPara="1" wrap="square" lIns="91425" tIns="45700" rIns="91425" bIns="45700" anchor="b" anchorCtr="0">
            <a:noAutofit/>
          </a:bodyPr>
          <a:lstStyle/>
          <a:p>
            <a:pPr algn="ctr"/>
            <a:fld id="{76ADBB74-3F42-8A4E-BB9A-385F404577B7}" type="slidenum">
              <a:rPr lang="en-US" sz="1400">
                <a:latin typeface="Calibri" panose="020F0502020204030204" pitchFamily="34" charset="0"/>
                <a:cs typeface="Calibri" panose="020F0502020204030204" pitchFamily="34" charset="0"/>
              </a:rPr>
              <a:pPr algn="ctr"/>
              <a:t>8</a:t>
            </a:fld>
            <a:endParaRPr lang="en-US"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802486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330802-AFE8-93C2-D396-6905D6233B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C3CAF2-A0BA-737C-D24E-C2C325211322}"/>
              </a:ext>
            </a:extLst>
          </p:cNvPr>
          <p:cNvSpPr>
            <a:spLocks noGrp="1" noRot="1" noChangeAspect="1"/>
          </p:cNvSpPr>
          <p:nvPr>
            <p:ph type="sldImg"/>
          </p:nvPr>
        </p:nvSpPr>
        <p:spPr>
          <a:xfrm>
            <a:off x="115888" y="117475"/>
            <a:ext cx="6629400" cy="3729038"/>
          </a:xfrm>
          <a:noFill/>
          <a:ln w="12700">
            <a:solidFill>
              <a:schemeClr val="bg1"/>
            </a:solidFill>
          </a:ln>
          <a:effectLst>
            <a:outerShdw blurRad="50800" dist="25400" dir="2700000" algn="tl" rotWithShape="0">
              <a:prstClr val="black">
                <a:alpha val="22000"/>
              </a:prstClr>
            </a:outerShdw>
          </a:effectLst>
        </p:spPr>
      </p:sp>
      <p:sp>
        <p:nvSpPr>
          <p:cNvPr id="3" name="Notes Placeholder 2">
            <a:extLst>
              <a:ext uri="{FF2B5EF4-FFF2-40B4-BE49-F238E27FC236}">
                <a16:creationId xmlns:a16="http://schemas.microsoft.com/office/drawing/2014/main" id="{14E1E43C-9CF5-F7B0-54F4-6D2351BF2F9B}"/>
              </a:ext>
            </a:extLst>
          </p:cNvPr>
          <p:cNvSpPr>
            <a:spLocks noGrp="1"/>
          </p:cNvSpPr>
          <p:nvPr>
            <p:ph type="body" idx="1"/>
          </p:nvPr>
        </p:nvSpPr>
        <p:spPr>
          <a:xfrm>
            <a:off x="306388" y="4152899"/>
            <a:ext cx="6248400" cy="3499757"/>
          </a:xfrm>
          <a:noFill/>
          <a:ln>
            <a:noFill/>
          </a:ln>
        </p:spPr>
        <p:txBody>
          <a:bodyPr spcFirstLastPara="1" vert="horz" wrap="square" lIns="91425" tIns="45700" rIns="91425" bIns="45700" rtlCol="0" anchor="t" anchorCtr="0">
            <a:noAutofit/>
          </a:bodyPr>
          <a:lstStyle/>
          <a:p>
            <a:pPr>
              <a:defRPr/>
            </a:pPr>
            <a:r>
              <a:rPr lang="en-US" dirty="0">
                <a:solidFill>
                  <a:schemeClr val="tx1">
                    <a:lumMod val="75000"/>
                    <a:lumOff val="25000"/>
                  </a:schemeClr>
                </a:solidFill>
              </a:rPr>
              <a:t>Your Emergency Department will experience the benefits of asynchronous communication, a unified operational environment, and better situational awareness, among others, simply by implementing Pulsara. However, if there are specific initiatives you’d like to prioritize, please don’t hesitate to reach out to us.</a:t>
            </a:r>
          </a:p>
        </p:txBody>
      </p:sp>
      <p:sp>
        <p:nvSpPr>
          <p:cNvPr id="4" name="Slide Number Placeholder 3">
            <a:extLst>
              <a:ext uri="{FF2B5EF4-FFF2-40B4-BE49-F238E27FC236}">
                <a16:creationId xmlns:a16="http://schemas.microsoft.com/office/drawing/2014/main" id="{B007F9AB-7466-90A0-77D3-91F0F1C067C2}"/>
              </a:ext>
            </a:extLst>
          </p:cNvPr>
          <p:cNvSpPr>
            <a:spLocks noGrp="1"/>
          </p:cNvSpPr>
          <p:nvPr>
            <p:ph type="sldNum" sz="quarter" idx="5"/>
          </p:nvPr>
        </p:nvSpPr>
        <p:spPr>
          <a:xfrm>
            <a:off x="0" y="8685213"/>
            <a:ext cx="6856413" cy="458787"/>
          </a:xfrm>
          <a:prstGeom prst="rect">
            <a:avLst/>
          </a:prstGeom>
          <a:noFill/>
          <a:ln>
            <a:noFill/>
          </a:ln>
        </p:spPr>
        <p:txBody>
          <a:bodyPr spcFirstLastPara="1" wrap="square" lIns="91425" tIns="45700" rIns="91425" bIns="45700" anchor="b" anchorCtr="0">
            <a:noAutofit/>
          </a:bodyPr>
          <a:lstStyle/>
          <a:p>
            <a:pPr algn="ctr"/>
            <a:fld id="{76ADBB74-3F42-8A4E-BB9A-385F404577B7}" type="slidenum">
              <a:rPr lang="en-US" sz="1400">
                <a:latin typeface="Calibri" panose="020F0502020204030204" pitchFamily="34" charset="0"/>
                <a:cs typeface="Calibri" panose="020F0502020204030204" pitchFamily="34" charset="0"/>
              </a:rPr>
              <a:pPr algn="ctr"/>
              <a:t>9</a:t>
            </a:fld>
            <a:endParaRPr lang="en-US"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625304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hite with Logo &amp; Title, No Text Box">
    <p:bg>
      <p:bgRef idx="1001">
        <a:schemeClr val="bg1"/>
      </p:bgRef>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AA70FFF-B7E8-BB6F-5763-06FFC7126DE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1431339" y="525496"/>
            <a:ext cx="2378919" cy="537175"/>
          </a:xfrm>
          <a:prstGeom prst="rect">
            <a:avLst/>
          </a:prstGeom>
        </p:spPr>
      </p:pic>
      <p:sp>
        <p:nvSpPr>
          <p:cNvPr id="4" name="Title 3">
            <a:extLst>
              <a:ext uri="{FF2B5EF4-FFF2-40B4-BE49-F238E27FC236}">
                <a16:creationId xmlns:a16="http://schemas.microsoft.com/office/drawing/2014/main" id="{EF9720D6-A13A-AA00-8849-8EAFFD080BD5}"/>
              </a:ext>
            </a:extLst>
          </p:cNvPr>
          <p:cNvSpPr>
            <a:spLocks noGrp="1"/>
          </p:cNvSpPr>
          <p:nvPr>
            <p:ph type="title"/>
          </p:nvPr>
        </p:nvSpPr>
        <p:spPr>
          <a:xfrm>
            <a:off x="592138" y="688063"/>
            <a:ext cx="23202900" cy="995882"/>
          </a:xfrm>
        </p:spPr>
        <p:txBody>
          <a:bodyPr/>
          <a:lstStyle>
            <a:lvl1pPr algn="ctr">
              <a:defRPr sz="8000"/>
            </a:lvl1pPr>
          </a:lstStyle>
          <a:p>
            <a:r>
              <a:rPr lang="en-US"/>
              <a:t>Click to edit Master title style</a:t>
            </a:r>
          </a:p>
        </p:txBody>
      </p:sp>
    </p:spTree>
    <p:extLst>
      <p:ext uri="{BB962C8B-B14F-4D97-AF65-F5344CB8AC3E}">
        <p14:creationId xmlns:p14="http://schemas.microsoft.com/office/powerpoint/2010/main" val="160422620"/>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hite with Logo &amp; No Placeholders">
    <p:bg>
      <p:bgRef idx="1001">
        <a:schemeClr val="bg1"/>
      </p:bgRef>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AA70FFF-B7E8-BB6F-5763-06FFC7126DE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1431339" y="525496"/>
            <a:ext cx="2378919" cy="537175"/>
          </a:xfrm>
          <a:prstGeom prst="rect">
            <a:avLst/>
          </a:prstGeom>
        </p:spPr>
      </p:pic>
    </p:spTree>
    <p:extLst>
      <p:ext uri="{BB962C8B-B14F-4D97-AF65-F5344CB8AC3E}">
        <p14:creationId xmlns:p14="http://schemas.microsoft.com/office/powerpoint/2010/main" val="950850323"/>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hite with No Placeholders">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38025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Left Side Image, No Subheadin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FC8152D-A966-FDAE-DD97-C84FBE6CA4CF}"/>
              </a:ext>
            </a:extLst>
          </p:cNvPr>
          <p:cNvSpPr>
            <a:spLocks noGrp="1"/>
          </p:cNvSpPr>
          <p:nvPr>
            <p:ph type="pic" sz="quarter" idx="10"/>
          </p:nvPr>
        </p:nvSpPr>
        <p:spPr>
          <a:xfrm>
            <a:off x="0" y="0"/>
            <a:ext cx="10726738" cy="13716000"/>
          </a:xfrm>
          <a:prstGeom prst="rect">
            <a:avLst/>
          </a:prstGeom>
          <a:solidFill>
            <a:schemeClr val="tx1">
              <a:lumMod val="85000"/>
              <a:lumOff val="15000"/>
            </a:schemeClr>
          </a:solidFill>
        </p:spPr>
        <p:txBody>
          <a:bodyPr/>
          <a:lstStyle>
            <a:lvl1pPr marL="0" indent="0">
              <a:buNone/>
              <a:defRPr b="0" i="0">
                <a:solidFill>
                  <a:schemeClr val="bg1">
                    <a:lumMod val="95000"/>
                  </a:schemeClr>
                </a:solidFill>
                <a:latin typeface="Calibri Light" panose="020F0302020204030204" pitchFamily="34" charset="0"/>
                <a:cs typeface="Calibri Light" panose="020F0302020204030204" pitchFamily="34" charset="0"/>
              </a:defRPr>
            </a:lvl1pPr>
          </a:lstStyle>
          <a:p>
            <a:endParaRPr lang="en-US" dirty="0"/>
          </a:p>
        </p:txBody>
      </p:sp>
      <p:pic>
        <p:nvPicPr>
          <p:cNvPr id="10" name="Graphic 9">
            <a:extLst>
              <a:ext uri="{FF2B5EF4-FFF2-40B4-BE49-F238E27FC236}">
                <a16:creationId xmlns:a16="http://schemas.microsoft.com/office/drawing/2014/main" id="{3F960BEA-AABA-5C5C-0024-3B6C0C12B3C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1431339" y="525496"/>
            <a:ext cx="2378919" cy="537175"/>
          </a:xfrm>
          <a:prstGeom prst="rect">
            <a:avLst/>
          </a:prstGeom>
        </p:spPr>
      </p:pic>
      <p:sp>
        <p:nvSpPr>
          <p:cNvPr id="3" name="Title 2">
            <a:extLst>
              <a:ext uri="{FF2B5EF4-FFF2-40B4-BE49-F238E27FC236}">
                <a16:creationId xmlns:a16="http://schemas.microsoft.com/office/drawing/2014/main" id="{A7321645-9455-110B-1E75-011E41349BA3}"/>
              </a:ext>
            </a:extLst>
          </p:cNvPr>
          <p:cNvSpPr>
            <a:spLocks noGrp="1"/>
          </p:cNvSpPr>
          <p:nvPr>
            <p:ph type="title"/>
          </p:nvPr>
        </p:nvSpPr>
        <p:spPr>
          <a:xfrm>
            <a:off x="11018520" y="1403989"/>
            <a:ext cx="12757468" cy="995882"/>
          </a:xfrm>
        </p:spPr>
        <p:txBody>
          <a:bodyPr/>
          <a:lstStyle/>
          <a:p>
            <a:r>
              <a:rPr lang="en-US" dirty="0"/>
              <a:t>Click to edit Master title style</a:t>
            </a:r>
          </a:p>
        </p:txBody>
      </p:sp>
      <p:sp>
        <p:nvSpPr>
          <p:cNvPr id="2" name="Text Placeholder 4">
            <a:extLst>
              <a:ext uri="{FF2B5EF4-FFF2-40B4-BE49-F238E27FC236}">
                <a16:creationId xmlns:a16="http://schemas.microsoft.com/office/drawing/2014/main" id="{CC8B5C93-6D49-454C-DA56-EE543F4C8C02}"/>
              </a:ext>
            </a:extLst>
          </p:cNvPr>
          <p:cNvSpPr>
            <a:spLocks noGrp="1"/>
          </p:cNvSpPr>
          <p:nvPr>
            <p:ph type="body" sz="quarter" idx="11"/>
          </p:nvPr>
        </p:nvSpPr>
        <p:spPr>
          <a:xfrm>
            <a:off x="11018838" y="2400264"/>
            <a:ext cx="12757150" cy="10972766"/>
          </a:xfrm>
          <a:prstGeom prst="rect">
            <a:avLst/>
          </a:prstGeom>
        </p:spPr>
        <p:txBody>
          <a:bodyPr/>
          <a:lstStyle>
            <a:lvl1pPr marL="0" indent="0">
              <a:lnSpc>
                <a:spcPct val="90000"/>
              </a:lnSpc>
              <a:spcBef>
                <a:spcPts val="1500"/>
              </a:spcBef>
              <a:spcAft>
                <a:spcPts val="1200"/>
              </a:spcAft>
              <a:buFont typeface="Arial" panose="020B0604020202020204" pitchFamily="34" charset="0"/>
              <a:buNone/>
              <a:defRPr sz="3200" b="0" i="0">
                <a:latin typeface="Calibri Light" panose="020F0302020204030204" pitchFamily="34" charset="0"/>
                <a:cs typeface="Calibri Light" panose="020F0302020204030204" pitchFamily="34" charset="0"/>
              </a:defRPr>
            </a:lvl1pPr>
            <a:lvl2pPr marL="871538" indent="-349250">
              <a:lnSpc>
                <a:spcPct val="90000"/>
              </a:lnSpc>
              <a:spcAft>
                <a:spcPts val="1200"/>
              </a:spcAft>
              <a:buFont typeface="System Font Regular"/>
              <a:buChar char="-"/>
              <a:tabLst/>
              <a:defRPr sz="3200" b="0" i="0">
                <a:latin typeface="Calibri Light" panose="020F0302020204030204" pitchFamily="34" charset="0"/>
                <a:cs typeface="Calibri Light" panose="020F0302020204030204" pitchFamily="34" charset="0"/>
              </a:defRPr>
            </a:lvl2pPr>
            <a:lvl3pPr marL="1393825" indent="-349250">
              <a:lnSpc>
                <a:spcPct val="90000"/>
              </a:lnSpc>
              <a:spcAft>
                <a:spcPts val="1200"/>
              </a:spcAft>
              <a:buFont typeface="System Font Regular"/>
              <a:buChar char="+"/>
              <a:tabLst/>
              <a:defRPr sz="3200" b="0" i="0">
                <a:latin typeface="Calibri Light" panose="020F0302020204030204" pitchFamily="34" charset="0"/>
                <a:cs typeface="Calibri Light" panose="020F0302020204030204" pitchFamily="34" charset="0"/>
              </a:defRPr>
            </a:lvl3pPr>
            <a:lvl4pPr marL="1841500" indent="-298450">
              <a:lnSpc>
                <a:spcPct val="90000"/>
              </a:lnSpc>
              <a:spcAft>
                <a:spcPts val="1200"/>
              </a:spcAft>
              <a:buFont typeface="System Font Regular"/>
              <a:buChar char="-"/>
              <a:tabLst/>
              <a:defRPr sz="3200" b="0" i="0">
                <a:latin typeface="Calibri Light" panose="020F0302020204030204" pitchFamily="34" charset="0"/>
                <a:cs typeface="Calibri Light" panose="020F0302020204030204" pitchFamily="34" charset="0"/>
              </a:defRPr>
            </a:lvl4pPr>
            <a:lvl5pPr marL="2290763" indent="-323850">
              <a:lnSpc>
                <a:spcPct val="90000"/>
              </a:lnSpc>
              <a:spcAft>
                <a:spcPts val="1200"/>
              </a:spcAft>
              <a:buFont typeface="System Font Regular"/>
              <a:buChar char="-"/>
              <a:tabLst/>
              <a:defRPr sz="3200" b="0" i="0">
                <a:latin typeface="Calibri Light" panose="020F0302020204030204" pitchFamily="34" charset="0"/>
                <a:cs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pyright">
            <a:extLst>
              <a:ext uri="{FF2B5EF4-FFF2-40B4-BE49-F238E27FC236}">
                <a16:creationId xmlns:a16="http://schemas.microsoft.com/office/drawing/2014/main" id="{E0046262-4557-1E05-B747-56D9DD47D16F}"/>
              </a:ext>
            </a:extLst>
          </p:cNvPr>
          <p:cNvSpPr txBox="1"/>
          <p:nvPr userDrawn="1"/>
        </p:nvSpPr>
        <p:spPr>
          <a:xfrm>
            <a:off x="10726738" y="13332542"/>
            <a:ext cx="13660562" cy="383458"/>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800"/>
              <a:buFont typeface="Arial"/>
              <a:buNone/>
            </a:pPr>
            <a:r>
              <a:rPr lang="en-US" sz="1400" b="0" i="0" u="none" strike="noStrike" cap="none" dirty="0">
                <a:solidFill>
                  <a:schemeClr val="bg2">
                    <a:lumMod val="50000"/>
                  </a:schemeClr>
                </a:solidFill>
                <a:latin typeface="Calibri Light" panose="020F0302020204030204" pitchFamily="34" charset="0"/>
                <a:ea typeface="Roboto Light"/>
                <a:cs typeface="Calibri Light" panose="020F0302020204030204" pitchFamily="34" charset="0"/>
                <a:sym typeface="Roboto Light"/>
              </a:rPr>
              <a:t>© 2025 Pulsara – Confidential and Proprietary</a:t>
            </a:r>
            <a:endParaRPr sz="1400" b="0" i="0" u="none" strike="noStrike" cap="none" dirty="0">
              <a:solidFill>
                <a:schemeClr val="bg2">
                  <a:lumMod val="50000"/>
                </a:schemeClr>
              </a:solidFill>
              <a:latin typeface="Calibri Light" panose="020F0302020204030204" pitchFamily="34" charset="0"/>
              <a:ea typeface="Roboto Light"/>
              <a:cs typeface="Calibri Light" panose="020F0302020204030204" pitchFamily="34" charset="0"/>
              <a:sym typeface="Roboto Light"/>
            </a:endParaRPr>
          </a:p>
        </p:txBody>
      </p:sp>
    </p:spTree>
    <p:extLst>
      <p:ext uri="{BB962C8B-B14F-4D97-AF65-F5344CB8AC3E}">
        <p14:creationId xmlns:p14="http://schemas.microsoft.com/office/powerpoint/2010/main" val="2058554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Video Displays - Customize Center Text">
    <p:spTree>
      <p:nvGrpSpPr>
        <p:cNvPr id="1" name=""/>
        <p:cNvGrpSpPr/>
        <p:nvPr/>
      </p:nvGrpSpPr>
      <p:grpSpPr>
        <a:xfrm>
          <a:off x="0" y="0"/>
          <a:ext cx="0" cy="0"/>
          <a:chOff x="0" y="0"/>
          <a:chExt cx="0" cy="0"/>
        </a:xfrm>
      </p:grpSpPr>
      <p:grpSp>
        <p:nvGrpSpPr>
          <p:cNvPr id="3" name="Center Text">
            <a:extLst>
              <a:ext uri="{FF2B5EF4-FFF2-40B4-BE49-F238E27FC236}">
                <a16:creationId xmlns:a16="http://schemas.microsoft.com/office/drawing/2014/main" id="{ED8BB84D-A18E-0631-4064-CA8E50C38D73}"/>
              </a:ext>
            </a:extLst>
          </p:cNvPr>
          <p:cNvGrpSpPr>
            <a:grpSpLocks/>
          </p:cNvGrpSpPr>
          <p:nvPr userDrawn="1"/>
        </p:nvGrpSpPr>
        <p:grpSpPr>
          <a:xfrm>
            <a:off x="8816060" y="6050888"/>
            <a:ext cx="6755054" cy="2632989"/>
            <a:chOff x="8812333" y="6050888"/>
            <a:chExt cx="6755054" cy="2632989"/>
          </a:xfrm>
        </p:grpSpPr>
        <p:sp>
          <p:nvSpPr>
            <p:cNvPr id="4" name="TextBox 3">
              <a:extLst>
                <a:ext uri="{FF2B5EF4-FFF2-40B4-BE49-F238E27FC236}">
                  <a16:creationId xmlns:a16="http://schemas.microsoft.com/office/drawing/2014/main" id="{7D218CEF-40F8-550B-170F-A9E96F515236}"/>
                </a:ext>
              </a:extLst>
            </p:cNvPr>
            <p:cNvSpPr txBox="1">
              <a:spLocks/>
            </p:cNvSpPr>
            <p:nvPr userDrawn="1"/>
          </p:nvSpPr>
          <p:spPr>
            <a:xfrm>
              <a:off x="8812333" y="7602675"/>
              <a:ext cx="6755054" cy="1081202"/>
            </a:xfrm>
            <a:prstGeom prst="rect">
              <a:avLst/>
            </a:prstGeom>
            <a:noFill/>
          </p:spPr>
          <p:txBody>
            <a:bodyPr wrap="none" lIns="0" tIns="0" rIns="0" bIns="0" rtlCol="0" anchor="ctr" anchorCtr="0">
              <a:noAutofit/>
            </a:bodyPr>
            <a:lstStyle/>
            <a:p>
              <a:pPr algn="ctr"/>
              <a:r>
                <a:rPr lang="en-US" sz="9600" b="1" i="0" spc="-150">
                  <a:solidFill>
                    <a:schemeClr val="bg1"/>
                  </a:solidFill>
                  <a:effectLst>
                    <a:innerShdw blurRad="94581" dist="50800" dir="13500000">
                      <a:prstClr val="black">
                        <a:alpha val="30568"/>
                      </a:prstClr>
                    </a:innerShdw>
                  </a:effectLst>
                  <a:latin typeface="Arial Black" panose="020B0604020202020204" pitchFamily="34" charset="0"/>
                  <a:cs typeface="Arial Black" panose="020B0604020202020204" pitchFamily="34" charset="0"/>
                </a:rPr>
                <a:t>OF EVENT</a:t>
              </a:r>
            </a:p>
          </p:txBody>
        </p:sp>
        <p:sp>
          <p:nvSpPr>
            <p:cNvPr id="5" name="TextBox 4">
              <a:extLst>
                <a:ext uri="{FF2B5EF4-FFF2-40B4-BE49-F238E27FC236}">
                  <a16:creationId xmlns:a16="http://schemas.microsoft.com/office/drawing/2014/main" id="{7B4BBDA2-E087-2215-13A3-C256E60C88CD}"/>
                </a:ext>
              </a:extLst>
            </p:cNvPr>
            <p:cNvSpPr txBox="1">
              <a:spLocks/>
            </p:cNvSpPr>
            <p:nvPr userDrawn="1"/>
          </p:nvSpPr>
          <p:spPr>
            <a:xfrm>
              <a:off x="8812333" y="6619975"/>
              <a:ext cx="6755054" cy="1081202"/>
            </a:xfrm>
            <a:prstGeom prst="rect">
              <a:avLst/>
            </a:prstGeom>
            <a:noFill/>
          </p:spPr>
          <p:txBody>
            <a:bodyPr wrap="none" lIns="0" tIns="0" rIns="0" bIns="0" rtlCol="0" anchor="ctr" anchorCtr="0">
              <a:noAutofit/>
            </a:bodyPr>
            <a:lstStyle/>
            <a:p>
              <a:pPr algn="ctr"/>
              <a:r>
                <a:rPr lang="en-US" sz="7150" b="1" i="0" spc="-150">
                  <a:solidFill>
                    <a:schemeClr val="bg1"/>
                  </a:solidFill>
                  <a:effectLst>
                    <a:innerShdw blurRad="94581" dist="50800" dir="13500000">
                      <a:prstClr val="black">
                        <a:alpha val="30568"/>
                      </a:prstClr>
                    </a:innerShdw>
                  </a:effectLst>
                  <a:latin typeface="Arial Black" panose="020B0604020202020204" pitchFamily="34" charset="0"/>
                  <a:cs typeface="Arial Black" panose="020B0604020202020204" pitchFamily="34" charset="0"/>
                </a:rPr>
                <a:t>REGARDLESS</a:t>
              </a:r>
            </a:p>
          </p:txBody>
        </p:sp>
        <p:sp>
          <p:nvSpPr>
            <p:cNvPr id="6" name="TextBox 5">
              <a:extLst>
                <a:ext uri="{FF2B5EF4-FFF2-40B4-BE49-F238E27FC236}">
                  <a16:creationId xmlns:a16="http://schemas.microsoft.com/office/drawing/2014/main" id="{1A8A7413-999E-F1A5-A35C-A99B0D0E11CA}"/>
                </a:ext>
              </a:extLst>
            </p:cNvPr>
            <p:cNvSpPr txBox="1">
              <a:spLocks/>
            </p:cNvSpPr>
            <p:nvPr userDrawn="1"/>
          </p:nvSpPr>
          <p:spPr>
            <a:xfrm>
              <a:off x="8812333" y="6050888"/>
              <a:ext cx="6755054" cy="667589"/>
            </a:xfrm>
            <a:prstGeom prst="rect">
              <a:avLst/>
            </a:prstGeom>
            <a:noFill/>
          </p:spPr>
          <p:txBody>
            <a:bodyPr wrap="none" lIns="0" tIns="0" rIns="0" bIns="0" rtlCol="0" anchor="ctr" anchorCtr="0">
              <a:normAutofit/>
            </a:bodyPr>
            <a:lstStyle/>
            <a:p>
              <a:pPr algn="ctr"/>
              <a:r>
                <a:rPr lang="en-US" sz="4000" b="1" i="0" spc="-150">
                  <a:solidFill>
                    <a:schemeClr val="bg1"/>
                  </a:solidFill>
                  <a:effectLst>
                    <a:innerShdw blurRad="94581" dist="50800" dir="13500000">
                      <a:prstClr val="black">
                        <a:alpha val="30568"/>
                      </a:prstClr>
                    </a:innerShdw>
                  </a:effectLst>
                  <a:latin typeface="Arial Black" panose="020B0604020202020204" pitchFamily="34" charset="0"/>
                  <a:cs typeface="Arial Black" panose="020B0604020202020204" pitchFamily="34" charset="0"/>
                </a:rPr>
                <a:t>SAME TOO</a:t>
              </a:r>
              <a:r>
                <a:rPr lang="en-US" sz="4000" b="1" i="0" spc="300">
                  <a:solidFill>
                    <a:schemeClr val="bg1"/>
                  </a:solidFill>
                  <a:effectLst>
                    <a:innerShdw blurRad="94581" dist="50800" dir="13500000">
                      <a:prstClr val="black">
                        <a:alpha val="30568"/>
                      </a:prstClr>
                    </a:innerShdw>
                  </a:effectLst>
                  <a:latin typeface="Arial Black" panose="020B0604020202020204" pitchFamily="34" charset="0"/>
                  <a:cs typeface="Arial Black" panose="020B0604020202020204" pitchFamily="34" charset="0"/>
                </a:rPr>
                <a:t>L</a:t>
              </a:r>
              <a:r>
                <a:rPr lang="en-US" sz="4000" b="1" i="0" spc="-150">
                  <a:solidFill>
                    <a:schemeClr val="bg1"/>
                  </a:solidFill>
                  <a:effectLst>
                    <a:innerShdw blurRad="94581" dist="50800" dir="13500000">
                      <a:prstClr val="black">
                        <a:alpha val="30568"/>
                      </a:prstClr>
                    </a:innerShdw>
                  </a:effectLst>
                  <a:latin typeface="Arial Black" panose="020B0604020202020204" pitchFamily="34" charset="0"/>
                  <a:cs typeface="Arial Black" panose="020B0604020202020204" pitchFamily="34" charset="0"/>
                </a:rPr>
                <a:t>. EVERY</a:t>
              </a:r>
              <a:r>
                <a:rPr lang="en-US" sz="4000" b="1" i="0" spc="-300">
                  <a:solidFill>
                    <a:schemeClr val="bg1"/>
                  </a:solidFill>
                  <a:effectLst>
                    <a:innerShdw blurRad="94581" dist="50800" dir="13500000">
                      <a:prstClr val="black">
                        <a:alpha val="30568"/>
                      </a:prstClr>
                    </a:innerShdw>
                  </a:effectLst>
                  <a:latin typeface="Arial Black" panose="020B0604020202020204" pitchFamily="34" charset="0"/>
                  <a:cs typeface="Arial Black" panose="020B0604020202020204" pitchFamily="34" charset="0"/>
                </a:rPr>
                <a:t> </a:t>
              </a:r>
              <a:r>
                <a:rPr lang="en-US" sz="4000" b="1" i="0" spc="-150">
                  <a:solidFill>
                    <a:schemeClr val="bg1"/>
                  </a:solidFill>
                  <a:effectLst>
                    <a:innerShdw blurRad="94581" dist="50800" dir="13500000">
                      <a:prstClr val="black">
                        <a:alpha val="30568"/>
                      </a:prstClr>
                    </a:innerShdw>
                  </a:effectLst>
                  <a:latin typeface="Arial Black" panose="020B0604020202020204" pitchFamily="34" charset="0"/>
                  <a:cs typeface="Arial Black" panose="020B0604020202020204" pitchFamily="34" charset="0"/>
                </a:rPr>
                <a:t>DAY.</a:t>
              </a:r>
            </a:p>
          </p:txBody>
        </p:sp>
      </p:grpSp>
      <p:pic>
        <p:nvPicPr>
          <p:cNvPr id="7" name="bkgd">
            <a:extLst>
              <a:ext uri="{FF2B5EF4-FFF2-40B4-BE49-F238E27FC236}">
                <a16:creationId xmlns:a16="http://schemas.microsoft.com/office/drawing/2014/main" id="{52781CBC-F81D-1AB7-05EF-9A1CBF35458A}"/>
              </a:ext>
            </a:extLst>
          </p:cNvPr>
          <p:cNvPicPr>
            <a:picLocks noChangeAspect="1"/>
          </p:cNvPicPr>
          <p:nvPr userDrawn="1"/>
        </p:nvPicPr>
        <p:blipFill rotWithShape="1">
          <a:blip r:embed="rId2"/>
          <a:srcRect r="1759"/>
          <a:stretch/>
        </p:blipFill>
        <p:spPr>
          <a:xfrm>
            <a:off x="0" y="0"/>
            <a:ext cx="24387175" cy="13716000"/>
          </a:xfrm>
          <a:prstGeom prst="rect">
            <a:avLst/>
          </a:prstGeom>
        </p:spPr>
      </p:pic>
      <p:sp>
        <p:nvSpPr>
          <p:cNvPr id="8" name="darkened">
            <a:extLst>
              <a:ext uri="{FF2B5EF4-FFF2-40B4-BE49-F238E27FC236}">
                <a16:creationId xmlns:a16="http://schemas.microsoft.com/office/drawing/2014/main" id="{1C3C4091-DEA9-10B1-AD94-CCF19DE1B028}"/>
              </a:ext>
            </a:extLst>
          </p:cNvPr>
          <p:cNvSpPr>
            <a:spLocks/>
          </p:cNvSpPr>
          <p:nvPr userDrawn="1"/>
        </p:nvSpPr>
        <p:spPr>
          <a:xfrm>
            <a:off x="8370277" y="5064369"/>
            <a:ext cx="7666892" cy="4407877"/>
          </a:xfrm>
          <a:prstGeom prst="rect">
            <a:avLst/>
          </a:prstGeom>
          <a:solidFill>
            <a:schemeClr val="tx1">
              <a:alpha val="3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pic>
        <p:nvPicPr>
          <p:cNvPr id="9" name="displays">
            <a:extLst>
              <a:ext uri="{FF2B5EF4-FFF2-40B4-BE49-F238E27FC236}">
                <a16:creationId xmlns:a16="http://schemas.microsoft.com/office/drawing/2014/main" id="{0662A75F-F29B-687A-D9D9-043707A8824E}"/>
              </a:ext>
            </a:extLst>
          </p:cNvPr>
          <p:cNvPicPr>
            <a:picLocks noChangeAspect="1"/>
          </p:cNvPicPr>
          <p:nvPr userDrawn="1"/>
        </p:nvPicPr>
        <p:blipFill rotWithShape="1">
          <a:blip r:embed="rId3"/>
          <a:srcRect l="485" r="780" b="16509"/>
          <a:stretch/>
        </p:blipFill>
        <p:spPr>
          <a:xfrm>
            <a:off x="344488" y="180976"/>
            <a:ext cx="23698200" cy="13273416"/>
          </a:xfrm>
          <a:prstGeom prst="rect">
            <a:avLst/>
          </a:prstGeom>
          <a:effectLst>
            <a:outerShdw blurRad="1093712" dist="345508" dir="3600000" algn="tl" rotWithShape="0">
              <a:prstClr val="black">
                <a:alpha val="84113"/>
              </a:prstClr>
            </a:outerShdw>
          </a:effectLst>
        </p:spPr>
      </p:pic>
      <p:grpSp>
        <p:nvGrpSpPr>
          <p:cNvPr id="10" name="logo soc">
            <a:extLst>
              <a:ext uri="{FF2B5EF4-FFF2-40B4-BE49-F238E27FC236}">
                <a16:creationId xmlns:a16="http://schemas.microsoft.com/office/drawing/2014/main" id="{39E8D598-0CDD-7D3A-9A8A-2B3AEF28435B}"/>
              </a:ext>
            </a:extLst>
          </p:cNvPr>
          <p:cNvGrpSpPr>
            <a:grpSpLocks/>
          </p:cNvGrpSpPr>
          <p:nvPr userDrawn="1"/>
        </p:nvGrpSpPr>
        <p:grpSpPr>
          <a:xfrm>
            <a:off x="9018632" y="890985"/>
            <a:ext cx="6349911" cy="1579645"/>
            <a:chOff x="9017089" y="676698"/>
            <a:chExt cx="6349911" cy="1579645"/>
          </a:xfrm>
        </p:grpSpPr>
        <p:pic>
          <p:nvPicPr>
            <p:cNvPr id="11" name="Graphic 10">
              <a:extLst>
                <a:ext uri="{FF2B5EF4-FFF2-40B4-BE49-F238E27FC236}">
                  <a16:creationId xmlns:a16="http://schemas.microsoft.com/office/drawing/2014/main" id="{CCF1F098-1505-E93B-CF36-D34969DE555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017089" y="676698"/>
              <a:ext cx="6349911" cy="1411092"/>
            </a:xfrm>
            <a:prstGeom prst="rect">
              <a:avLst/>
            </a:prstGeom>
          </p:spPr>
        </p:pic>
        <p:sp>
          <p:nvSpPr>
            <p:cNvPr id="12" name="TextBox 11">
              <a:extLst>
                <a:ext uri="{FF2B5EF4-FFF2-40B4-BE49-F238E27FC236}">
                  <a16:creationId xmlns:a16="http://schemas.microsoft.com/office/drawing/2014/main" id="{2E242BBF-22C8-6CFE-373A-F299F1FEC546}"/>
                </a:ext>
              </a:extLst>
            </p:cNvPr>
            <p:cNvSpPr txBox="1">
              <a:spLocks/>
            </p:cNvSpPr>
            <p:nvPr userDrawn="1"/>
          </p:nvSpPr>
          <p:spPr>
            <a:xfrm>
              <a:off x="10812584" y="1856233"/>
              <a:ext cx="4343400" cy="400110"/>
            </a:xfrm>
            <a:prstGeom prst="rect">
              <a:avLst/>
            </a:prstGeom>
            <a:noFill/>
          </p:spPr>
          <p:txBody>
            <a:bodyPr wrap="square" rtlCol="0">
              <a:spAutoFit/>
            </a:bodyPr>
            <a:lstStyle/>
            <a:p>
              <a:pPr algn="r"/>
              <a:r>
                <a:rPr lang="en-US" sz="2000" b="0" i="0" dirty="0">
                  <a:solidFill>
                    <a:srgbClr val="FFFCA3"/>
                  </a:solidFill>
                  <a:latin typeface="Arial" panose="020B0604020202020204" pitchFamily="34" charset="0"/>
                </a:rPr>
                <a:t>SYSTEMS OF CARE THAT SCALE</a:t>
              </a:r>
            </a:p>
          </p:txBody>
        </p:sp>
      </p:grpSp>
      <p:pic>
        <p:nvPicPr>
          <p:cNvPr id="13" name="its about people">
            <a:extLst>
              <a:ext uri="{FF2B5EF4-FFF2-40B4-BE49-F238E27FC236}">
                <a16:creationId xmlns:a16="http://schemas.microsoft.com/office/drawing/2014/main" id="{6EE9665C-46A5-A845-7E35-5792EC29790B}"/>
              </a:ext>
            </a:extLst>
          </p:cNvPr>
          <p:cNvPicPr>
            <a:picLocks noChangeAspect="1"/>
          </p:cNvPicPr>
          <p:nvPr userDrawn="1"/>
        </p:nvPicPr>
        <p:blipFill>
          <a:blip r:embed="rId6"/>
          <a:stretch>
            <a:fillRect/>
          </a:stretch>
        </p:blipFill>
        <p:spPr>
          <a:xfrm>
            <a:off x="11500340" y="4026965"/>
            <a:ext cx="1663867" cy="643362"/>
          </a:xfrm>
          <a:prstGeom prst="rect">
            <a:avLst/>
          </a:prstGeom>
        </p:spPr>
      </p:pic>
      <p:sp>
        <p:nvSpPr>
          <p:cNvPr id="2" name="copyright">
            <a:extLst>
              <a:ext uri="{FF2B5EF4-FFF2-40B4-BE49-F238E27FC236}">
                <a16:creationId xmlns:a16="http://schemas.microsoft.com/office/drawing/2014/main" id="{4A58FA5F-926B-B21D-FAB6-B31FC2C055F9}"/>
              </a:ext>
            </a:extLst>
          </p:cNvPr>
          <p:cNvSpPr txBox="1"/>
          <p:nvPr userDrawn="1"/>
        </p:nvSpPr>
        <p:spPr>
          <a:xfrm>
            <a:off x="0" y="13332542"/>
            <a:ext cx="24387300" cy="383458"/>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800"/>
              <a:buFont typeface="Arial"/>
              <a:buNone/>
            </a:pPr>
            <a:r>
              <a:rPr lang="en-US" sz="1400" b="0" i="0" u="none" strike="noStrike" cap="none" dirty="0">
                <a:solidFill>
                  <a:schemeClr val="bg1">
                    <a:lumMod val="85000"/>
                  </a:schemeClr>
                </a:solidFill>
                <a:latin typeface="Calibri Light" panose="020F0302020204030204" pitchFamily="34" charset="0"/>
                <a:ea typeface="Roboto Light"/>
                <a:cs typeface="Calibri Light" panose="020F0302020204030204" pitchFamily="34" charset="0"/>
                <a:sym typeface="Roboto Light"/>
              </a:rPr>
              <a:t>© 2025 Pulsara – Confidential and Proprietary</a:t>
            </a:r>
            <a:endParaRPr sz="1400" b="0" i="0" u="none" strike="noStrike" cap="none" dirty="0">
              <a:solidFill>
                <a:schemeClr val="bg1">
                  <a:lumMod val="85000"/>
                </a:schemeClr>
              </a:solidFill>
              <a:latin typeface="Calibri Light" panose="020F0302020204030204" pitchFamily="34" charset="0"/>
              <a:ea typeface="Roboto Light"/>
              <a:cs typeface="Calibri Light" panose="020F0302020204030204" pitchFamily="34" charset="0"/>
              <a:sym typeface="Roboto Light"/>
            </a:endParaRPr>
          </a:p>
        </p:txBody>
      </p:sp>
    </p:spTree>
    <p:extLst>
      <p:ext uri="{BB962C8B-B14F-4D97-AF65-F5344CB8AC3E}">
        <p14:creationId xmlns:p14="http://schemas.microsoft.com/office/powerpoint/2010/main" val="25460755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 White">
  <p:cSld name="BLANK - White">
    <p:spTree>
      <p:nvGrpSpPr>
        <p:cNvPr id="1" name="Shape 23"/>
        <p:cNvGrpSpPr/>
        <p:nvPr/>
      </p:nvGrpSpPr>
      <p:grpSpPr>
        <a:xfrm>
          <a:off x="0" y="0"/>
          <a:ext cx="0" cy="0"/>
          <a:chOff x="0" y="0"/>
          <a:chExt cx="0" cy="0"/>
        </a:xfrm>
      </p:grpSpPr>
    </p:spTree>
    <p:extLst>
      <p:ext uri="{BB962C8B-B14F-4D97-AF65-F5344CB8AC3E}">
        <p14:creationId xmlns:p14="http://schemas.microsoft.com/office/powerpoint/2010/main" val="227977569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656AEB-DEE6-42E5-CC01-DCEF66D5473E}"/>
              </a:ext>
            </a:extLst>
          </p:cNvPr>
          <p:cNvSpPr>
            <a:spLocks noGrp="1"/>
          </p:cNvSpPr>
          <p:nvPr>
            <p:ph type="title"/>
          </p:nvPr>
        </p:nvSpPr>
        <p:spPr>
          <a:xfrm>
            <a:off x="573088" y="688063"/>
            <a:ext cx="23202900" cy="995882"/>
          </a:xfrm>
          <a:prstGeom prst="rect">
            <a:avLst/>
          </a:prstGeom>
        </p:spPr>
        <p:txBody>
          <a:bodyPr vert="horz" wrap="none" lIns="0" tIns="0" rIns="0" bIns="0" rtlCol="0" anchor="t" anchorCtr="0">
            <a:noAutofit/>
          </a:bodyPr>
          <a:lstStyle/>
          <a:p>
            <a:r>
              <a:rPr lang="en-US" dirty="0"/>
              <a:t>Click to edit Master title style</a:t>
            </a:r>
          </a:p>
        </p:txBody>
      </p:sp>
      <p:sp>
        <p:nvSpPr>
          <p:cNvPr id="6" name="Text Placeholder 4" hidden="1">
            <a:extLst>
              <a:ext uri="{FF2B5EF4-FFF2-40B4-BE49-F238E27FC236}">
                <a16:creationId xmlns:a16="http://schemas.microsoft.com/office/drawing/2014/main" id="{4750F0DF-B457-7D48-8F1D-49F2F83B2F2C}"/>
              </a:ext>
            </a:extLst>
          </p:cNvPr>
          <p:cNvSpPr txBox="1">
            <a:spLocks/>
          </p:cNvSpPr>
          <p:nvPr userDrawn="1"/>
        </p:nvSpPr>
        <p:spPr>
          <a:xfrm>
            <a:off x="573088" y="1683946"/>
            <a:ext cx="23202900" cy="11343992"/>
          </a:xfrm>
          <a:prstGeom prst="rect">
            <a:avLst/>
          </a:prstGeom>
        </p:spPr>
        <p:txBody>
          <a:bodyPr/>
          <a:lstStyle>
            <a:lvl1pPr marL="0" indent="0" algn="l" defTabSz="274320" rtl="0" eaLnBrk="1" fontAlgn="t" latinLnBrk="0" hangingPunct="1">
              <a:lnSpc>
                <a:spcPct val="90000"/>
              </a:lnSpc>
              <a:spcBef>
                <a:spcPts val="600"/>
              </a:spcBef>
              <a:spcAft>
                <a:spcPts val="1200"/>
              </a:spcAft>
              <a:buClr>
                <a:srgbClr val="212121"/>
              </a:buClr>
              <a:buFont typeface="Arial" panose="020B0604020202020204" pitchFamily="34" charset="0"/>
              <a:buNone/>
              <a:defRPr sz="3000" b="0" i="0" kern="1200">
                <a:solidFill>
                  <a:srgbClr val="212121"/>
                </a:solidFill>
                <a:latin typeface="Roboto Light" panose="02000000000000000000" pitchFamily="2" charset="0"/>
                <a:ea typeface="Roboto Light" panose="02000000000000000000" pitchFamily="2" charset="0"/>
                <a:cs typeface="Roboto Light" panose="02000000000000000000" pitchFamily="2" charset="0"/>
              </a:defRPr>
            </a:lvl1pPr>
            <a:lvl2pPr marL="871538" indent="-349250" algn="l" defTabSz="1828800" rtl="0" eaLnBrk="1" latinLnBrk="0" hangingPunct="1">
              <a:lnSpc>
                <a:spcPct val="90000"/>
              </a:lnSpc>
              <a:spcBef>
                <a:spcPts val="600"/>
              </a:spcBef>
              <a:buClr>
                <a:srgbClr val="212121"/>
              </a:buClr>
              <a:buFont typeface="Arial" panose="020B0604020202020204" pitchFamily="34" charset="0"/>
              <a:buChar char="•"/>
              <a:tabLst/>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1393825" indent="-349250" algn="l" defTabSz="1828800" rtl="0" eaLnBrk="1" latinLnBrk="0" hangingPunct="1">
              <a:lnSpc>
                <a:spcPct val="90000"/>
              </a:lnSpc>
              <a:spcBef>
                <a:spcPts val="600"/>
              </a:spcBef>
              <a:buClr>
                <a:srgbClr val="212121"/>
              </a:buClr>
              <a:buFont typeface="System Font Regular"/>
              <a:buChar char="-"/>
              <a:tabLst/>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1841500" indent="-298450" algn="l" defTabSz="1828800" rtl="0" eaLnBrk="1" latinLnBrk="0" hangingPunct="1">
              <a:lnSpc>
                <a:spcPct val="90000"/>
              </a:lnSpc>
              <a:spcBef>
                <a:spcPts val="600"/>
              </a:spcBef>
              <a:buClr>
                <a:srgbClr val="212121"/>
              </a:buClr>
              <a:buFont typeface="System Font Regular"/>
              <a:buChar char="+"/>
              <a:tabLst/>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2290763" indent="-323850" algn="l" defTabSz="1828800" rtl="0" eaLnBrk="1" latinLnBrk="0" hangingPunct="1">
              <a:lnSpc>
                <a:spcPct val="90000"/>
              </a:lnSpc>
              <a:spcBef>
                <a:spcPts val="1000"/>
              </a:spcBef>
              <a:buFont typeface="System Font Regular"/>
              <a:buChar char="-"/>
              <a:tabLst/>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b="0" i="0" dirty="0">
                <a:latin typeface="Calibri Light" panose="020F0302020204030204" pitchFamily="34" charset="0"/>
                <a:cs typeface="Calibri Light" panose="020F0302020204030204" pitchFamily="34" charset="0"/>
              </a:rPr>
              <a:t>Click to edit Master text styles</a:t>
            </a:r>
          </a:p>
          <a:p>
            <a:pPr lvl="1"/>
            <a:r>
              <a:rPr lang="en-US" b="0" i="0" dirty="0">
                <a:latin typeface="Calibri Light" panose="020F0302020204030204" pitchFamily="34" charset="0"/>
                <a:cs typeface="Calibri Light" panose="020F0302020204030204" pitchFamily="34" charset="0"/>
              </a:rPr>
              <a:t>Second level</a:t>
            </a:r>
          </a:p>
          <a:p>
            <a:pPr lvl="2"/>
            <a:r>
              <a:rPr lang="en-US" b="0" i="0" dirty="0">
                <a:latin typeface="Calibri Light" panose="020F0302020204030204" pitchFamily="34" charset="0"/>
                <a:cs typeface="Calibri Light" panose="020F0302020204030204" pitchFamily="34" charset="0"/>
              </a:rPr>
              <a:t>Third level</a:t>
            </a:r>
          </a:p>
          <a:p>
            <a:pPr lvl="3"/>
            <a:r>
              <a:rPr lang="en-US" b="0" i="0" dirty="0">
                <a:latin typeface="Calibri Light" panose="020F0302020204030204" pitchFamily="34" charset="0"/>
                <a:cs typeface="Calibri Light" panose="020F0302020204030204" pitchFamily="34" charset="0"/>
              </a:rPr>
              <a:t>Fourth level</a:t>
            </a:r>
          </a:p>
          <a:p>
            <a:pPr lvl="4"/>
            <a:r>
              <a:rPr lang="en-US" b="0" i="0" dirty="0">
                <a:latin typeface="Calibri Light" panose="020F0302020204030204" pitchFamily="34" charset="0"/>
                <a:cs typeface="Calibri Light" panose="020F0302020204030204" pitchFamily="34" charset="0"/>
              </a:rPr>
              <a:t>Fifth level</a:t>
            </a:r>
          </a:p>
        </p:txBody>
      </p:sp>
      <p:sp>
        <p:nvSpPr>
          <p:cNvPr id="3" name="copyright">
            <a:extLst>
              <a:ext uri="{FF2B5EF4-FFF2-40B4-BE49-F238E27FC236}">
                <a16:creationId xmlns:a16="http://schemas.microsoft.com/office/drawing/2014/main" id="{A49BD360-E4CD-E98B-1EBF-408A6E916D61}"/>
              </a:ext>
            </a:extLst>
          </p:cNvPr>
          <p:cNvSpPr txBox="1"/>
          <p:nvPr userDrawn="1"/>
        </p:nvSpPr>
        <p:spPr>
          <a:xfrm>
            <a:off x="0" y="13332542"/>
            <a:ext cx="24387300" cy="383458"/>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800"/>
              <a:buFont typeface="Arial"/>
              <a:buNone/>
            </a:pPr>
            <a:r>
              <a:rPr lang="en-US" sz="1400" b="0" i="0" u="none" strike="noStrike" cap="none" dirty="0">
                <a:solidFill>
                  <a:schemeClr val="bg2">
                    <a:lumMod val="50000"/>
                  </a:schemeClr>
                </a:solidFill>
                <a:latin typeface="Calibri Light" panose="020F0302020204030204" pitchFamily="34" charset="0"/>
                <a:ea typeface="Roboto Light"/>
                <a:cs typeface="Calibri Light" panose="020F0302020204030204" pitchFamily="34" charset="0"/>
                <a:sym typeface="Roboto Light"/>
              </a:rPr>
              <a:t>© 2025 Pulsara – Confidential and Proprietary</a:t>
            </a:r>
            <a:endParaRPr sz="1400" b="0" i="0" u="none" strike="noStrike" cap="none" dirty="0">
              <a:solidFill>
                <a:schemeClr val="bg2">
                  <a:lumMod val="50000"/>
                </a:schemeClr>
              </a:solidFill>
              <a:latin typeface="Calibri Light" panose="020F0302020204030204" pitchFamily="34" charset="0"/>
              <a:ea typeface="Roboto Light"/>
              <a:cs typeface="Calibri Light" panose="020F0302020204030204" pitchFamily="34" charset="0"/>
              <a:sym typeface="Roboto Light"/>
            </a:endParaRPr>
          </a:p>
        </p:txBody>
      </p:sp>
    </p:spTree>
    <p:extLst>
      <p:ext uri="{BB962C8B-B14F-4D97-AF65-F5344CB8AC3E}">
        <p14:creationId xmlns:p14="http://schemas.microsoft.com/office/powerpoint/2010/main" val="3597006612"/>
      </p:ext>
    </p:extLst>
  </p:cSld>
  <p:clrMap bg1="lt1" tx1="dk1" bg2="lt2" tx2="dk2" accent1="accent1" accent2="accent2" accent3="accent3" accent4="accent4" accent5="accent5" accent6="accent6" hlink="hlink" folHlink="folHlink"/>
  <p:sldLayoutIdLst>
    <p:sldLayoutId id="2147483697" r:id="rId1"/>
    <p:sldLayoutId id="2147483699" r:id="rId2"/>
    <p:sldLayoutId id="2147483694" r:id="rId3"/>
    <p:sldLayoutId id="2147483698" r:id="rId4"/>
    <p:sldLayoutId id="2147483700" r:id="rId5"/>
    <p:sldLayoutId id="2147483705" r:id="rId6"/>
  </p:sldLayoutIdLst>
  <p:txStyles>
    <p:titleStyle>
      <a:lvl1pPr algn="l" defTabSz="1828800" rtl="0" eaLnBrk="1" latinLnBrk="0" hangingPunct="1">
        <a:lnSpc>
          <a:spcPct val="90000"/>
        </a:lnSpc>
        <a:spcBef>
          <a:spcPct val="0"/>
        </a:spcBef>
        <a:buNone/>
        <a:defRPr sz="5000" b="1" kern="1200">
          <a:solidFill>
            <a:srgbClr val="212121"/>
          </a:solidFill>
          <a:latin typeface="+mj-lt"/>
          <a:ea typeface="+mj-ea"/>
          <a:cs typeface="+mj-cs"/>
        </a:defRPr>
      </a:lvl1pPr>
    </p:titleStyle>
    <p:bodyStyle>
      <a:lvl1pPr marL="0" indent="0" algn="l" defTabSz="274320" rtl="0" eaLnBrk="1" fontAlgn="t" latinLnBrk="0" hangingPunct="1">
        <a:lnSpc>
          <a:spcPct val="90000"/>
        </a:lnSpc>
        <a:spcBef>
          <a:spcPts val="600"/>
        </a:spcBef>
        <a:spcAft>
          <a:spcPts val="1200"/>
        </a:spcAft>
        <a:buClr>
          <a:srgbClr val="212121"/>
        </a:buClr>
        <a:buFont typeface="Arial" panose="020B0604020202020204" pitchFamily="34" charset="0"/>
        <a:buNone/>
        <a:defRPr sz="3000" b="0" i="0" kern="1200">
          <a:solidFill>
            <a:srgbClr val="212121"/>
          </a:solidFill>
          <a:latin typeface="Roboto Light" panose="02000000000000000000" pitchFamily="2" charset="0"/>
          <a:ea typeface="Roboto Light" panose="02000000000000000000" pitchFamily="2" charset="0"/>
          <a:cs typeface="Roboto Light" panose="02000000000000000000" pitchFamily="2" charset="0"/>
        </a:defRPr>
      </a:lvl1pPr>
      <a:lvl2pPr marL="1371600" indent="-365760" algn="l" defTabSz="1828800" rtl="0" eaLnBrk="1" latinLnBrk="0" hangingPunct="1">
        <a:lnSpc>
          <a:spcPct val="90000"/>
        </a:lnSpc>
        <a:spcBef>
          <a:spcPts val="600"/>
        </a:spcBef>
        <a:buClr>
          <a:srgbClr val="212121"/>
        </a:buClr>
        <a:buFont typeface="Arial" panose="020B0604020202020204" pitchFamily="34" charset="0"/>
        <a:buChar char="•"/>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2286000" indent="-365760" algn="l" defTabSz="1828800" rtl="0" eaLnBrk="1" latinLnBrk="0" hangingPunct="1">
        <a:lnSpc>
          <a:spcPct val="90000"/>
        </a:lnSpc>
        <a:spcBef>
          <a:spcPts val="600"/>
        </a:spcBef>
        <a:buClr>
          <a:srgbClr val="212121"/>
        </a:buClr>
        <a:buFont typeface="Arial" panose="020B0604020202020204" pitchFamily="34" charset="0"/>
        <a:buChar char="•"/>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2834640" indent="0" algn="l" defTabSz="1828800" rtl="0" eaLnBrk="1" latinLnBrk="0" hangingPunct="1">
        <a:lnSpc>
          <a:spcPct val="90000"/>
        </a:lnSpc>
        <a:spcBef>
          <a:spcPts val="600"/>
        </a:spcBef>
        <a:buClr>
          <a:srgbClr val="212121"/>
        </a:buClr>
        <a:buFont typeface="Arial" panose="020B0604020202020204" pitchFamily="34" charset="0"/>
        <a:buNone/>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4114800" indent="-457200" algn="l" defTabSz="1828800" rtl="0" eaLnBrk="1" latinLnBrk="0" hangingPunct="1">
        <a:lnSpc>
          <a:spcPct val="90000"/>
        </a:lnSpc>
        <a:spcBef>
          <a:spcPts val="1000"/>
        </a:spcBef>
        <a:buFont typeface="Arial" panose="020B0604020202020204" pitchFamily="34" charset="0"/>
        <a:buChar char="•"/>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68" userDrawn="1">
          <p15:clr>
            <a:srgbClr val="F26B43"/>
          </p15:clr>
        </p15:guide>
        <p15:guide id="2" pos="361" userDrawn="1">
          <p15:clr>
            <a:srgbClr val="F26B43"/>
          </p15:clr>
        </p15:guide>
        <p15:guide id="3" orient="horz" pos="480" userDrawn="1">
          <p15:clr>
            <a:srgbClr val="F26B43"/>
          </p15:clr>
        </p15:guide>
        <p15:guide id="4" pos="14977" userDrawn="1">
          <p15:clr>
            <a:srgbClr val="F26B43"/>
          </p15:clr>
        </p15:guide>
        <p15:guide id="5" orient="horz" pos="830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20.sv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27.png"/><Relationship Id="rId5" Type="http://schemas.openxmlformats.org/officeDocument/2006/relationships/image" Target="../media/image23.png"/><Relationship Id="rId10" Type="http://schemas.openxmlformats.org/officeDocument/2006/relationships/image" Target="../media/image26.png"/><Relationship Id="rId4" Type="http://schemas.openxmlformats.org/officeDocument/2006/relationships/image" Target="../media/image22.png"/><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hyperlink" Target="https://knowledge.pulsara.com/en/which-web-browsers-and-mobile-devices-can-we-use"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grpSp>
        <p:nvGrpSpPr>
          <p:cNvPr id="9" name="center text">
            <a:extLst>
              <a:ext uri="{FF2B5EF4-FFF2-40B4-BE49-F238E27FC236}">
                <a16:creationId xmlns:a16="http://schemas.microsoft.com/office/drawing/2014/main" id="{D51C6158-3E9D-F4F7-EF6A-174CAB9EFB24}"/>
              </a:ext>
            </a:extLst>
          </p:cNvPr>
          <p:cNvGrpSpPr/>
          <p:nvPr/>
        </p:nvGrpSpPr>
        <p:grpSpPr>
          <a:xfrm>
            <a:off x="8183801" y="5785900"/>
            <a:ext cx="8161099" cy="2758878"/>
            <a:chOff x="8183801" y="5481100"/>
            <a:chExt cx="8161099" cy="2758878"/>
          </a:xfrm>
        </p:grpSpPr>
        <p:sp>
          <p:nvSpPr>
            <p:cNvPr id="2" name="TITLE">
              <a:extLst>
                <a:ext uri="{FF2B5EF4-FFF2-40B4-BE49-F238E27FC236}">
                  <a16:creationId xmlns:a16="http://schemas.microsoft.com/office/drawing/2014/main" id="{D8A4A0A1-BBF6-CBB1-A321-3C1547DD397F}"/>
                </a:ext>
              </a:extLst>
            </p:cNvPr>
            <p:cNvSpPr/>
            <p:nvPr/>
          </p:nvSpPr>
          <p:spPr>
            <a:xfrm>
              <a:off x="8183801" y="5784233"/>
              <a:ext cx="8161099" cy="151754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600" b="1" dirty="0">
                  <a:solidFill>
                    <a:schemeClr val="lt2"/>
                  </a:solidFill>
                  <a:latin typeface="Arial Black" panose="020B0604020202020204" pitchFamily="34" charset="0"/>
                  <a:ea typeface="Roboto Black" panose="02000000000000000000" pitchFamily="2" charset="0"/>
                  <a:cs typeface="Arial Black" panose="020B0604020202020204" pitchFamily="34" charset="0"/>
                  <a:sym typeface="Arial Black"/>
                </a:rPr>
                <a:t>EVERY DAY</a:t>
              </a:r>
            </a:p>
          </p:txBody>
        </p:sp>
        <p:sp>
          <p:nvSpPr>
            <p:cNvPr id="5" name="TextBox 4">
              <a:extLst>
                <a:ext uri="{FF2B5EF4-FFF2-40B4-BE49-F238E27FC236}">
                  <a16:creationId xmlns:a16="http://schemas.microsoft.com/office/drawing/2014/main" id="{47F75292-1602-ACFD-B28C-82BB670DB5A4}"/>
                </a:ext>
              </a:extLst>
            </p:cNvPr>
            <p:cNvSpPr txBox="1"/>
            <p:nvPr/>
          </p:nvSpPr>
          <p:spPr>
            <a:xfrm>
              <a:off x="8267748" y="6962705"/>
              <a:ext cx="7916171" cy="127727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700" b="1" u="none" strike="noStrike" kern="1200" cap="none" spc="-110" normalizeH="0" noProof="0" dirty="0">
                  <a:ln>
                    <a:noFill/>
                  </a:ln>
                  <a:solidFill>
                    <a:srgbClr val="FFFFFF"/>
                  </a:solidFill>
                  <a:effectLst/>
                  <a:uLnTx/>
                  <a:uFillTx/>
                  <a:latin typeface="Arial Black" panose="020B0604020202020204" pitchFamily="34" charset="0"/>
                  <a:ea typeface="Roboto Black" panose="02000000000000000000" pitchFamily="2" charset="0"/>
                  <a:cs typeface="Arial Black" panose="020B0604020202020204" pitchFamily="34" charset="0"/>
                  <a:sym typeface="Arial Black"/>
                </a:rPr>
                <a:t>EVERY EVENT</a:t>
              </a:r>
            </a:p>
          </p:txBody>
        </p:sp>
        <p:sp>
          <p:nvSpPr>
            <p:cNvPr id="8" name="TextBox 7">
              <a:extLst>
                <a:ext uri="{FF2B5EF4-FFF2-40B4-BE49-F238E27FC236}">
                  <a16:creationId xmlns:a16="http://schemas.microsoft.com/office/drawing/2014/main" id="{247973E5-D006-4716-0A02-F6D57759F98F}"/>
                </a:ext>
              </a:extLst>
            </p:cNvPr>
            <p:cNvSpPr txBox="1"/>
            <p:nvPr/>
          </p:nvSpPr>
          <p:spPr>
            <a:xfrm>
              <a:off x="8514312" y="5481100"/>
              <a:ext cx="7553099" cy="600164"/>
            </a:xfrm>
            <a:prstGeom prst="rect">
              <a:avLst/>
            </a:prstGeom>
            <a:noFill/>
          </p:spPr>
          <p:txBody>
            <a:bodyPr wrap="square" lIns="0" r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300" u="none" strike="noStrike" kern="1200" cap="none" spc="50" normalizeH="0" noProof="0" dirty="0">
                  <a:ln>
                    <a:noFill/>
                  </a:ln>
                  <a:solidFill>
                    <a:srgbClr val="FFFFFF"/>
                  </a:solidFill>
                  <a:effectLst/>
                  <a:uLnTx/>
                  <a:uFillTx/>
                  <a:latin typeface="+mj-lt"/>
                  <a:ea typeface="Roboto Medium" panose="02000000000000000000" pitchFamily="2" charset="0"/>
                  <a:cs typeface="Calibri" panose="020F0502020204030204" pitchFamily="34" charset="0"/>
                  <a:sym typeface="Arial Black"/>
                </a:rPr>
                <a:t>SAME PATIENT MOVEMENT SYSTEM</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BA9BF1-7EF8-90D5-D83C-DBD91E3DECF0}"/>
            </a:ext>
          </a:extLst>
        </p:cNvPr>
        <p:cNvGrpSpPr/>
        <p:nvPr/>
      </p:nvGrpSpPr>
      <p:grpSpPr>
        <a:xfrm>
          <a:off x="0" y="0"/>
          <a:ext cx="0" cy="0"/>
          <a:chOff x="0" y="0"/>
          <a:chExt cx="0" cy="0"/>
        </a:xfrm>
      </p:grpSpPr>
      <p:pic>
        <p:nvPicPr>
          <p:cNvPr id="7" name="Picture 2">
            <a:extLst>
              <a:ext uri="{FF2B5EF4-FFF2-40B4-BE49-F238E27FC236}">
                <a16:creationId xmlns:a16="http://schemas.microsoft.com/office/drawing/2014/main" id="{42E244A2-7536-AC53-A451-6E62E60B3901}"/>
              </a:ext>
            </a:extLst>
          </p:cNvPr>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t="46" b="46"/>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E6B7D9E3-A773-4BD0-DF6B-9360574E5463}"/>
              </a:ext>
            </a:extLst>
          </p:cNvPr>
          <p:cNvSpPr>
            <a:spLocks noGrp="1"/>
          </p:cNvSpPr>
          <p:nvPr>
            <p:ph type="title"/>
          </p:nvPr>
        </p:nvSpPr>
        <p:spPr/>
        <p:txBody>
          <a:bodyPr/>
          <a:lstStyle/>
          <a:p>
            <a:r>
              <a:rPr lang="en-US" dirty="0"/>
              <a:t>Emergency Management</a:t>
            </a:r>
          </a:p>
        </p:txBody>
      </p:sp>
      <p:sp>
        <p:nvSpPr>
          <p:cNvPr id="4" name="Text Placeholder 3">
            <a:extLst>
              <a:ext uri="{FF2B5EF4-FFF2-40B4-BE49-F238E27FC236}">
                <a16:creationId xmlns:a16="http://schemas.microsoft.com/office/drawing/2014/main" id="{D57E7AFE-9A42-A7F4-6123-912134D415A5}"/>
              </a:ext>
            </a:extLst>
          </p:cNvPr>
          <p:cNvSpPr>
            <a:spLocks noGrp="1"/>
          </p:cNvSpPr>
          <p:nvPr>
            <p:ph type="body" sz="quarter" idx="11"/>
          </p:nvPr>
        </p:nvSpPr>
        <p:spPr>
          <a:xfrm>
            <a:off x="11018838" y="2400264"/>
            <a:ext cx="12757150" cy="10871600"/>
          </a:xfrm>
        </p:spPr>
        <p:txBody>
          <a:bodyPr/>
          <a:lstStyle/>
          <a:p>
            <a:pPr marL="0" indent="0">
              <a:spcBef>
                <a:spcPts val="0"/>
              </a:spcBef>
              <a:spcAft>
                <a:spcPts val="2400"/>
              </a:spcAft>
              <a:buSzPct val="90000"/>
              <a:buNone/>
            </a:pPr>
            <a:r>
              <a:rPr lang="en-US" sz="2600" b="1" dirty="0">
                <a:latin typeface="Calibri" panose="020F0502020204030204" pitchFamily="34" charset="0"/>
                <a:ea typeface="Roboto Medium" panose="02000000000000000000" pitchFamily="2" charset="0"/>
                <a:cs typeface="Calibri" panose="020F0502020204030204" pitchFamily="34" charset="0"/>
              </a:rPr>
              <a:t>MCI and Evacuation Participation: </a:t>
            </a:r>
            <a:r>
              <a:rPr lang="en-US" sz="2600" dirty="0"/>
              <a:t>Seamless coordination across regional, state, and multi-state MCIs and evacuations.</a:t>
            </a:r>
          </a:p>
          <a:p>
            <a:pPr marL="0" indent="0">
              <a:spcBef>
                <a:spcPts val="0"/>
              </a:spcBef>
              <a:spcAft>
                <a:spcPts val="2400"/>
              </a:spcAft>
              <a:buSzPct val="90000"/>
              <a:buNone/>
            </a:pPr>
            <a:r>
              <a:rPr lang="en-US" sz="2600" b="1" dirty="0">
                <a:latin typeface="Calibri" panose="020F0502020204030204" pitchFamily="34" charset="0"/>
                <a:ea typeface="Roboto Medium" panose="02000000000000000000" pitchFamily="2" charset="0"/>
                <a:cs typeface="Calibri" panose="020F0502020204030204" pitchFamily="34" charset="0"/>
              </a:rPr>
              <a:t>Real-Time Situational Awareness Across Participating Organizations: </a:t>
            </a:r>
            <a:r>
              <a:rPr lang="en-US" sz="2600" dirty="0"/>
              <a:t>Instantly assess incident scope and severity.</a:t>
            </a:r>
          </a:p>
          <a:p>
            <a:pPr marL="0" indent="0">
              <a:spcBef>
                <a:spcPts val="0"/>
              </a:spcBef>
              <a:spcAft>
                <a:spcPts val="2400"/>
              </a:spcAft>
              <a:buSzPct val="90000"/>
              <a:buNone/>
            </a:pPr>
            <a:r>
              <a:rPr lang="en-US" sz="2600" b="1" dirty="0">
                <a:latin typeface="Calibri" panose="020F0502020204030204" pitchFamily="34" charset="0"/>
                <a:ea typeface="Roboto Medium" panose="02000000000000000000" pitchFamily="2" charset="0"/>
                <a:cs typeface="Calibri" panose="020F0502020204030204" pitchFamily="34" charset="0"/>
              </a:rPr>
              <a:t>Decrease Reliance on Phone Calls: </a:t>
            </a:r>
            <a:r>
              <a:rPr lang="en-US" sz="2600" dirty="0"/>
              <a:t>A unified operational view reduces the need for calls.</a:t>
            </a:r>
          </a:p>
          <a:p>
            <a:pPr marL="0" indent="0">
              <a:spcBef>
                <a:spcPts val="0"/>
              </a:spcBef>
              <a:spcAft>
                <a:spcPts val="2400"/>
              </a:spcAft>
              <a:buSzPct val="90000"/>
              <a:buNone/>
            </a:pPr>
            <a:r>
              <a:rPr lang="en-US" sz="2600" b="1" dirty="0">
                <a:latin typeface="Calibri" panose="020F0502020204030204" pitchFamily="34" charset="0"/>
                <a:ea typeface="Roboto Medium" panose="02000000000000000000" pitchFamily="2" charset="0"/>
                <a:cs typeface="Calibri" panose="020F0502020204030204" pitchFamily="34" charset="0"/>
              </a:rPr>
              <a:t>Incident Load Balancing: </a:t>
            </a:r>
            <a:r>
              <a:rPr lang="en-US" sz="2600" dirty="0"/>
              <a:t>Regional visibility helps you quickly assess resource needs and facility stress levels, regardless of method of arrival.</a:t>
            </a:r>
          </a:p>
          <a:p>
            <a:pPr marL="0" indent="0">
              <a:spcBef>
                <a:spcPts val="0"/>
              </a:spcBef>
              <a:spcAft>
                <a:spcPts val="2400"/>
              </a:spcAft>
              <a:buSzPct val="90000"/>
              <a:buNone/>
            </a:pPr>
            <a:r>
              <a:rPr lang="en-US" sz="2600" b="1" dirty="0">
                <a:latin typeface="Calibri" panose="020F0502020204030204" pitchFamily="34" charset="0"/>
                <a:ea typeface="Roboto Medium" panose="02000000000000000000" pitchFamily="2" charset="0"/>
                <a:cs typeface="Calibri" panose="020F0502020204030204" pitchFamily="34" charset="0"/>
              </a:rPr>
              <a:t>Unified Patient Movement System: </a:t>
            </a:r>
            <a:r>
              <a:rPr lang="en-US" sz="2600" dirty="0"/>
              <a:t>The same tool that is used by Public Safety and Hospitals daily is used for managing and tracking patient movement for MCI, mass evacuation, and mass gatherings.</a:t>
            </a:r>
          </a:p>
          <a:p>
            <a:pPr marL="0" indent="0">
              <a:spcBef>
                <a:spcPts val="0"/>
              </a:spcBef>
              <a:spcAft>
                <a:spcPts val="2400"/>
              </a:spcAft>
              <a:buSzPct val="90000"/>
              <a:buNone/>
            </a:pPr>
            <a:r>
              <a:rPr lang="en-US" sz="2600" b="1" dirty="0">
                <a:latin typeface="Calibri" panose="020F0502020204030204" pitchFamily="34" charset="0"/>
                <a:ea typeface="Roboto Medium" panose="02000000000000000000" pitchFamily="2" charset="0"/>
                <a:cs typeface="Calibri" panose="020F0502020204030204" pitchFamily="34" charset="0"/>
              </a:rPr>
              <a:t>Simplified Reunification: </a:t>
            </a:r>
            <a:r>
              <a:rPr lang="en-US" sz="2600" dirty="0"/>
              <a:t>Facilitate patient reunification and repopulation with physical and virtual reunification centers.</a:t>
            </a:r>
          </a:p>
          <a:p>
            <a:pPr marL="0" indent="0">
              <a:spcBef>
                <a:spcPts val="0"/>
              </a:spcBef>
              <a:spcAft>
                <a:spcPts val="2400"/>
              </a:spcAft>
              <a:buSzPct val="90000"/>
              <a:buNone/>
            </a:pPr>
            <a:r>
              <a:rPr lang="en-US" sz="2600" b="1" dirty="0">
                <a:latin typeface="Calibri" panose="020F0502020204030204" pitchFamily="34" charset="0"/>
                <a:ea typeface="Roboto Medium" panose="02000000000000000000" pitchFamily="2" charset="0"/>
                <a:cs typeface="Calibri" panose="020F0502020204030204" pitchFamily="34" charset="0"/>
              </a:rPr>
              <a:t>Comprehensive Real-Time Data Visualization and Reporting: </a:t>
            </a:r>
            <a:r>
              <a:rPr lang="en-US" sz="2600" dirty="0"/>
              <a:t>Individual providers across all participating organizations are able to deliver exceptional patient care while providing incident command insights for operational decision support.</a:t>
            </a:r>
          </a:p>
        </p:txBody>
      </p:sp>
      <p:sp>
        <p:nvSpPr>
          <p:cNvPr id="5" name="Text Placeholder 11">
            <a:extLst>
              <a:ext uri="{FF2B5EF4-FFF2-40B4-BE49-F238E27FC236}">
                <a16:creationId xmlns:a16="http://schemas.microsoft.com/office/drawing/2014/main" id="{A3DF2DDD-6B70-01B0-5147-6AAFAEAE5F85}"/>
              </a:ext>
            </a:extLst>
          </p:cNvPr>
          <p:cNvSpPr txBox="1">
            <a:spLocks/>
          </p:cNvSpPr>
          <p:nvPr/>
        </p:nvSpPr>
        <p:spPr>
          <a:xfrm>
            <a:off x="-14288" y="11905488"/>
            <a:ext cx="10726738" cy="914400"/>
          </a:xfrm>
          <a:prstGeom prst="rect">
            <a:avLst/>
          </a:prstGeom>
          <a:solidFill>
            <a:schemeClr val="accent1"/>
          </a:solidFill>
        </p:spPr>
        <p:txBody>
          <a:bodyPr tIns="91440" bIns="0" anchor="ctr" anchorCtr="0"/>
          <a:lstStyle>
            <a:lvl1pPr marL="0" indent="0" algn="l" defTabSz="274320" rtl="0" eaLnBrk="1" fontAlgn="t" latinLnBrk="0" hangingPunct="1">
              <a:lnSpc>
                <a:spcPct val="90000"/>
              </a:lnSpc>
              <a:spcBef>
                <a:spcPts val="600"/>
              </a:spcBef>
              <a:spcAft>
                <a:spcPts val="1200"/>
              </a:spcAft>
              <a:buClr>
                <a:srgbClr val="212121"/>
              </a:buClr>
              <a:buFont typeface="Arial" panose="020B0604020202020204" pitchFamily="34" charset="0"/>
              <a:buNone/>
              <a:defRPr sz="3000" b="0" i="0" kern="1200">
                <a:solidFill>
                  <a:srgbClr val="212121"/>
                </a:solidFill>
                <a:latin typeface="Roboto Light" panose="02000000000000000000" pitchFamily="2" charset="0"/>
                <a:ea typeface="Roboto Light" panose="02000000000000000000" pitchFamily="2" charset="0"/>
                <a:cs typeface="Roboto Light" panose="02000000000000000000" pitchFamily="2" charset="0"/>
              </a:defRPr>
            </a:lvl1pPr>
            <a:lvl2pPr marL="1371600" indent="-365760" algn="l" defTabSz="1828800" rtl="0" eaLnBrk="1" latinLnBrk="0" hangingPunct="1">
              <a:lnSpc>
                <a:spcPct val="90000"/>
              </a:lnSpc>
              <a:spcBef>
                <a:spcPts val="600"/>
              </a:spcBef>
              <a:buClr>
                <a:srgbClr val="212121"/>
              </a:buClr>
              <a:buFont typeface="Arial" panose="020B0604020202020204" pitchFamily="34" charset="0"/>
              <a:buChar char="•"/>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2286000" indent="-365760" algn="l" defTabSz="1828800" rtl="0" eaLnBrk="1" latinLnBrk="0" hangingPunct="1">
              <a:lnSpc>
                <a:spcPct val="90000"/>
              </a:lnSpc>
              <a:spcBef>
                <a:spcPts val="600"/>
              </a:spcBef>
              <a:buClr>
                <a:srgbClr val="212121"/>
              </a:buClr>
              <a:buFont typeface="Arial" panose="020B0604020202020204" pitchFamily="34" charset="0"/>
              <a:buChar char="•"/>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2834640" indent="0" algn="l" defTabSz="1828800" rtl="0" eaLnBrk="1" latinLnBrk="0" hangingPunct="1">
              <a:lnSpc>
                <a:spcPct val="90000"/>
              </a:lnSpc>
              <a:spcBef>
                <a:spcPts val="600"/>
              </a:spcBef>
              <a:buClr>
                <a:srgbClr val="212121"/>
              </a:buClr>
              <a:buFont typeface="Arial" panose="020B0604020202020204" pitchFamily="34" charset="0"/>
              <a:buNone/>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4114800" indent="-457200" algn="l" defTabSz="1828800" rtl="0" eaLnBrk="1" latinLnBrk="0" hangingPunct="1">
              <a:lnSpc>
                <a:spcPct val="90000"/>
              </a:lnSpc>
              <a:spcBef>
                <a:spcPts val="1000"/>
              </a:spcBef>
              <a:buFont typeface="Arial" panose="020B0604020202020204" pitchFamily="34" charset="0"/>
              <a:buChar char="•"/>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spcBef>
                <a:spcPts val="0"/>
              </a:spcBef>
              <a:spcAft>
                <a:spcPts val="0"/>
              </a:spcAft>
            </a:pPr>
            <a:r>
              <a:rPr lang="en-US" sz="4000" dirty="0">
                <a:solidFill>
                  <a:schemeClr val="bg1"/>
                </a:solidFill>
                <a:latin typeface="Arial" panose="020B0604020202020204" pitchFamily="34" charset="0"/>
                <a:cs typeface="Arial" panose="020B0604020202020204" pitchFamily="34" charset="0"/>
              </a:rPr>
              <a:t>UNIFIED CARE TEAM - Benefits</a:t>
            </a:r>
          </a:p>
        </p:txBody>
      </p:sp>
    </p:spTree>
    <p:extLst>
      <p:ext uri="{BB962C8B-B14F-4D97-AF65-F5344CB8AC3E}">
        <p14:creationId xmlns:p14="http://schemas.microsoft.com/office/powerpoint/2010/main" val="1198719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08E28A-22F8-28DF-7299-FA96A088D48D}"/>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5CB739EF-E7E7-E6B6-2942-6440E72CC60F}"/>
              </a:ext>
            </a:extLst>
          </p:cNvPr>
          <p:cNvPicPr>
            <a:picLocks noChangeAspect="1"/>
          </p:cNvPicPr>
          <p:nvPr/>
        </p:nvPicPr>
        <p:blipFill>
          <a:blip r:embed="rId3"/>
          <a:stretch>
            <a:fillRect/>
          </a:stretch>
        </p:blipFill>
        <p:spPr>
          <a:xfrm>
            <a:off x="45810" y="-12594"/>
            <a:ext cx="10635118" cy="13662794"/>
          </a:xfrm>
          <a:prstGeom prst="rect">
            <a:avLst/>
          </a:prstGeom>
        </p:spPr>
      </p:pic>
      <p:sp>
        <p:nvSpPr>
          <p:cNvPr id="3" name="Title 2">
            <a:extLst>
              <a:ext uri="{FF2B5EF4-FFF2-40B4-BE49-F238E27FC236}">
                <a16:creationId xmlns:a16="http://schemas.microsoft.com/office/drawing/2014/main" id="{0C697016-1752-D5D8-D7A1-EDAC2B8516CE}"/>
              </a:ext>
            </a:extLst>
          </p:cNvPr>
          <p:cNvSpPr>
            <a:spLocks noGrp="1"/>
          </p:cNvSpPr>
          <p:nvPr>
            <p:ph type="title"/>
          </p:nvPr>
        </p:nvSpPr>
        <p:spPr/>
        <p:txBody>
          <a:bodyPr/>
          <a:lstStyle/>
          <a:p>
            <a:r>
              <a:rPr lang="en-US" dirty="0"/>
              <a:t>Next Steps</a:t>
            </a:r>
          </a:p>
        </p:txBody>
      </p:sp>
      <p:sp>
        <p:nvSpPr>
          <p:cNvPr id="4" name="Text Placeholder 3">
            <a:extLst>
              <a:ext uri="{FF2B5EF4-FFF2-40B4-BE49-F238E27FC236}">
                <a16:creationId xmlns:a16="http://schemas.microsoft.com/office/drawing/2014/main" id="{AA053E84-F03D-3B20-5804-96E2122A9F25}"/>
              </a:ext>
            </a:extLst>
          </p:cNvPr>
          <p:cNvSpPr>
            <a:spLocks noGrp="1"/>
          </p:cNvSpPr>
          <p:nvPr>
            <p:ph type="body" sz="quarter" idx="11"/>
          </p:nvPr>
        </p:nvSpPr>
        <p:spPr>
          <a:xfrm>
            <a:off x="11018838" y="2400264"/>
            <a:ext cx="12757150" cy="10410480"/>
          </a:xfrm>
        </p:spPr>
        <p:txBody>
          <a:bodyPr/>
          <a:lstStyle/>
          <a:p>
            <a:pPr marL="0" indent="0">
              <a:buNone/>
            </a:pPr>
            <a:r>
              <a:rPr lang="en-US" sz="3600" b="1" dirty="0">
                <a:solidFill>
                  <a:schemeClr val="accent1"/>
                </a:solidFill>
                <a:latin typeface="+mj-lt"/>
              </a:rPr>
              <a:t>WHO TO ENGAGE</a:t>
            </a:r>
            <a:endParaRPr lang="en-US" sz="3200" b="1" dirty="0">
              <a:solidFill>
                <a:schemeClr val="accent1"/>
              </a:solidFill>
              <a:latin typeface="+mj-lt"/>
            </a:endParaRPr>
          </a:p>
          <a:p>
            <a:pPr marL="457200" indent="-457200">
              <a:spcBef>
                <a:spcPts val="0"/>
              </a:spcBef>
              <a:buFont typeface="Arial" panose="020B0604020202020204" pitchFamily="34" charset="0"/>
              <a:buChar char="•"/>
            </a:pPr>
            <a:r>
              <a:rPr lang="en-US" dirty="0"/>
              <a:t>ED</a:t>
            </a:r>
          </a:p>
          <a:p>
            <a:pPr marL="457200" indent="-457200">
              <a:spcBef>
                <a:spcPts val="0"/>
              </a:spcBef>
              <a:buFont typeface="Arial" panose="020B0604020202020204" pitchFamily="34" charset="0"/>
              <a:buChar char="•"/>
            </a:pPr>
            <a:r>
              <a:rPr lang="en-US" dirty="0">
                <a:ea typeface="Roboto Medium" panose="02000000000000000000" pitchFamily="2" charset="0"/>
              </a:rPr>
              <a:t>Executive sponsors will want to know the regional implications and scope of this project.</a:t>
            </a:r>
          </a:p>
          <a:p>
            <a:pPr marL="1328738" lvl="1" indent="-457200">
              <a:spcBef>
                <a:spcPts val="0"/>
              </a:spcBef>
              <a:buFont typeface="System Font Regular"/>
              <a:buChar char="+"/>
            </a:pPr>
            <a:r>
              <a:rPr lang="en-US" dirty="0">
                <a:solidFill>
                  <a:srgbClr val="212121"/>
                </a:solidFill>
              </a:rPr>
              <a:t>They can help navigate your organizations IT adoption process.</a:t>
            </a:r>
          </a:p>
          <a:p>
            <a:pPr marL="1328738" lvl="1" indent="-457200">
              <a:spcBef>
                <a:spcPts val="0"/>
              </a:spcBef>
              <a:buFont typeface="System Font Regular"/>
              <a:buChar char="+"/>
            </a:pPr>
            <a:r>
              <a:rPr lang="en-US" dirty="0"/>
              <a:t>No cost for Pulsara </a:t>
            </a:r>
            <a:r>
              <a:rPr lang="en-US" b="1" dirty="0"/>
              <a:t>MED OPS</a:t>
            </a:r>
          </a:p>
          <a:p>
            <a:pPr marL="0" indent="0">
              <a:spcBef>
                <a:spcPts val="3000"/>
              </a:spcBef>
              <a:buNone/>
            </a:pPr>
            <a:r>
              <a:rPr lang="en-US" sz="3600" b="1" dirty="0">
                <a:solidFill>
                  <a:schemeClr val="accent1"/>
                </a:solidFill>
                <a:latin typeface="+mj-lt"/>
              </a:rPr>
              <a:t>HOW TO ENGAGE</a:t>
            </a:r>
          </a:p>
          <a:p>
            <a:pPr>
              <a:spcBef>
                <a:spcPts val="0"/>
              </a:spcBef>
            </a:pPr>
            <a:r>
              <a:rPr lang="en-US" sz="3300" dirty="0">
                <a:solidFill>
                  <a:schemeClr val="tx1">
                    <a:lumMod val="75000"/>
                    <a:lumOff val="25000"/>
                  </a:schemeClr>
                </a:solidFill>
                <a:latin typeface="+mj-lt"/>
                <a:ea typeface="Roboto Medium" panose="02000000000000000000" pitchFamily="2" charset="0"/>
                <a:cs typeface="Calibri" panose="020F0502020204030204" pitchFamily="34" charset="0"/>
              </a:rPr>
              <a:t>State Resource Page</a:t>
            </a:r>
          </a:p>
          <a:p>
            <a:pPr marL="996950" indent="-514350">
              <a:spcBef>
                <a:spcPts val="0"/>
              </a:spcBef>
              <a:buNone/>
            </a:pPr>
            <a:r>
              <a:rPr lang="en-US" dirty="0">
                <a:latin typeface="Calibri" panose="020F0502020204030204" pitchFamily="34" charset="0"/>
                <a:ea typeface="Roboto Medium" panose="02000000000000000000" pitchFamily="2" charset="0"/>
                <a:cs typeface="Calibri" panose="020F0502020204030204" pitchFamily="34" charset="0"/>
              </a:rPr>
              <a:t>Minimum Scope to get started (EMS to ED &amp; Incidents)</a:t>
            </a:r>
          </a:p>
          <a:p>
            <a:pPr marL="996950" indent="-514350">
              <a:spcBef>
                <a:spcPts val="0"/>
              </a:spcBef>
              <a:buFont typeface="Arial" panose="020B0604020202020204" pitchFamily="34" charset="0"/>
              <a:buChar char="•"/>
            </a:pPr>
            <a:r>
              <a:rPr lang="en-US" dirty="0"/>
              <a:t>Train same team that normally takes the inbound EMS Reports.</a:t>
            </a:r>
          </a:p>
          <a:p>
            <a:pPr marL="996950" indent="-514350">
              <a:spcBef>
                <a:spcPts val="0"/>
              </a:spcBef>
              <a:buFont typeface="Arial" panose="020B0604020202020204" pitchFamily="34" charset="0"/>
              <a:buChar char="•"/>
            </a:pPr>
            <a:r>
              <a:rPr lang="en-US" dirty="0"/>
              <a:t>Recommend one mobile device but Pulsara can also run on web browsers.</a:t>
            </a:r>
          </a:p>
          <a:p>
            <a:pPr>
              <a:spcBef>
                <a:spcPts val="1800"/>
              </a:spcBef>
            </a:pPr>
            <a:r>
              <a:rPr lang="en-US" sz="3300" dirty="0">
                <a:solidFill>
                  <a:schemeClr val="tx1">
                    <a:lumMod val="75000"/>
                    <a:lumOff val="25000"/>
                  </a:schemeClr>
                </a:solidFill>
                <a:latin typeface="+mj-lt"/>
                <a:ea typeface="Roboto Medium" panose="02000000000000000000" pitchFamily="2" charset="0"/>
                <a:cs typeface="Calibri" panose="020F0502020204030204" pitchFamily="34" charset="0"/>
              </a:rPr>
              <a:t>Get Signed up to Get in the Queue</a:t>
            </a:r>
          </a:p>
          <a:p>
            <a:pPr marL="457200" indent="-457200">
              <a:spcBef>
                <a:spcPts val="0"/>
              </a:spcBef>
              <a:buFont typeface="Arial" panose="020B0604020202020204" pitchFamily="34" charset="0"/>
              <a:buChar char="•"/>
            </a:pPr>
            <a:r>
              <a:rPr lang="en-US" dirty="0"/>
              <a:t>This does not commit you to fully onboarding or a timeline.</a:t>
            </a:r>
          </a:p>
          <a:p>
            <a:pPr marL="457200" indent="-457200">
              <a:spcBef>
                <a:spcPts val="0"/>
              </a:spcBef>
              <a:buFont typeface="Arial" panose="020B0604020202020204" pitchFamily="34" charset="0"/>
              <a:buChar char="•"/>
            </a:pPr>
            <a:r>
              <a:rPr lang="en-US" dirty="0"/>
              <a:t>Pulsara will work with you and your region to coordinate timeline for training and regular daily use.</a:t>
            </a:r>
          </a:p>
          <a:p>
            <a:pPr marL="0" indent="0">
              <a:spcBef>
                <a:spcPts val="0"/>
              </a:spcBef>
              <a:buNone/>
            </a:pPr>
            <a:endParaRPr lang="en-US" dirty="0"/>
          </a:p>
        </p:txBody>
      </p:sp>
      <p:sp>
        <p:nvSpPr>
          <p:cNvPr id="21" name="Text Placeholder 11">
            <a:extLst>
              <a:ext uri="{FF2B5EF4-FFF2-40B4-BE49-F238E27FC236}">
                <a16:creationId xmlns:a16="http://schemas.microsoft.com/office/drawing/2014/main" id="{47625722-7AF2-1B08-507C-F7C315C0CF80}"/>
              </a:ext>
            </a:extLst>
          </p:cNvPr>
          <p:cNvSpPr txBox="1">
            <a:spLocks/>
          </p:cNvSpPr>
          <p:nvPr/>
        </p:nvSpPr>
        <p:spPr>
          <a:xfrm>
            <a:off x="0" y="12387054"/>
            <a:ext cx="10726738" cy="884810"/>
          </a:xfrm>
          <a:prstGeom prst="rect">
            <a:avLst/>
          </a:prstGeom>
          <a:solidFill>
            <a:schemeClr val="accent1"/>
          </a:solidFill>
        </p:spPr>
        <p:txBody>
          <a:bodyPr tIns="182880" anchor="ctr" anchorCtr="0"/>
          <a:lstStyle>
            <a:lvl1pPr marL="0" indent="0" algn="l" defTabSz="274320" rtl="0" eaLnBrk="1" fontAlgn="t" latinLnBrk="0" hangingPunct="1">
              <a:lnSpc>
                <a:spcPct val="90000"/>
              </a:lnSpc>
              <a:spcBef>
                <a:spcPts val="600"/>
              </a:spcBef>
              <a:spcAft>
                <a:spcPts val="1200"/>
              </a:spcAft>
              <a:buClr>
                <a:srgbClr val="212121"/>
              </a:buClr>
              <a:buFont typeface="Arial" panose="020B0604020202020204" pitchFamily="34" charset="0"/>
              <a:buNone/>
              <a:defRPr sz="3000" b="0" i="0" kern="1200">
                <a:solidFill>
                  <a:srgbClr val="212121"/>
                </a:solidFill>
                <a:latin typeface="Roboto Light" panose="02000000000000000000" pitchFamily="2" charset="0"/>
                <a:ea typeface="Roboto Light" panose="02000000000000000000" pitchFamily="2" charset="0"/>
                <a:cs typeface="Roboto Light" panose="02000000000000000000" pitchFamily="2" charset="0"/>
              </a:defRPr>
            </a:lvl1pPr>
            <a:lvl2pPr marL="1371600" indent="-365760" algn="l" defTabSz="1828800" rtl="0" eaLnBrk="1" latinLnBrk="0" hangingPunct="1">
              <a:lnSpc>
                <a:spcPct val="90000"/>
              </a:lnSpc>
              <a:spcBef>
                <a:spcPts val="600"/>
              </a:spcBef>
              <a:buClr>
                <a:srgbClr val="212121"/>
              </a:buClr>
              <a:buFont typeface="Arial" panose="020B0604020202020204" pitchFamily="34" charset="0"/>
              <a:buChar char="•"/>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2286000" indent="-365760" algn="l" defTabSz="1828800" rtl="0" eaLnBrk="1" latinLnBrk="0" hangingPunct="1">
              <a:lnSpc>
                <a:spcPct val="90000"/>
              </a:lnSpc>
              <a:spcBef>
                <a:spcPts val="600"/>
              </a:spcBef>
              <a:buClr>
                <a:srgbClr val="212121"/>
              </a:buClr>
              <a:buFont typeface="Arial" panose="020B0604020202020204" pitchFamily="34" charset="0"/>
              <a:buChar char="•"/>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2834640" indent="0" algn="l" defTabSz="1828800" rtl="0" eaLnBrk="1" latinLnBrk="0" hangingPunct="1">
              <a:lnSpc>
                <a:spcPct val="90000"/>
              </a:lnSpc>
              <a:spcBef>
                <a:spcPts val="600"/>
              </a:spcBef>
              <a:buClr>
                <a:srgbClr val="212121"/>
              </a:buClr>
              <a:buFont typeface="Arial" panose="020B0604020202020204" pitchFamily="34" charset="0"/>
              <a:buNone/>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4114800" indent="-457200" algn="l" defTabSz="1828800" rtl="0" eaLnBrk="1" latinLnBrk="0" hangingPunct="1">
              <a:lnSpc>
                <a:spcPct val="90000"/>
              </a:lnSpc>
              <a:spcBef>
                <a:spcPts val="1000"/>
              </a:spcBef>
              <a:buFont typeface="Arial" panose="020B0604020202020204" pitchFamily="34" charset="0"/>
              <a:buChar char="•"/>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r>
              <a:rPr lang="en-US" sz="4000" dirty="0">
                <a:solidFill>
                  <a:schemeClr val="bg1"/>
                </a:solidFill>
                <a:latin typeface="Arial" panose="020B0604020202020204" pitchFamily="34" charset="0"/>
                <a:cs typeface="Arial" panose="020B0604020202020204" pitchFamily="34" charset="0"/>
              </a:rPr>
              <a:t>Onboarding &amp; Ongoing Training</a:t>
            </a:r>
          </a:p>
        </p:txBody>
      </p:sp>
      <p:pic>
        <p:nvPicPr>
          <p:cNvPr id="8194" name="steps imge">
            <a:extLst>
              <a:ext uri="{FF2B5EF4-FFF2-40B4-BE49-F238E27FC236}">
                <a16:creationId xmlns:a16="http://schemas.microsoft.com/office/drawing/2014/main" id="{B672BBD5-8ADF-96FB-3214-E811BC422E30}"/>
              </a:ext>
            </a:extLst>
          </p:cNvPr>
          <p:cNvPicPr>
            <a:picLocks noGrp="1" noChangeAspect="1" noChangeArrowheads="1"/>
          </p:cNvPicPr>
          <p:nvPr>
            <p:ph type="pic" sz="quarter" idx="10"/>
          </p:nvPr>
        </p:nvPicPr>
        <p:blipFill>
          <a:blip r:embed="rId4">
            <a:extLst>
              <a:ext uri="{28A0092B-C50C-407E-A947-70E740481C1C}">
                <a14:useLocalDpi xmlns:a14="http://schemas.microsoft.com/office/drawing/2010/main" val="0"/>
              </a:ext>
            </a:extLst>
          </a:blip>
          <a:srcRect l="23931" r="23931"/>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1">
            <a:extLst>
              <a:ext uri="{FF2B5EF4-FFF2-40B4-BE49-F238E27FC236}">
                <a16:creationId xmlns:a16="http://schemas.microsoft.com/office/drawing/2014/main" id="{2DD67126-1187-C4F3-E901-88B316D99E53}"/>
              </a:ext>
            </a:extLst>
          </p:cNvPr>
          <p:cNvSpPr txBox="1">
            <a:spLocks/>
          </p:cNvSpPr>
          <p:nvPr/>
        </p:nvSpPr>
        <p:spPr>
          <a:xfrm>
            <a:off x="-14288" y="11896344"/>
            <a:ext cx="10726738" cy="914400"/>
          </a:xfrm>
          <a:prstGeom prst="rect">
            <a:avLst/>
          </a:prstGeom>
          <a:solidFill>
            <a:schemeClr val="accent1"/>
          </a:solidFill>
        </p:spPr>
        <p:txBody>
          <a:bodyPr tIns="91440" bIns="0" anchor="ctr" anchorCtr="0"/>
          <a:lstStyle>
            <a:lvl1pPr marL="0" indent="0" algn="l" defTabSz="274320" rtl="0" eaLnBrk="1" fontAlgn="t" latinLnBrk="0" hangingPunct="1">
              <a:lnSpc>
                <a:spcPct val="90000"/>
              </a:lnSpc>
              <a:spcBef>
                <a:spcPts val="600"/>
              </a:spcBef>
              <a:spcAft>
                <a:spcPts val="1200"/>
              </a:spcAft>
              <a:buClr>
                <a:srgbClr val="212121"/>
              </a:buClr>
              <a:buFont typeface="Arial" panose="020B0604020202020204" pitchFamily="34" charset="0"/>
              <a:buNone/>
              <a:defRPr sz="3000" b="0" i="0" kern="1200">
                <a:solidFill>
                  <a:srgbClr val="212121"/>
                </a:solidFill>
                <a:latin typeface="Roboto Light" panose="02000000000000000000" pitchFamily="2" charset="0"/>
                <a:ea typeface="Roboto Light" panose="02000000000000000000" pitchFamily="2" charset="0"/>
                <a:cs typeface="Roboto Light" panose="02000000000000000000" pitchFamily="2" charset="0"/>
              </a:defRPr>
            </a:lvl1pPr>
            <a:lvl2pPr marL="1371600" indent="-365760" algn="l" defTabSz="1828800" rtl="0" eaLnBrk="1" latinLnBrk="0" hangingPunct="1">
              <a:lnSpc>
                <a:spcPct val="90000"/>
              </a:lnSpc>
              <a:spcBef>
                <a:spcPts val="600"/>
              </a:spcBef>
              <a:buClr>
                <a:srgbClr val="212121"/>
              </a:buClr>
              <a:buFont typeface="Arial" panose="020B0604020202020204" pitchFamily="34" charset="0"/>
              <a:buChar char="•"/>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2286000" indent="-365760" algn="l" defTabSz="1828800" rtl="0" eaLnBrk="1" latinLnBrk="0" hangingPunct="1">
              <a:lnSpc>
                <a:spcPct val="90000"/>
              </a:lnSpc>
              <a:spcBef>
                <a:spcPts val="600"/>
              </a:spcBef>
              <a:buClr>
                <a:srgbClr val="212121"/>
              </a:buClr>
              <a:buFont typeface="Arial" panose="020B0604020202020204" pitchFamily="34" charset="0"/>
              <a:buChar char="•"/>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2834640" indent="0" algn="l" defTabSz="1828800" rtl="0" eaLnBrk="1" latinLnBrk="0" hangingPunct="1">
              <a:lnSpc>
                <a:spcPct val="90000"/>
              </a:lnSpc>
              <a:spcBef>
                <a:spcPts val="600"/>
              </a:spcBef>
              <a:buClr>
                <a:srgbClr val="212121"/>
              </a:buClr>
              <a:buFont typeface="Arial" panose="020B0604020202020204" pitchFamily="34" charset="0"/>
              <a:buNone/>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4114800" indent="-457200" algn="l" defTabSz="1828800" rtl="0" eaLnBrk="1" latinLnBrk="0" hangingPunct="1">
              <a:lnSpc>
                <a:spcPct val="90000"/>
              </a:lnSpc>
              <a:spcBef>
                <a:spcPts val="1000"/>
              </a:spcBef>
              <a:buFont typeface="Arial" panose="020B0604020202020204" pitchFamily="34" charset="0"/>
              <a:buChar char="•"/>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r>
              <a:rPr lang="en-US" sz="4000" dirty="0">
                <a:solidFill>
                  <a:schemeClr val="bg1"/>
                </a:solidFill>
                <a:latin typeface="Arial" panose="020B0604020202020204" pitchFamily="34" charset="0"/>
                <a:cs typeface="Arial" panose="020B0604020202020204" pitchFamily="34" charset="0"/>
              </a:rPr>
              <a:t>Want to Join the Network?</a:t>
            </a:r>
          </a:p>
        </p:txBody>
      </p:sp>
    </p:spTree>
    <p:extLst>
      <p:ext uri="{BB962C8B-B14F-4D97-AF65-F5344CB8AC3E}">
        <p14:creationId xmlns:p14="http://schemas.microsoft.com/office/powerpoint/2010/main" val="203771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EB5112-FBCA-5CD9-B8E3-4EA3F6D7E71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6DCAC2A-2E58-CED1-9BE3-557A0A4013D0}"/>
              </a:ext>
            </a:extLst>
          </p:cNvPr>
          <p:cNvSpPr>
            <a:spLocks noGrp="1"/>
          </p:cNvSpPr>
          <p:nvPr>
            <p:ph type="title"/>
          </p:nvPr>
        </p:nvSpPr>
        <p:spPr/>
        <p:txBody>
          <a:bodyPr/>
          <a:lstStyle/>
          <a:p>
            <a:r>
              <a:rPr lang="en-US" dirty="0"/>
              <a:t>Pulsara MED OPS</a:t>
            </a:r>
          </a:p>
        </p:txBody>
      </p:sp>
      <p:sp>
        <p:nvSpPr>
          <p:cNvPr id="5" name="Text Placeholder 11">
            <a:extLst>
              <a:ext uri="{FF2B5EF4-FFF2-40B4-BE49-F238E27FC236}">
                <a16:creationId xmlns:a16="http://schemas.microsoft.com/office/drawing/2014/main" id="{B9A428E5-ECE4-64C5-3BCF-CCF4A1558AA5}"/>
              </a:ext>
            </a:extLst>
          </p:cNvPr>
          <p:cNvSpPr txBox="1">
            <a:spLocks/>
          </p:cNvSpPr>
          <p:nvPr/>
        </p:nvSpPr>
        <p:spPr>
          <a:xfrm>
            <a:off x="-14288" y="11905488"/>
            <a:ext cx="10726738" cy="914400"/>
          </a:xfrm>
          <a:prstGeom prst="rect">
            <a:avLst/>
          </a:prstGeom>
          <a:solidFill>
            <a:schemeClr val="accent1"/>
          </a:solidFill>
        </p:spPr>
        <p:txBody>
          <a:bodyPr tIns="91440" bIns="0" anchor="ctr" anchorCtr="0"/>
          <a:lstStyle>
            <a:lvl1pPr marL="0" indent="0" algn="l" defTabSz="274320" rtl="0" eaLnBrk="1" fontAlgn="t" latinLnBrk="0" hangingPunct="1">
              <a:lnSpc>
                <a:spcPct val="90000"/>
              </a:lnSpc>
              <a:spcBef>
                <a:spcPts val="600"/>
              </a:spcBef>
              <a:spcAft>
                <a:spcPts val="1200"/>
              </a:spcAft>
              <a:buClr>
                <a:srgbClr val="212121"/>
              </a:buClr>
              <a:buFont typeface="Arial" panose="020B0604020202020204" pitchFamily="34" charset="0"/>
              <a:buNone/>
              <a:defRPr sz="3000" b="0" i="0" kern="1200">
                <a:solidFill>
                  <a:srgbClr val="212121"/>
                </a:solidFill>
                <a:latin typeface="Roboto Light" panose="02000000000000000000" pitchFamily="2" charset="0"/>
                <a:ea typeface="Roboto Light" panose="02000000000000000000" pitchFamily="2" charset="0"/>
                <a:cs typeface="Roboto Light" panose="02000000000000000000" pitchFamily="2" charset="0"/>
              </a:defRPr>
            </a:lvl1pPr>
            <a:lvl2pPr marL="1371600" indent="-365760" algn="l" defTabSz="1828800" rtl="0" eaLnBrk="1" latinLnBrk="0" hangingPunct="1">
              <a:lnSpc>
                <a:spcPct val="90000"/>
              </a:lnSpc>
              <a:spcBef>
                <a:spcPts val="600"/>
              </a:spcBef>
              <a:buClr>
                <a:srgbClr val="212121"/>
              </a:buClr>
              <a:buFont typeface="Arial" panose="020B0604020202020204" pitchFamily="34" charset="0"/>
              <a:buChar char="•"/>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2286000" indent="-365760" algn="l" defTabSz="1828800" rtl="0" eaLnBrk="1" latinLnBrk="0" hangingPunct="1">
              <a:lnSpc>
                <a:spcPct val="90000"/>
              </a:lnSpc>
              <a:spcBef>
                <a:spcPts val="600"/>
              </a:spcBef>
              <a:buClr>
                <a:srgbClr val="212121"/>
              </a:buClr>
              <a:buFont typeface="Arial" panose="020B0604020202020204" pitchFamily="34" charset="0"/>
              <a:buChar char="•"/>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2834640" indent="0" algn="l" defTabSz="1828800" rtl="0" eaLnBrk="1" latinLnBrk="0" hangingPunct="1">
              <a:lnSpc>
                <a:spcPct val="90000"/>
              </a:lnSpc>
              <a:spcBef>
                <a:spcPts val="600"/>
              </a:spcBef>
              <a:buClr>
                <a:srgbClr val="212121"/>
              </a:buClr>
              <a:buFont typeface="Arial" panose="020B0604020202020204" pitchFamily="34" charset="0"/>
              <a:buNone/>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4114800" indent="-457200" algn="l" defTabSz="1828800" rtl="0" eaLnBrk="1" latinLnBrk="0" hangingPunct="1">
              <a:lnSpc>
                <a:spcPct val="90000"/>
              </a:lnSpc>
              <a:spcBef>
                <a:spcPts val="1000"/>
              </a:spcBef>
              <a:buFont typeface="Arial" panose="020B0604020202020204" pitchFamily="34" charset="0"/>
              <a:buChar char="•"/>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spcBef>
                <a:spcPts val="0"/>
              </a:spcBef>
              <a:spcAft>
                <a:spcPts val="0"/>
              </a:spcAft>
            </a:pPr>
            <a:r>
              <a:rPr lang="en-US" sz="4000" dirty="0">
                <a:solidFill>
                  <a:schemeClr val="bg1"/>
                </a:solidFill>
                <a:latin typeface="Arial" panose="020B0604020202020204" pitchFamily="34" charset="0"/>
                <a:cs typeface="Arial" panose="020B0604020202020204" pitchFamily="34" charset="0"/>
              </a:rPr>
              <a:t>Traditional Patient Movement Challenges</a:t>
            </a:r>
          </a:p>
        </p:txBody>
      </p:sp>
      <p:pic>
        <p:nvPicPr>
          <p:cNvPr id="6" name="Picture Placeholder 16">
            <a:extLst>
              <a:ext uri="{FF2B5EF4-FFF2-40B4-BE49-F238E27FC236}">
                <a16:creationId xmlns:a16="http://schemas.microsoft.com/office/drawing/2014/main" id="{2AC1F287-F315-748B-FADA-52E20BA7CAE1}"/>
              </a:ext>
            </a:extLst>
          </p:cNvPr>
          <p:cNvPicPr>
            <a:picLocks noGrp="1" noChangeAspect="1"/>
          </p:cNvPicPr>
          <p:nvPr>
            <p:ph type="pic" sz="quarter" idx="10"/>
          </p:nvPr>
        </p:nvPicPr>
        <p:blipFill>
          <a:blip r:embed="rId3"/>
          <a:srcRect l="20632" r="20632"/>
          <a:stretch/>
        </p:blipFill>
        <p:spPr/>
      </p:pic>
      <p:sp>
        <p:nvSpPr>
          <p:cNvPr id="8" name="Text Placeholder 7">
            <a:extLst>
              <a:ext uri="{FF2B5EF4-FFF2-40B4-BE49-F238E27FC236}">
                <a16:creationId xmlns:a16="http://schemas.microsoft.com/office/drawing/2014/main" id="{5E92C446-BB13-1EDB-C49B-4B028B17EFD1}"/>
              </a:ext>
            </a:extLst>
          </p:cNvPr>
          <p:cNvSpPr>
            <a:spLocks noGrp="1"/>
          </p:cNvSpPr>
          <p:nvPr>
            <p:ph type="body" sz="quarter" idx="11"/>
          </p:nvPr>
        </p:nvSpPr>
        <p:spPr/>
        <p:txBody>
          <a:bodyPr/>
          <a:lstStyle/>
          <a:p>
            <a:r>
              <a:rPr lang="en-US" sz="3600" b="1" dirty="0">
                <a:solidFill>
                  <a:schemeClr val="accent1"/>
                </a:solidFill>
                <a:latin typeface="Arial" panose="020B0604020202020204" pitchFamily="34" charset="0"/>
                <a:cs typeface="Arial" panose="020B0604020202020204" pitchFamily="34" charset="0"/>
              </a:rPr>
              <a:t>PHASE 1</a:t>
            </a:r>
          </a:p>
          <a:p>
            <a:pPr marL="457200" indent="-457200">
              <a:spcBef>
                <a:spcPts val="0"/>
              </a:spcBef>
              <a:buSzPts val="3000"/>
              <a:buFont typeface="Arial" panose="020B0604020202020204" pitchFamily="34" charset="0"/>
              <a:buChar char="•"/>
            </a:pPr>
            <a:r>
              <a:rPr lang="en-US" dirty="0">
                <a:ea typeface="Roboto Medium" panose="02000000000000000000" pitchFamily="2" charset="0"/>
              </a:rPr>
              <a:t>Replace EMS to ED Verbal Prehospital Report / Notification</a:t>
            </a:r>
          </a:p>
          <a:p>
            <a:pPr marL="457200" indent="-457200">
              <a:spcBef>
                <a:spcPts val="0"/>
              </a:spcBef>
              <a:buSzPts val="3000"/>
              <a:buFont typeface="Arial" panose="020B0604020202020204" pitchFamily="34" charset="0"/>
              <a:buChar char="•"/>
            </a:pPr>
            <a:r>
              <a:rPr lang="en-US" dirty="0">
                <a:ea typeface="Roboto Medium" panose="02000000000000000000" pitchFamily="2" charset="0"/>
              </a:rPr>
              <a:t>Participate in Regional Incidents</a:t>
            </a:r>
          </a:p>
          <a:p>
            <a:pPr marL="1328738" lvl="1" indent="-457200">
              <a:spcBef>
                <a:spcPts val="0"/>
              </a:spcBef>
              <a:buSzPts val="3000"/>
            </a:pPr>
            <a:r>
              <a:rPr lang="en-US" sz="3000" dirty="0">
                <a:solidFill>
                  <a:srgbClr val="212121"/>
                </a:solidFill>
              </a:rPr>
              <a:t>Mass Casualty</a:t>
            </a:r>
          </a:p>
          <a:p>
            <a:pPr marL="1328738" lvl="1" indent="-457200">
              <a:spcBef>
                <a:spcPts val="0"/>
              </a:spcBef>
              <a:buSzPts val="3000"/>
            </a:pPr>
            <a:r>
              <a:rPr lang="en-US" sz="3000" dirty="0">
                <a:solidFill>
                  <a:srgbClr val="212121"/>
                </a:solidFill>
              </a:rPr>
              <a:t>Evacuation</a:t>
            </a:r>
          </a:p>
          <a:p>
            <a:pPr marL="1328738" lvl="1" indent="-457200">
              <a:spcBef>
                <a:spcPts val="0"/>
              </a:spcBef>
              <a:buSzPts val="3000"/>
            </a:pPr>
            <a:r>
              <a:rPr lang="en-US" sz="3000" dirty="0">
                <a:solidFill>
                  <a:srgbClr val="212121"/>
                </a:solidFill>
              </a:rPr>
              <a:t>Mass Gatherings</a:t>
            </a:r>
          </a:p>
          <a:p>
            <a:pPr>
              <a:spcBef>
                <a:spcPts val="3000"/>
              </a:spcBef>
            </a:pPr>
            <a:r>
              <a:rPr lang="en-US" sz="3600" b="1" dirty="0">
                <a:solidFill>
                  <a:schemeClr val="accent1"/>
                </a:solidFill>
                <a:latin typeface="Arial" panose="020B0604020202020204" pitchFamily="34" charset="0"/>
                <a:cs typeface="Arial" panose="020B0604020202020204" pitchFamily="34" charset="0"/>
              </a:rPr>
              <a:t>PHASE 2</a:t>
            </a:r>
          </a:p>
          <a:p>
            <a:pPr marL="457200" indent="-457200">
              <a:spcBef>
                <a:spcPts val="0"/>
              </a:spcBef>
              <a:buSzPts val="3000"/>
              <a:buFont typeface="Arial" panose="020B0604020202020204" pitchFamily="34" charset="0"/>
              <a:buChar char="•"/>
            </a:pPr>
            <a:r>
              <a:rPr lang="en-US" dirty="0">
                <a:ea typeface="Roboto Medium" panose="02000000000000000000" pitchFamily="2" charset="0"/>
              </a:rPr>
              <a:t>Inter-Facility Transfer </a:t>
            </a:r>
          </a:p>
          <a:p>
            <a:pPr marL="1328738" lvl="1" indent="-457200">
              <a:spcBef>
                <a:spcPts val="0"/>
              </a:spcBef>
              <a:buSzPts val="3000"/>
            </a:pPr>
            <a:r>
              <a:rPr lang="en-US" sz="3000" dirty="0">
                <a:solidFill>
                  <a:srgbClr val="212121"/>
                </a:solidFill>
              </a:rPr>
              <a:t>Send</a:t>
            </a:r>
          </a:p>
          <a:p>
            <a:pPr marL="1328738" lvl="1" indent="-457200">
              <a:spcBef>
                <a:spcPts val="0"/>
              </a:spcBef>
              <a:buSzPts val="3000"/>
            </a:pPr>
            <a:r>
              <a:rPr lang="en-US" sz="3000" dirty="0">
                <a:solidFill>
                  <a:srgbClr val="212121"/>
                </a:solidFill>
              </a:rPr>
              <a:t>Receive</a:t>
            </a:r>
          </a:p>
          <a:p>
            <a:pPr>
              <a:spcBef>
                <a:spcPts val="3000"/>
              </a:spcBef>
            </a:pPr>
            <a:r>
              <a:rPr lang="en-US" sz="3600" b="1" dirty="0">
                <a:solidFill>
                  <a:schemeClr val="accent1"/>
                </a:solidFill>
                <a:latin typeface="Arial" panose="020B0604020202020204" pitchFamily="34" charset="0"/>
                <a:cs typeface="Arial" panose="020B0604020202020204" pitchFamily="34" charset="0"/>
              </a:rPr>
              <a:t>OPT IN UPGRADE</a:t>
            </a:r>
          </a:p>
          <a:p>
            <a:pPr marL="457200" indent="-457200">
              <a:spcBef>
                <a:spcPts val="0"/>
              </a:spcBef>
              <a:buSzPts val="3000"/>
              <a:buFont typeface="Arial" panose="020B0604020202020204" pitchFamily="34" charset="0"/>
              <a:buChar char="•"/>
            </a:pPr>
            <a:r>
              <a:rPr lang="en-US" dirty="0">
                <a:ea typeface="Roboto Medium" panose="02000000000000000000" pitchFamily="2" charset="0"/>
              </a:rPr>
              <a:t>Pulsara </a:t>
            </a:r>
            <a:r>
              <a:rPr lang="en-US" b="1" dirty="0">
                <a:solidFill>
                  <a:schemeClr val="tx2">
                    <a:lumMod val="75000"/>
                    <a:lumOff val="25000"/>
                  </a:schemeClr>
                </a:solidFill>
                <a:latin typeface="Calibri" panose="020F0502020204030204" pitchFamily="34" charset="0"/>
                <a:ea typeface="Roboto Medium" panose="02000000000000000000" pitchFamily="2" charset="0"/>
                <a:cs typeface="Calibri" panose="020F0502020204030204" pitchFamily="34" charset="0"/>
              </a:rPr>
              <a:t>TRANSFER OPS </a:t>
            </a:r>
            <a:r>
              <a:rPr lang="en-US" dirty="0">
                <a:ea typeface="Roboto Medium" panose="02000000000000000000" pitchFamily="2" charset="0"/>
              </a:rPr>
              <a:t>– Add consultant</a:t>
            </a:r>
          </a:p>
          <a:p>
            <a:pPr marL="457200" indent="-457200">
              <a:spcBef>
                <a:spcPts val="0"/>
              </a:spcBef>
              <a:buSzPts val="3000"/>
              <a:buFont typeface="Arial" panose="020B0604020202020204" pitchFamily="34" charset="0"/>
              <a:buChar char="•"/>
            </a:pPr>
            <a:r>
              <a:rPr lang="en-US" dirty="0">
                <a:ea typeface="Roboto Medium" panose="02000000000000000000" pitchFamily="2" charset="0"/>
              </a:rPr>
              <a:t>Pulsara </a:t>
            </a:r>
            <a:r>
              <a:rPr lang="en-US" b="1" dirty="0">
                <a:solidFill>
                  <a:schemeClr val="tx2">
                    <a:lumMod val="75000"/>
                    <a:lumOff val="25000"/>
                  </a:schemeClr>
                </a:solidFill>
                <a:latin typeface="Calibri" panose="020F0502020204030204" pitchFamily="34" charset="0"/>
                <a:ea typeface="Roboto Medium" panose="02000000000000000000" pitchFamily="2" charset="0"/>
                <a:cs typeface="Calibri" panose="020F0502020204030204" pitchFamily="34" charset="0"/>
              </a:rPr>
              <a:t>UNITED</a:t>
            </a:r>
            <a:r>
              <a:rPr lang="en-US" dirty="0">
                <a:ea typeface="Roboto Medium" panose="02000000000000000000" pitchFamily="2" charset="0"/>
              </a:rPr>
              <a:t> - Add Downstream Teams or Consultants</a:t>
            </a:r>
          </a:p>
        </p:txBody>
      </p:sp>
    </p:spTree>
    <p:extLst>
      <p:ext uri="{BB962C8B-B14F-4D97-AF65-F5344CB8AC3E}">
        <p14:creationId xmlns:p14="http://schemas.microsoft.com/office/powerpoint/2010/main" val="2719631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grpSp>
        <p:nvGrpSpPr>
          <p:cNvPr id="112" name="communication channels NUMEROUS">
            <a:extLst>
              <a:ext uri="{FF2B5EF4-FFF2-40B4-BE49-F238E27FC236}">
                <a16:creationId xmlns:a16="http://schemas.microsoft.com/office/drawing/2014/main" id="{250B3C01-EEB4-8D24-2D1C-21B8126B2910}"/>
              </a:ext>
            </a:extLst>
          </p:cNvPr>
          <p:cNvGrpSpPr/>
          <p:nvPr/>
        </p:nvGrpSpPr>
        <p:grpSpPr>
          <a:xfrm>
            <a:off x="1587" y="11276215"/>
            <a:ext cx="24384000" cy="1275216"/>
            <a:chOff x="0" y="5777955"/>
            <a:chExt cx="12192000" cy="637608"/>
          </a:xfrm>
        </p:grpSpPr>
        <p:sp>
          <p:nvSpPr>
            <p:cNvPr id="113" name="Rectangle 112">
              <a:extLst>
                <a:ext uri="{FF2B5EF4-FFF2-40B4-BE49-F238E27FC236}">
                  <a16:creationId xmlns:a16="http://schemas.microsoft.com/office/drawing/2014/main" id="{6816E493-9108-0E5B-18E7-4C340F3A84F6}"/>
                </a:ext>
              </a:extLst>
            </p:cNvPr>
            <p:cNvSpPr/>
            <p:nvPr/>
          </p:nvSpPr>
          <p:spPr>
            <a:xfrm>
              <a:off x="0" y="5777956"/>
              <a:ext cx="12192000" cy="637607"/>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lang="en-US" sz="974" u="none" strike="noStrike" kern="0" cap="none" spc="0" normalizeH="0" baseline="0" noProof="0" dirty="0">
                <a:ln>
                  <a:noFill/>
                </a:ln>
                <a:solidFill>
                  <a:prstClr val="black"/>
                </a:solidFill>
                <a:effectLst/>
                <a:uLnTx/>
                <a:uFillTx/>
                <a:latin typeface="Calibri Light" panose="020F0302020204030204" pitchFamily="34" charset="0"/>
                <a:ea typeface="+mn-ea"/>
                <a:cs typeface="+mn-cs"/>
                <a:sym typeface="Arial"/>
              </a:endParaRPr>
            </a:p>
          </p:txBody>
        </p:sp>
        <p:sp>
          <p:nvSpPr>
            <p:cNvPr id="114" name="Rectangle 113">
              <a:extLst>
                <a:ext uri="{FF2B5EF4-FFF2-40B4-BE49-F238E27FC236}">
                  <a16:creationId xmlns:a16="http://schemas.microsoft.com/office/drawing/2014/main" id="{E04EA425-6AA5-D08C-9140-8985BC72C542}"/>
                </a:ext>
              </a:extLst>
            </p:cNvPr>
            <p:cNvSpPr/>
            <p:nvPr/>
          </p:nvSpPr>
          <p:spPr>
            <a:xfrm>
              <a:off x="0" y="5777955"/>
              <a:ext cx="12192000" cy="620619"/>
            </a:xfrm>
            <a:prstGeom prst="rect">
              <a:avLst/>
            </a:prstGeom>
          </p:spPr>
          <p:txBody>
            <a:bodyPr wrap="square">
              <a:sp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r>
                <a:rPr kumimoji="0" lang="en-US" sz="7466" b="1" u="none" strike="noStrike" kern="0" cap="none" spc="0" normalizeH="0" baseline="0" noProof="0" dirty="0">
                  <a:ln>
                    <a:noFill/>
                  </a:ln>
                  <a:solidFill>
                    <a:srgbClr val="C00000"/>
                  </a:solidFill>
                  <a:effectLst/>
                  <a:uLnTx/>
                  <a:uFillTx/>
                  <a:latin typeface="Arial Black" panose="020B0604020202020204" pitchFamily="34" charset="0"/>
                  <a:cs typeface="Arial Black" panose="020B0604020202020204" pitchFamily="34" charset="0"/>
                  <a:sym typeface="Arial"/>
                </a:rPr>
                <a:t>COMMUNICATION CHANNELS:  </a:t>
              </a:r>
              <a:r>
                <a:rPr kumimoji="0" lang="en-US" sz="7466" b="1" u="none" strike="noStrike" kern="0" cap="none" spc="0" normalizeH="0" baseline="0" noProof="0" dirty="0">
                  <a:ln>
                    <a:noFill/>
                  </a:ln>
                  <a:solidFill>
                    <a:sysClr val="windowText" lastClr="000000"/>
                  </a:solidFill>
                  <a:effectLst/>
                  <a:uLnTx/>
                  <a:uFillTx/>
                  <a:latin typeface="Arial Black" panose="020B0604020202020204" pitchFamily="34" charset="0"/>
                  <a:cs typeface="Arial Black" panose="020B0604020202020204" pitchFamily="34" charset="0"/>
                  <a:sym typeface="Arial"/>
                </a:rPr>
                <a:t>Numerous</a:t>
              </a:r>
            </a:p>
          </p:txBody>
        </p:sp>
      </p:grpSp>
      <p:grpSp>
        <p:nvGrpSpPr>
          <p:cNvPr id="115" name="!!GRAY LINE">
            <a:extLst>
              <a:ext uri="{FF2B5EF4-FFF2-40B4-BE49-F238E27FC236}">
                <a16:creationId xmlns:a16="http://schemas.microsoft.com/office/drawing/2014/main" id="{04299205-F9A7-131B-8C1D-C2319CEA5451}"/>
              </a:ext>
            </a:extLst>
          </p:cNvPr>
          <p:cNvGrpSpPr/>
          <p:nvPr/>
        </p:nvGrpSpPr>
        <p:grpSpPr>
          <a:xfrm>
            <a:off x="-1" y="8162903"/>
            <a:ext cx="24347451" cy="1021589"/>
            <a:chOff x="-1" y="7188510"/>
            <a:chExt cx="24347451" cy="1021589"/>
          </a:xfrm>
        </p:grpSpPr>
        <p:sp>
          <p:nvSpPr>
            <p:cNvPr id="116" name="red-line-with-grid">
              <a:extLst>
                <a:ext uri="{FF2B5EF4-FFF2-40B4-BE49-F238E27FC236}">
                  <a16:creationId xmlns:a16="http://schemas.microsoft.com/office/drawing/2014/main" id="{6E603E6E-0AEA-E2DD-AC92-8451B66AC085}"/>
                </a:ext>
              </a:extLst>
            </p:cNvPr>
            <p:cNvSpPr/>
            <p:nvPr/>
          </p:nvSpPr>
          <p:spPr>
            <a:xfrm>
              <a:off x="-1" y="7490730"/>
              <a:ext cx="23954283" cy="417151"/>
            </a:xfrm>
            <a:prstGeom prst="rect">
              <a:avLst/>
            </a:prstGeom>
            <a:solidFill>
              <a:srgbClr val="A7AAB4"/>
            </a:solidFill>
            <a:ln>
              <a:noFill/>
            </a:ln>
            <a:effectLst>
              <a:outerShdw blurRad="299500" dist="330694" dir="3600000" sx="98000" sy="98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6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117" name="Triangle 116">
              <a:extLst>
                <a:ext uri="{FF2B5EF4-FFF2-40B4-BE49-F238E27FC236}">
                  <a16:creationId xmlns:a16="http://schemas.microsoft.com/office/drawing/2014/main" id="{6EC22179-71F0-4705-B3D3-44E4D40B0B78}"/>
                </a:ext>
              </a:extLst>
            </p:cNvPr>
            <p:cNvSpPr/>
            <p:nvPr/>
          </p:nvSpPr>
          <p:spPr>
            <a:xfrm rot="5400000">
              <a:off x="23396315" y="7258965"/>
              <a:ext cx="1021589" cy="880680"/>
            </a:xfrm>
            <a:prstGeom prst="triangle">
              <a:avLst/>
            </a:prstGeom>
            <a:solidFill>
              <a:srgbClr val="A7AAB4"/>
            </a:solidFill>
            <a:ln>
              <a:noFill/>
            </a:ln>
            <a:effectLst>
              <a:outerShdw blurRad="299500" dist="330694" dir="3600000" sx="98000" sy="98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6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grpSp>
      <p:sp>
        <p:nvSpPr>
          <p:cNvPr id="118" name="subtitle">
            <a:extLst>
              <a:ext uri="{FF2B5EF4-FFF2-40B4-BE49-F238E27FC236}">
                <a16:creationId xmlns:a16="http://schemas.microsoft.com/office/drawing/2014/main" id="{87E27D6E-6BB8-7E10-8359-6E6AEF6D0C2A}"/>
              </a:ext>
            </a:extLst>
          </p:cNvPr>
          <p:cNvSpPr/>
          <p:nvPr/>
        </p:nvSpPr>
        <p:spPr>
          <a:xfrm>
            <a:off x="3858569" y="9226155"/>
            <a:ext cx="17776020" cy="913199"/>
          </a:xfrm>
          <a:prstGeom prst="rect">
            <a:avLst/>
          </a:prstGeom>
        </p:spPr>
        <p:txBody>
          <a:bodyPr wrap="none">
            <a:sp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r>
              <a:rPr kumimoji="0" lang="en-US" sz="5334" u="none" strike="noStrike" kern="0" cap="none" spc="0" normalizeH="0" baseline="0" noProof="0" dirty="0">
                <a:ln>
                  <a:noFill/>
                </a:ln>
                <a:solidFill>
                  <a:srgbClr val="111111">
                    <a:lumMod val="75000"/>
                    <a:lumOff val="25000"/>
                  </a:srgbClr>
                </a:solidFill>
                <a:effectLst/>
                <a:uLnTx/>
                <a:uFillTx/>
                <a:latin typeface="Calibri Light" panose="020F0302020204030204" pitchFamily="34" charset="0"/>
                <a:cs typeface="Calibri Light" panose="020F0302020204030204" pitchFamily="34" charset="0"/>
                <a:sym typeface="Arial"/>
              </a:rPr>
              <a:t>Each </a:t>
            </a:r>
            <a:r>
              <a:rPr kumimoji="0" lang="en-US" sz="5334" u="none" strike="noStrike" kern="0" cap="none" spc="0" normalizeH="0" baseline="0" noProof="0" dirty="0">
                <a:ln>
                  <a:noFill/>
                </a:ln>
                <a:solidFill>
                  <a:srgbClr val="C00000"/>
                </a:solidFill>
                <a:effectLst/>
                <a:uLnTx/>
                <a:uFillTx/>
                <a:latin typeface="Calibri Light" panose="020F0302020204030204" pitchFamily="34" charset="0"/>
                <a:cs typeface="Calibri Light" panose="020F0302020204030204" pitchFamily="34" charset="0"/>
                <a:sym typeface="Arial"/>
              </a:rPr>
              <a:t>Red</a:t>
            </a:r>
            <a:r>
              <a:rPr kumimoji="0" lang="en-US" sz="5334" u="none" strike="noStrike" kern="0" cap="none" spc="0" normalizeH="0" baseline="0" noProof="0" dirty="0">
                <a:ln>
                  <a:noFill/>
                </a:ln>
                <a:solidFill>
                  <a:prstClr val="black">
                    <a:lumMod val="85000"/>
                    <a:lumOff val="15000"/>
                  </a:prstClr>
                </a:solidFill>
                <a:effectLst/>
                <a:uLnTx/>
                <a:uFillTx/>
                <a:latin typeface="Calibri Light" panose="020F0302020204030204" pitchFamily="34" charset="0"/>
                <a:cs typeface="Calibri Light" panose="020F0302020204030204" pitchFamily="34" charset="0"/>
                <a:sym typeface="Arial"/>
              </a:rPr>
              <a:t> </a:t>
            </a:r>
            <a:r>
              <a:rPr kumimoji="0" lang="en-US" sz="5334" u="none" strike="noStrike" kern="0" cap="none" spc="0" normalizeH="0" baseline="0" noProof="0" dirty="0">
                <a:ln>
                  <a:noFill/>
                </a:ln>
                <a:solidFill>
                  <a:srgbClr val="111111">
                    <a:lumMod val="75000"/>
                    <a:lumOff val="25000"/>
                  </a:srgbClr>
                </a:solidFill>
                <a:effectLst/>
                <a:uLnTx/>
                <a:uFillTx/>
                <a:latin typeface="Calibri Light" panose="020F0302020204030204" pitchFamily="34" charset="0"/>
                <a:cs typeface="Calibri Light" panose="020F0302020204030204" pitchFamily="34" charset="0"/>
                <a:sym typeface="Arial"/>
              </a:rPr>
              <a:t>Arrow Represents a Separate Communication Channel</a:t>
            </a:r>
          </a:p>
        </p:txBody>
      </p:sp>
      <p:pic>
        <p:nvPicPr>
          <p:cNvPr id="119" name="!!SILO GRAY HOSPITAL1">
            <a:extLst>
              <a:ext uri="{FF2B5EF4-FFF2-40B4-BE49-F238E27FC236}">
                <a16:creationId xmlns:a16="http://schemas.microsoft.com/office/drawing/2014/main" id="{C5F542BF-C8A1-5D92-2C1B-1E850653A4CD}"/>
              </a:ext>
            </a:extLst>
          </p:cNvPr>
          <p:cNvPicPr/>
          <p:nvPr/>
        </p:nvPicPr>
        <p:blipFill>
          <a:blip r:embed="rId3" cstate="screen">
            <a:extLst>
              <a:ext uri="{28A0092B-C50C-407E-A947-70E740481C1C}">
                <a14:useLocalDpi xmlns:a14="http://schemas.microsoft.com/office/drawing/2010/main"/>
              </a:ext>
            </a:extLst>
          </a:blip>
          <a:srcRect/>
          <a:stretch/>
        </p:blipFill>
        <p:spPr>
          <a:xfrm>
            <a:off x="10383002" y="3589092"/>
            <a:ext cx="2607737" cy="5240401"/>
          </a:xfrm>
          <a:prstGeom prst="rect">
            <a:avLst/>
          </a:prstGeom>
        </p:spPr>
      </p:pic>
      <p:pic>
        <p:nvPicPr>
          <p:cNvPr id="120" name="!!SILO GRAY AMB1">
            <a:extLst>
              <a:ext uri="{FF2B5EF4-FFF2-40B4-BE49-F238E27FC236}">
                <a16:creationId xmlns:a16="http://schemas.microsoft.com/office/drawing/2014/main" id="{5B20EC55-BC14-68EB-3A27-28A4C9AC7631}"/>
              </a:ext>
            </a:extLst>
          </p:cNvPr>
          <p:cNvPicPr/>
          <p:nvPr/>
        </p:nvPicPr>
        <p:blipFill>
          <a:blip r:embed="rId4" cstate="screen">
            <a:extLst>
              <a:ext uri="{28A0092B-C50C-407E-A947-70E740481C1C}">
                <a14:useLocalDpi xmlns:a14="http://schemas.microsoft.com/office/drawing/2010/main"/>
              </a:ext>
            </a:extLst>
          </a:blip>
          <a:srcRect/>
          <a:stretch/>
        </p:blipFill>
        <p:spPr>
          <a:xfrm>
            <a:off x="5765673" y="3592943"/>
            <a:ext cx="2607737" cy="5236550"/>
          </a:xfrm>
          <a:prstGeom prst="rect">
            <a:avLst/>
          </a:prstGeom>
        </p:spPr>
      </p:pic>
      <p:pic>
        <p:nvPicPr>
          <p:cNvPr id="121" name="!!SILO GRAY TRANSFER HOSP">
            <a:extLst>
              <a:ext uri="{FF2B5EF4-FFF2-40B4-BE49-F238E27FC236}">
                <a16:creationId xmlns:a16="http://schemas.microsoft.com/office/drawing/2014/main" id="{C5C0D5DA-3143-6BB6-1363-2C274B4A229A}"/>
              </a:ext>
            </a:extLst>
          </p:cNvPr>
          <p:cNvPicPr/>
          <p:nvPr/>
        </p:nvPicPr>
        <p:blipFill>
          <a:blip r:embed="rId5" cstate="screen">
            <a:extLst>
              <a:ext uri="{28A0092B-C50C-407E-A947-70E740481C1C}">
                <a14:useLocalDpi xmlns:a14="http://schemas.microsoft.com/office/drawing/2010/main"/>
              </a:ext>
            </a:extLst>
          </a:blip>
          <a:srcRect/>
          <a:stretch/>
        </p:blipFill>
        <p:spPr>
          <a:xfrm>
            <a:off x="19084859" y="2213898"/>
            <a:ext cx="2860741" cy="6615595"/>
          </a:xfrm>
          <a:prstGeom prst="rect">
            <a:avLst/>
          </a:prstGeom>
        </p:spPr>
      </p:pic>
      <p:pic>
        <p:nvPicPr>
          <p:cNvPr id="122" name="!!SILO GRAY AMB2">
            <a:extLst>
              <a:ext uri="{FF2B5EF4-FFF2-40B4-BE49-F238E27FC236}">
                <a16:creationId xmlns:a16="http://schemas.microsoft.com/office/drawing/2014/main" id="{A4BBB83F-1400-8684-4EFF-DDBB1A429B21}"/>
              </a:ext>
            </a:extLst>
          </p:cNvPr>
          <p:cNvPicPr/>
          <p:nvPr/>
        </p:nvPicPr>
        <p:blipFill>
          <a:blip r:embed="rId6" cstate="screen">
            <a:extLst>
              <a:ext uri="{28A0092B-C50C-407E-A947-70E740481C1C}">
                <a14:useLocalDpi xmlns:a14="http://schemas.microsoft.com/office/drawing/2010/main"/>
              </a:ext>
            </a:extLst>
          </a:blip>
          <a:srcRect/>
          <a:stretch/>
        </p:blipFill>
        <p:spPr>
          <a:xfrm>
            <a:off x="14989960" y="3618164"/>
            <a:ext cx="2354560" cy="5211329"/>
          </a:xfrm>
          <a:prstGeom prst="rect">
            <a:avLst/>
          </a:prstGeom>
        </p:spPr>
      </p:pic>
      <p:pic>
        <p:nvPicPr>
          <p:cNvPr id="123" name="ems logo">
            <a:extLst>
              <a:ext uri="{FF2B5EF4-FFF2-40B4-BE49-F238E27FC236}">
                <a16:creationId xmlns:a16="http://schemas.microsoft.com/office/drawing/2014/main" id="{F046E982-5174-4C87-A91C-CF935C4012BF}"/>
              </a:ext>
            </a:extLst>
          </p:cNvPr>
          <p:cNvPicPr>
            <a:picLocks noChangeAspect="1"/>
          </p:cNvPicPr>
          <p:nvPr/>
        </p:nvPicPr>
        <p:blipFill>
          <a:blip r:embed="rId7" cstate="screen">
            <a:alphaModFix/>
            <a:grayscl/>
            <a:extLst>
              <a:ext uri="{28A0092B-C50C-407E-A947-70E740481C1C}">
                <a14:useLocalDpi xmlns:a14="http://schemas.microsoft.com/office/drawing/2010/main"/>
              </a:ext>
            </a:extLst>
          </a:blip>
          <a:srcRect/>
          <a:stretch/>
        </p:blipFill>
        <p:spPr>
          <a:xfrm>
            <a:off x="6908818" y="3753304"/>
            <a:ext cx="439899" cy="431520"/>
          </a:xfrm>
          <a:prstGeom prst="rect">
            <a:avLst/>
          </a:prstGeom>
          <a:effectLst>
            <a:outerShdw blurRad="50800" dist="38100" dir="2700000" algn="tl" rotWithShape="0">
              <a:prstClr val="black">
                <a:alpha val="40000"/>
              </a:prstClr>
            </a:outerShdw>
          </a:effectLst>
        </p:spPr>
      </p:pic>
      <p:pic>
        <p:nvPicPr>
          <p:cNvPr id="124" name="hosp logo">
            <a:extLst>
              <a:ext uri="{FF2B5EF4-FFF2-40B4-BE49-F238E27FC236}">
                <a16:creationId xmlns:a16="http://schemas.microsoft.com/office/drawing/2014/main" id="{7D9105AF-33C4-222D-AD24-A4E4EF1E0829}"/>
              </a:ext>
            </a:extLst>
          </p:cNvPr>
          <p:cNvPicPr/>
          <p:nvPr/>
        </p:nvPicPr>
        <p:blipFill>
          <a:blip r:embed="rId8" cstate="screen">
            <a:alphaModFix/>
            <a:grayscl/>
            <a:extLst>
              <a:ext uri="{28A0092B-C50C-407E-A947-70E740481C1C}">
                <a14:useLocalDpi xmlns:a14="http://schemas.microsoft.com/office/drawing/2010/main"/>
              </a:ext>
            </a:extLst>
          </a:blip>
          <a:srcRect/>
          <a:stretch/>
        </p:blipFill>
        <p:spPr>
          <a:xfrm>
            <a:off x="11439409" y="3778210"/>
            <a:ext cx="316565" cy="409673"/>
          </a:xfrm>
          <a:prstGeom prst="rect">
            <a:avLst/>
          </a:prstGeom>
          <a:effectLst>
            <a:outerShdw blurRad="50800" dist="38100" dir="2700000" algn="tl" rotWithShape="0">
              <a:prstClr val="black">
                <a:alpha val="40000"/>
              </a:prstClr>
            </a:outerShdw>
          </a:effectLst>
        </p:spPr>
      </p:pic>
      <p:grpSp>
        <p:nvGrpSpPr>
          <p:cNvPr id="125" name="silo first responder">
            <a:extLst>
              <a:ext uri="{FF2B5EF4-FFF2-40B4-BE49-F238E27FC236}">
                <a16:creationId xmlns:a16="http://schemas.microsoft.com/office/drawing/2014/main" id="{F11E6670-3DB9-2654-1CD9-527312DD91B0}"/>
              </a:ext>
            </a:extLst>
          </p:cNvPr>
          <p:cNvGrpSpPr/>
          <p:nvPr/>
        </p:nvGrpSpPr>
        <p:grpSpPr>
          <a:xfrm>
            <a:off x="1502717" y="3636826"/>
            <a:ext cx="2427883" cy="5192667"/>
            <a:chOff x="1502717" y="3636826"/>
            <a:chExt cx="2427883" cy="5192667"/>
          </a:xfrm>
        </p:grpSpPr>
        <p:pic>
          <p:nvPicPr>
            <p:cNvPr id="126" name="!!SILO GRAY FIRST RESPOND">
              <a:extLst>
                <a:ext uri="{FF2B5EF4-FFF2-40B4-BE49-F238E27FC236}">
                  <a16:creationId xmlns:a16="http://schemas.microsoft.com/office/drawing/2014/main" id="{B1A1BE0D-84DE-6083-1290-D78B1C3085B4}"/>
                </a:ext>
              </a:extLst>
            </p:cNvPr>
            <p:cNvPicPr/>
            <p:nvPr/>
          </p:nvPicPr>
          <p:blipFill>
            <a:blip r:embed="rId9" cstate="screen">
              <a:extLst>
                <a:ext uri="{28A0092B-C50C-407E-A947-70E740481C1C}">
                  <a14:useLocalDpi xmlns:a14="http://schemas.microsoft.com/office/drawing/2010/main"/>
                </a:ext>
              </a:extLst>
            </a:blip>
            <a:srcRect/>
            <a:stretch/>
          </p:blipFill>
          <p:spPr>
            <a:xfrm>
              <a:off x="1502717" y="3636826"/>
              <a:ext cx="2427883" cy="5192667"/>
            </a:xfrm>
            <a:prstGeom prst="rect">
              <a:avLst/>
            </a:prstGeom>
            <a:effectLst/>
          </p:spPr>
        </p:pic>
        <p:pic>
          <p:nvPicPr>
            <p:cNvPr id="127" name="ems logo">
              <a:extLst>
                <a:ext uri="{FF2B5EF4-FFF2-40B4-BE49-F238E27FC236}">
                  <a16:creationId xmlns:a16="http://schemas.microsoft.com/office/drawing/2014/main" id="{4F88542F-35E8-2FFD-B5A0-A2FF04538DAB}"/>
                </a:ext>
              </a:extLst>
            </p:cNvPr>
            <p:cNvPicPr/>
            <p:nvPr/>
          </p:nvPicPr>
          <p:blipFill>
            <a:blip r:embed="rId10" cstate="screen">
              <a:alphaModFix/>
              <a:grayscl/>
              <a:extLst>
                <a:ext uri="{28A0092B-C50C-407E-A947-70E740481C1C}">
                  <a14:useLocalDpi xmlns:a14="http://schemas.microsoft.com/office/drawing/2010/main"/>
                </a:ext>
              </a:extLst>
            </a:blip>
            <a:srcRect/>
            <a:stretch/>
          </p:blipFill>
          <p:spPr>
            <a:xfrm>
              <a:off x="2331377" y="3791724"/>
              <a:ext cx="657805" cy="415402"/>
            </a:xfrm>
            <a:prstGeom prst="rect">
              <a:avLst/>
            </a:prstGeom>
            <a:effectLst>
              <a:outerShdw blurRad="50800" dist="38100" dir="2700000" algn="tl" rotWithShape="0">
                <a:prstClr val="black">
                  <a:alpha val="40000"/>
                </a:prstClr>
              </a:outerShdw>
            </a:effectLst>
          </p:spPr>
        </p:pic>
      </p:grpSp>
      <p:pic>
        <p:nvPicPr>
          <p:cNvPr id="128" name="ems logo">
            <a:extLst>
              <a:ext uri="{FF2B5EF4-FFF2-40B4-BE49-F238E27FC236}">
                <a16:creationId xmlns:a16="http://schemas.microsoft.com/office/drawing/2014/main" id="{968D5CE3-252B-E7B1-4B2B-802A815E85A8}"/>
              </a:ext>
            </a:extLst>
          </p:cNvPr>
          <p:cNvPicPr/>
          <p:nvPr/>
        </p:nvPicPr>
        <p:blipFill>
          <a:blip r:embed="rId11" cstate="screen">
            <a:alphaModFix/>
            <a:grayscl/>
            <a:extLst>
              <a:ext uri="{28A0092B-C50C-407E-A947-70E740481C1C}">
                <a14:useLocalDpi xmlns:a14="http://schemas.microsoft.com/office/drawing/2010/main"/>
              </a:ext>
            </a:extLst>
          </a:blip>
          <a:srcRect/>
          <a:stretch/>
        </p:blipFill>
        <p:spPr>
          <a:xfrm>
            <a:off x="20530267" y="2362570"/>
            <a:ext cx="446440" cy="431520"/>
          </a:xfrm>
          <a:prstGeom prst="rect">
            <a:avLst/>
          </a:prstGeom>
          <a:effectLst>
            <a:outerShdw blurRad="50800" dist="38100" dir="2700000" algn="tl" rotWithShape="0">
              <a:prstClr val="black">
                <a:alpha val="40000"/>
              </a:prstClr>
            </a:outerShdw>
          </a:effectLst>
        </p:spPr>
      </p:pic>
      <p:pic>
        <p:nvPicPr>
          <p:cNvPr id="129" name="ems logo">
            <a:extLst>
              <a:ext uri="{FF2B5EF4-FFF2-40B4-BE49-F238E27FC236}">
                <a16:creationId xmlns:a16="http://schemas.microsoft.com/office/drawing/2014/main" id="{089397A7-032C-C92E-F5E1-37A00EE0006D}"/>
              </a:ext>
            </a:extLst>
          </p:cNvPr>
          <p:cNvPicPr/>
          <p:nvPr/>
        </p:nvPicPr>
        <p:blipFill>
          <a:blip r:embed="rId7" cstate="screen">
            <a:alphaModFix/>
            <a:grayscl/>
            <a:extLst>
              <a:ext uri="{28A0092B-C50C-407E-A947-70E740481C1C}">
                <a14:useLocalDpi xmlns:a14="http://schemas.microsoft.com/office/drawing/2010/main"/>
              </a:ext>
            </a:extLst>
          </a:blip>
          <a:srcRect/>
          <a:stretch/>
        </p:blipFill>
        <p:spPr>
          <a:xfrm>
            <a:off x="15994485" y="3770239"/>
            <a:ext cx="439899" cy="431520"/>
          </a:xfrm>
          <a:prstGeom prst="rect">
            <a:avLst/>
          </a:prstGeom>
          <a:effectLst>
            <a:outerShdw blurRad="50800" dist="38100" dir="2700000" algn="tl" rotWithShape="0">
              <a:prstClr val="black">
                <a:alpha val="40000"/>
              </a:prstClr>
            </a:outerShdw>
          </a:effectLst>
        </p:spPr>
      </p:pic>
      <p:pic>
        <p:nvPicPr>
          <p:cNvPr id="130" name="hosp logo">
            <a:extLst>
              <a:ext uri="{FF2B5EF4-FFF2-40B4-BE49-F238E27FC236}">
                <a16:creationId xmlns:a16="http://schemas.microsoft.com/office/drawing/2014/main" id="{C413D731-F8D8-A25A-EE36-D5EF4056E0BA}"/>
              </a:ext>
            </a:extLst>
          </p:cNvPr>
          <p:cNvPicPr/>
          <p:nvPr/>
        </p:nvPicPr>
        <p:blipFill>
          <a:blip r:embed="rId8" cstate="screen">
            <a:alphaModFix/>
            <a:grayscl/>
            <a:extLst>
              <a:ext uri="{28A0092B-C50C-407E-A947-70E740481C1C}">
                <a14:useLocalDpi xmlns:a14="http://schemas.microsoft.com/office/drawing/2010/main"/>
              </a:ext>
            </a:extLst>
          </a:blip>
          <a:srcRect/>
          <a:stretch/>
        </p:blipFill>
        <p:spPr>
          <a:xfrm>
            <a:off x="20143049" y="2360723"/>
            <a:ext cx="316565" cy="409673"/>
          </a:xfrm>
          <a:prstGeom prst="rect">
            <a:avLst/>
          </a:prstGeom>
          <a:effectLst>
            <a:outerShdw blurRad="50800" dist="38100" dir="2700000" algn="tl" rotWithShape="0">
              <a:prstClr val="black">
                <a:alpha val="40000"/>
              </a:prstClr>
            </a:outerShdw>
          </a:effectLst>
        </p:spPr>
      </p:pic>
      <p:sp>
        <p:nvSpPr>
          <p:cNvPr id="131" name="line 1">
            <a:extLst>
              <a:ext uri="{FF2B5EF4-FFF2-40B4-BE49-F238E27FC236}">
                <a16:creationId xmlns:a16="http://schemas.microsoft.com/office/drawing/2014/main" id="{2EA98689-579C-F033-8155-FA45919AE15B}"/>
              </a:ext>
            </a:extLst>
          </p:cNvPr>
          <p:cNvSpPr>
            <a:spLocks/>
          </p:cNvSpPr>
          <p:nvPr/>
        </p:nvSpPr>
        <p:spPr>
          <a:xfrm rot="20437057" flipH="1">
            <a:off x="3829602" y="4465216"/>
            <a:ext cx="2062221" cy="1037291"/>
          </a:xfrm>
          <a:custGeom>
            <a:avLst/>
            <a:gdLst>
              <a:gd name="connsiteX0" fmla="*/ 0 w 4420571"/>
              <a:gd name="connsiteY0" fmla="*/ 0 h 664284"/>
              <a:gd name="connsiteX1" fmla="*/ 1304622 w 4420571"/>
              <a:gd name="connsiteY1" fmla="*/ 663959 h 664284"/>
              <a:gd name="connsiteX2" fmla="*/ 4420571 w 4420571"/>
              <a:gd name="connsiteY2" fmla="*/ 81539 h 664284"/>
              <a:gd name="connsiteX0" fmla="*/ 0 w 4659364"/>
              <a:gd name="connsiteY0" fmla="*/ 2541158 h 3205161"/>
              <a:gd name="connsiteX1" fmla="*/ 1304622 w 4659364"/>
              <a:gd name="connsiteY1" fmla="*/ 3205117 h 3205161"/>
              <a:gd name="connsiteX2" fmla="*/ 4659364 w 4659364"/>
              <a:gd name="connsiteY2" fmla="*/ 0 h 3205161"/>
              <a:gd name="connsiteX0" fmla="*/ 0 w 4659364"/>
              <a:gd name="connsiteY0" fmla="*/ 2541158 h 3205165"/>
              <a:gd name="connsiteX1" fmla="*/ 1304622 w 4659364"/>
              <a:gd name="connsiteY1" fmla="*/ 3205117 h 3205165"/>
              <a:gd name="connsiteX2" fmla="*/ 4659364 w 4659364"/>
              <a:gd name="connsiteY2" fmla="*/ 0 h 3205165"/>
              <a:gd name="connsiteX0" fmla="*/ 0 w 4583649"/>
              <a:gd name="connsiteY0" fmla="*/ 2958406 h 3207395"/>
              <a:gd name="connsiteX1" fmla="*/ 1228907 w 4583649"/>
              <a:gd name="connsiteY1" fmla="*/ 3205117 h 3207395"/>
              <a:gd name="connsiteX2" fmla="*/ 4583649 w 4583649"/>
              <a:gd name="connsiteY2" fmla="*/ 0 h 3207395"/>
              <a:gd name="connsiteX0" fmla="*/ 0 w 4583649"/>
              <a:gd name="connsiteY0" fmla="*/ 2958406 h 3093400"/>
              <a:gd name="connsiteX1" fmla="*/ 1193962 w 4583649"/>
              <a:gd name="connsiteY1" fmla="*/ 2930926 h 3093400"/>
              <a:gd name="connsiteX2" fmla="*/ 4583649 w 4583649"/>
              <a:gd name="connsiteY2" fmla="*/ 0 h 3093400"/>
              <a:gd name="connsiteX0" fmla="*/ 0 w 4583649"/>
              <a:gd name="connsiteY0" fmla="*/ 2958406 h 3130054"/>
              <a:gd name="connsiteX1" fmla="*/ 1193962 w 4583649"/>
              <a:gd name="connsiteY1" fmla="*/ 2930926 h 3130054"/>
              <a:gd name="connsiteX2" fmla="*/ 4583649 w 4583649"/>
              <a:gd name="connsiteY2" fmla="*/ 0 h 3130054"/>
              <a:gd name="connsiteX0" fmla="*/ 0 w 4583649"/>
              <a:gd name="connsiteY0" fmla="*/ 2958406 h 3126793"/>
              <a:gd name="connsiteX1" fmla="*/ 1193962 w 4583649"/>
              <a:gd name="connsiteY1" fmla="*/ 2930926 h 3126793"/>
              <a:gd name="connsiteX2" fmla="*/ 4583649 w 4583649"/>
              <a:gd name="connsiteY2" fmla="*/ 0 h 3126793"/>
              <a:gd name="connsiteX0" fmla="*/ 0 w 4583649"/>
              <a:gd name="connsiteY0" fmla="*/ 2958406 h 2958406"/>
              <a:gd name="connsiteX1" fmla="*/ 4583649 w 4583649"/>
              <a:gd name="connsiteY1" fmla="*/ 0 h 2958406"/>
              <a:gd name="connsiteX0" fmla="*/ 0 w 4583649"/>
              <a:gd name="connsiteY0" fmla="*/ 2958406 h 3091949"/>
              <a:gd name="connsiteX1" fmla="*/ 4583649 w 4583649"/>
              <a:gd name="connsiteY1" fmla="*/ 0 h 3091949"/>
              <a:gd name="connsiteX0" fmla="*/ 0 w 4583649"/>
              <a:gd name="connsiteY0" fmla="*/ 2958406 h 3064215"/>
              <a:gd name="connsiteX1" fmla="*/ 4583649 w 4583649"/>
              <a:gd name="connsiteY1" fmla="*/ 0 h 3064215"/>
              <a:gd name="connsiteX0" fmla="*/ 0 w 4583649"/>
              <a:gd name="connsiteY0" fmla="*/ 2958406 h 3110087"/>
              <a:gd name="connsiteX1" fmla="*/ 4583649 w 4583649"/>
              <a:gd name="connsiteY1" fmla="*/ 0 h 3110087"/>
              <a:gd name="connsiteX0" fmla="*/ 0 w 4478814"/>
              <a:gd name="connsiteY0" fmla="*/ 3041856 h 3190765"/>
              <a:gd name="connsiteX1" fmla="*/ 4478814 w 4478814"/>
              <a:gd name="connsiteY1" fmla="*/ 0 h 3190765"/>
              <a:gd name="connsiteX0" fmla="*/ 0 w 4478814"/>
              <a:gd name="connsiteY0" fmla="*/ 3041856 h 3041856"/>
              <a:gd name="connsiteX1" fmla="*/ 4478814 w 4478814"/>
              <a:gd name="connsiteY1" fmla="*/ 0 h 3041856"/>
              <a:gd name="connsiteX0" fmla="*/ 0 w 3383864"/>
              <a:gd name="connsiteY0" fmla="*/ 2368300 h 2368300"/>
              <a:gd name="connsiteX1" fmla="*/ 3383864 w 3383864"/>
              <a:gd name="connsiteY1" fmla="*/ 0 h 2368300"/>
              <a:gd name="connsiteX0" fmla="*/ 0 w 3383864"/>
              <a:gd name="connsiteY0" fmla="*/ 2371532 h 2371532"/>
              <a:gd name="connsiteX1" fmla="*/ 3383864 w 3383864"/>
              <a:gd name="connsiteY1" fmla="*/ 3232 h 2371532"/>
              <a:gd name="connsiteX0" fmla="*/ 0 w 3383864"/>
              <a:gd name="connsiteY0" fmla="*/ 2370453 h 2370453"/>
              <a:gd name="connsiteX1" fmla="*/ 3383864 w 3383864"/>
              <a:gd name="connsiteY1" fmla="*/ 2153 h 2370453"/>
              <a:gd name="connsiteX0" fmla="*/ 0 w 3267379"/>
              <a:gd name="connsiteY0" fmla="*/ 2364510 h 2364510"/>
              <a:gd name="connsiteX1" fmla="*/ 3267379 w 3267379"/>
              <a:gd name="connsiteY1" fmla="*/ 2171 h 2364510"/>
              <a:gd name="connsiteX0" fmla="*/ 0 w 3267379"/>
              <a:gd name="connsiteY0" fmla="*/ 2362339 h 2362339"/>
              <a:gd name="connsiteX1" fmla="*/ 3267379 w 3267379"/>
              <a:gd name="connsiteY1" fmla="*/ 0 h 2362339"/>
              <a:gd name="connsiteX0" fmla="*/ 0 w 4420572"/>
              <a:gd name="connsiteY0" fmla="*/ 398903 h 3246192"/>
              <a:gd name="connsiteX1" fmla="*/ 4420572 w 4420572"/>
              <a:gd name="connsiteY1" fmla="*/ 3246191 h 3246192"/>
              <a:gd name="connsiteX0" fmla="*/ 0 w 451144"/>
              <a:gd name="connsiteY0" fmla="*/ 474853 h 2392278"/>
              <a:gd name="connsiteX1" fmla="*/ 448465 w 451144"/>
              <a:gd name="connsiteY1" fmla="*/ 2392277 h 2392278"/>
              <a:gd name="connsiteX0" fmla="*/ 464709 w 913174"/>
              <a:gd name="connsiteY0" fmla="*/ 0 h 1917427"/>
              <a:gd name="connsiteX1" fmla="*/ 913174 w 913174"/>
              <a:gd name="connsiteY1" fmla="*/ 1917424 h 1917427"/>
              <a:gd name="connsiteX0" fmla="*/ 716121 w 716121"/>
              <a:gd name="connsiteY0" fmla="*/ 0 h 1345204"/>
              <a:gd name="connsiteX1" fmla="*/ 599638 w 716121"/>
              <a:gd name="connsiteY1" fmla="*/ 1345200 h 1345204"/>
              <a:gd name="connsiteX0" fmla="*/ 593719 w 593719"/>
              <a:gd name="connsiteY0" fmla="*/ 0 h 1345203"/>
              <a:gd name="connsiteX1" fmla="*/ 477236 w 593719"/>
              <a:gd name="connsiteY1" fmla="*/ 1345200 h 1345203"/>
              <a:gd name="connsiteX0" fmla="*/ 393664 w 393664"/>
              <a:gd name="connsiteY0" fmla="*/ 0 h 1345200"/>
              <a:gd name="connsiteX1" fmla="*/ 277181 w 393664"/>
              <a:gd name="connsiteY1" fmla="*/ 1345200 h 1345200"/>
              <a:gd name="connsiteX0" fmla="*/ 143909 w 813694"/>
              <a:gd name="connsiteY0" fmla="*/ 0 h 1673037"/>
              <a:gd name="connsiteX1" fmla="*/ 813694 w 813694"/>
              <a:gd name="connsiteY1" fmla="*/ 1673037 h 1673037"/>
              <a:gd name="connsiteX0" fmla="*/ 69624 w 1846007"/>
              <a:gd name="connsiteY0" fmla="*/ 0 h 1714761"/>
              <a:gd name="connsiteX1" fmla="*/ 1846007 w 1846007"/>
              <a:gd name="connsiteY1" fmla="*/ 1714761 h 1714761"/>
              <a:gd name="connsiteX0" fmla="*/ 0 w 1776383"/>
              <a:gd name="connsiteY0" fmla="*/ 858 h 1715619"/>
              <a:gd name="connsiteX1" fmla="*/ 1776383 w 1776383"/>
              <a:gd name="connsiteY1" fmla="*/ 1715619 h 1715619"/>
              <a:gd name="connsiteX0" fmla="*/ 0 w 1776383"/>
              <a:gd name="connsiteY0" fmla="*/ 517 h 1715278"/>
              <a:gd name="connsiteX1" fmla="*/ 1776383 w 1776383"/>
              <a:gd name="connsiteY1" fmla="*/ 1715278 h 1715278"/>
              <a:gd name="connsiteX0" fmla="*/ 0 w 1776383"/>
              <a:gd name="connsiteY0" fmla="*/ 0 h 1714761"/>
              <a:gd name="connsiteX1" fmla="*/ 1776383 w 1776383"/>
              <a:gd name="connsiteY1" fmla="*/ 1714761 h 1714761"/>
              <a:gd name="connsiteX0" fmla="*/ 0 w 1741438"/>
              <a:gd name="connsiteY0" fmla="*/ 0 h 1673037"/>
              <a:gd name="connsiteX1" fmla="*/ 1741438 w 1741438"/>
              <a:gd name="connsiteY1" fmla="*/ 1673037 h 1673037"/>
              <a:gd name="connsiteX0" fmla="*/ 0 w 1887044"/>
              <a:gd name="connsiteY0" fmla="*/ 0 h 1786290"/>
              <a:gd name="connsiteX1" fmla="*/ 1887044 w 1887044"/>
              <a:gd name="connsiteY1" fmla="*/ 1786290 h 1786290"/>
              <a:gd name="connsiteX0" fmla="*/ 0 w 1887044"/>
              <a:gd name="connsiteY0" fmla="*/ 0 h 1786290"/>
              <a:gd name="connsiteX1" fmla="*/ 1887044 w 1887044"/>
              <a:gd name="connsiteY1" fmla="*/ 1786290 h 1786290"/>
              <a:gd name="connsiteX0" fmla="*/ 0 w 2917928"/>
              <a:gd name="connsiteY0" fmla="*/ 0 h 916031"/>
              <a:gd name="connsiteX1" fmla="*/ 2917928 w 2917928"/>
              <a:gd name="connsiteY1" fmla="*/ 916031 h 916031"/>
              <a:gd name="connsiteX0" fmla="*/ 0 w 2917928"/>
              <a:gd name="connsiteY0" fmla="*/ 0 h 1003615"/>
              <a:gd name="connsiteX1" fmla="*/ 2917928 w 2917928"/>
              <a:gd name="connsiteY1" fmla="*/ 916031 h 1003615"/>
              <a:gd name="connsiteX0" fmla="*/ 0 w 2952873"/>
              <a:gd name="connsiteY0" fmla="*/ 0 h 1122443"/>
              <a:gd name="connsiteX1" fmla="*/ 2952873 w 2952873"/>
              <a:gd name="connsiteY1" fmla="*/ 1041205 h 1122443"/>
              <a:gd name="connsiteX0" fmla="*/ 0 w 2952873"/>
              <a:gd name="connsiteY0" fmla="*/ 70178 h 1174871"/>
              <a:gd name="connsiteX1" fmla="*/ 2952873 w 2952873"/>
              <a:gd name="connsiteY1" fmla="*/ 1111383 h 1174871"/>
              <a:gd name="connsiteX0" fmla="*/ 0 w 2952873"/>
              <a:gd name="connsiteY0" fmla="*/ 65244 h 1216661"/>
              <a:gd name="connsiteX1" fmla="*/ 2952873 w 2952873"/>
              <a:gd name="connsiteY1" fmla="*/ 1106449 h 1216661"/>
              <a:gd name="connsiteX0" fmla="*/ 0 w 2795620"/>
              <a:gd name="connsiteY0" fmla="*/ 60098 h 1405822"/>
              <a:gd name="connsiteX1" fmla="*/ 2795620 w 2795620"/>
              <a:gd name="connsiteY1" fmla="*/ 1303966 h 1405822"/>
              <a:gd name="connsiteX0" fmla="*/ 0 w 2795620"/>
              <a:gd name="connsiteY0" fmla="*/ 174256 h 1506679"/>
              <a:gd name="connsiteX1" fmla="*/ 2795620 w 2795620"/>
              <a:gd name="connsiteY1" fmla="*/ 1418124 h 1506679"/>
              <a:gd name="connsiteX0" fmla="*/ 0 w 1852098"/>
              <a:gd name="connsiteY0" fmla="*/ 251739 h 631713"/>
              <a:gd name="connsiteX1" fmla="*/ 1852098 w 1852098"/>
              <a:gd name="connsiteY1" fmla="*/ 500175 h 631713"/>
              <a:gd name="connsiteX0" fmla="*/ 0 w 1852098"/>
              <a:gd name="connsiteY0" fmla="*/ 194977 h 834207"/>
              <a:gd name="connsiteX1" fmla="*/ 1852098 w 1852098"/>
              <a:gd name="connsiteY1" fmla="*/ 443413 h 834207"/>
              <a:gd name="connsiteX0" fmla="*/ 0 w 2125836"/>
              <a:gd name="connsiteY0" fmla="*/ 138439 h 1846355"/>
              <a:gd name="connsiteX1" fmla="*/ 2125836 w 2125836"/>
              <a:gd name="connsiteY1" fmla="*/ 1561126 h 1846355"/>
              <a:gd name="connsiteX0" fmla="*/ 0 w 2125836"/>
              <a:gd name="connsiteY0" fmla="*/ 388093 h 1810780"/>
              <a:gd name="connsiteX1" fmla="*/ 2125836 w 2125836"/>
              <a:gd name="connsiteY1" fmla="*/ 1810780 h 1810780"/>
              <a:gd name="connsiteX0" fmla="*/ 0 w 3121775"/>
              <a:gd name="connsiteY0" fmla="*/ 190945 h 3270697"/>
              <a:gd name="connsiteX1" fmla="*/ 3121775 w 3121775"/>
              <a:gd name="connsiteY1" fmla="*/ 3270697 h 3270697"/>
              <a:gd name="connsiteX0" fmla="*/ 0 w 3121775"/>
              <a:gd name="connsiteY0" fmla="*/ 38963 h 3118715"/>
              <a:gd name="connsiteX1" fmla="*/ 3121775 w 3121775"/>
              <a:gd name="connsiteY1" fmla="*/ 3118715 h 3118715"/>
              <a:gd name="connsiteX0" fmla="*/ 0 w 3168368"/>
              <a:gd name="connsiteY0" fmla="*/ 37151 h 3218233"/>
              <a:gd name="connsiteX1" fmla="*/ 3168368 w 3168368"/>
              <a:gd name="connsiteY1" fmla="*/ 3218234 h 3218233"/>
              <a:gd name="connsiteX0" fmla="*/ 0 w 3389688"/>
              <a:gd name="connsiteY0" fmla="*/ 60998 h 2377784"/>
              <a:gd name="connsiteX1" fmla="*/ 3389688 w 3389688"/>
              <a:gd name="connsiteY1" fmla="*/ 2377784 h 2377784"/>
              <a:gd name="connsiteX0" fmla="*/ 0 w 3360567"/>
              <a:gd name="connsiteY0" fmla="*/ 59963 h 2400592"/>
              <a:gd name="connsiteX1" fmla="*/ 3360567 w 3360567"/>
              <a:gd name="connsiteY1" fmla="*/ 2400592 h 2400592"/>
              <a:gd name="connsiteX0" fmla="*/ 0 w 3360567"/>
              <a:gd name="connsiteY0" fmla="*/ 44384 h 2385013"/>
              <a:gd name="connsiteX1" fmla="*/ 3360567 w 3360567"/>
              <a:gd name="connsiteY1" fmla="*/ 2385013 h 2385013"/>
              <a:gd name="connsiteX0" fmla="*/ 0 w 3360567"/>
              <a:gd name="connsiteY0" fmla="*/ 3093 h 2343722"/>
              <a:gd name="connsiteX1" fmla="*/ 3360567 w 3360567"/>
              <a:gd name="connsiteY1" fmla="*/ 2343722 h 2343722"/>
              <a:gd name="connsiteX0" fmla="*/ 0 w 1735614"/>
              <a:gd name="connsiteY0" fmla="*/ 36623 h 1030142"/>
              <a:gd name="connsiteX1" fmla="*/ 1735614 w 1735614"/>
              <a:gd name="connsiteY1" fmla="*/ 1030142 h 1030142"/>
              <a:gd name="connsiteX0" fmla="*/ 0 w 1735614"/>
              <a:gd name="connsiteY0" fmla="*/ 77298 h 1070817"/>
              <a:gd name="connsiteX1" fmla="*/ 1735614 w 1735614"/>
              <a:gd name="connsiteY1" fmla="*/ 1070817 h 1070817"/>
              <a:gd name="connsiteX0" fmla="*/ 0 w 1735614"/>
              <a:gd name="connsiteY0" fmla="*/ 18809 h 1012328"/>
              <a:gd name="connsiteX1" fmla="*/ 1735614 w 1735614"/>
              <a:gd name="connsiteY1" fmla="*/ 1012328 h 1012328"/>
              <a:gd name="connsiteX0" fmla="*/ 0 w 1825169"/>
              <a:gd name="connsiteY0" fmla="*/ 20719 h 908113"/>
              <a:gd name="connsiteX1" fmla="*/ 1825169 w 1825169"/>
              <a:gd name="connsiteY1" fmla="*/ 908113 h 908113"/>
              <a:gd name="connsiteX0" fmla="*/ 0 w 1825169"/>
              <a:gd name="connsiteY0" fmla="*/ 15114 h 936864"/>
              <a:gd name="connsiteX1" fmla="*/ 1825169 w 1825169"/>
              <a:gd name="connsiteY1" fmla="*/ 902508 h 936864"/>
              <a:gd name="connsiteX0" fmla="*/ 0 w 1825169"/>
              <a:gd name="connsiteY0" fmla="*/ 6468 h 929683"/>
              <a:gd name="connsiteX1" fmla="*/ 1825169 w 1825169"/>
              <a:gd name="connsiteY1" fmla="*/ 893862 h 929683"/>
              <a:gd name="connsiteX0" fmla="*/ 0 w 1881730"/>
              <a:gd name="connsiteY0" fmla="*/ 6612 h 901627"/>
              <a:gd name="connsiteX1" fmla="*/ 1881730 w 1881730"/>
              <a:gd name="connsiteY1" fmla="*/ 865062 h 901627"/>
              <a:gd name="connsiteX0" fmla="*/ 0 w 1821174"/>
              <a:gd name="connsiteY0" fmla="*/ 164139 h 164140"/>
              <a:gd name="connsiteX1" fmla="*/ 1821174 w 1821174"/>
              <a:gd name="connsiteY1" fmla="*/ 0 h 164140"/>
              <a:gd name="connsiteX0" fmla="*/ 0 w 1821174"/>
              <a:gd name="connsiteY0" fmla="*/ 164139 h 332094"/>
              <a:gd name="connsiteX1" fmla="*/ 1821174 w 1821174"/>
              <a:gd name="connsiteY1" fmla="*/ 0 h 332094"/>
              <a:gd name="connsiteX0" fmla="*/ 0 w 1821174"/>
              <a:gd name="connsiteY0" fmla="*/ 164139 h 387813"/>
              <a:gd name="connsiteX1" fmla="*/ 1821174 w 1821174"/>
              <a:gd name="connsiteY1" fmla="*/ 0 h 387813"/>
              <a:gd name="connsiteX0" fmla="*/ 0 w 1821174"/>
              <a:gd name="connsiteY0" fmla="*/ 164139 h 313418"/>
              <a:gd name="connsiteX1" fmla="*/ 1821174 w 1821174"/>
              <a:gd name="connsiteY1" fmla="*/ 0 h 313418"/>
              <a:gd name="connsiteX0" fmla="*/ 0 w 2281402"/>
              <a:gd name="connsiteY0" fmla="*/ 0 h 711746"/>
              <a:gd name="connsiteX1" fmla="*/ 2281402 w 2281402"/>
              <a:gd name="connsiteY1" fmla="*/ 560971 h 711746"/>
              <a:gd name="connsiteX0" fmla="*/ 0 w 2911188"/>
              <a:gd name="connsiteY0" fmla="*/ 1354064 h 1360383"/>
              <a:gd name="connsiteX1" fmla="*/ 2911188 w 2911188"/>
              <a:gd name="connsiteY1" fmla="*/ 0 h 1360383"/>
              <a:gd name="connsiteX0" fmla="*/ 0 w 2911188"/>
              <a:gd name="connsiteY0" fmla="*/ 1354064 h 1354064"/>
              <a:gd name="connsiteX1" fmla="*/ 2911188 w 2911188"/>
              <a:gd name="connsiteY1" fmla="*/ 0 h 1354064"/>
              <a:gd name="connsiteX0" fmla="*/ 0 w 2911188"/>
              <a:gd name="connsiteY0" fmla="*/ 1488383 h 1488383"/>
              <a:gd name="connsiteX1" fmla="*/ 2911188 w 2911188"/>
              <a:gd name="connsiteY1" fmla="*/ 134319 h 1488383"/>
              <a:gd name="connsiteX0" fmla="*/ 0 w 2911188"/>
              <a:gd name="connsiteY0" fmla="*/ 1395022 h 1395022"/>
              <a:gd name="connsiteX1" fmla="*/ 2911188 w 2911188"/>
              <a:gd name="connsiteY1" fmla="*/ 40958 h 1395022"/>
              <a:gd name="connsiteX0" fmla="*/ 0 w 2911188"/>
              <a:gd name="connsiteY0" fmla="*/ 1378967 h 1378967"/>
              <a:gd name="connsiteX1" fmla="*/ 2911188 w 2911188"/>
              <a:gd name="connsiteY1" fmla="*/ 24903 h 1378967"/>
              <a:gd name="connsiteX0" fmla="*/ 0 w 3141302"/>
              <a:gd name="connsiteY0" fmla="*/ 1033097 h 1033097"/>
              <a:gd name="connsiteX1" fmla="*/ 3141302 w 3141302"/>
              <a:gd name="connsiteY1" fmla="*/ 292587 h 1033097"/>
              <a:gd name="connsiteX0" fmla="*/ 0 w 1893843"/>
              <a:gd name="connsiteY0" fmla="*/ 1818878 h 1818879"/>
              <a:gd name="connsiteX1" fmla="*/ 1893843 w 1893843"/>
              <a:gd name="connsiteY1" fmla="*/ 0 h 1818879"/>
              <a:gd name="connsiteX0" fmla="*/ 0 w 1893843"/>
              <a:gd name="connsiteY0" fmla="*/ 1818878 h 1818878"/>
              <a:gd name="connsiteX1" fmla="*/ 1893843 w 1893843"/>
              <a:gd name="connsiteY1" fmla="*/ 0 h 1818878"/>
              <a:gd name="connsiteX0" fmla="*/ 0 w 1893843"/>
              <a:gd name="connsiteY0" fmla="*/ 1818878 h 1818878"/>
              <a:gd name="connsiteX1" fmla="*/ 1893843 w 1893843"/>
              <a:gd name="connsiteY1" fmla="*/ 0 h 1818878"/>
              <a:gd name="connsiteX0" fmla="*/ 0 w 1828168"/>
              <a:gd name="connsiteY0" fmla="*/ 1813708 h 1813708"/>
              <a:gd name="connsiteX1" fmla="*/ 1828168 w 1828168"/>
              <a:gd name="connsiteY1" fmla="*/ 0 h 1813708"/>
              <a:gd name="connsiteX0" fmla="*/ 0 w 1831890"/>
              <a:gd name="connsiteY0" fmla="*/ 1813708 h 1813708"/>
              <a:gd name="connsiteX1" fmla="*/ 1828168 w 1831890"/>
              <a:gd name="connsiteY1" fmla="*/ 0 h 1813708"/>
              <a:gd name="connsiteX0" fmla="*/ 0 w 1830318"/>
              <a:gd name="connsiteY0" fmla="*/ 1813708 h 1813708"/>
              <a:gd name="connsiteX1" fmla="*/ 1828168 w 1830318"/>
              <a:gd name="connsiteY1" fmla="*/ 0 h 1813708"/>
              <a:gd name="connsiteX0" fmla="*/ 0 w 1828168"/>
              <a:gd name="connsiteY0" fmla="*/ 1813708 h 1813708"/>
              <a:gd name="connsiteX1" fmla="*/ 1828168 w 1828168"/>
              <a:gd name="connsiteY1" fmla="*/ 0 h 1813708"/>
              <a:gd name="connsiteX0" fmla="*/ 0 w 98760"/>
              <a:gd name="connsiteY0" fmla="*/ 3190321 h 3190321"/>
              <a:gd name="connsiteX1" fmla="*/ 98760 w 98760"/>
              <a:gd name="connsiteY1" fmla="*/ 0 h 3190321"/>
              <a:gd name="connsiteX0" fmla="*/ 3330629 w 3331115"/>
              <a:gd name="connsiteY0" fmla="*/ 4193960 h 4193960"/>
              <a:gd name="connsiteX1" fmla="*/ 3702 w 3331115"/>
              <a:gd name="connsiteY1" fmla="*/ 0 h 4193960"/>
              <a:gd name="connsiteX0" fmla="*/ 3331208 w 3331208"/>
              <a:gd name="connsiteY0" fmla="*/ 4193960 h 4193960"/>
              <a:gd name="connsiteX1" fmla="*/ 4281 w 3331208"/>
              <a:gd name="connsiteY1" fmla="*/ 0 h 4193960"/>
              <a:gd name="connsiteX0" fmla="*/ 3326927 w 3326927"/>
              <a:gd name="connsiteY0" fmla="*/ 4202854 h 4202854"/>
              <a:gd name="connsiteX1" fmla="*/ 0 w 3326927"/>
              <a:gd name="connsiteY1" fmla="*/ 8894 h 4202854"/>
              <a:gd name="connsiteX0" fmla="*/ 3326927 w 3326927"/>
              <a:gd name="connsiteY0" fmla="*/ 4205959 h 4205959"/>
              <a:gd name="connsiteX1" fmla="*/ 0 w 3326927"/>
              <a:gd name="connsiteY1" fmla="*/ 11999 h 4205959"/>
              <a:gd name="connsiteX0" fmla="*/ 3161274 w 3161274"/>
              <a:gd name="connsiteY0" fmla="*/ 4334359 h 4334359"/>
              <a:gd name="connsiteX1" fmla="*/ 0 w 3161274"/>
              <a:gd name="connsiteY1" fmla="*/ 11553 h 4334359"/>
              <a:gd name="connsiteX0" fmla="*/ 4725031 w 4725031"/>
              <a:gd name="connsiteY0" fmla="*/ 4672397 h 4672397"/>
              <a:gd name="connsiteX1" fmla="*/ 0 w 4725031"/>
              <a:gd name="connsiteY1" fmla="*/ 10523 h 4672397"/>
              <a:gd name="connsiteX0" fmla="*/ 4725031 w 4725031"/>
              <a:gd name="connsiteY0" fmla="*/ 4661874 h 4661874"/>
              <a:gd name="connsiteX1" fmla="*/ 0 w 4725031"/>
              <a:gd name="connsiteY1" fmla="*/ 0 h 4661874"/>
              <a:gd name="connsiteX0" fmla="*/ 4758161 w 4758161"/>
              <a:gd name="connsiteY0" fmla="*/ 4621186 h 4621186"/>
              <a:gd name="connsiteX1" fmla="*/ 0 w 4758161"/>
              <a:gd name="connsiteY1" fmla="*/ 0 h 4621186"/>
              <a:gd name="connsiteX0" fmla="*/ 4731657 w 4731657"/>
              <a:gd name="connsiteY0" fmla="*/ 3820988 h 3820988"/>
              <a:gd name="connsiteX1" fmla="*/ 0 w 4731657"/>
              <a:gd name="connsiteY1" fmla="*/ 0 h 3820988"/>
              <a:gd name="connsiteX0" fmla="*/ 4731657 w 4731657"/>
              <a:gd name="connsiteY0" fmla="*/ 3820988 h 3820988"/>
              <a:gd name="connsiteX1" fmla="*/ 0 w 4731657"/>
              <a:gd name="connsiteY1" fmla="*/ 0 h 3820988"/>
              <a:gd name="connsiteX0" fmla="*/ 4685275 w 4685275"/>
              <a:gd name="connsiteY0" fmla="*/ 3759956 h 3759956"/>
              <a:gd name="connsiteX1" fmla="*/ 0 w 4685275"/>
              <a:gd name="connsiteY1" fmla="*/ 0 h 3759956"/>
              <a:gd name="connsiteX0" fmla="*/ 4764788 w 4764788"/>
              <a:gd name="connsiteY0" fmla="*/ 3895583 h 3895583"/>
              <a:gd name="connsiteX1" fmla="*/ 0 w 4764788"/>
              <a:gd name="connsiteY1" fmla="*/ 0 h 3895583"/>
              <a:gd name="connsiteX0" fmla="*/ 4764788 w 4764788"/>
              <a:gd name="connsiteY0" fmla="*/ 3895583 h 3895583"/>
              <a:gd name="connsiteX1" fmla="*/ 0 w 4764788"/>
              <a:gd name="connsiteY1" fmla="*/ 0 h 3895583"/>
              <a:gd name="connsiteX0" fmla="*/ 4566006 w 4566006"/>
              <a:gd name="connsiteY0" fmla="*/ 312372 h 1308444"/>
              <a:gd name="connsiteX1" fmla="*/ 0 w 4566006"/>
              <a:gd name="connsiteY1" fmla="*/ 1285794 h 1308444"/>
              <a:gd name="connsiteX0" fmla="*/ 4566006 w 4566006"/>
              <a:gd name="connsiteY0" fmla="*/ 127986 h 1129758"/>
              <a:gd name="connsiteX1" fmla="*/ 0 w 4566006"/>
              <a:gd name="connsiteY1" fmla="*/ 1101408 h 1129758"/>
              <a:gd name="connsiteX0" fmla="*/ 4566006 w 4566006"/>
              <a:gd name="connsiteY0" fmla="*/ 114911 h 1179223"/>
              <a:gd name="connsiteX1" fmla="*/ 0 w 4566006"/>
              <a:gd name="connsiteY1" fmla="*/ 1088333 h 1179223"/>
              <a:gd name="connsiteX0" fmla="*/ 4566006 w 4566006"/>
              <a:gd name="connsiteY0" fmla="*/ 160813 h 1220135"/>
              <a:gd name="connsiteX1" fmla="*/ 0 w 4566006"/>
              <a:gd name="connsiteY1" fmla="*/ 1134235 h 1220135"/>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836978 w 4836978"/>
              <a:gd name="connsiteY0" fmla="*/ 1604251 h 1604251"/>
              <a:gd name="connsiteX1" fmla="*/ 0 w 4836978"/>
              <a:gd name="connsiteY1" fmla="*/ 0 h 1604251"/>
              <a:gd name="connsiteX0" fmla="*/ 4836978 w 4836978"/>
              <a:gd name="connsiteY0" fmla="*/ 1604251 h 1604251"/>
              <a:gd name="connsiteX1" fmla="*/ 0 w 4836978"/>
              <a:gd name="connsiteY1" fmla="*/ 0 h 1604251"/>
              <a:gd name="connsiteX0" fmla="*/ 4855451 w 4855451"/>
              <a:gd name="connsiteY0" fmla="*/ 1434102 h 1434102"/>
              <a:gd name="connsiteX1" fmla="*/ 0 w 4855451"/>
              <a:gd name="connsiteY1" fmla="*/ 0 h 1434102"/>
              <a:gd name="connsiteX0" fmla="*/ 4869306 w 4869306"/>
              <a:gd name="connsiteY0" fmla="*/ 1462460 h 1462460"/>
              <a:gd name="connsiteX1" fmla="*/ 0 w 4869306"/>
              <a:gd name="connsiteY1" fmla="*/ 0 h 1462460"/>
              <a:gd name="connsiteX0" fmla="*/ 4998615 w 4998615"/>
              <a:gd name="connsiteY0" fmla="*/ 1358479 h 1358479"/>
              <a:gd name="connsiteX1" fmla="*/ 0 w 4998615"/>
              <a:gd name="connsiteY1" fmla="*/ 0 h 1358479"/>
              <a:gd name="connsiteX0" fmla="*/ 4998615 w 4998615"/>
              <a:gd name="connsiteY0" fmla="*/ 1358479 h 1358479"/>
              <a:gd name="connsiteX1" fmla="*/ 0 w 4998615"/>
              <a:gd name="connsiteY1" fmla="*/ 0 h 1358479"/>
              <a:gd name="connsiteX0" fmla="*/ 5025120 w 5025120"/>
              <a:gd name="connsiteY0" fmla="*/ 1399166 h 1399166"/>
              <a:gd name="connsiteX1" fmla="*/ 0 w 5025120"/>
              <a:gd name="connsiteY1" fmla="*/ 0 h 1399166"/>
              <a:gd name="connsiteX0" fmla="*/ 5047207 w 5047207"/>
              <a:gd name="connsiteY0" fmla="*/ 1408208 h 1408208"/>
              <a:gd name="connsiteX1" fmla="*/ 0 w 5047207"/>
              <a:gd name="connsiteY1" fmla="*/ 0 h 1408208"/>
              <a:gd name="connsiteX0" fmla="*/ 5047207 w 5047207"/>
              <a:gd name="connsiteY0" fmla="*/ 1408208 h 1408208"/>
              <a:gd name="connsiteX1" fmla="*/ 0 w 5047207"/>
              <a:gd name="connsiteY1" fmla="*/ 0 h 1408208"/>
              <a:gd name="connsiteX0" fmla="*/ 5038373 w 5038373"/>
              <a:gd name="connsiteY0" fmla="*/ 1444375 h 1444375"/>
              <a:gd name="connsiteX1" fmla="*/ 0 w 5038373"/>
              <a:gd name="connsiteY1" fmla="*/ 0 h 1444375"/>
              <a:gd name="connsiteX0" fmla="*/ 4889083 w 4889083"/>
              <a:gd name="connsiteY0" fmla="*/ 1200870 h 1200870"/>
              <a:gd name="connsiteX1" fmla="*/ 0 w 4889083"/>
              <a:gd name="connsiteY1" fmla="*/ 0 h 1200870"/>
              <a:gd name="connsiteX0" fmla="*/ 1077527 w 1077527"/>
              <a:gd name="connsiteY0" fmla="*/ 189162 h 493850"/>
              <a:gd name="connsiteX1" fmla="*/ 0 w 1077527"/>
              <a:gd name="connsiteY1" fmla="*/ 158073 h 493850"/>
              <a:gd name="connsiteX0" fmla="*/ 1077527 w 1077527"/>
              <a:gd name="connsiteY0" fmla="*/ 396715 h 396715"/>
              <a:gd name="connsiteX1" fmla="*/ 0 w 1077527"/>
              <a:gd name="connsiteY1" fmla="*/ 365626 h 396715"/>
              <a:gd name="connsiteX0" fmla="*/ 1077527 w 1077527"/>
              <a:gd name="connsiteY0" fmla="*/ 383246 h 383246"/>
              <a:gd name="connsiteX1" fmla="*/ 0 w 1077527"/>
              <a:gd name="connsiteY1" fmla="*/ 352157 h 383246"/>
              <a:gd name="connsiteX0" fmla="*/ 1077527 w 1077527"/>
              <a:gd name="connsiteY0" fmla="*/ 280147 h 280147"/>
              <a:gd name="connsiteX1" fmla="*/ 0 w 1077527"/>
              <a:gd name="connsiteY1" fmla="*/ 249058 h 280147"/>
              <a:gd name="connsiteX0" fmla="*/ 1077527 w 1077527"/>
              <a:gd name="connsiteY0" fmla="*/ 250051 h 250051"/>
              <a:gd name="connsiteX1" fmla="*/ 0 w 1077527"/>
              <a:gd name="connsiteY1" fmla="*/ 218962 h 250051"/>
              <a:gd name="connsiteX0" fmla="*/ 1077527 w 1077527"/>
              <a:gd name="connsiteY0" fmla="*/ 213586 h 287607"/>
              <a:gd name="connsiteX1" fmla="*/ 0 w 1077527"/>
              <a:gd name="connsiteY1" fmla="*/ 287607 h 287607"/>
              <a:gd name="connsiteX0" fmla="*/ 1067587 w 1067587"/>
              <a:gd name="connsiteY0" fmla="*/ 240938 h 240938"/>
              <a:gd name="connsiteX1" fmla="*/ 0 w 1067587"/>
              <a:gd name="connsiteY1" fmla="*/ 233583 h 240938"/>
              <a:gd name="connsiteX0" fmla="*/ 1067587 w 1067587"/>
              <a:gd name="connsiteY0" fmla="*/ 260056 h 260056"/>
              <a:gd name="connsiteX1" fmla="*/ 0 w 1067587"/>
              <a:gd name="connsiteY1" fmla="*/ 252701 h 260056"/>
              <a:gd name="connsiteX0" fmla="*/ 3469497 w 3469497"/>
              <a:gd name="connsiteY0" fmla="*/ 125439 h 730983"/>
              <a:gd name="connsiteX1" fmla="*/ 0 w 3469497"/>
              <a:gd name="connsiteY1" fmla="*/ 730983 h 730983"/>
              <a:gd name="connsiteX0" fmla="*/ 3469497 w 3469497"/>
              <a:gd name="connsiteY0" fmla="*/ 588205 h 1193749"/>
              <a:gd name="connsiteX1" fmla="*/ 0 w 3469497"/>
              <a:gd name="connsiteY1" fmla="*/ 1193749 h 1193749"/>
              <a:gd name="connsiteX0" fmla="*/ 4216472 w 4216472"/>
              <a:gd name="connsiteY0" fmla="*/ 681813 h 1122599"/>
              <a:gd name="connsiteX1" fmla="*/ 0 w 4216472"/>
              <a:gd name="connsiteY1" fmla="*/ 1122599 h 1122599"/>
              <a:gd name="connsiteX0" fmla="*/ 4216472 w 4216472"/>
              <a:gd name="connsiteY0" fmla="*/ 744963 h 1185749"/>
              <a:gd name="connsiteX1" fmla="*/ 0 w 4216472"/>
              <a:gd name="connsiteY1" fmla="*/ 1185749 h 1185749"/>
              <a:gd name="connsiteX0" fmla="*/ 4290214 w 4290214"/>
              <a:gd name="connsiteY0" fmla="*/ 299185 h 1690888"/>
              <a:gd name="connsiteX1" fmla="*/ 0 w 4290214"/>
              <a:gd name="connsiteY1" fmla="*/ 1690888 h 1690888"/>
              <a:gd name="connsiteX0" fmla="*/ 4290214 w 4290214"/>
              <a:gd name="connsiteY0" fmla="*/ 448093 h 1839796"/>
              <a:gd name="connsiteX1" fmla="*/ 0 w 4290214"/>
              <a:gd name="connsiteY1" fmla="*/ 1839796 h 1839796"/>
              <a:gd name="connsiteX0" fmla="*/ 4290214 w 4290214"/>
              <a:gd name="connsiteY0" fmla="*/ 586642 h 1978345"/>
              <a:gd name="connsiteX1" fmla="*/ 0 w 4290214"/>
              <a:gd name="connsiteY1" fmla="*/ 1978345 h 1978345"/>
              <a:gd name="connsiteX0" fmla="*/ 4290214 w 4290214"/>
              <a:gd name="connsiteY0" fmla="*/ 877139 h 2268842"/>
              <a:gd name="connsiteX1" fmla="*/ 0 w 4290214"/>
              <a:gd name="connsiteY1" fmla="*/ 2268842 h 2268842"/>
              <a:gd name="connsiteX0" fmla="*/ 4290214 w 4290214"/>
              <a:gd name="connsiteY0" fmla="*/ 865688 h 2257391"/>
              <a:gd name="connsiteX1" fmla="*/ 0 w 4290214"/>
              <a:gd name="connsiteY1" fmla="*/ 2257391 h 2257391"/>
              <a:gd name="connsiteX0" fmla="*/ 4290214 w 4290214"/>
              <a:gd name="connsiteY0" fmla="*/ 451745 h 1843448"/>
              <a:gd name="connsiteX1" fmla="*/ 0 w 4290214"/>
              <a:gd name="connsiteY1" fmla="*/ 1843448 h 1843448"/>
              <a:gd name="connsiteX0" fmla="*/ 4290214 w 4290214"/>
              <a:gd name="connsiteY0" fmla="*/ 778043 h 2169746"/>
              <a:gd name="connsiteX1" fmla="*/ 0 w 4290214"/>
              <a:gd name="connsiteY1" fmla="*/ 2169746 h 2169746"/>
              <a:gd name="connsiteX0" fmla="*/ 4216472 w 4216472"/>
              <a:gd name="connsiteY0" fmla="*/ 735274 h 2277916"/>
              <a:gd name="connsiteX1" fmla="*/ 0 w 4216472"/>
              <a:gd name="connsiteY1" fmla="*/ 2277916 h 2277916"/>
              <a:gd name="connsiteX0" fmla="*/ 4216472 w 4216472"/>
              <a:gd name="connsiteY0" fmla="*/ 634711 h 2177353"/>
              <a:gd name="connsiteX1" fmla="*/ 0 w 4216472"/>
              <a:gd name="connsiteY1" fmla="*/ 2177353 h 2177353"/>
              <a:gd name="connsiteX0" fmla="*/ 4233178 w 4233178"/>
              <a:gd name="connsiteY0" fmla="*/ 421290 h 1963932"/>
              <a:gd name="connsiteX1" fmla="*/ 16706 w 4233178"/>
              <a:gd name="connsiteY1" fmla="*/ 1963932 h 1963932"/>
              <a:gd name="connsiteX0" fmla="*/ 4259654 w 4259654"/>
              <a:gd name="connsiteY0" fmla="*/ 431312 h 1906491"/>
              <a:gd name="connsiteX1" fmla="*/ 16510 w 4259654"/>
              <a:gd name="connsiteY1" fmla="*/ 1906491 h 1906491"/>
            </a:gdLst>
            <a:ahLst/>
            <a:cxnLst>
              <a:cxn ang="0">
                <a:pos x="connsiteX0" y="connsiteY0"/>
              </a:cxn>
              <a:cxn ang="0">
                <a:pos x="connsiteX1" y="connsiteY1"/>
              </a:cxn>
            </a:cxnLst>
            <a:rect l="l" t="t" r="r" b="b"/>
            <a:pathLst>
              <a:path w="4259654" h="1906491">
                <a:moveTo>
                  <a:pt x="4259654" y="431312"/>
                </a:moveTo>
                <a:cubicBezTo>
                  <a:pt x="1828024" y="-813164"/>
                  <a:pt x="-204711" y="934389"/>
                  <a:pt x="16510" y="1906491"/>
                </a:cubicBezTo>
              </a:path>
            </a:pathLst>
          </a:custGeom>
          <a:noFill/>
          <a:ln w="41275" cap="rnd">
            <a:solidFill>
              <a:srgbClr val="D7191C"/>
            </a:solidFill>
            <a:round/>
            <a:headEnd type="triangle" w="lg" len="lg"/>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6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132" name="line 2">
            <a:extLst>
              <a:ext uri="{FF2B5EF4-FFF2-40B4-BE49-F238E27FC236}">
                <a16:creationId xmlns:a16="http://schemas.microsoft.com/office/drawing/2014/main" id="{8391F589-0071-C1A0-6277-4BBD4E00603D}"/>
              </a:ext>
            </a:extLst>
          </p:cNvPr>
          <p:cNvSpPr>
            <a:spLocks/>
          </p:cNvSpPr>
          <p:nvPr/>
        </p:nvSpPr>
        <p:spPr>
          <a:xfrm flipH="1">
            <a:off x="6051965" y="5145101"/>
            <a:ext cx="468464" cy="1125548"/>
          </a:xfrm>
          <a:custGeom>
            <a:avLst/>
            <a:gdLst>
              <a:gd name="connsiteX0" fmla="*/ 0 w 4420571"/>
              <a:gd name="connsiteY0" fmla="*/ 0 h 664284"/>
              <a:gd name="connsiteX1" fmla="*/ 1304622 w 4420571"/>
              <a:gd name="connsiteY1" fmla="*/ 663959 h 664284"/>
              <a:gd name="connsiteX2" fmla="*/ 4420571 w 4420571"/>
              <a:gd name="connsiteY2" fmla="*/ 81539 h 664284"/>
              <a:gd name="connsiteX0" fmla="*/ 0 w 4659364"/>
              <a:gd name="connsiteY0" fmla="*/ 2541158 h 3205161"/>
              <a:gd name="connsiteX1" fmla="*/ 1304622 w 4659364"/>
              <a:gd name="connsiteY1" fmla="*/ 3205117 h 3205161"/>
              <a:gd name="connsiteX2" fmla="*/ 4659364 w 4659364"/>
              <a:gd name="connsiteY2" fmla="*/ 0 h 3205161"/>
              <a:gd name="connsiteX0" fmla="*/ 0 w 4659364"/>
              <a:gd name="connsiteY0" fmla="*/ 2541158 h 3205165"/>
              <a:gd name="connsiteX1" fmla="*/ 1304622 w 4659364"/>
              <a:gd name="connsiteY1" fmla="*/ 3205117 h 3205165"/>
              <a:gd name="connsiteX2" fmla="*/ 4659364 w 4659364"/>
              <a:gd name="connsiteY2" fmla="*/ 0 h 3205165"/>
              <a:gd name="connsiteX0" fmla="*/ 0 w 4583649"/>
              <a:gd name="connsiteY0" fmla="*/ 2958406 h 3207395"/>
              <a:gd name="connsiteX1" fmla="*/ 1228907 w 4583649"/>
              <a:gd name="connsiteY1" fmla="*/ 3205117 h 3207395"/>
              <a:gd name="connsiteX2" fmla="*/ 4583649 w 4583649"/>
              <a:gd name="connsiteY2" fmla="*/ 0 h 3207395"/>
              <a:gd name="connsiteX0" fmla="*/ 0 w 4583649"/>
              <a:gd name="connsiteY0" fmla="*/ 2958406 h 3093400"/>
              <a:gd name="connsiteX1" fmla="*/ 1193962 w 4583649"/>
              <a:gd name="connsiteY1" fmla="*/ 2930926 h 3093400"/>
              <a:gd name="connsiteX2" fmla="*/ 4583649 w 4583649"/>
              <a:gd name="connsiteY2" fmla="*/ 0 h 3093400"/>
              <a:gd name="connsiteX0" fmla="*/ 0 w 4583649"/>
              <a:gd name="connsiteY0" fmla="*/ 2958406 h 3130054"/>
              <a:gd name="connsiteX1" fmla="*/ 1193962 w 4583649"/>
              <a:gd name="connsiteY1" fmla="*/ 2930926 h 3130054"/>
              <a:gd name="connsiteX2" fmla="*/ 4583649 w 4583649"/>
              <a:gd name="connsiteY2" fmla="*/ 0 h 3130054"/>
              <a:gd name="connsiteX0" fmla="*/ 0 w 4583649"/>
              <a:gd name="connsiteY0" fmla="*/ 2958406 h 3126793"/>
              <a:gd name="connsiteX1" fmla="*/ 1193962 w 4583649"/>
              <a:gd name="connsiteY1" fmla="*/ 2930926 h 3126793"/>
              <a:gd name="connsiteX2" fmla="*/ 4583649 w 4583649"/>
              <a:gd name="connsiteY2" fmla="*/ 0 h 3126793"/>
              <a:gd name="connsiteX0" fmla="*/ 0 w 4583649"/>
              <a:gd name="connsiteY0" fmla="*/ 2958406 h 2958406"/>
              <a:gd name="connsiteX1" fmla="*/ 4583649 w 4583649"/>
              <a:gd name="connsiteY1" fmla="*/ 0 h 2958406"/>
              <a:gd name="connsiteX0" fmla="*/ 0 w 4583649"/>
              <a:gd name="connsiteY0" fmla="*/ 2958406 h 3091949"/>
              <a:gd name="connsiteX1" fmla="*/ 4583649 w 4583649"/>
              <a:gd name="connsiteY1" fmla="*/ 0 h 3091949"/>
              <a:gd name="connsiteX0" fmla="*/ 0 w 4583649"/>
              <a:gd name="connsiteY0" fmla="*/ 2958406 h 3064215"/>
              <a:gd name="connsiteX1" fmla="*/ 4583649 w 4583649"/>
              <a:gd name="connsiteY1" fmla="*/ 0 h 3064215"/>
              <a:gd name="connsiteX0" fmla="*/ 0 w 4583649"/>
              <a:gd name="connsiteY0" fmla="*/ 2958406 h 3110087"/>
              <a:gd name="connsiteX1" fmla="*/ 4583649 w 4583649"/>
              <a:gd name="connsiteY1" fmla="*/ 0 h 3110087"/>
              <a:gd name="connsiteX0" fmla="*/ 0 w 4478814"/>
              <a:gd name="connsiteY0" fmla="*/ 3041856 h 3190765"/>
              <a:gd name="connsiteX1" fmla="*/ 4478814 w 4478814"/>
              <a:gd name="connsiteY1" fmla="*/ 0 h 3190765"/>
              <a:gd name="connsiteX0" fmla="*/ 0 w 4478814"/>
              <a:gd name="connsiteY0" fmla="*/ 3041856 h 3041856"/>
              <a:gd name="connsiteX1" fmla="*/ 4478814 w 4478814"/>
              <a:gd name="connsiteY1" fmla="*/ 0 h 3041856"/>
              <a:gd name="connsiteX0" fmla="*/ 0 w 3383864"/>
              <a:gd name="connsiteY0" fmla="*/ 2368300 h 2368300"/>
              <a:gd name="connsiteX1" fmla="*/ 3383864 w 3383864"/>
              <a:gd name="connsiteY1" fmla="*/ 0 h 2368300"/>
              <a:gd name="connsiteX0" fmla="*/ 0 w 3383864"/>
              <a:gd name="connsiteY0" fmla="*/ 2371532 h 2371532"/>
              <a:gd name="connsiteX1" fmla="*/ 3383864 w 3383864"/>
              <a:gd name="connsiteY1" fmla="*/ 3232 h 2371532"/>
              <a:gd name="connsiteX0" fmla="*/ 0 w 3383864"/>
              <a:gd name="connsiteY0" fmla="*/ 2370453 h 2370453"/>
              <a:gd name="connsiteX1" fmla="*/ 3383864 w 3383864"/>
              <a:gd name="connsiteY1" fmla="*/ 2153 h 2370453"/>
              <a:gd name="connsiteX0" fmla="*/ 0 w 3267379"/>
              <a:gd name="connsiteY0" fmla="*/ 2364510 h 2364510"/>
              <a:gd name="connsiteX1" fmla="*/ 3267379 w 3267379"/>
              <a:gd name="connsiteY1" fmla="*/ 2171 h 2364510"/>
              <a:gd name="connsiteX0" fmla="*/ 0 w 3267379"/>
              <a:gd name="connsiteY0" fmla="*/ 2362339 h 2362339"/>
              <a:gd name="connsiteX1" fmla="*/ 3267379 w 3267379"/>
              <a:gd name="connsiteY1" fmla="*/ 0 h 2362339"/>
              <a:gd name="connsiteX0" fmla="*/ 0 w 4420572"/>
              <a:gd name="connsiteY0" fmla="*/ 398903 h 3246192"/>
              <a:gd name="connsiteX1" fmla="*/ 4420572 w 4420572"/>
              <a:gd name="connsiteY1" fmla="*/ 3246191 h 3246192"/>
              <a:gd name="connsiteX0" fmla="*/ 0 w 451144"/>
              <a:gd name="connsiteY0" fmla="*/ 474853 h 2392278"/>
              <a:gd name="connsiteX1" fmla="*/ 448465 w 451144"/>
              <a:gd name="connsiteY1" fmla="*/ 2392277 h 2392278"/>
              <a:gd name="connsiteX0" fmla="*/ 464709 w 913174"/>
              <a:gd name="connsiteY0" fmla="*/ 0 h 1917427"/>
              <a:gd name="connsiteX1" fmla="*/ 913174 w 913174"/>
              <a:gd name="connsiteY1" fmla="*/ 1917424 h 1917427"/>
              <a:gd name="connsiteX0" fmla="*/ 716121 w 716121"/>
              <a:gd name="connsiteY0" fmla="*/ 0 h 1345204"/>
              <a:gd name="connsiteX1" fmla="*/ 599638 w 716121"/>
              <a:gd name="connsiteY1" fmla="*/ 1345200 h 1345204"/>
              <a:gd name="connsiteX0" fmla="*/ 593719 w 593719"/>
              <a:gd name="connsiteY0" fmla="*/ 0 h 1345203"/>
              <a:gd name="connsiteX1" fmla="*/ 477236 w 593719"/>
              <a:gd name="connsiteY1" fmla="*/ 1345200 h 1345203"/>
              <a:gd name="connsiteX0" fmla="*/ 393664 w 393664"/>
              <a:gd name="connsiteY0" fmla="*/ 0 h 1345200"/>
              <a:gd name="connsiteX1" fmla="*/ 277181 w 393664"/>
              <a:gd name="connsiteY1" fmla="*/ 1345200 h 1345200"/>
              <a:gd name="connsiteX0" fmla="*/ 143909 w 813694"/>
              <a:gd name="connsiteY0" fmla="*/ 0 h 1673037"/>
              <a:gd name="connsiteX1" fmla="*/ 813694 w 813694"/>
              <a:gd name="connsiteY1" fmla="*/ 1673037 h 1673037"/>
              <a:gd name="connsiteX0" fmla="*/ 69624 w 1846007"/>
              <a:gd name="connsiteY0" fmla="*/ 0 h 1714761"/>
              <a:gd name="connsiteX1" fmla="*/ 1846007 w 1846007"/>
              <a:gd name="connsiteY1" fmla="*/ 1714761 h 1714761"/>
              <a:gd name="connsiteX0" fmla="*/ 0 w 1776383"/>
              <a:gd name="connsiteY0" fmla="*/ 858 h 1715619"/>
              <a:gd name="connsiteX1" fmla="*/ 1776383 w 1776383"/>
              <a:gd name="connsiteY1" fmla="*/ 1715619 h 1715619"/>
              <a:gd name="connsiteX0" fmla="*/ 0 w 1776383"/>
              <a:gd name="connsiteY0" fmla="*/ 517 h 1715278"/>
              <a:gd name="connsiteX1" fmla="*/ 1776383 w 1776383"/>
              <a:gd name="connsiteY1" fmla="*/ 1715278 h 1715278"/>
              <a:gd name="connsiteX0" fmla="*/ 0 w 1776383"/>
              <a:gd name="connsiteY0" fmla="*/ 0 h 1714761"/>
              <a:gd name="connsiteX1" fmla="*/ 1776383 w 1776383"/>
              <a:gd name="connsiteY1" fmla="*/ 1714761 h 1714761"/>
              <a:gd name="connsiteX0" fmla="*/ 0 w 1741438"/>
              <a:gd name="connsiteY0" fmla="*/ 0 h 1673037"/>
              <a:gd name="connsiteX1" fmla="*/ 1741438 w 1741438"/>
              <a:gd name="connsiteY1" fmla="*/ 1673037 h 1673037"/>
              <a:gd name="connsiteX0" fmla="*/ 0 w 1887044"/>
              <a:gd name="connsiteY0" fmla="*/ 0 h 1786290"/>
              <a:gd name="connsiteX1" fmla="*/ 1887044 w 1887044"/>
              <a:gd name="connsiteY1" fmla="*/ 1786290 h 1786290"/>
              <a:gd name="connsiteX0" fmla="*/ 0 w 1887044"/>
              <a:gd name="connsiteY0" fmla="*/ 0 h 1786290"/>
              <a:gd name="connsiteX1" fmla="*/ 1887044 w 1887044"/>
              <a:gd name="connsiteY1" fmla="*/ 1786290 h 1786290"/>
              <a:gd name="connsiteX0" fmla="*/ 0 w 2917928"/>
              <a:gd name="connsiteY0" fmla="*/ 0 h 916031"/>
              <a:gd name="connsiteX1" fmla="*/ 2917928 w 2917928"/>
              <a:gd name="connsiteY1" fmla="*/ 916031 h 916031"/>
              <a:gd name="connsiteX0" fmla="*/ 0 w 2917928"/>
              <a:gd name="connsiteY0" fmla="*/ 0 h 1003615"/>
              <a:gd name="connsiteX1" fmla="*/ 2917928 w 2917928"/>
              <a:gd name="connsiteY1" fmla="*/ 916031 h 1003615"/>
              <a:gd name="connsiteX0" fmla="*/ 0 w 2952873"/>
              <a:gd name="connsiteY0" fmla="*/ 0 h 1122443"/>
              <a:gd name="connsiteX1" fmla="*/ 2952873 w 2952873"/>
              <a:gd name="connsiteY1" fmla="*/ 1041205 h 1122443"/>
              <a:gd name="connsiteX0" fmla="*/ 0 w 2952873"/>
              <a:gd name="connsiteY0" fmla="*/ 70178 h 1174871"/>
              <a:gd name="connsiteX1" fmla="*/ 2952873 w 2952873"/>
              <a:gd name="connsiteY1" fmla="*/ 1111383 h 1174871"/>
              <a:gd name="connsiteX0" fmla="*/ 0 w 2952873"/>
              <a:gd name="connsiteY0" fmla="*/ 65244 h 1216661"/>
              <a:gd name="connsiteX1" fmla="*/ 2952873 w 2952873"/>
              <a:gd name="connsiteY1" fmla="*/ 1106449 h 1216661"/>
              <a:gd name="connsiteX0" fmla="*/ 0 w 2795620"/>
              <a:gd name="connsiteY0" fmla="*/ 60098 h 1405822"/>
              <a:gd name="connsiteX1" fmla="*/ 2795620 w 2795620"/>
              <a:gd name="connsiteY1" fmla="*/ 1303966 h 1405822"/>
              <a:gd name="connsiteX0" fmla="*/ 0 w 2795620"/>
              <a:gd name="connsiteY0" fmla="*/ 174256 h 1506679"/>
              <a:gd name="connsiteX1" fmla="*/ 2795620 w 2795620"/>
              <a:gd name="connsiteY1" fmla="*/ 1418124 h 1506679"/>
              <a:gd name="connsiteX0" fmla="*/ 0 w 1852098"/>
              <a:gd name="connsiteY0" fmla="*/ 251739 h 631713"/>
              <a:gd name="connsiteX1" fmla="*/ 1852098 w 1852098"/>
              <a:gd name="connsiteY1" fmla="*/ 500175 h 631713"/>
              <a:gd name="connsiteX0" fmla="*/ 0 w 1852098"/>
              <a:gd name="connsiteY0" fmla="*/ 194977 h 834207"/>
              <a:gd name="connsiteX1" fmla="*/ 1852098 w 1852098"/>
              <a:gd name="connsiteY1" fmla="*/ 443413 h 834207"/>
              <a:gd name="connsiteX0" fmla="*/ 0 w 2125836"/>
              <a:gd name="connsiteY0" fmla="*/ 138439 h 1846355"/>
              <a:gd name="connsiteX1" fmla="*/ 2125836 w 2125836"/>
              <a:gd name="connsiteY1" fmla="*/ 1561126 h 1846355"/>
              <a:gd name="connsiteX0" fmla="*/ 0 w 2125836"/>
              <a:gd name="connsiteY0" fmla="*/ 388093 h 1810780"/>
              <a:gd name="connsiteX1" fmla="*/ 2125836 w 2125836"/>
              <a:gd name="connsiteY1" fmla="*/ 1810780 h 1810780"/>
              <a:gd name="connsiteX0" fmla="*/ 0 w 3121775"/>
              <a:gd name="connsiteY0" fmla="*/ 190945 h 3270697"/>
              <a:gd name="connsiteX1" fmla="*/ 3121775 w 3121775"/>
              <a:gd name="connsiteY1" fmla="*/ 3270697 h 3270697"/>
              <a:gd name="connsiteX0" fmla="*/ 0 w 3121775"/>
              <a:gd name="connsiteY0" fmla="*/ 38963 h 3118715"/>
              <a:gd name="connsiteX1" fmla="*/ 3121775 w 3121775"/>
              <a:gd name="connsiteY1" fmla="*/ 3118715 h 3118715"/>
              <a:gd name="connsiteX0" fmla="*/ 0 w 3168368"/>
              <a:gd name="connsiteY0" fmla="*/ 37151 h 3218233"/>
              <a:gd name="connsiteX1" fmla="*/ 3168368 w 3168368"/>
              <a:gd name="connsiteY1" fmla="*/ 3218234 h 3218233"/>
              <a:gd name="connsiteX0" fmla="*/ 0 w 3389688"/>
              <a:gd name="connsiteY0" fmla="*/ 60998 h 2377784"/>
              <a:gd name="connsiteX1" fmla="*/ 3389688 w 3389688"/>
              <a:gd name="connsiteY1" fmla="*/ 2377784 h 2377784"/>
              <a:gd name="connsiteX0" fmla="*/ 0 w 3360567"/>
              <a:gd name="connsiteY0" fmla="*/ 59963 h 2400592"/>
              <a:gd name="connsiteX1" fmla="*/ 3360567 w 3360567"/>
              <a:gd name="connsiteY1" fmla="*/ 2400592 h 2400592"/>
              <a:gd name="connsiteX0" fmla="*/ 0 w 3360567"/>
              <a:gd name="connsiteY0" fmla="*/ 44384 h 2385013"/>
              <a:gd name="connsiteX1" fmla="*/ 3360567 w 3360567"/>
              <a:gd name="connsiteY1" fmla="*/ 2385013 h 2385013"/>
              <a:gd name="connsiteX0" fmla="*/ 0 w 3360567"/>
              <a:gd name="connsiteY0" fmla="*/ 3093 h 2343722"/>
              <a:gd name="connsiteX1" fmla="*/ 3360567 w 3360567"/>
              <a:gd name="connsiteY1" fmla="*/ 2343722 h 2343722"/>
              <a:gd name="connsiteX0" fmla="*/ 0 w 1735614"/>
              <a:gd name="connsiteY0" fmla="*/ 36623 h 1030142"/>
              <a:gd name="connsiteX1" fmla="*/ 1735614 w 1735614"/>
              <a:gd name="connsiteY1" fmla="*/ 1030142 h 1030142"/>
              <a:gd name="connsiteX0" fmla="*/ 0 w 1735614"/>
              <a:gd name="connsiteY0" fmla="*/ 77298 h 1070817"/>
              <a:gd name="connsiteX1" fmla="*/ 1735614 w 1735614"/>
              <a:gd name="connsiteY1" fmla="*/ 1070817 h 1070817"/>
              <a:gd name="connsiteX0" fmla="*/ 0 w 1735614"/>
              <a:gd name="connsiteY0" fmla="*/ 18809 h 1012328"/>
              <a:gd name="connsiteX1" fmla="*/ 1735614 w 1735614"/>
              <a:gd name="connsiteY1" fmla="*/ 1012328 h 1012328"/>
              <a:gd name="connsiteX0" fmla="*/ 0 w 1825169"/>
              <a:gd name="connsiteY0" fmla="*/ 20719 h 908113"/>
              <a:gd name="connsiteX1" fmla="*/ 1825169 w 1825169"/>
              <a:gd name="connsiteY1" fmla="*/ 908113 h 908113"/>
              <a:gd name="connsiteX0" fmla="*/ 0 w 1825169"/>
              <a:gd name="connsiteY0" fmla="*/ 15114 h 936864"/>
              <a:gd name="connsiteX1" fmla="*/ 1825169 w 1825169"/>
              <a:gd name="connsiteY1" fmla="*/ 902508 h 936864"/>
              <a:gd name="connsiteX0" fmla="*/ 0 w 1825169"/>
              <a:gd name="connsiteY0" fmla="*/ 6468 h 929683"/>
              <a:gd name="connsiteX1" fmla="*/ 1825169 w 1825169"/>
              <a:gd name="connsiteY1" fmla="*/ 893862 h 929683"/>
              <a:gd name="connsiteX0" fmla="*/ 0 w 1881730"/>
              <a:gd name="connsiteY0" fmla="*/ 6612 h 901627"/>
              <a:gd name="connsiteX1" fmla="*/ 1881730 w 1881730"/>
              <a:gd name="connsiteY1" fmla="*/ 865062 h 901627"/>
              <a:gd name="connsiteX0" fmla="*/ 0 w 1821174"/>
              <a:gd name="connsiteY0" fmla="*/ 164139 h 164140"/>
              <a:gd name="connsiteX1" fmla="*/ 1821174 w 1821174"/>
              <a:gd name="connsiteY1" fmla="*/ 0 h 164140"/>
              <a:gd name="connsiteX0" fmla="*/ 0 w 1821174"/>
              <a:gd name="connsiteY0" fmla="*/ 164139 h 332094"/>
              <a:gd name="connsiteX1" fmla="*/ 1821174 w 1821174"/>
              <a:gd name="connsiteY1" fmla="*/ 0 h 332094"/>
              <a:gd name="connsiteX0" fmla="*/ 0 w 1821174"/>
              <a:gd name="connsiteY0" fmla="*/ 164139 h 387813"/>
              <a:gd name="connsiteX1" fmla="*/ 1821174 w 1821174"/>
              <a:gd name="connsiteY1" fmla="*/ 0 h 387813"/>
              <a:gd name="connsiteX0" fmla="*/ 0 w 1821174"/>
              <a:gd name="connsiteY0" fmla="*/ 164139 h 313418"/>
              <a:gd name="connsiteX1" fmla="*/ 1821174 w 1821174"/>
              <a:gd name="connsiteY1" fmla="*/ 0 h 313418"/>
              <a:gd name="connsiteX0" fmla="*/ 0 w 2281402"/>
              <a:gd name="connsiteY0" fmla="*/ 0 h 711746"/>
              <a:gd name="connsiteX1" fmla="*/ 2281402 w 2281402"/>
              <a:gd name="connsiteY1" fmla="*/ 560971 h 711746"/>
              <a:gd name="connsiteX0" fmla="*/ 0 w 2911188"/>
              <a:gd name="connsiteY0" fmla="*/ 1354064 h 1360383"/>
              <a:gd name="connsiteX1" fmla="*/ 2911188 w 2911188"/>
              <a:gd name="connsiteY1" fmla="*/ 0 h 1360383"/>
              <a:gd name="connsiteX0" fmla="*/ 0 w 2911188"/>
              <a:gd name="connsiteY0" fmla="*/ 1354064 h 1354064"/>
              <a:gd name="connsiteX1" fmla="*/ 2911188 w 2911188"/>
              <a:gd name="connsiteY1" fmla="*/ 0 h 1354064"/>
              <a:gd name="connsiteX0" fmla="*/ 0 w 2911188"/>
              <a:gd name="connsiteY0" fmla="*/ 1488383 h 1488383"/>
              <a:gd name="connsiteX1" fmla="*/ 2911188 w 2911188"/>
              <a:gd name="connsiteY1" fmla="*/ 134319 h 1488383"/>
              <a:gd name="connsiteX0" fmla="*/ 0 w 2911188"/>
              <a:gd name="connsiteY0" fmla="*/ 1395022 h 1395022"/>
              <a:gd name="connsiteX1" fmla="*/ 2911188 w 2911188"/>
              <a:gd name="connsiteY1" fmla="*/ 40958 h 1395022"/>
              <a:gd name="connsiteX0" fmla="*/ 0 w 2911188"/>
              <a:gd name="connsiteY0" fmla="*/ 1378967 h 1378967"/>
              <a:gd name="connsiteX1" fmla="*/ 2911188 w 2911188"/>
              <a:gd name="connsiteY1" fmla="*/ 24903 h 1378967"/>
              <a:gd name="connsiteX0" fmla="*/ 0 w 3141302"/>
              <a:gd name="connsiteY0" fmla="*/ 1033097 h 1033097"/>
              <a:gd name="connsiteX1" fmla="*/ 3141302 w 3141302"/>
              <a:gd name="connsiteY1" fmla="*/ 292587 h 1033097"/>
              <a:gd name="connsiteX0" fmla="*/ 0 w 1893843"/>
              <a:gd name="connsiteY0" fmla="*/ 1818878 h 1818879"/>
              <a:gd name="connsiteX1" fmla="*/ 1893843 w 1893843"/>
              <a:gd name="connsiteY1" fmla="*/ 0 h 1818879"/>
              <a:gd name="connsiteX0" fmla="*/ 0 w 1893843"/>
              <a:gd name="connsiteY0" fmla="*/ 1818878 h 1818878"/>
              <a:gd name="connsiteX1" fmla="*/ 1893843 w 1893843"/>
              <a:gd name="connsiteY1" fmla="*/ 0 h 1818878"/>
              <a:gd name="connsiteX0" fmla="*/ 0 w 1893843"/>
              <a:gd name="connsiteY0" fmla="*/ 1818878 h 1818878"/>
              <a:gd name="connsiteX1" fmla="*/ 1893843 w 1893843"/>
              <a:gd name="connsiteY1" fmla="*/ 0 h 1818878"/>
              <a:gd name="connsiteX0" fmla="*/ 0 w 1828168"/>
              <a:gd name="connsiteY0" fmla="*/ 1813708 h 1813708"/>
              <a:gd name="connsiteX1" fmla="*/ 1828168 w 1828168"/>
              <a:gd name="connsiteY1" fmla="*/ 0 h 1813708"/>
              <a:gd name="connsiteX0" fmla="*/ 0 w 1831890"/>
              <a:gd name="connsiteY0" fmla="*/ 1813708 h 1813708"/>
              <a:gd name="connsiteX1" fmla="*/ 1828168 w 1831890"/>
              <a:gd name="connsiteY1" fmla="*/ 0 h 1813708"/>
              <a:gd name="connsiteX0" fmla="*/ 0 w 1830318"/>
              <a:gd name="connsiteY0" fmla="*/ 1813708 h 1813708"/>
              <a:gd name="connsiteX1" fmla="*/ 1828168 w 1830318"/>
              <a:gd name="connsiteY1" fmla="*/ 0 h 1813708"/>
              <a:gd name="connsiteX0" fmla="*/ 0 w 1828168"/>
              <a:gd name="connsiteY0" fmla="*/ 1813708 h 1813708"/>
              <a:gd name="connsiteX1" fmla="*/ 1828168 w 1828168"/>
              <a:gd name="connsiteY1" fmla="*/ 0 h 1813708"/>
              <a:gd name="connsiteX0" fmla="*/ 0 w 98760"/>
              <a:gd name="connsiteY0" fmla="*/ 3190321 h 3190321"/>
              <a:gd name="connsiteX1" fmla="*/ 98760 w 98760"/>
              <a:gd name="connsiteY1" fmla="*/ 0 h 3190321"/>
              <a:gd name="connsiteX0" fmla="*/ 3330629 w 3331115"/>
              <a:gd name="connsiteY0" fmla="*/ 4193960 h 4193960"/>
              <a:gd name="connsiteX1" fmla="*/ 3702 w 3331115"/>
              <a:gd name="connsiteY1" fmla="*/ 0 h 4193960"/>
              <a:gd name="connsiteX0" fmla="*/ 3331208 w 3331208"/>
              <a:gd name="connsiteY0" fmla="*/ 4193960 h 4193960"/>
              <a:gd name="connsiteX1" fmla="*/ 4281 w 3331208"/>
              <a:gd name="connsiteY1" fmla="*/ 0 h 4193960"/>
              <a:gd name="connsiteX0" fmla="*/ 3326927 w 3326927"/>
              <a:gd name="connsiteY0" fmla="*/ 4202854 h 4202854"/>
              <a:gd name="connsiteX1" fmla="*/ 0 w 3326927"/>
              <a:gd name="connsiteY1" fmla="*/ 8894 h 4202854"/>
              <a:gd name="connsiteX0" fmla="*/ 3326927 w 3326927"/>
              <a:gd name="connsiteY0" fmla="*/ 4205959 h 4205959"/>
              <a:gd name="connsiteX1" fmla="*/ 0 w 3326927"/>
              <a:gd name="connsiteY1" fmla="*/ 11999 h 4205959"/>
              <a:gd name="connsiteX0" fmla="*/ 3161274 w 3161274"/>
              <a:gd name="connsiteY0" fmla="*/ 4334359 h 4334359"/>
              <a:gd name="connsiteX1" fmla="*/ 0 w 3161274"/>
              <a:gd name="connsiteY1" fmla="*/ 11553 h 4334359"/>
              <a:gd name="connsiteX0" fmla="*/ 4725031 w 4725031"/>
              <a:gd name="connsiteY0" fmla="*/ 4672397 h 4672397"/>
              <a:gd name="connsiteX1" fmla="*/ 0 w 4725031"/>
              <a:gd name="connsiteY1" fmla="*/ 10523 h 4672397"/>
              <a:gd name="connsiteX0" fmla="*/ 4725031 w 4725031"/>
              <a:gd name="connsiteY0" fmla="*/ 4661874 h 4661874"/>
              <a:gd name="connsiteX1" fmla="*/ 0 w 4725031"/>
              <a:gd name="connsiteY1" fmla="*/ 0 h 4661874"/>
              <a:gd name="connsiteX0" fmla="*/ 4758161 w 4758161"/>
              <a:gd name="connsiteY0" fmla="*/ 4621186 h 4621186"/>
              <a:gd name="connsiteX1" fmla="*/ 0 w 4758161"/>
              <a:gd name="connsiteY1" fmla="*/ 0 h 4621186"/>
              <a:gd name="connsiteX0" fmla="*/ 4731657 w 4731657"/>
              <a:gd name="connsiteY0" fmla="*/ 3820988 h 3820988"/>
              <a:gd name="connsiteX1" fmla="*/ 0 w 4731657"/>
              <a:gd name="connsiteY1" fmla="*/ 0 h 3820988"/>
              <a:gd name="connsiteX0" fmla="*/ 4731657 w 4731657"/>
              <a:gd name="connsiteY0" fmla="*/ 3820988 h 3820988"/>
              <a:gd name="connsiteX1" fmla="*/ 0 w 4731657"/>
              <a:gd name="connsiteY1" fmla="*/ 0 h 3820988"/>
              <a:gd name="connsiteX0" fmla="*/ 4685275 w 4685275"/>
              <a:gd name="connsiteY0" fmla="*/ 3759956 h 3759956"/>
              <a:gd name="connsiteX1" fmla="*/ 0 w 4685275"/>
              <a:gd name="connsiteY1" fmla="*/ 0 h 3759956"/>
              <a:gd name="connsiteX0" fmla="*/ 4764788 w 4764788"/>
              <a:gd name="connsiteY0" fmla="*/ 3895583 h 3895583"/>
              <a:gd name="connsiteX1" fmla="*/ 0 w 4764788"/>
              <a:gd name="connsiteY1" fmla="*/ 0 h 3895583"/>
              <a:gd name="connsiteX0" fmla="*/ 4764788 w 4764788"/>
              <a:gd name="connsiteY0" fmla="*/ 3895583 h 3895583"/>
              <a:gd name="connsiteX1" fmla="*/ 0 w 4764788"/>
              <a:gd name="connsiteY1" fmla="*/ 0 h 3895583"/>
              <a:gd name="connsiteX0" fmla="*/ 4566006 w 4566006"/>
              <a:gd name="connsiteY0" fmla="*/ 312372 h 1308444"/>
              <a:gd name="connsiteX1" fmla="*/ 0 w 4566006"/>
              <a:gd name="connsiteY1" fmla="*/ 1285794 h 1308444"/>
              <a:gd name="connsiteX0" fmla="*/ 4566006 w 4566006"/>
              <a:gd name="connsiteY0" fmla="*/ 127986 h 1129758"/>
              <a:gd name="connsiteX1" fmla="*/ 0 w 4566006"/>
              <a:gd name="connsiteY1" fmla="*/ 1101408 h 1129758"/>
              <a:gd name="connsiteX0" fmla="*/ 4566006 w 4566006"/>
              <a:gd name="connsiteY0" fmla="*/ 114911 h 1179223"/>
              <a:gd name="connsiteX1" fmla="*/ 0 w 4566006"/>
              <a:gd name="connsiteY1" fmla="*/ 1088333 h 1179223"/>
              <a:gd name="connsiteX0" fmla="*/ 4566006 w 4566006"/>
              <a:gd name="connsiteY0" fmla="*/ 160813 h 1220135"/>
              <a:gd name="connsiteX1" fmla="*/ 0 w 4566006"/>
              <a:gd name="connsiteY1" fmla="*/ 1134235 h 1220135"/>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836978 w 4836978"/>
              <a:gd name="connsiteY0" fmla="*/ 1604251 h 1604251"/>
              <a:gd name="connsiteX1" fmla="*/ 0 w 4836978"/>
              <a:gd name="connsiteY1" fmla="*/ 0 h 1604251"/>
              <a:gd name="connsiteX0" fmla="*/ 4836978 w 4836978"/>
              <a:gd name="connsiteY0" fmla="*/ 1604251 h 1604251"/>
              <a:gd name="connsiteX1" fmla="*/ 0 w 4836978"/>
              <a:gd name="connsiteY1" fmla="*/ 0 h 1604251"/>
              <a:gd name="connsiteX0" fmla="*/ 4855451 w 4855451"/>
              <a:gd name="connsiteY0" fmla="*/ 1434102 h 1434102"/>
              <a:gd name="connsiteX1" fmla="*/ 0 w 4855451"/>
              <a:gd name="connsiteY1" fmla="*/ 0 h 1434102"/>
              <a:gd name="connsiteX0" fmla="*/ 4869306 w 4869306"/>
              <a:gd name="connsiteY0" fmla="*/ 1462460 h 1462460"/>
              <a:gd name="connsiteX1" fmla="*/ 0 w 4869306"/>
              <a:gd name="connsiteY1" fmla="*/ 0 h 1462460"/>
              <a:gd name="connsiteX0" fmla="*/ 4998615 w 4998615"/>
              <a:gd name="connsiteY0" fmla="*/ 1358479 h 1358479"/>
              <a:gd name="connsiteX1" fmla="*/ 0 w 4998615"/>
              <a:gd name="connsiteY1" fmla="*/ 0 h 1358479"/>
              <a:gd name="connsiteX0" fmla="*/ 4998615 w 4998615"/>
              <a:gd name="connsiteY0" fmla="*/ 1358479 h 1358479"/>
              <a:gd name="connsiteX1" fmla="*/ 0 w 4998615"/>
              <a:gd name="connsiteY1" fmla="*/ 0 h 1358479"/>
              <a:gd name="connsiteX0" fmla="*/ 5025120 w 5025120"/>
              <a:gd name="connsiteY0" fmla="*/ 1399166 h 1399166"/>
              <a:gd name="connsiteX1" fmla="*/ 0 w 5025120"/>
              <a:gd name="connsiteY1" fmla="*/ 0 h 1399166"/>
              <a:gd name="connsiteX0" fmla="*/ 5047207 w 5047207"/>
              <a:gd name="connsiteY0" fmla="*/ 1408208 h 1408208"/>
              <a:gd name="connsiteX1" fmla="*/ 0 w 5047207"/>
              <a:gd name="connsiteY1" fmla="*/ 0 h 1408208"/>
              <a:gd name="connsiteX0" fmla="*/ 5047207 w 5047207"/>
              <a:gd name="connsiteY0" fmla="*/ 1408208 h 1408208"/>
              <a:gd name="connsiteX1" fmla="*/ 0 w 5047207"/>
              <a:gd name="connsiteY1" fmla="*/ 0 h 1408208"/>
              <a:gd name="connsiteX0" fmla="*/ 5038373 w 5038373"/>
              <a:gd name="connsiteY0" fmla="*/ 1444375 h 1444375"/>
              <a:gd name="connsiteX1" fmla="*/ 0 w 5038373"/>
              <a:gd name="connsiteY1" fmla="*/ 0 h 1444375"/>
              <a:gd name="connsiteX0" fmla="*/ 4889083 w 4889083"/>
              <a:gd name="connsiteY0" fmla="*/ 1200870 h 1200870"/>
              <a:gd name="connsiteX1" fmla="*/ 0 w 4889083"/>
              <a:gd name="connsiteY1" fmla="*/ 0 h 1200870"/>
              <a:gd name="connsiteX0" fmla="*/ 1077527 w 1077527"/>
              <a:gd name="connsiteY0" fmla="*/ 189162 h 493850"/>
              <a:gd name="connsiteX1" fmla="*/ 0 w 1077527"/>
              <a:gd name="connsiteY1" fmla="*/ 158073 h 493850"/>
              <a:gd name="connsiteX0" fmla="*/ 1077527 w 1077527"/>
              <a:gd name="connsiteY0" fmla="*/ 396715 h 396715"/>
              <a:gd name="connsiteX1" fmla="*/ 0 w 1077527"/>
              <a:gd name="connsiteY1" fmla="*/ 365626 h 396715"/>
              <a:gd name="connsiteX0" fmla="*/ 1077527 w 1077527"/>
              <a:gd name="connsiteY0" fmla="*/ 383246 h 383246"/>
              <a:gd name="connsiteX1" fmla="*/ 0 w 1077527"/>
              <a:gd name="connsiteY1" fmla="*/ 352157 h 383246"/>
              <a:gd name="connsiteX0" fmla="*/ 1077527 w 1077527"/>
              <a:gd name="connsiteY0" fmla="*/ 280147 h 280147"/>
              <a:gd name="connsiteX1" fmla="*/ 0 w 1077527"/>
              <a:gd name="connsiteY1" fmla="*/ 249058 h 280147"/>
              <a:gd name="connsiteX0" fmla="*/ 1077527 w 1077527"/>
              <a:gd name="connsiteY0" fmla="*/ 250051 h 250051"/>
              <a:gd name="connsiteX1" fmla="*/ 0 w 1077527"/>
              <a:gd name="connsiteY1" fmla="*/ 218962 h 250051"/>
              <a:gd name="connsiteX0" fmla="*/ 1077527 w 1077527"/>
              <a:gd name="connsiteY0" fmla="*/ 213586 h 287607"/>
              <a:gd name="connsiteX1" fmla="*/ 0 w 1077527"/>
              <a:gd name="connsiteY1" fmla="*/ 287607 h 287607"/>
              <a:gd name="connsiteX0" fmla="*/ 1067587 w 1067587"/>
              <a:gd name="connsiteY0" fmla="*/ 240938 h 240938"/>
              <a:gd name="connsiteX1" fmla="*/ 0 w 1067587"/>
              <a:gd name="connsiteY1" fmla="*/ 233583 h 240938"/>
              <a:gd name="connsiteX0" fmla="*/ 1067587 w 1067587"/>
              <a:gd name="connsiteY0" fmla="*/ 260056 h 260056"/>
              <a:gd name="connsiteX1" fmla="*/ 0 w 1067587"/>
              <a:gd name="connsiteY1" fmla="*/ 252701 h 260056"/>
              <a:gd name="connsiteX0" fmla="*/ 772726 w 772726"/>
              <a:gd name="connsiteY0" fmla="*/ 151969 h 558275"/>
              <a:gd name="connsiteX1" fmla="*/ 0 w 772726"/>
              <a:gd name="connsiteY1" fmla="*/ 558275 h 558275"/>
              <a:gd name="connsiteX0" fmla="*/ 772726 w 772726"/>
              <a:gd name="connsiteY0" fmla="*/ 0 h 406306"/>
              <a:gd name="connsiteX1" fmla="*/ 0 w 772726"/>
              <a:gd name="connsiteY1" fmla="*/ 406306 h 406306"/>
              <a:gd name="connsiteX0" fmla="*/ 221942 w 221942"/>
              <a:gd name="connsiteY0" fmla="*/ 0 h 531761"/>
              <a:gd name="connsiteX1" fmla="*/ 5807 w 221942"/>
              <a:gd name="connsiteY1" fmla="*/ 531761 h 531761"/>
              <a:gd name="connsiteX0" fmla="*/ 311503 w 311503"/>
              <a:gd name="connsiteY0" fmla="*/ 0 h 531761"/>
              <a:gd name="connsiteX1" fmla="*/ 95368 w 311503"/>
              <a:gd name="connsiteY1" fmla="*/ 531761 h 531761"/>
              <a:gd name="connsiteX0" fmla="*/ 241316 w 241316"/>
              <a:gd name="connsiteY0" fmla="*/ 0 h 531761"/>
              <a:gd name="connsiteX1" fmla="*/ 25181 w 241316"/>
              <a:gd name="connsiteY1" fmla="*/ 531761 h 531761"/>
              <a:gd name="connsiteX0" fmla="*/ 237349 w 237349"/>
              <a:gd name="connsiteY0" fmla="*/ 0 h 562277"/>
              <a:gd name="connsiteX1" fmla="*/ 27841 w 237349"/>
              <a:gd name="connsiteY1" fmla="*/ 562277 h 562277"/>
              <a:gd name="connsiteX0" fmla="*/ 234232 w 234232"/>
              <a:gd name="connsiteY0" fmla="*/ 0 h 575959"/>
              <a:gd name="connsiteX1" fmla="*/ 30071 w 234232"/>
              <a:gd name="connsiteY1" fmla="*/ 575959 h 575959"/>
            </a:gdLst>
            <a:ahLst/>
            <a:cxnLst>
              <a:cxn ang="0">
                <a:pos x="connsiteX0" y="connsiteY0"/>
              </a:cxn>
              <a:cxn ang="0">
                <a:pos x="connsiteX1" y="connsiteY1"/>
              </a:cxn>
            </a:cxnLst>
            <a:rect l="l" t="t" r="r" b="b"/>
            <a:pathLst>
              <a:path w="234232" h="575959">
                <a:moveTo>
                  <a:pt x="234232" y="0"/>
                </a:moveTo>
                <a:cubicBezTo>
                  <a:pt x="-112318" y="99541"/>
                  <a:pt x="27379" y="457645"/>
                  <a:pt x="30071" y="575959"/>
                </a:cubicBezTo>
              </a:path>
            </a:pathLst>
          </a:custGeom>
          <a:noFill/>
          <a:ln w="41275" cap="rnd">
            <a:solidFill>
              <a:srgbClr val="D7191C"/>
            </a:solidFill>
            <a:round/>
            <a:headEnd type="none" w="sm" len="sm"/>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6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133" name="line 3">
            <a:extLst>
              <a:ext uri="{FF2B5EF4-FFF2-40B4-BE49-F238E27FC236}">
                <a16:creationId xmlns:a16="http://schemas.microsoft.com/office/drawing/2014/main" id="{01F8F5AC-2FE3-B73B-5C15-1E288D50253D}"/>
              </a:ext>
            </a:extLst>
          </p:cNvPr>
          <p:cNvSpPr>
            <a:spLocks/>
          </p:cNvSpPr>
          <p:nvPr/>
        </p:nvSpPr>
        <p:spPr>
          <a:xfrm flipH="1">
            <a:off x="6047961" y="5145178"/>
            <a:ext cx="757214" cy="787384"/>
          </a:xfrm>
          <a:custGeom>
            <a:avLst/>
            <a:gdLst>
              <a:gd name="connsiteX0" fmla="*/ 0 w 4420571"/>
              <a:gd name="connsiteY0" fmla="*/ 0 h 664284"/>
              <a:gd name="connsiteX1" fmla="*/ 1304622 w 4420571"/>
              <a:gd name="connsiteY1" fmla="*/ 663959 h 664284"/>
              <a:gd name="connsiteX2" fmla="*/ 4420571 w 4420571"/>
              <a:gd name="connsiteY2" fmla="*/ 81539 h 664284"/>
              <a:gd name="connsiteX0" fmla="*/ 0 w 4659364"/>
              <a:gd name="connsiteY0" fmla="*/ 2541158 h 3205161"/>
              <a:gd name="connsiteX1" fmla="*/ 1304622 w 4659364"/>
              <a:gd name="connsiteY1" fmla="*/ 3205117 h 3205161"/>
              <a:gd name="connsiteX2" fmla="*/ 4659364 w 4659364"/>
              <a:gd name="connsiteY2" fmla="*/ 0 h 3205161"/>
              <a:gd name="connsiteX0" fmla="*/ 0 w 4659364"/>
              <a:gd name="connsiteY0" fmla="*/ 2541158 h 3205165"/>
              <a:gd name="connsiteX1" fmla="*/ 1304622 w 4659364"/>
              <a:gd name="connsiteY1" fmla="*/ 3205117 h 3205165"/>
              <a:gd name="connsiteX2" fmla="*/ 4659364 w 4659364"/>
              <a:gd name="connsiteY2" fmla="*/ 0 h 3205165"/>
              <a:gd name="connsiteX0" fmla="*/ 0 w 4583649"/>
              <a:gd name="connsiteY0" fmla="*/ 2958406 h 3207395"/>
              <a:gd name="connsiteX1" fmla="*/ 1228907 w 4583649"/>
              <a:gd name="connsiteY1" fmla="*/ 3205117 h 3207395"/>
              <a:gd name="connsiteX2" fmla="*/ 4583649 w 4583649"/>
              <a:gd name="connsiteY2" fmla="*/ 0 h 3207395"/>
              <a:gd name="connsiteX0" fmla="*/ 0 w 4583649"/>
              <a:gd name="connsiteY0" fmla="*/ 2958406 h 3093400"/>
              <a:gd name="connsiteX1" fmla="*/ 1193962 w 4583649"/>
              <a:gd name="connsiteY1" fmla="*/ 2930926 h 3093400"/>
              <a:gd name="connsiteX2" fmla="*/ 4583649 w 4583649"/>
              <a:gd name="connsiteY2" fmla="*/ 0 h 3093400"/>
              <a:gd name="connsiteX0" fmla="*/ 0 w 4583649"/>
              <a:gd name="connsiteY0" fmla="*/ 2958406 h 3130054"/>
              <a:gd name="connsiteX1" fmla="*/ 1193962 w 4583649"/>
              <a:gd name="connsiteY1" fmla="*/ 2930926 h 3130054"/>
              <a:gd name="connsiteX2" fmla="*/ 4583649 w 4583649"/>
              <a:gd name="connsiteY2" fmla="*/ 0 h 3130054"/>
              <a:gd name="connsiteX0" fmla="*/ 0 w 4583649"/>
              <a:gd name="connsiteY0" fmla="*/ 2958406 h 3126793"/>
              <a:gd name="connsiteX1" fmla="*/ 1193962 w 4583649"/>
              <a:gd name="connsiteY1" fmla="*/ 2930926 h 3126793"/>
              <a:gd name="connsiteX2" fmla="*/ 4583649 w 4583649"/>
              <a:gd name="connsiteY2" fmla="*/ 0 h 3126793"/>
              <a:gd name="connsiteX0" fmla="*/ 0 w 4583649"/>
              <a:gd name="connsiteY0" fmla="*/ 2958406 h 2958406"/>
              <a:gd name="connsiteX1" fmla="*/ 4583649 w 4583649"/>
              <a:gd name="connsiteY1" fmla="*/ 0 h 2958406"/>
              <a:gd name="connsiteX0" fmla="*/ 0 w 4583649"/>
              <a:gd name="connsiteY0" fmla="*/ 2958406 h 3091949"/>
              <a:gd name="connsiteX1" fmla="*/ 4583649 w 4583649"/>
              <a:gd name="connsiteY1" fmla="*/ 0 h 3091949"/>
              <a:gd name="connsiteX0" fmla="*/ 0 w 4583649"/>
              <a:gd name="connsiteY0" fmla="*/ 2958406 h 3064215"/>
              <a:gd name="connsiteX1" fmla="*/ 4583649 w 4583649"/>
              <a:gd name="connsiteY1" fmla="*/ 0 h 3064215"/>
              <a:gd name="connsiteX0" fmla="*/ 0 w 4583649"/>
              <a:gd name="connsiteY0" fmla="*/ 2958406 h 3110087"/>
              <a:gd name="connsiteX1" fmla="*/ 4583649 w 4583649"/>
              <a:gd name="connsiteY1" fmla="*/ 0 h 3110087"/>
              <a:gd name="connsiteX0" fmla="*/ 0 w 4478814"/>
              <a:gd name="connsiteY0" fmla="*/ 3041856 h 3190765"/>
              <a:gd name="connsiteX1" fmla="*/ 4478814 w 4478814"/>
              <a:gd name="connsiteY1" fmla="*/ 0 h 3190765"/>
              <a:gd name="connsiteX0" fmla="*/ 0 w 4478814"/>
              <a:gd name="connsiteY0" fmla="*/ 3041856 h 3041856"/>
              <a:gd name="connsiteX1" fmla="*/ 4478814 w 4478814"/>
              <a:gd name="connsiteY1" fmla="*/ 0 h 3041856"/>
              <a:gd name="connsiteX0" fmla="*/ 0 w 3383864"/>
              <a:gd name="connsiteY0" fmla="*/ 2368300 h 2368300"/>
              <a:gd name="connsiteX1" fmla="*/ 3383864 w 3383864"/>
              <a:gd name="connsiteY1" fmla="*/ 0 h 2368300"/>
              <a:gd name="connsiteX0" fmla="*/ 0 w 3383864"/>
              <a:gd name="connsiteY0" fmla="*/ 2371532 h 2371532"/>
              <a:gd name="connsiteX1" fmla="*/ 3383864 w 3383864"/>
              <a:gd name="connsiteY1" fmla="*/ 3232 h 2371532"/>
              <a:gd name="connsiteX0" fmla="*/ 0 w 3383864"/>
              <a:gd name="connsiteY0" fmla="*/ 2370453 h 2370453"/>
              <a:gd name="connsiteX1" fmla="*/ 3383864 w 3383864"/>
              <a:gd name="connsiteY1" fmla="*/ 2153 h 2370453"/>
              <a:gd name="connsiteX0" fmla="*/ 0 w 3267379"/>
              <a:gd name="connsiteY0" fmla="*/ 2364510 h 2364510"/>
              <a:gd name="connsiteX1" fmla="*/ 3267379 w 3267379"/>
              <a:gd name="connsiteY1" fmla="*/ 2171 h 2364510"/>
              <a:gd name="connsiteX0" fmla="*/ 0 w 3267379"/>
              <a:gd name="connsiteY0" fmla="*/ 2362339 h 2362339"/>
              <a:gd name="connsiteX1" fmla="*/ 3267379 w 3267379"/>
              <a:gd name="connsiteY1" fmla="*/ 0 h 2362339"/>
              <a:gd name="connsiteX0" fmla="*/ 0 w 4420572"/>
              <a:gd name="connsiteY0" fmla="*/ 398903 h 3246192"/>
              <a:gd name="connsiteX1" fmla="*/ 4420572 w 4420572"/>
              <a:gd name="connsiteY1" fmla="*/ 3246191 h 3246192"/>
              <a:gd name="connsiteX0" fmla="*/ 0 w 451144"/>
              <a:gd name="connsiteY0" fmla="*/ 474853 h 2392278"/>
              <a:gd name="connsiteX1" fmla="*/ 448465 w 451144"/>
              <a:gd name="connsiteY1" fmla="*/ 2392277 h 2392278"/>
              <a:gd name="connsiteX0" fmla="*/ 464709 w 913174"/>
              <a:gd name="connsiteY0" fmla="*/ 0 h 1917427"/>
              <a:gd name="connsiteX1" fmla="*/ 913174 w 913174"/>
              <a:gd name="connsiteY1" fmla="*/ 1917424 h 1917427"/>
              <a:gd name="connsiteX0" fmla="*/ 716121 w 716121"/>
              <a:gd name="connsiteY0" fmla="*/ 0 h 1345204"/>
              <a:gd name="connsiteX1" fmla="*/ 599638 w 716121"/>
              <a:gd name="connsiteY1" fmla="*/ 1345200 h 1345204"/>
              <a:gd name="connsiteX0" fmla="*/ 593719 w 593719"/>
              <a:gd name="connsiteY0" fmla="*/ 0 h 1345203"/>
              <a:gd name="connsiteX1" fmla="*/ 477236 w 593719"/>
              <a:gd name="connsiteY1" fmla="*/ 1345200 h 1345203"/>
              <a:gd name="connsiteX0" fmla="*/ 393664 w 393664"/>
              <a:gd name="connsiteY0" fmla="*/ 0 h 1345200"/>
              <a:gd name="connsiteX1" fmla="*/ 277181 w 393664"/>
              <a:gd name="connsiteY1" fmla="*/ 1345200 h 1345200"/>
              <a:gd name="connsiteX0" fmla="*/ 143909 w 813694"/>
              <a:gd name="connsiteY0" fmla="*/ 0 h 1673037"/>
              <a:gd name="connsiteX1" fmla="*/ 813694 w 813694"/>
              <a:gd name="connsiteY1" fmla="*/ 1673037 h 1673037"/>
              <a:gd name="connsiteX0" fmla="*/ 69624 w 1846007"/>
              <a:gd name="connsiteY0" fmla="*/ 0 h 1714761"/>
              <a:gd name="connsiteX1" fmla="*/ 1846007 w 1846007"/>
              <a:gd name="connsiteY1" fmla="*/ 1714761 h 1714761"/>
              <a:gd name="connsiteX0" fmla="*/ 0 w 1776383"/>
              <a:gd name="connsiteY0" fmla="*/ 858 h 1715619"/>
              <a:gd name="connsiteX1" fmla="*/ 1776383 w 1776383"/>
              <a:gd name="connsiteY1" fmla="*/ 1715619 h 1715619"/>
              <a:gd name="connsiteX0" fmla="*/ 0 w 1776383"/>
              <a:gd name="connsiteY0" fmla="*/ 517 h 1715278"/>
              <a:gd name="connsiteX1" fmla="*/ 1776383 w 1776383"/>
              <a:gd name="connsiteY1" fmla="*/ 1715278 h 1715278"/>
              <a:gd name="connsiteX0" fmla="*/ 0 w 1776383"/>
              <a:gd name="connsiteY0" fmla="*/ 0 h 1714761"/>
              <a:gd name="connsiteX1" fmla="*/ 1776383 w 1776383"/>
              <a:gd name="connsiteY1" fmla="*/ 1714761 h 1714761"/>
              <a:gd name="connsiteX0" fmla="*/ 0 w 1741438"/>
              <a:gd name="connsiteY0" fmla="*/ 0 h 1673037"/>
              <a:gd name="connsiteX1" fmla="*/ 1741438 w 1741438"/>
              <a:gd name="connsiteY1" fmla="*/ 1673037 h 1673037"/>
              <a:gd name="connsiteX0" fmla="*/ 0 w 1887044"/>
              <a:gd name="connsiteY0" fmla="*/ 0 h 1786290"/>
              <a:gd name="connsiteX1" fmla="*/ 1887044 w 1887044"/>
              <a:gd name="connsiteY1" fmla="*/ 1786290 h 1786290"/>
              <a:gd name="connsiteX0" fmla="*/ 0 w 1887044"/>
              <a:gd name="connsiteY0" fmla="*/ 0 h 1786290"/>
              <a:gd name="connsiteX1" fmla="*/ 1887044 w 1887044"/>
              <a:gd name="connsiteY1" fmla="*/ 1786290 h 1786290"/>
              <a:gd name="connsiteX0" fmla="*/ 0 w 2917928"/>
              <a:gd name="connsiteY0" fmla="*/ 0 h 916031"/>
              <a:gd name="connsiteX1" fmla="*/ 2917928 w 2917928"/>
              <a:gd name="connsiteY1" fmla="*/ 916031 h 916031"/>
              <a:gd name="connsiteX0" fmla="*/ 0 w 2917928"/>
              <a:gd name="connsiteY0" fmla="*/ 0 h 1003615"/>
              <a:gd name="connsiteX1" fmla="*/ 2917928 w 2917928"/>
              <a:gd name="connsiteY1" fmla="*/ 916031 h 1003615"/>
              <a:gd name="connsiteX0" fmla="*/ 0 w 2952873"/>
              <a:gd name="connsiteY0" fmla="*/ 0 h 1122443"/>
              <a:gd name="connsiteX1" fmla="*/ 2952873 w 2952873"/>
              <a:gd name="connsiteY1" fmla="*/ 1041205 h 1122443"/>
              <a:gd name="connsiteX0" fmla="*/ 0 w 2952873"/>
              <a:gd name="connsiteY0" fmla="*/ 70178 h 1174871"/>
              <a:gd name="connsiteX1" fmla="*/ 2952873 w 2952873"/>
              <a:gd name="connsiteY1" fmla="*/ 1111383 h 1174871"/>
              <a:gd name="connsiteX0" fmla="*/ 0 w 2952873"/>
              <a:gd name="connsiteY0" fmla="*/ 65244 h 1216661"/>
              <a:gd name="connsiteX1" fmla="*/ 2952873 w 2952873"/>
              <a:gd name="connsiteY1" fmla="*/ 1106449 h 1216661"/>
              <a:gd name="connsiteX0" fmla="*/ 0 w 2795620"/>
              <a:gd name="connsiteY0" fmla="*/ 60098 h 1405822"/>
              <a:gd name="connsiteX1" fmla="*/ 2795620 w 2795620"/>
              <a:gd name="connsiteY1" fmla="*/ 1303966 h 1405822"/>
              <a:gd name="connsiteX0" fmla="*/ 0 w 2795620"/>
              <a:gd name="connsiteY0" fmla="*/ 174256 h 1506679"/>
              <a:gd name="connsiteX1" fmla="*/ 2795620 w 2795620"/>
              <a:gd name="connsiteY1" fmla="*/ 1418124 h 1506679"/>
              <a:gd name="connsiteX0" fmla="*/ 0 w 1852098"/>
              <a:gd name="connsiteY0" fmla="*/ 251739 h 631713"/>
              <a:gd name="connsiteX1" fmla="*/ 1852098 w 1852098"/>
              <a:gd name="connsiteY1" fmla="*/ 500175 h 631713"/>
              <a:gd name="connsiteX0" fmla="*/ 0 w 1852098"/>
              <a:gd name="connsiteY0" fmla="*/ 194977 h 834207"/>
              <a:gd name="connsiteX1" fmla="*/ 1852098 w 1852098"/>
              <a:gd name="connsiteY1" fmla="*/ 443413 h 834207"/>
              <a:gd name="connsiteX0" fmla="*/ 0 w 2125836"/>
              <a:gd name="connsiteY0" fmla="*/ 138439 h 1846355"/>
              <a:gd name="connsiteX1" fmla="*/ 2125836 w 2125836"/>
              <a:gd name="connsiteY1" fmla="*/ 1561126 h 1846355"/>
              <a:gd name="connsiteX0" fmla="*/ 0 w 2125836"/>
              <a:gd name="connsiteY0" fmla="*/ 388093 h 1810780"/>
              <a:gd name="connsiteX1" fmla="*/ 2125836 w 2125836"/>
              <a:gd name="connsiteY1" fmla="*/ 1810780 h 1810780"/>
              <a:gd name="connsiteX0" fmla="*/ 0 w 3121775"/>
              <a:gd name="connsiteY0" fmla="*/ 190945 h 3270697"/>
              <a:gd name="connsiteX1" fmla="*/ 3121775 w 3121775"/>
              <a:gd name="connsiteY1" fmla="*/ 3270697 h 3270697"/>
              <a:gd name="connsiteX0" fmla="*/ 0 w 3121775"/>
              <a:gd name="connsiteY0" fmla="*/ 38963 h 3118715"/>
              <a:gd name="connsiteX1" fmla="*/ 3121775 w 3121775"/>
              <a:gd name="connsiteY1" fmla="*/ 3118715 h 3118715"/>
              <a:gd name="connsiteX0" fmla="*/ 0 w 3168368"/>
              <a:gd name="connsiteY0" fmla="*/ 37151 h 3218233"/>
              <a:gd name="connsiteX1" fmla="*/ 3168368 w 3168368"/>
              <a:gd name="connsiteY1" fmla="*/ 3218234 h 3218233"/>
              <a:gd name="connsiteX0" fmla="*/ 0 w 3389688"/>
              <a:gd name="connsiteY0" fmla="*/ 60998 h 2377784"/>
              <a:gd name="connsiteX1" fmla="*/ 3389688 w 3389688"/>
              <a:gd name="connsiteY1" fmla="*/ 2377784 h 2377784"/>
              <a:gd name="connsiteX0" fmla="*/ 0 w 3360567"/>
              <a:gd name="connsiteY0" fmla="*/ 59963 h 2400592"/>
              <a:gd name="connsiteX1" fmla="*/ 3360567 w 3360567"/>
              <a:gd name="connsiteY1" fmla="*/ 2400592 h 2400592"/>
              <a:gd name="connsiteX0" fmla="*/ 0 w 3360567"/>
              <a:gd name="connsiteY0" fmla="*/ 44384 h 2385013"/>
              <a:gd name="connsiteX1" fmla="*/ 3360567 w 3360567"/>
              <a:gd name="connsiteY1" fmla="*/ 2385013 h 2385013"/>
              <a:gd name="connsiteX0" fmla="*/ 0 w 3360567"/>
              <a:gd name="connsiteY0" fmla="*/ 3093 h 2343722"/>
              <a:gd name="connsiteX1" fmla="*/ 3360567 w 3360567"/>
              <a:gd name="connsiteY1" fmla="*/ 2343722 h 2343722"/>
              <a:gd name="connsiteX0" fmla="*/ 0 w 1735614"/>
              <a:gd name="connsiteY0" fmla="*/ 36623 h 1030142"/>
              <a:gd name="connsiteX1" fmla="*/ 1735614 w 1735614"/>
              <a:gd name="connsiteY1" fmla="*/ 1030142 h 1030142"/>
              <a:gd name="connsiteX0" fmla="*/ 0 w 1735614"/>
              <a:gd name="connsiteY0" fmla="*/ 77298 h 1070817"/>
              <a:gd name="connsiteX1" fmla="*/ 1735614 w 1735614"/>
              <a:gd name="connsiteY1" fmla="*/ 1070817 h 1070817"/>
              <a:gd name="connsiteX0" fmla="*/ 0 w 1735614"/>
              <a:gd name="connsiteY0" fmla="*/ 18809 h 1012328"/>
              <a:gd name="connsiteX1" fmla="*/ 1735614 w 1735614"/>
              <a:gd name="connsiteY1" fmla="*/ 1012328 h 1012328"/>
              <a:gd name="connsiteX0" fmla="*/ 0 w 1825169"/>
              <a:gd name="connsiteY0" fmla="*/ 20719 h 908113"/>
              <a:gd name="connsiteX1" fmla="*/ 1825169 w 1825169"/>
              <a:gd name="connsiteY1" fmla="*/ 908113 h 908113"/>
              <a:gd name="connsiteX0" fmla="*/ 0 w 1825169"/>
              <a:gd name="connsiteY0" fmla="*/ 15114 h 936864"/>
              <a:gd name="connsiteX1" fmla="*/ 1825169 w 1825169"/>
              <a:gd name="connsiteY1" fmla="*/ 902508 h 936864"/>
              <a:gd name="connsiteX0" fmla="*/ 0 w 1825169"/>
              <a:gd name="connsiteY0" fmla="*/ 6468 h 929683"/>
              <a:gd name="connsiteX1" fmla="*/ 1825169 w 1825169"/>
              <a:gd name="connsiteY1" fmla="*/ 893862 h 929683"/>
              <a:gd name="connsiteX0" fmla="*/ 0 w 1881730"/>
              <a:gd name="connsiteY0" fmla="*/ 6612 h 901627"/>
              <a:gd name="connsiteX1" fmla="*/ 1881730 w 1881730"/>
              <a:gd name="connsiteY1" fmla="*/ 865062 h 901627"/>
              <a:gd name="connsiteX0" fmla="*/ 0 w 1821174"/>
              <a:gd name="connsiteY0" fmla="*/ 164139 h 164140"/>
              <a:gd name="connsiteX1" fmla="*/ 1821174 w 1821174"/>
              <a:gd name="connsiteY1" fmla="*/ 0 h 164140"/>
              <a:gd name="connsiteX0" fmla="*/ 0 w 1821174"/>
              <a:gd name="connsiteY0" fmla="*/ 164139 h 332094"/>
              <a:gd name="connsiteX1" fmla="*/ 1821174 w 1821174"/>
              <a:gd name="connsiteY1" fmla="*/ 0 h 332094"/>
              <a:gd name="connsiteX0" fmla="*/ 0 w 1821174"/>
              <a:gd name="connsiteY0" fmla="*/ 164139 h 387813"/>
              <a:gd name="connsiteX1" fmla="*/ 1821174 w 1821174"/>
              <a:gd name="connsiteY1" fmla="*/ 0 h 387813"/>
              <a:gd name="connsiteX0" fmla="*/ 0 w 1821174"/>
              <a:gd name="connsiteY0" fmla="*/ 164139 h 313418"/>
              <a:gd name="connsiteX1" fmla="*/ 1821174 w 1821174"/>
              <a:gd name="connsiteY1" fmla="*/ 0 h 313418"/>
              <a:gd name="connsiteX0" fmla="*/ 0 w 2281402"/>
              <a:gd name="connsiteY0" fmla="*/ 0 h 711746"/>
              <a:gd name="connsiteX1" fmla="*/ 2281402 w 2281402"/>
              <a:gd name="connsiteY1" fmla="*/ 560971 h 711746"/>
              <a:gd name="connsiteX0" fmla="*/ 0 w 2911188"/>
              <a:gd name="connsiteY0" fmla="*/ 1354064 h 1360383"/>
              <a:gd name="connsiteX1" fmla="*/ 2911188 w 2911188"/>
              <a:gd name="connsiteY1" fmla="*/ 0 h 1360383"/>
              <a:gd name="connsiteX0" fmla="*/ 0 w 2911188"/>
              <a:gd name="connsiteY0" fmla="*/ 1354064 h 1354064"/>
              <a:gd name="connsiteX1" fmla="*/ 2911188 w 2911188"/>
              <a:gd name="connsiteY1" fmla="*/ 0 h 1354064"/>
              <a:gd name="connsiteX0" fmla="*/ 0 w 2911188"/>
              <a:gd name="connsiteY0" fmla="*/ 1488383 h 1488383"/>
              <a:gd name="connsiteX1" fmla="*/ 2911188 w 2911188"/>
              <a:gd name="connsiteY1" fmla="*/ 134319 h 1488383"/>
              <a:gd name="connsiteX0" fmla="*/ 0 w 2911188"/>
              <a:gd name="connsiteY0" fmla="*/ 1395022 h 1395022"/>
              <a:gd name="connsiteX1" fmla="*/ 2911188 w 2911188"/>
              <a:gd name="connsiteY1" fmla="*/ 40958 h 1395022"/>
              <a:gd name="connsiteX0" fmla="*/ 0 w 2911188"/>
              <a:gd name="connsiteY0" fmla="*/ 1378967 h 1378967"/>
              <a:gd name="connsiteX1" fmla="*/ 2911188 w 2911188"/>
              <a:gd name="connsiteY1" fmla="*/ 24903 h 1378967"/>
              <a:gd name="connsiteX0" fmla="*/ 0 w 3141302"/>
              <a:gd name="connsiteY0" fmla="*/ 1033097 h 1033097"/>
              <a:gd name="connsiteX1" fmla="*/ 3141302 w 3141302"/>
              <a:gd name="connsiteY1" fmla="*/ 292587 h 1033097"/>
              <a:gd name="connsiteX0" fmla="*/ 0 w 1893843"/>
              <a:gd name="connsiteY0" fmla="*/ 1818878 h 1818879"/>
              <a:gd name="connsiteX1" fmla="*/ 1893843 w 1893843"/>
              <a:gd name="connsiteY1" fmla="*/ 0 h 1818879"/>
              <a:gd name="connsiteX0" fmla="*/ 0 w 1893843"/>
              <a:gd name="connsiteY0" fmla="*/ 1818878 h 1818878"/>
              <a:gd name="connsiteX1" fmla="*/ 1893843 w 1893843"/>
              <a:gd name="connsiteY1" fmla="*/ 0 h 1818878"/>
              <a:gd name="connsiteX0" fmla="*/ 0 w 1893843"/>
              <a:gd name="connsiteY0" fmla="*/ 1818878 h 1818878"/>
              <a:gd name="connsiteX1" fmla="*/ 1893843 w 1893843"/>
              <a:gd name="connsiteY1" fmla="*/ 0 h 1818878"/>
              <a:gd name="connsiteX0" fmla="*/ 0 w 1828168"/>
              <a:gd name="connsiteY0" fmla="*/ 1813708 h 1813708"/>
              <a:gd name="connsiteX1" fmla="*/ 1828168 w 1828168"/>
              <a:gd name="connsiteY1" fmla="*/ 0 h 1813708"/>
              <a:gd name="connsiteX0" fmla="*/ 0 w 1831890"/>
              <a:gd name="connsiteY0" fmla="*/ 1813708 h 1813708"/>
              <a:gd name="connsiteX1" fmla="*/ 1828168 w 1831890"/>
              <a:gd name="connsiteY1" fmla="*/ 0 h 1813708"/>
              <a:gd name="connsiteX0" fmla="*/ 0 w 1830318"/>
              <a:gd name="connsiteY0" fmla="*/ 1813708 h 1813708"/>
              <a:gd name="connsiteX1" fmla="*/ 1828168 w 1830318"/>
              <a:gd name="connsiteY1" fmla="*/ 0 h 1813708"/>
              <a:gd name="connsiteX0" fmla="*/ 0 w 1828168"/>
              <a:gd name="connsiteY0" fmla="*/ 1813708 h 1813708"/>
              <a:gd name="connsiteX1" fmla="*/ 1828168 w 1828168"/>
              <a:gd name="connsiteY1" fmla="*/ 0 h 1813708"/>
              <a:gd name="connsiteX0" fmla="*/ 0 w 98760"/>
              <a:gd name="connsiteY0" fmla="*/ 3190321 h 3190321"/>
              <a:gd name="connsiteX1" fmla="*/ 98760 w 98760"/>
              <a:gd name="connsiteY1" fmla="*/ 0 h 3190321"/>
              <a:gd name="connsiteX0" fmla="*/ 3330629 w 3331115"/>
              <a:gd name="connsiteY0" fmla="*/ 4193960 h 4193960"/>
              <a:gd name="connsiteX1" fmla="*/ 3702 w 3331115"/>
              <a:gd name="connsiteY1" fmla="*/ 0 h 4193960"/>
              <a:gd name="connsiteX0" fmla="*/ 3331208 w 3331208"/>
              <a:gd name="connsiteY0" fmla="*/ 4193960 h 4193960"/>
              <a:gd name="connsiteX1" fmla="*/ 4281 w 3331208"/>
              <a:gd name="connsiteY1" fmla="*/ 0 h 4193960"/>
              <a:gd name="connsiteX0" fmla="*/ 3326927 w 3326927"/>
              <a:gd name="connsiteY0" fmla="*/ 4202854 h 4202854"/>
              <a:gd name="connsiteX1" fmla="*/ 0 w 3326927"/>
              <a:gd name="connsiteY1" fmla="*/ 8894 h 4202854"/>
              <a:gd name="connsiteX0" fmla="*/ 3326927 w 3326927"/>
              <a:gd name="connsiteY0" fmla="*/ 4205959 h 4205959"/>
              <a:gd name="connsiteX1" fmla="*/ 0 w 3326927"/>
              <a:gd name="connsiteY1" fmla="*/ 11999 h 4205959"/>
              <a:gd name="connsiteX0" fmla="*/ 3161274 w 3161274"/>
              <a:gd name="connsiteY0" fmla="*/ 4334359 h 4334359"/>
              <a:gd name="connsiteX1" fmla="*/ 0 w 3161274"/>
              <a:gd name="connsiteY1" fmla="*/ 11553 h 4334359"/>
              <a:gd name="connsiteX0" fmla="*/ 4725031 w 4725031"/>
              <a:gd name="connsiteY0" fmla="*/ 4672397 h 4672397"/>
              <a:gd name="connsiteX1" fmla="*/ 0 w 4725031"/>
              <a:gd name="connsiteY1" fmla="*/ 10523 h 4672397"/>
              <a:gd name="connsiteX0" fmla="*/ 4725031 w 4725031"/>
              <a:gd name="connsiteY0" fmla="*/ 4661874 h 4661874"/>
              <a:gd name="connsiteX1" fmla="*/ 0 w 4725031"/>
              <a:gd name="connsiteY1" fmla="*/ 0 h 4661874"/>
              <a:gd name="connsiteX0" fmla="*/ 4758161 w 4758161"/>
              <a:gd name="connsiteY0" fmla="*/ 4621186 h 4621186"/>
              <a:gd name="connsiteX1" fmla="*/ 0 w 4758161"/>
              <a:gd name="connsiteY1" fmla="*/ 0 h 4621186"/>
              <a:gd name="connsiteX0" fmla="*/ 4731657 w 4731657"/>
              <a:gd name="connsiteY0" fmla="*/ 3820988 h 3820988"/>
              <a:gd name="connsiteX1" fmla="*/ 0 w 4731657"/>
              <a:gd name="connsiteY1" fmla="*/ 0 h 3820988"/>
              <a:gd name="connsiteX0" fmla="*/ 4731657 w 4731657"/>
              <a:gd name="connsiteY0" fmla="*/ 3820988 h 3820988"/>
              <a:gd name="connsiteX1" fmla="*/ 0 w 4731657"/>
              <a:gd name="connsiteY1" fmla="*/ 0 h 3820988"/>
              <a:gd name="connsiteX0" fmla="*/ 4685275 w 4685275"/>
              <a:gd name="connsiteY0" fmla="*/ 3759956 h 3759956"/>
              <a:gd name="connsiteX1" fmla="*/ 0 w 4685275"/>
              <a:gd name="connsiteY1" fmla="*/ 0 h 3759956"/>
              <a:gd name="connsiteX0" fmla="*/ 4764788 w 4764788"/>
              <a:gd name="connsiteY0" fmla="*/ 3895583 h 3895583"/>
              <a:gd name="connsiteX1" fmla="*/ 0 w 4764788"/>
              <a:gd name="connsiteY1" fmla="*/ 0 h 3895583"/>
              <a:gd name="connsiteX0" fmla="*/ 4764788 w 4764788"/>
              <a:gd name="connsiteY0" fmla="*/ 3895583 h 3895583"/>
              <a:gd name="connsiteX1" fmla="*/ 0 w 4764788"/>
              <a:gd name="connsiteY1" fmla="*/ 0 h 3895583"/>
              <a:gd name="connsiteX0" fmla="*/ 4566006 w 4566006"/>
              <a:gd name="connsiteY0" fmla="*/ 312372 h 1308444"/>
              <a:gd name="connsiteX1" fmla="*/ 0 w 4566006"/>
              <a:gd name="connsiteY1" fmla="*/ 1285794 h 1308444"/>
              <a:gd name="connsiteX0" fmla="*/ 4566006 w 4566006"/>
              <a:gd name="connsiteY0" fmla="*/ 127986 h 1129758"/>
              <a:gd name="connsiteX1" fmla="*/ 0 w 4566006"/>
              <a:gd name="connsiteY1" fmla="*/ 1101408 h 1129758"/>
              <a:gd name="connsiteX0" fmla="*/ 4566006 w 4566006"/>
              <a:gd name="connsiteY0" fmla="*/ 114911 h 1179223"/>
              <a:gd name="connsiteX1" fmla="*/ 0 w 4566006"/>
              <a:gd name="connsiteY1" fmla="*/ 1088333 h 1179223"/>
              <a:gd name="connsiteX0" fmla="*/ 4566006 w 4566006"/>
              <a:gd name="connsiteY0" fmla="*/ 160813 h 1220135"/>
              <a:gd name="connsiteX1" fmla="*/ 0 w 4566006"/>
              <a:gd name="connsiteY1" fmla="*/ 1134235 h 1220135"/>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836978 w 4836978"/>
              <a:gd name="connsiteY0" fmla="*/ 1604251 h 1604251"/>
              <a:gd name="connsiteX1" fmla="*/ 0 w 4836978"/>
              <a:gd name="connsiteY1" fmla="*/ 0 h 1604251"/>
              <a:gd name="connsiteX0" fmla="*/ 4836978 w 4836978"/>
              <a:gd name="connsiteY0" fmla="*/ 1604251 h 1604251"/>
              <a:gd name="connsiteX1" fmla="*/ 0 w 4836978"/>
              <a:gd name="connsiteY1" fmla="*/ 0 h 1604251"/>
              <a:gd name="connsiteX0" fmla="*/ 4855451 w 4855451"/>
              <a:gd name="connsiteY0" fmla="*/ 1434102 h 1434102"/>
              <a:gd name="connsiteX1" fmla="*/ 0 w 4855451"/>
              <a:gd name="connsiteY1" fmla="*/ 0 h 1434102"/>
              <a:gd name="connsiteX0" fmla="*/ 4869306 w 4869306"/>
              <a:gd name="connsiteY0" fmla="*/ 1462460 h 1462460"/>
              <a:gd name="connsiteX1" fmla="*/ 0 w 4869306"/>
              <a:gd name="connsiteY1" fmla="*/ 0 h 1462460"/>
              <a:gd name="connsiteX0" fmla="*/ 4998615 w 4998615"/>
              <a:gd name="connsiteY0" fmla="*/ 1358479 h 1358479"/>
              <a:gd name="connsiteX1" fmla="*/ 0 w 4998615"/>
              <a:gd name="connsiteY1" fmla="*/ 0 h 1358479"/>
              <a:gd name="connsiteX0" fmla="*/ 4998615 w 4998615"/>
              <a:gd name="connsiteY0" fmla="*/ 1358479 h 1358479"/>
              <a:gd name="connsiteX1" fmla="*/ 0 w 4998615"/>
              <a:gd name="connsiteY1" fmla="*/ 0 h 1358479"/>
              <a:gd name="connsiteX0" fmla="*/ 5025120 w 5025120"/>
              <a:gd name="connsiteY0" fmla="*/ 1399166 h 1399166"/>
              <a:gd name="connsiteX1" fmla="*/ 0 w 5025120"/>
              <a:gd name="connsiteY1" fmla="*/ 0 h 1399166"/>
              <a:gd name="connsiteX0" fmla="*/ 5047207 w 5047207"/>
              <a:gd name="connsiteY0" fmla="*/ 1408208 h 1408208"/>
              <a:gd name="connsiteX1" fmla="*/ 0 w 5047207"/>
              <a:gd name="connsiteY1" fmla="*/ 0 h 1408208"/>
              <a:gd name="connsiteX0" fmla="*/ 5047207 w 5047207"/>
              <a:gd name="connsiteY0" fmla="*/ 1408208 h 1408208"/>
              <a:gd name="connsiteX1" fmla="*/ 0 w 5047207"/>
              <a:gd name="connsiteY1" fmla="*/ 0 h 1408208"/>
              <a:gd name="connsiteX0" fmla="*/ 5038373 w 5038373"/>
              <a:gd name="connsiteY0" fmla="*/ 1444375 h 1444375"/>
              <a:gd name="connsiteX1" fmla="*/ 0 w 5038373"/>
              <a:gd name="connsiteY1" fmla="*/ 0 h 1444375"/>
              <a:gd name="connsiteX0" fmla="*/ 4889083 w 4889083"/>
              <a:gd name="connsiteY0" fmla="*/ 1200870 h 1200870"/>
              <a:gd name="connsiteX1" fmla="*/ 0 w 4889083"/>
              <a:gd name="connsiteY1" fmla="*/ 0 h 1200870"/>
              <a:gd name="connsiteX0" fmla="*/ 1077527 w 1077527"/>
              <a:gd name="connsiteY0" fmla="*/ 189162 h 493850"/>
              <a:gd name="connsiteX1" fmla="*/ 0 w 1077527"/>
              <a:gd name="connsiteY1" fmla="*/ 158073 h 493850"/>
              <a:gd name="connsiteX0" fmla="*/ 1077527 w 1077527"/>
              <a:gd name="connsiteY0" fmla="*/ 396715 h 396715"/>
              <a:gd name="connsiteX1" fmla="*/ 0 w 1077527"/>
              <a:gd name="connsiteY1" fmla="*/ 365626 h 396715"/>
              <a:gd name="connsiteX0" fmla="*/ 1077527 w 1077527"/>
              <a:gd name="connsiteY0" fmla="*/ 383246 h 383246"/>
              <a:gd name="connsiteX1" fmla="*/ 0 w 1077527"/>
              <a:gd name="connsiteY1" fmla="*/ 352157 h 383246"/>
              <a:gd name="connsiteX0" fmla="*/ 1077527 w 1077527"/>
              <a:gd name="connsiteY0" fmla="*/ 280147 h 280147"/>
              <a:gd name="connsiteX1" fmla="*/ 0 w 1077527"/>
              <a:gd name="connsiteY1" fmla="*/ 249058 h 280147"/>
              <a:gd name="connsiteX0" fmla="*/ 1077527 w 1077527"/>
              <a:gd name="connsiteY0" fmla="*/ 250051 h 250051"/>
              <a:gd name="connsiteX1" fmla="*/ 0 w 1077527"/>
              <a:gd name="connsiteY1" fmla="*/ 218962 h 250051"/>
              <a:gd name="connsiteX0" fmla="*/ 1077527 w 1077527"/>
              <a:gd name="connsiteY0" fmla="*/ 213586 h 287607"/>
              <a:gd name="connsiteX1" fmla="*/ 0 w 1077527"/>
              <a:gd name="connsiteY1" fmla="*/ 287607 h 287607"/>
              <a:gd name="connsiteX0" fmla="*/ 1067587 w 1067587"/>
              <a:gd name="connsiteY0" fmla="*/ 240938 h 240938"/>
              <a:gd name="connsiteX1" fmla="*/ 0 w 1067587"/>
              <a:gd name="connsiteY1" fmla="*/ 233583 h 240938"/>
              <a:gd name="connsiteX0" fmla="*/ 1067587 w 1067587"/>
              <a:gd name="connsiteY0" fmla="*/ 260056 h 260056"/>
              <a:gd name="connsiteX1" fmla="*/ 0 w 1067587"/>
              <a:gd name="connsiteY1" fmla="*/ 252701 h 260056"/>
              <a:gd name="connsiteX0" fmla="*/ 772726 w 772726"/>
              <a:gd name="connsiteY0" fmla="*/ 151969 h 558275"/>
              <a:gd name="connsiteX1" fmla="*/ 0 w 772726"/>
              <a:gd name="connsiteY1" fmla="*/ 558275 h 558275"/>
              <a:gd name="connsiteX0" fmla="*/ 772726 w 772726"/>
              <a:gd name="connsiteY0" fmla="*/ 0 h 406306"/>
              <a:gd name="connsiteX1" fmla="*/ 0 w 772726"/>
              <a:gd name="connsiteY1" fmla="*/ 406306 h 406306"/>
              <a:gd name="connsiteX0" fmla="*/ 221942 w 221942"/>
              <a:gd name="connsiteY0" fmla="*/ 0 h 531761"/>
              <a:gd name="connsiteX1" fmla="*/ 5807 w 221942"/>
              <a:gd name="connsiteY1" fmla="*/ 531761 h 531761"/>
              <a:gd name="connsiteX0" fmla="*/ 311503 w 311503"/>
              <a:gd name="connsiteY0" fmla="*/ 0 h 531761"/>
              <a:gd name="connsiteX1" fmla="*/ 95368 w 311503"/>
              <a:gd name="connsiteY1" fmla="*/ 531761 h 531761"/>
              <a:gd name="connsiteX0" fmla="*/ 241316 w 241316"/>
              <a:gd name="connsiteY0" fmla="*/ 0 h 531761"/>
              <a:gd name="connsiteX1" fmla="*/ 25181 w 241316"/>
              <a:gd name="connsiteY1" fmla="*/ 531761 h 531761"/>
              <a:gd name="connsiteX0" fmla="*/ 237349 w 237349"/>
              <a:gd name="connsiteY0" fmla="*/ 0 h 562277"/>
              <a:gd name="connsiteX1" fmla="*/ 27841 w 237349"/>
              <a:gd name="connsiteY1" fmla="*/ 562277 h 562277"/>
              <a:gd name="connsiteX0" fmla="*/ 378607 w 378607"/>
              <a:gd name="connsiteY0" fmla="*/ 0 h 402916"/>
              <a:gd name="connsiteX1" fmla="*/ 134 w 378607"/>
              <a:gd name="connsiteY1" fmla="*/ 402916 h 402916"/>
            </a:gdLst>
            <a:ahLst/>
            <a:cxnLst>
              <a:cxn ang="0">
                <a:pos x="connsiteX0" y="connsiteY0"/>
              </a:cxn>
              <a:cxn ang="0">
                <a:pos x="connsiteX1" y="connsiteY1"/>
              </a:cxn>
            </a:cxnLst>
            <a:rect l="l" t="t" r="r" b="b"/>
            <a:pathLst>
              <a:path w="378607" h="402916">
                <a:moveTo>
                  <a:pt x="378607" y="0"/>
                </a:moveTo>
                <a:cubicBezTo>
                  <a:pt x="32057" y="99541"/>
                  <a:pt x="-2558" y="284602"/>
                  <a:pt x="134" y="402916"/>
                </a:cubicBezTo>
              </a:path>
            </a:pathLst>
          </a:custGeom>
          <a:noFill/>
          <a:ln w="41275" cap="rnd">
            <a:solidFill>
              <a:srgbClr val="D7191C"/>
            </a:solidFill>
            <a:round/>
            <a:headEnd type="none" w="sm" len="sm"/>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6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134" name="line 4">
            <a:extLst>
              <a:ext uri="{FF2B5EF4-FFF2-40B4-BE49-F238E27FC236}">
                <a16:creationId xmlns:a16="http://schemas.microsoft.com/office/drawing/2014/main" id="{1AB920A9-3A20-1D42-F7EB-B57FB083B60D}"/>
              </a:ext>
            </a:extLst>
          </p:cNvPr>
          <p:cNvSpPr>
            <a:spLocks/>
          </p:cNvSpPr>
          <p:nvPr/>
        </p:nvSpPr>
        <p:spPr>
          <a:xfrm flipH="1">
            <a:off x="8259916" y="3733641"/>
            <a:ext cx="2257134" cy="509593"/>
          </a:xfrm>
          <a:custGeom>
            <a:avLst/>
            <a:gdLst>
              <a:gd name="connsiteX0" fmla="*/ 0 w 4420571"/>
              <a:gd name="connsiteY0" fmla="*/ 0 h 664284"/>
              <a:gd name="connsiteX1" fmla="*/ 1304622 w 4420571"/>
              <a:gd name="connsiteY1" fmla="*/ 663959 h 664284"/>
              <a:gd name="connsiteX2" fmla="*/ 4420571 w 4420571"/>
              <a:gd name="connsiteY2" fmla="*/ 81539 h 664284"/>
              <a:gd name="connsiteX0" fmla="*/ 0 w 4659364"/>
              <a:gd name="connsiteY0" fmla="*/ 2541158 h 3205161"/>
              <a:gd name="connsiteX1" fmla="*/ 1304622 w 4659364"/>
              <a:gd name="connsiteY1" fmla="*/ 3205117 h 3205161"/>
              <a:gd name="connsiteX2" fmla="*/ 4659364 w 4659364"/>
              <a:gd name="connsiteY2" fmla="*/ 0 h 3205161"/>
              <a:gd name="connsiteX0" fmla="*/ 0 w 4659364"/>
              <a:gd name="connsiteY0" fmla="*/ 2541158 h 3205165"/>
              <a:gd name="connsiteX1" fmla="*/ 1304622 w 4659364"/>
              <a:gd name="connsiteY1" fmla="*/ 3205117 h 3205165"/>
              <a:gd name="connsiteX2" fmla="*/ 4659364 w 4659364"/>
              <a:gd name="connsiteY2" fmla="*/ 0 h 3205165"/>
              <a:gd name="connsiteX0" fmla="*/ 0 w 4583649"/>
              <a:gd name="connsiteY0" fmla="*/ 2958406 h 3207395"/>
              <a:gd name="connsiteX1" fmla="*/ 1228907 w 4583649"/>
              <a:gd name="connsiteY1" fmla="*/ 3205117 h 3207395"/>
              <a:gd name="connsiteX2" fmla="*/ 4583649 w 4583649"/>
              <a:gd name="connsiteY2" fmla="*/ 0 h 3207395"/>
              <a:gd name="connsiteX0" fmla="*/ 0 w 4583649"/>
              <a:gd name="connsiteY0" fmla="*/ 2958406 h 3093400"/>
              <a:gd name="connsiteX1" fmla="*/ 1193962 w 4583649"/>
              <a:gd name="connsiteY1" fmla="*/ 2930926 h 3093400"/>
              <a:gd name="connsiteX2" fmla="*/ 4583649 w 4583649"/>
              <a:gd name="connsiteY2" fmla="*/ 0 h 3093400"/>
              <a:gd name="connsiteX0" fmla="*/ 0 w 4583649"/>
              <a:gd name="connsiteY0" fmla="*/ 2958406 h 3130054"/>
              <a:gd name="connsiteX1" fmla="*/ 1193962 w 4583649"/>
              <a:gd name="connsiteY1" fmla="*/ 2930926 h 3130054"/>
              <a:gd name="connsiteX2" fmla="*/ 4583649 w 4583649"/>
              <a:gd name="connsiteY2" fmla="*/ 0 h 3130054"/>
              <a:gd name="connsiteX0" fmla="*/ 0 w 4583649"/>
              <a:gd name="connsiteY0" fmla="*/ 2958406 h 3126793"/>
              <a:gd name="connsiteX1" fmla="*/ 1193962 w 4583649"/>
              <a:gd name="connsiteY1" fmla="*/ 2930926 h 3126793"/>
              <a:gd name="connsiteX2" fmla="*/ 4583649 w 4583649"/>
              <a:gd name="connsiteY2" fmla="*/ 0 h 3126793"/>
              <a:gd name="connsiteX0" fmla="*/ 0 w 4583649"/>
              <a:gd name="connsiteY0" fmla="*/ 2958406 h 2958406"/>
              <a:gd name="connsiteX1" fmla="*/ 4583649 w 4583649"/>
              <a:gd name="connsiteY1" fmla="*/ 0 h 2958406"/>
              <a:gd name="connsiteX0" fmla="*/ 0 w 4583649"/>
              <a:gd name="connsiteY0" fmla="*/ 2958406 h 3091949"/>
              <a:gd name="connsiteX1" fmla="*/ 4583649 w 4583649"/>
              <a:gd name="connsiteY1" fmla="*/ 0 h 3091949"/>
              <a:gd name="connsiteX0" fmla="*/ 0 w 4583649"/>
              <a:gd name="connsiteY0" fmla="*/ 2958406 h 3064215"/>
              <a:gd name="connsiteX1" fmla="*/ 4583649 w 4583649"/>
              <a:gd name="connsiteY1" fmla="*/ 0 h 3064215"/>
              <a:gd name="connsiteX0" fmla="*/ 0 w 4583649"/>
              <a:gd name="connsiteY0" fmla="*/ 2958406 h 3110087"/>
              <a:gd name="connsiteX1" fmla="*/ 4583649 w 4583649"/>
              <a:gd name="connsiteY1" fmla="*/ 0 h 3110087"/>
              <a:gd name="connsiteX0" fmla="*/ 0 w 4478814"/>
              <a:gd name="connsiteY0" fmla="*/ 3041856 h 3190765"/>
              <a:gd name="connsiteX1" fmla="*/ 4478814 w 4478814"/>
              <a:gd name="connsiteY1" fmla="*/ 0 h 3190765"/>
              <a:gd name="connsiteX0" fmla="*/ 0 w 4478814"/>
              <a:gd name="connsiteY0" fmla="*/ 3041856 h 3041856"/>
              <a:gd name="connsiteX1" fmla="*/ 4478814 w 4478814"/>
              <a:gd name="connsiteY1" fmla="*/ 0 h 3041856"/>
              <a:gd name="connsiteX0" fmla="*/ 0 w 3383864"/>
              <a:gd name="connsiteY0" fmla="*/ 2368300 h 2368300"/>
              <a:gd name="connsiteX1" fmla="*/ 3383864 w 3383864"/>
              <a:gd name="connsiteY1" fmla="*/ 0 h 2368300"/>
              <a:gd name="connsiteX0" fmla="*/ 0 w 3383864"/>
              <a:gd name="connsiteY0" fmla="*/ 2371532 h 2371532"/>
              <a:gd name="connsiteX1" fmla="*/ 3383864 w 3383864"/>
              <a:gd name="connsiteY1" fmla="*/ 3232 h 2371532"/>
              <a:gd name="connsiteX0" fmla="*/ 0 w 3383864"/>
              <a:gd name="connsiteY0" fmla="*/ 2370453 h 2370453"/>
              <a:gd name="connsiteX1" fmla="*/ 3383864 w 3383864"/>
              <a:gd name="connsiteY1" fmla="*/ 2153 h 2370453"/>
              <a:gd name="connsiteX0" fmla="*/ 0 w 3267379"/>
              <a:gd name="connsiteY0" fmla="*/ 2364510 h 2364510"/>
              <a:gd name="connsiteX1" fmla="*/ 3267379 w 3267379"/>
              <a:gd name="connsiteY1" fmla="*/ 2171 h 2364510"/>
              <a:gd name="connsiteX0" fmla="*/ 0 w 3267379"/>
              <a:gd name="connsiteY0" fmla="*/ 2362339 h 2362339"/>
              <a:gd name="connsiteX1" fmla="*/ 3267379 w 3267379"/>
              <a:gd name="connsiteY1" fmla="*/ 0 h 2362339"/>
              <a:gd name="connsiteX0" fmla="*/ 0 w 4420572"/>
              <a:gd name="connsiteY0" fmla="*/ 398903 h 3246192"/>
              <a:gd name="connsiteX1" fmla="*/ 4420572 w 4420572"/>
              <a:gd name="connsiteY1" fmla="*/ 3246191 h 3246192"/>
              <a:gd name="connsiteX0" fmla="*/ 0 w 451144"/>
              <a:gd name="connsiteY0" fmla="*/ 474853 h 2392278"/>
              <a:gd name="connsiteX1" fmla="*/ 448465 w 451144"/>
              <a:gd name="connsiteY1" fmla="*/ 2392277 h 2392278"/>
              <a:gd name="connsiteX0" fmla="*/ 464709 w 913174"/>
              <a:gd name="connsiteY0" fmla="*/ 0 h 1917427"/>
              <a:gd name="connsiteX1" fmla="*/ 913174 w 913174"/>
              <a:gd name="connsiteY1" fmla="*/ 1917424 h 1917427"/>
              <a:gd name="connsiteX0" fmla="*/ 716121 w 716121"/>
              <a:gd name="connsiteY0" fmla="*/ 0 h 1345204"/>
              <a:gd name="connsiteX1" fmla="*/ 599638 w 716121"/>
              <a:gd name="connsiteY1" fmla="*/ 1345200 h 1345204"/>
              <a:gd name="connsiteX0" fmla="*/ 593719 w 593719"/>
              <a:gd name="connsiteY0" fmla="*/ 0 h 1345203"/>
              <a:gd name="connsiteX1" fmla="*/ 477236 w 593719"/>
              <a:gd name="connsiteY1" fmla="*/ 1345200 h 1345203"/>
              <a:gd name="connsiteX0" fmla="*/ 393664 w 393664"/>
              <a:gd name="connsiteY0" fmla="*/ 0 h 1345200"/>
              <a:gd name="connsiteX1" fmla="*/ 277181 w 393664"/>
              <a:gd name="connsiteY1" fmla="*/ 1345200 h 1345200"/>
              <a:gd name="connsiteX0" fmla="*/ 143909 w 813694"/>
              <a:gd name="connsiteY0" fmla="*/ 0 h 1673037"/>
              <a:gd name="connsiteX1" fmla="*/ 813694 w 813694"/>
              <a:gd name="connsiteY1" fmla="*/ 1673037 h 1673037"/>
              <a:gd name="connsiteX0" fmla="*/ 69624 w 1846007"/>
              <a:gd name="connsiteY0" fmla="*/ 0 h 1714761"/>
              <a:gd name="connsiteX1" fmla="*/ 1846007 w 1846007"/>
              <a:gd name="connsiteY1" fmla="*/ 1714761 h 1714761"/>
              <a:gd name="connsiteX0" fmla="*/ 0 w 1776383"/>
              <a:gd name="connsiteY0" fmla="*/ 858 h 1715619"/>
              <a:gd name="connsiteX1" fmla="*/ 1776383 w 1776383"/>
              <a:gd name="connsiteY1" fmla="*/ 1715619 h 1715619"/>
              <a:gd name="connsiteX0" fmla="*/ 0 w 1776383"/>
              <a:gd name="connsiteY0" fmla="*/ 517 h 1715278"/>
              <a:gd name="connsiteX1" fmla="*/ 1776383 w 1776383"/>
              <a:gd name="connsiteY1" fmla="*/ 1715278 h 1715278"/>
              <a:gd name="connsiteX0" fmla="*/ 0 w 1776383"/>
              <a:gd name="connsiteY0" fmla="*/ 0 h 1714761"/>
              <a:gd name="connsiteX1" fmla="*/ 1776383 w 1776383"/>
              <a:gd name="connsiteY1" fmla="*/ 1714761 h 1714761"/>
              <a:gd name="connsiteX0" fmla="*/ 0 w 1741438"/>
              <a:gd name="connsiteY0" fmla="*/ 0 h 1673037"/>
              <a:gd name="connsiteX1" fmla="*/ 1741438 w 1741438"/>
              <a:gd name="connsiteY1" fmla="*/ 1673037 h 1673037"/>
              <a:gd name="connsiteX0" fmla="*/ 0 w 1887044"/>
              <a:gd name="connsiteY0" fmla="*/ 0 h 1786290"/>
              <a:gd name="connsiteX1" fmla="*/ 1887044 w 1887044"/>
              <a:gd name="connsiteY1" fmla="*/ 1786290 h 1786290"/>
              <a:gd name="connsiteX0" fmla="*/ 0 w 1887044"/>
              <a:gd name="connsiteY0" fmla="*/ 0 h 1786290"/>
              <a:gd name="connsiteX1" fmla="*/ 1887044 w 1887044"/>
              <a:gd name="connsiteY1" fmla="*/ 1786290 h 1786290"/>
              <a:gd name="connsiteX0" fmla="*/ 0 w 2917928"/>
              <a:gd name="connsiteY0" fmla="*/ 0 h 916031"/>
              <a:gd name="connsiteX1" fmla="*/ 2917928 w 2917928"/>
              <a:gd name="connsiteY1" fmla="*/ 916031 h 916031"/>
              <a:gd name="connsiteX0" fmla="*/ 0 w 2917928"/>
              <a:gd name="connsiteY0" fmla="*/ 0 h 1003615"/>
              <a:gd name="connsiteX1" fmla="*/ 2917928 w 2917928"/>
              <a:gd name="connsiteY1" fmla="*/ 916031 h 1003615"/>
              <a:gd name="connsiteX0" fmla="*/ 0 w 2952873"/>
              <a:gd name="connsiteY0" fmla="*/ 0 h 1122443"/>
              <a:gd name="connsiteX1" fmla="*/ 2952873 w 2952873"/>
              <a:gd name="connsiteY1" fmla="*/ 1041205 h 1122443"/>
              <a:gd name="connsiteX0" fmla="*/ 0 w 2952873"/>
              <a:gd name="connsiteY0" fmla="*/ 70178 h 1174871"/>
              <a:gd name="connsiteX1" fmla="*/ 2952873 w 2952873"/>
              <a:gd name="connsiteY1" fmla="*/ 1111383 h 1174871"/>
              <a:gd name="connsiteX0" fmla="*/ 0 w 2952873"/>
              <a:gd name="connsiteY0" fmla="*/ 65244 h 1216661"/>
              <a:gd name="connsiteX1" fmla="*/ 2952873 w 2952873"/>
              <a:gd name="connsiteY1" fmla="*/ 1106449 h 1216661"/>
              <a:gd name="connsiteX0" fmla="*/ 0 w 2795620"/>
              <a:gd name="connsiteY0" fmla="*/ 60098 h 1405822"/>
              <a:gd name="connsiteX1" fmla="*/ 2795620 w 2795620"/>
              <a:gd name="connsiteY1" fmla="*/ 1303966 h 1405822"/>
              <a:gd name="connsiteX0" fmla="*/ 0 w 2795620"/>
              <a:gd name="connsiteY0" fmla="*/ 174256 h 1506679"/>
              <a:gd name="connsiteX1" fmla="*/ 2795620 w 2795620"/>
              <a:gd name="connsiteY1" fmla="*/ 1418124 h 1506679"/>
              <a:gd name="connsiteX0" fmla="*/ 0 w 1852098"/>
              <a:gd name="connsiteY0" fmla="*/ 251739 h 631713"/>
              <a:gd name="connsiteX1" fmla="*/ 1852098 w 1852098"/>
              <a:gd name="connsiteY1" fmla="*/ 500175 h 631713"/>
              <a:gd name="connsiteX0" fmla="*/ 0 w 1852098"/>
              <a:gd name="connsiteY0" fmla="*/ 194977 h 834207"/>
              <a:gd name="connsiteX1" fmla="*/ 1852098 w 1852098"/>
              <a:gd name="connsiteY1" fmla="*/ 443413 h 834207"/>
              <a:gd name="connsiteX0" fmla="*/ 0 w 2125836"/>
              <a:gd name="connsiteY0" fmla="*/ 138439 h 1846355"/>
              <a:gd name="connsiteX1" fmla="*/ 2125836 w 2125836"/>
              <a:gd name="connsiteY1" fmla="*/ 1561126 h 1846355"/>
              <a:gd name="connsiteX0" fmla="*/ 0 w 2125836"/>
              <a:gd name="connsiteY0" fmla="*/ 388093 h 1810780"/>
              <a:gd name="connsiteX1" fmla="*/ 2125836 w 2125836"/>
              <a:gd name="connsiteY1" fmla="*/ 1810780 h 1810780"/>
              <a:gd name="connsiteX0" fmla="*/ 0 w 3121775"/>
              <a:gd name="connsiteY0" fmla="*/ 190945 h 3270697"/>
              <a:gd name="connsiteX1" fmla="*/ 3121775 w 3121775"/>
              <a:gd name="connsiteY1" fmla="*/ 3270697 h 3270697"/>
              <a:gd name="connsiteX0" fmla="*/ 0 w 3121775"/>
              <a:gd name="connsiteY0" fmla="*/ 38963 h 3118715"/>
              <a:gd name="connsiteX1" fmla="*/ 3121775 w 3121775"/>
              <a:gd name="connsiteY1" fmla="*/ 3118715 h 3118715"/>
              <a:gd name="connsiteX0" fmla="*/ 0 w 3168368"/>
              <a:gd name="connsiteY0" fmla="*/ 37151 h 3218233"/>
              <a:gd name="connsiteX1" fmla="*/ 3168368 w 3168368"/>
              <a:gd name="connsiteY1" fmla="*/ 3218234 h 3218233"/>
              <a:gd name="connsiteX0" fmla="*/ 0 w 3389688"/>
              <a:gd name="connsiteY0" fmla="*/ 60998 h 2377784"/>
              <a:gd name="connsiteX1" fmla="*/ 3389688 w 3389688"/>
              <a:gd name="connsiteY1" fmla="*/ 2377784 h 2377784"/>
              <a:gd name="connsiteX0" fmla="*/ 0 w 3360567"/>
              <a:gd name="connsiteY0" fmla="*/ 59963 h 2400592"/>
              <a:gd name="connsiteX1" fmla="*/ 3360567 w 3360567"/>
              <a:gd name="connsiteY1" fmla="*/ 2400592 h 2400592"/>
              <a:gd name="connsiteX0" fmla="*/ 0 w 3360567"/>
              <a:gd name="connsiteY0" fmla="*/ 44384 h 2385013"/>
              <a:gd name="connsiteX1" fmla="*/ 3360567 w 3360567"/>
              <a:gd name="connsiteY1" fmla="*/ 2385013 h 2385013"/>
              <a:gd name="connsiteX0" fmla="*/ 0 w 3360567"/>
              <a:gd name="connsiteY0" fmla="*/ 3093 h 2343722"/>
              <a:gd name="connsiteX1" fmla="*/ 3360567 w 3360567"/>
              <a:gd name="connsiteY1" fmla="*/ 2343722 h 2343722"/>
              <a:gd name="connsiteX0" fmla="*/ 0 w 1735614"/>
              <a:gd name="connsiteY0" fmla="*/ 36623 h 1030142"/>
              <a:gd name="connsiteX1" fmla="*/ 1735614 w 1735614"/>
              <a:gd name="connsiteY1" fmla="*/ 1030142 h 1030142"/>
              <a:gd name="connsiteX0" fmla="*/ 0 w 1735614"/>
              <a:gd name="connsiteY0" fmla="*/ 77298 h 1070817"/>
              <a:gd name="connsiteX1" fmla="*/ 1735614 w 1735614"/>
              <a:gd name="connsiteY1" fmla="*/ 1070817 h 1070817"/>
              <a:gd name="connsiteX0" fmla="*/ 0 w 1735614"/>
              <a:gd name="connsiteY0" fmla="*/ 18809 h 1012328"/>
              <a:gd name="connsiteX1" fmla="*/ 1735614 w 1735614"/>
              <a:gd name="connsiteY1" fmla="*/ 1012328 h 1012328"/>
              <a:gd name="connsiteX0" fmla="*/ 0 w 1825169"/>
              <a:gd name="connsiteY0" fmla="*/ 20719 h 908113"/>
              <a:gd name="connsiteX1" fmla="*/ 1825169 w 1825169"/>
              <a:gd name="connsiteY1" fmla="*/ 908113 h 908113"/>
              <a:gd name="connsiteX0" fmla="*/ 0 w 1825169"/>
              <a:gd name="connsiteY0" fmla="*/ 15114 h 936864"/>
              <a:gd name="connsiteX1" fmla="*/ 1825169 w 1825169"/>
              <a:gd name="connsiteY1" fmla="*/ 902508 h 936864"/>
              <a:gd name="connsiteX0" fmla="*/ 0 w 1825169"/>
              <a:gd name="connsiteY0" fmla="*/ 6468 h 929683"/>
              <a:gd name="connsiteX1" fmla="*/ 1825169 w 1825169"/>
              <a:gd name="connsiteY1" fmla="*/ 893862 h 929683"/>
              <a:gd name="connsiteX0" fmla="*/ 0 w 1881730"/>
              <a:gd name="connsiteY0" fmla="*/ 6612 h 901627"/>
              <a:gd name="connsiteX1" fmla="*/ 1881730 w 1881730"/>
              <a:gd name="connsiteY1" fmla="*/ 865062 h 901627"/>
              <a:gd name="connsiteX0" fmla="*/ 0 w 1821174"/>
              <a:gd name="connsiteY0" fmla="*/ 164139 h 164140"/>
              <a:gd name="connsiteX1" fmla="*/ 1821174 w 1821174"/>
              <a:gd name="connsiteY1" fmla="*/ 0 h 164140"/>
              <a:gd name="connsiteX0" fmla="*/ 0 w 1821174"/>
              <a:gd name="connsiteY0" fmla="*/ 164139 h 332094"/>
              <a:gd name="connsiteX1" fmla="*/ 1821174 w 1821174"/>
              <a:gd name="connsiteY1" fmla="*/ 0 h 332094"/>
              <a:gd name="connsiteX0" fmla="*/ 0 w 1821174"/>
              <a:gd name="connsiteY0" fmla="*/ 164139 h 387813"/>
              <a:gd name="connsiteX1" fmla="*/ 1821174 w 1821174"/>
              <a:gd name="connsiteY1" fmla="*/ 0 h 387813"/>
              <a:gd name="connsiteX0" fmla="*/ 0 w 1821174"/>
              <a:gd name="connsiteY0" fmla="*/ 164139 h 313418"/>
              <a:gd name="connsiteX1" fmla="*/ 1821174 w 1821174"/>
              <a:gd name="connsiteY1" fmla="*/ 0 h 313418"/>
              <a:gd name="connsiteX0" fmla="*/ 0 w 2281402"/>
              <a:gd name="connsiteY0" fmla="*/ 0 h 711746"/>
              <a:gd name="connsiteX1" fmla="*/ 2281402 w 2281402"/>
              <a:gd name="connsiteY1" fmla="*/ 560971 h 711746"/>
              <a:gd name="connsiteX0" fmla="*/ 0 w 2911188"/>
              <a:gd name="connsiteY0" fmla="*/ 1354064 h 1360383"/>
              <a:gd name="connsiteX1" fmla="*/ 2911188 w 2911188"/>
              <a:gd name="connsiteY1" fmla="*/ 0 h 1360383"/>
              <a:gd name="connsiteX0" fmla="*/ 0 w 2911188"/>
              <a:gd name="connsiteY0" fmla="*/ 1354064 h 1354064"/>
              <a:gd name="connsiteX1" fmla="*/ 2911188 w 2911188"/>
              <a:gd name="connsiteY1" fmla="*/ 0 h 1354064"/>
              <a:gd name="connsiteX0" fmla="*/ 0 w 2911188"/>
              <a:gd name="connsiteY0" fmla="*/ 1488383 h 1488383"/>
              <a:gd name="connsiteX1" fmla="*/ 2911188 w 2911188"/>
              <a:gd name="connsiteY1" fmla="*/ 134319 h 1488383"/>
              <a:gd name="connsiteX0" fmla="*/ 0 w 2911188"/>
              <a:gd name="connsiteY0" fmla="*/ 1395022 h 1395022"/>
              <a:gd name="connsiteX1" fmla="*/ 2911188 w 2911188"/>
              <a:gd name="connsiteY1" fmla="*/ 40958 h 1395022"/>
              <a:gd name="connsiteX0" fmla="*/ 0 w 2911188"/>
              <a:gd name="connsiteY0" fmla="*/ 1378967 h 1378967"/>
              <a:gd name="connsiteX1" fmla="*/ 2911188 w 2911188"/>
              <a:gd name="connsiteY1" fmla="*/ 24903 h 1378967"/>
              <a:gd name="connsiteX0" fmla="*/ 0 w 3141302"/>
              <a:gd name="connsiteY0" fmla="*/ 1033097 h 1033097"/>
              <a:gd name="connsiteX1" fmla="*/ 3141302 w 3141302"/>
              <a:gd name="connsiteY1" fmla="*/ 292587 h 1033097"/>
              <a:gd name="connsiteX0" fmla="*/ 0 w 1893843"/>
              <a:gd name="connsiteY0" fmla="*/ 1818878 h 1818879"/>
              <a:gd name="connsiteX1" fmla="*/ 1893843 w 1893843"/>
              <a:gd name="connsiteY1" fmla="*/ 0 h 1818879"/>
              <a:gd name="connsiteX0" fmla="*/ 0 w 1893843"/>
              <a:gd name="connsiteY0" fmla="*/ 1818878 h 1818878"/>
              <a:gd name="connsiteX1" fmla="*/ 1893843 w 1893843"/>
              <a:gd name="connsiteY1" fmla="*/ 0 h 1818878"/>
              <a:gd name="connsiteX0" fmla="*/ 0 w 1893843"/>
              <a:gd name="connsiteY0" fmla="*/ 1818878 h 1818878"/>
              <a:gd name="connsiteX1" fmla="*/ 1893843 w 1893843"/>
              <a:gd name="connsiteY1" fmla="*/ 0 h 1818878"/>
              <a:gd name="connsiteX0" fmla="*/ 0 w 1828168"/>
              <a:gd name="connsiteY0" fmla="*/ 1813708 h 1813708"/>
              <a:gd name="connsiteX1" fmla="*/ 1828168 w 1828168"/>
              <a:gd name="connsiteY1" fmla="*/ 0 h 1813708"/>
              <a:gd name="connsiteX0" fmla="*/ 0 w 1831890"/>
              <a:gd name="connsiteY0" fmla="*/ 1813708 h 1813708"/>
              <a:gd name="connsiteX1" fmla="*/ 1828168 w 1831890"/>
              <a:gd name="connsiteY1" fmla="*/ 0 h 1813708"/>
              <a:gd name="connsiteX0" fmla="*/ 0 w 1830318"/>
              <a:gd name="connsiteY0" fmla="*/ 1813708 h 1813708"/>
              <a:gd name="connsiteX1" fmla="*/ 1828168 w 1830318"/>
              <a:gd name="connsiteY1" fmla="*/ 0 h 1813708"/>
              <a:gd name="connsiteX0" fmla="*/ 0 w 1828168"/>
              <a:gd name="connsiteY0" fmla="*/ 1813708 h 1813708"/>
              <a:gd name="connsiteX1" fmla="*/ 1828168 w 1828168"/>
              <a:gd name="connsiteY1" fmla="*/ 0 h 1813708"/>
              <a:gd name="connsiteX0" fmla="*/ 0 w 98760"/>
              <a:gd name="connsiteY0" fmla="*/ 3190321 h 3190321"/>
              <a:gd name="connsiteX1" fmla="*/ 98760 w 98760"/>
              <a:gd name="connsiteY1" fmla="*/ 0 h 3190321"/>
              <a:gd name="connsiteX0" fmla="*/ 3330629 w 3331115"/>
              <a:gd name="connsiteY0" fmla="*/ 4193960 h 4193960"/>
              <a:gd name="connsiteX1" fmla="*/ 3702 w 3331115"/>
              <a:gd name="connsiteY1" fmla="*/ 0 h 4193960"/>
              <a:gd name="connsiteX0" fmla="*/ 3331208 w 3331208"/>
              <a:gd name="connsiteY0" fmla="*/ 4193960 h 4193960"/>
              <a:gd name="connsiteX1" fmla="*/ 4281 w 3331208"/>
              <a:gd name="connsiteY1" fmla="*/ 0 h 4193960"/>
              <a:gd name="connsiteX0" fmla="*/ 3326927 w 3326927"/>
              <a:gd name="connsiteY0" fmla="*/ 4202854 h 4202854"/>
              <a:gd name="connsiteX1" fmla="*/ 0 w 3326927"/>
              <a:gd name="connsiteY1" fmla="*/ 8894 h 4202854"/>
              <a:gd name="connsiteX0" fmla="*/ 3326927 w 3326927"/>
              <a:gd name="connsiteY0" fmla="*/ 4205959 h 4205959"/>
              <a:gd name="connsiteX1" fmla="*/ 0 w 3326927"/>
              <a:gd name="connsiteY1" fmla="*/ 11999 h 4205959"/>
              <a:gd name="connsiteX0" fmla="*/ 3161274 w 3161274"/>
              <a:gd name="connsiteY0" fmla="*/ 4334359 h 4334359"/>
              <a:gd name="connsiteX1" fmla="*/ 0 w 3161274"/>
              <a:gd name="connsiteY1" fmla="*/ 11553 h 4334359"/>
              <a:gd name="connsiteX0" fmla="*/ 4725031 w 4725031"/>
              <a:gd name="connsiteY0" fmla="*/ 4672397 h 4672397"/>
              <a:gd name="connsiteX1" fmla="*/ 0 w 4725031"/>
              <a:gd name="connsiteY1" fmla="*/ 10523 h 4672397"/>
              <a:gd name="connsiteX0" fmla="*/ 4725031 w 4725031"/>
              <a:gd name="connsiteY0" fmla="*/ 4661874 h 4661874"/>
              <a:gd name="connsiteX1" fmla="*/ 0 w 4725031"/>
              <a:gd name="connsiteY1" fmla="*/ 0 h 4661874"/>
              <a:gd name="connsiteX0" fmla="*/ 4758161 w 4758161"/>
              <a:gd name="connsiteY0" fmla="*/ 4621186 h 4621186"/>
              <a:gd name="connsiteX1" fmla="*/ 0 w 4758161"/>
              <a:gd name="connsiteY1" fmla="*/ 0 h 4621186"/>
              <a:gd name="connsiteX0" fmla="*/ 4731657 w 4731657"/>
              <a:gd name="connsiteY0" fmla="*/ 3820988 h 3820988"/>
              <a:gd name="connsiteX1" fmla="*/ 0 w 4731657"/>
              <a:gd name="connsiteY1" fmla="*/ 0 h 3820988"/>
              <a:gd name="connsiteX0" fmla="*/ 4731657 w 4731657"/>
              <a:gd name="connsiteY0" fmla="*/ 3820988 h 3820988"/>
              <a:gd name="connsiteX1" fmla="*/ 0 w 4731657"/>
              <a:gd name="connsiteY1" fmla="*/ 0 h 3820988"/>
              <a:gd name="connsiteX0" fmla="*/ 4685275 w 4685275"/>
              <a:gd name="connsiteY0" fmla="*/ 3759956 h 3759956"/>
              <a:gd name="connsiteX1" fmla="*/ 0 w 4685275"/>
              <a:gd name="connsiteY1" fmla="*/ 0 h 3759956"/>
              <a:gd name="connsiteX0" fmla="*/ 4764788 w 4764788"/>
              <a:gd name="connsiteY0" fmla="*/ 3895583 h 3895583"/>
              <a:gd name="connsiteX1" fmla="*/ 0 w 4764788"/>
              <a:gd name="connsiteY1" fmla="*/ 0 h 3895583"/>
              <a:gd name="connsiteX0" fmla="*/ 4764788 w 4764788"/>
              <a:gd name="connsiteY0" fmla="*/ 3895583 h 3895583"/>
              <a:gd name="connsiteX1" fmla="*/ 0 w 4764788"/>
              <a:gd name="connsiteY1" fmla="*/ 0 h 3895583"/>
              <a:gd name="connsiteX0" fmla="*/ 4566006 w 4566006"/>
              <a:gd name="connsiteY0" fmla="*/ 312372 h 1308444"/>
              <a:gd name="connsiteX1" fmla="*/ 0 w 4566006"/>
              <a:gd name="connsiteY1" fmla="*/ 1285794 h 1308444"/>
              <a:gd name="connsiteX0" fmla="*/ 4566006 w 4566006"/>
              <a:gd name="connsiteY0" fmla="*/ 127986 h 1129758"/>
              <a:gd name="connsiteX1" fmla="*/ 0 w 4566006"/>
              <a:gd name="connsiteY1" fmla="*/ 1101408 h 1129758"/>
              <a:gd name="connsiteX0" fmla="*/ 4566006 w 4566006"/>
              <a:gd name="connsiteY0" fmla="*/ 114911 h 1179223"/>
              <a:gd name="connsiteX1" fmla="*/ 0 w 4566006"/>
              <a:gd name="connsiteY1" fmla="*/ 1088333 h 1179223"/>
              <a:gd name="connsiteX0" fmla="*/ 4566006 w 4566006"/>
              <a:gd name="connsiteY0" fmla="*/ 160813 h 1220135"/>
              <a:gd name="connsiteX1" fmla="*/ 0 w 4566006"/>
              <a:gd name="connsiteY1" fmla="*/ 1134235 h 1220135"/>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836978 w 4836978"/>
              <a:gd name="connsiteY0" fmla="*/ 1604251 h 1604251"/>
              <a:gd name="connsiteX1" fmla="*/ 0 w 4836978"/>
              <a:gd name="connsiteY1" fmla="*/ 0 h 1604251"/>
              <a:gd name="connsiteX0" fmla="*/ 4836978 w 4836978"/>
              <a:gd name="connsiteY0" fmla="*/ 1604251 h 1604251"/>
              <a:gd name="connsiteX1" fmla="*/ 0 w 4836978"/>
              <a:gd name="connsiteY1" fmla="*/ 0 h 1604251"/>
              <a:gd name="connsiteX0" fmla="*/ 4855451 w 4855451"/>
              <a:gd name="connsiteY0" fmla="*/ 1434102 h 1434102"/>
              <a:gd name="connsiteX1" fmla="*/ 0 w 4855451"/>
              <a:gd name="connsiteY1" fmla="*/ 0 h 1434102"/>
              <a:gd name="connsiteX0" fmla="*/ 4869306 w 4869306"/>
              <a:gd name="connsiteY0" fmla="*/ 1462460 h 1462460"/>
              <a:gd name="connsiteX1" fmla="*/ 0 w 4869306"/>
              <a:gd name="connsiteY1" fmla="*/ 0 h 1462460"/>
              <a:gd name="connsiteX0" fmla="*/ 4998615 w 4998615"/>
              <a:gd name="connsiteY0" fmla="*/ 1358479 h 1358479"/>
              <a:gd name="connsiteX1" fmla="*/ 0 w 4998615"/>
              <a:gd name="connsiteY1" fmla="*/ 0 h 1358479"/>
              <a:gd name="connsiteX0" fmla="*/ 4998615 w 4998615"/>
              <a:gd name="connsiteY0" fmla="*/ 1358479 h 1358479"/>
              <a:gd name="connsiteX1" fmla="*/ 0 w 4998615"/>
              <a:gd name="connsiteY1" fmla="*/ 0 h 1358479"/>
              <a:gd name="connsiteX0" fmla="*/ 5025120 w 5025120"/>
              <a:gd name="connsiteY0" fmla="*/ 1399166 h 1399166"/>
              <a:gd name="connsiteX1" fmla="*/ 0 w 5025120"/>
              <a:gd name="connsiteY1" fmla="*/ 0 h 1399166"/>
              <a:gd name="connsiteX0" fmla="*/ 5047207 w 5047207"/>
              <a:gd name="connsiteY0" fmla="*/ 1408208 h 1408208"/>
              <a:gd name="connsiteX1" fmla="*/ 0 w 5047207"/>
              <a:gd name="connsiteY1" fmla="*/ 0 h 1408208"/>
              <a:gd name="connsiteX0" fmla="*/ 5047207 w 5047207"/>
              <a:gd name="connsiteY0" fmla="*/ 1408208 h 1408208"/>
              <a:gd name="connsiteX1" fmla="*/ 0 w 5047207"/>
              <a:gd name="connsiteY1" fmla="*/ 0 h 1408208"/>
              <a:gd name="connsiteX0" fmla="*/ 5038373 w 5038373"/>
              <a:gd name="connsiteY0" fmla="*/ 1444375 h 1444375"/>
              <a:gd name="connsiteX1" fmla="*/ 0 w 5038373"/>
              <a:gd name="connsiteY1" fmla="*/ 0 h 1444375"/>
              <a:gd name="connsiteX0" fmla="*/ 4889083 w 4889083"/>
              <a:gd name="connsiteY0" fmla="*/ 1200870 h 1200870"/>
              <a:gd name="connsiteX1" fmla="*/ 0 w 4889083"/>
              <a:gd name="connsiteY1" fmla="*/ 0 h 1200870"/>
              <a:gd name="connsiteX0" fmla="*/ 1077527 w 1077527"/>
              <a:gd name="connsiteY0" fmla="*/ 189162 h 493850"/>
              <a:gd name="connsiteX1" fmla="*/ 0 w 1077527"/>
              <a:gd name="connsiteY1" fmla="*/ 158073 h 493850"/>
              <a:gd name="connsiteX0" fmla="*/ 1077527 w 1077527"/>
              <a:gd name="connsiteY0" fmla="*/ 396715 h 396715"/>
              <a:gd name="connsiteX1" fmla="*/ 0 w 1077527"/>
              <a:gd name="connsiteY1" fmla="*/ 365626 h 396715"/>
              <a:gd name="connsiteX0" fmla="*/ 1077527 w 1077527"/>
              <a:gd name="connsiteY0" fmla="*/ 383246 h 383246"/>
              <a:gd name="connsiteX1" fmla="*/ 0 w 1077527"/>
              <a:gd name="connsiteY1" fmla="*/ 352157 h 383246"/>
              <a:gd name="connsiteX0" fmla="*/ 1077527 w 1077527"/>
              <a:gd name="connsiteY0" fmla="*/ 280147 h 280147"/>
              <a:gd name="connsiteX1" fmla="*/ 0 w 1077527"/>
              <a:gd name="connsiteY1" fmla="*/ 249058 h 280147"/>
              <a:gd name="connsiteX0" fmla="*/ 1077527 w 1077527"/>
              <a:gd name="connsiteY0" fmla="*/ 250051 h 250051"/>
              <a:gd name="connsiteX1" fmla="*/ 0 w 1077527"/>
              <a:gd name="connsiteY1" fmla="*/ 218962 h 250051"/>
              <a:gd name="connsiteX0" fmla="*/ 1077527 w 1077527"/>
              <a:gd name="connsiteY0" fmla="*/ 213586 h 287607"/>
              <a:gd name="connsiteX1" fmla="*/ 0 w 1077527"/>
              <a:gd name="connsiteY1" fmla="*/ 287607 h 287607"/>
              <a:gd name="connsiteX0" fmla="*/ 1067587 w 1067587"/>
              <a:gd name="connsiteY0" fmla="*/ 240938 h 240938"/>
              <a:gd name="connsiteX1" fmla="*/ 0 w 1067587"/>
              <a:gd name="connsiteY1" fmla="*/ 233583 h 240938"/>
              <a:gd name="connsiteX0" fmla="*/ 1067587 w 1067587"/>
              <a:gd name="connsiteY0" fmla="*/ 260056 h 260056"/>
              <a:gd name="connsiteX1" fmla="*/ 0 w 1067587"/>
              <a:gd name="connsiteY1" fmla="*/ 252701 h 260056"/>
            </a:gdLst>
            <a:ahLst/>
            <a:cxnLst>
              <a:cxn ang="0">
                <a:pos x="connsiteX0" y="connsiteY0"/>
              </a:cxn>
              <a:cxn ang="0">
                <a:pos x="connsiteX1" y="connsiteY1"/>
              </a:cxn>
            </a:cxnLst>
            <a:rect l="l" t="t" r="r" b="b"/>
            <a:pathLst>
              <a:path w="1067587" h="260056">
                <a:moveTo>
                  <a:pt x="1067587" y="260056"/>
                </a:moveTo>
                <a:cubicBezTo>
                  <a:pt x="509002" y="-169347"/>
                  <a:pt x="325299" y="8933"/>
                  <a:pt x="0" y="252701"/>
                </a:cubicBezTo>
              </a:path>
            </a:pathLst>
          </a:custGeom>
          <a:noFill/>
          <a:ln w="41275" cap="rnd">
            <a:solidFill>
              <a:srgbClr val="D7191C"/>
            </a:solidFill>
            <a:round/>
            <a:headEnd type="triangle" w="lg" len="lg"/>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6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135" name="line 5">
            <a:extLst>
              <a:ext uri="{FF2B5EF4-FFF2-40B4-BE49-F238E27FC236}">
                <a16:creationId xmlns:a16="http://schemas.microsoft.com/office/drawing/2014/main" id="{6F0B1BB6-1998-E268-4C9C-09AE5B7405CA}"/>
              </a:ext>
            </a:extLst>
          </p:cNvPr>
          <p:cNvSpPr>
            <a:spLocks/>
          </p:cNvSpPr>
          <p:nvPr/>
        </p:nvSpPr>
        <p:spPr>
          <a:xfrm flipH="1">
            <a:off x="8259916" y="4107320"/>
            <a:ext cx="2257134" cy="509593"/>
          </a:xfrm>
          <a:custGeom>
            <a:avLst/>
            <a:gdLst>
              <a:gd name="connsiteX0" fmla="*/ 0 w 4420571"/>
              <a:gd name="connsiteY0" fmla="*/ 0 h 664284"/>
              <a:gd name="connsiteX1" fmla="*/ 1304622 w 4420571"/>
              <a:gd name="connsiteY1" fmla="*/ 663959 h 664284"/>
              <a:gd name="connsiteX2" fmla="*/ 4420571 w 4420571"/>
              <a:gd name="connsiteY2" fmla="*/ 81539 h 664284"/>
              <a:gd name="connsiteX0" fmla="*/ 0 w 4659364"/>
              <a:gd name="connsiteY0" fmla="*/ 2541158 h 3205161"/>
              <a:gd name="connsiteX1" fmla="*/ 1304622 w 4659364"/>
              <a:gd name="connsiteY1" fmla="*/ 3205117 h 3205161"/>
              <a:gd name="connsiteX2" fmla="*/ 4659364 w 4659364"/>
              <a:gd name="connsiteY2" fmla="*/ 0 h 3205161"/>
              <a:gd name="connsiteX0" fmla="*/ 0 w 4659364"/>
              <a:gd name="connsiteY0" fmla="*/ 2541158 h 3205165"/>
              <a:gd name="connsiteX1" fmla="*/ 1304622 w 4659364"/>
              <a:gd name="connsiteY1" fmla="*/ 3205117 h 3205165"/>
              <a:gd name="connsiteX2" fmla="*/ 4659364 w 4659364"/>
              <a:gd name="connsiteY2" fmla="*/ 0 h 3205165"/>
              <a:gd name="connsiteX0" fmla="*/ 0 w 4583649"/>
              <a:gd name="connsiteY0" fmla="*/ 2958406 h 3207395"/>
              <a:gd name="connsiteX1" fmla="*/ 1228907 w 4583649"/>
              <a:gd name="connsiteY1" fmla="*/ 3205117 h 3207395"/>
              <a:gd name="connsiteX2" fmla="*/ 4583649 w 4583649"/>
              <a:gd name="connsiteY2" fmla="*/ 0 h 3207395"/>
              <a:gd name="connsiteX0" fmla="*/ 0 w 4583649"/>
              <a:gd name="connsiteY0" fmla="*/ 2958406 h 3093400"/>
              <a:gd name="connsiteX1" fmla="*/ 1193962 w 4583649"/>
              <a:gd name="connsiteY1" fmla="*/ 2930926 h 3093400"/>
              <a:gd name="connsiteX2" fmla="*/ 4583649 w 4583649"/>
              <a:gd name="connsiteY2" fmla="*/ 0 h 3093400"/>
              <a:gd name="connsiteX0" fmla="*/ 0 w 4583649"/>
              <a:gd name="connsiteY0" fmla="*/ 2958406 h 3130054"/>
              <a:gd name="connsiteX1" fmla="*/ 1193962 w 4583649"/>
              <a:gd name="connsiteY1" fmla="*/ 2930926 h 3130054"/>
              <a:gd name="connsiteX2" fmla="*/ 4583649 w 4583649"/>
              <a:gd name="connsiteY2" fmla="*/ 0 h 3130054"/>
              <a:gd name="connsiteX0" fmla="*/ 0 w 4583649"/>
              <a:gd name="connsiteY0" fmla="*/ 2958406 h 3126793"/>
              <a:gd name="connsiteX1" fmla="*/ 1193962 w 4583649"/>
              <a:gd name="connsiteY1" fmla="*/ 2930926 h 3126793"/>
              <a:gd name="connsiteX2" fmla="*/ 4583649 w 4583649"/>
              <a:gd name="connsiteY2" fmla="*/ 0 h 3126793"/>
              <a:gd name="connsiteX0" fmla="*/ 0 w 4583649"/>
              <a:gd name="connsiteY0" fmla="*/ 2958406 h 2958406"/>
              <a:gd name="connsiteX1" fmla="*/ 4583649 w 4583649"/>
              <a:gd name="connsiteY1" fmla="*/ 0 h 2958406"/>
              <a:gd name="connsiteX0" fmla="*/ 0 w 4583649"/>
              <a:gd name="connsiteY0" fmla="*/ 2958406 h 3091949"/>
              <a:gd name="connsiteX1" fmla="*/ 4583649 w 4583649"/>
              <a:gd name="connsiteY1" fmla="*/ 0 h 3091949"/>
              <a:gd name="connsiteX0" fmla="*/ 0 w 4583649"/>
              <a:gd name="connsiteY0" fmla="*/ 2958406 h 3064215"/>
              <a:gd name="connsiteX1" fmla="*/ 4583649 w 4583649"/>
              <a:gd name="connsiteY1" fmla="*/ 0 h 3064215"/>
              <a:gd name="connsiteX0" fmla="*/ 0 w 4583649"/>
              <a:gd name="connsiteY0" fmla="*/ 2958406 h 3110087"/>
              <a:gd name="connsiteX1" fmla="*/ 4583649 w 4583649"/>
              <a:gd name="connsiteY1" fmla="*/ 0 h 3110087"/>
              <a:gd name="connsiteX0" fmla="*/ 0 w 4478814"/>
              <a:gd name="connsiteY0" fmla="*/ 3041856 h 3190765"/>
              <a:gd name="connsiteX1" fmla="*/ 4478814 w 4478814"/>
              <a:gd name="connsiteY1" fmla="*/ 0 h 3190765"/>
              <a:gd name="connsiteX0" fmla="*/ 0 w 4478814"/>
              <a:gd name="connsiteY0" fmla="*/ 3041856 h 3041856"/>
              <a:gd name="connsiteX1" fmla="*/ 4478814 w 4478814"/>
              <a:gd name="connsiteY1" fmla="*/ 0 h 3041856"/>
              <a:gd name="connsiteX0" fmla="*/ 0 w 3383864"/>
              <a:gd name="connsiteY0" fmla="*/ 2368300 h 2368300"/>
              <a:gd name="connsiteX1" fmla="*/ 3383864 w 3383864"/>
              <a:gd name="connsiteY1" fmla="*/ 0 h 2368300"/>
              <a:gd name="connsiteX0" fmla="*/ 0 w 3383864"/>
              <a:gd name="connsiteY0" fmla="*/ 2371532 h 2371532"/>
              <a:gd name="connsiteX1" fmla="*/ 3383864 w 3383864"/>
              <a:gd name="connsiteY1" fmla="*/ 3232 h 2371532"/>
              <a:gd name="connsiteX0" fmla="*/ 0 w 3383864"/>
              <a:gd name="connsiteY0" fmla="*/ 2370453 h 2370453"/>
              <a:gd name="connsiteX1" fmla="*/ 3383864 w 3383864"/>
              <a:gd name="connsiteY1" fmla="*/ 2153 h 2370453"/>
              <a:gd name="connsiteX0" fmla="*/ 0 w 3267379"/>
              <a:gd name="connsiteY0" fmla="*/ 2364510 h 2364510"/>
              <a:gd name="connsiteX1" fmla="*/ 3267379 w 3267379"/>
              <a:gd name="connsiteY1" fmla="*/ 2171 h 2364510"/>
              <a:gd name="connsiteX0" fmla="*/ 0 w 3267379"/>
              <a:gd name="connsiteY0" fmla="*/ 2362339 h 2362339"/>
              <a:gd name="connsiteX1" fmla="*/ 3267379 w 3267379"/>
              <a:gd name="connsiteY1" fmla="*/ 0 h 2362339"/>
              <a:gd name="connsiteX0" fmla="*/ 0 w 4420572"/>
              <a:gd name="connsiteY0" fmla="*/ 398903 h 3246192"/>
              <a:gd name="connsiteX1" fmla="*/ 4420572 w 4420572"/>
              <a:gd name="connsiteY1" fmla="*/ 3246191 h 3246192"/>
              <a:gd name="connsiteX0" fmla="*/ 0 w 451144"/>
              <a:gd name="connsiteY0" fmla="*/ 474853 h 2392278"/>
              <a:gd name="connsiteX1" fmla="*/ 448465 w 451144"/>
              <a:gd name="connsiteY1" fmla="*/ 2392277 h 2392278"/>
              <a:gd name="connsiteX0" fmla="*/ 464709 w 913174"/>
              <a:gd name="connsiteY0" fmla="*/ 0 h 1917427"/>
              <a:gd name="connsiteX1" fmla="*/ 913174 w 913174"/>
              <a:gd name="connsiteY1" fmla="*/ 1917424 h 1917427"/>
              <a:gd name="connsiteX0" fmla="*/ 716121 w 716121"/>
              <a:gd name="connsiteY0" fmla="*/ 0 h 1345204"/>
              <a:gd name="connsiteX1" fmla="*/ 599638 w 716121"/>
              <a:gd name="connsiteY1" fmla="*/ 1345200 h 1345204"/>
              <a:gd name="connsiteX0" fmla="*/ 593719 w 593719"/>
              <a:gd name="connsiteY0" fmla="*/ 0 h 1345203"/>
              <a:gd name="connsiteX1" fmla="*/ 477236 w 593719"/>
              <a:gd name="connsiteY1" fmla="*/ 1345200 h 1345203"/>
              <a:gd name="connsiteX0" fmla="*/ 393664 w 393664"/>
              <a:gd name="connsiteY0" fmla="*/ 0 h 1345200"/>
              <a:gd name="connsiteX1" fmla="*/ 277181 w 393664"/>
              <a:gd name="connsiteY1" fmla="*/ 1345200 h 1345200"/>
              <a:gd name="connsiteX0" fmla="*/ 143909 w 813694"/>
              <a:gd name="connsiteY0" fmla="*/ 0 h 1673037"/>
              <a:gd name="connsiteX1" fmla="*/ 813694 w 813694"/>
              <a:gd name="connsiteY1" fmla="*/ 1673037 h 1673037"/>
              <a:gd name="connsiteX0" fmla="*/ 69624 w 1846007"/>
              <a:gd name="connsiteY0" fmla="*/ 0 h 1714761"/>
              <a:gd name="connsiteX1" fmla="*/ 1846007 w 1846007"/>
              <a:gd name="connsiteY1" fmla="*/ 1714761 h 1714761"/>
              <a:gd name="connsiteX0" fmla="*/ 0 w 1776383"/>
              <a:gd name="connsiteY0" fmla="*/ 858 h 1715619"/>
              <a:gd name="connsiteX1" fmla="*/ 1776383 w 1776383"/>
              <a:gd name="connsiteY1" fmla="*/ 1715619 h 1715619"/>
              <a:gd name="connsiteX0" fmla="*/ 0 w 1776383"/>
              <a:gd name="connsiteY0" fmla="*/ 517 h 1715278"/>
              <a:gd name="connsiteX1" fmla="*/ 1776383 w 1776383"/>
              <a:gd name="connsiteY1" fmla="*/ 1715278 h 1715278"/>
              <a:gd name="connsiteX0" fmla="*/ 0 w 1776383"/>
              <a:gd name="connsiteY0" fmla="*/ 0 h 1714761"/>
              <a:gd name="connsiteX1" fmla="*/ 1776383 w 1776383"/>
              <a:gd name="connsiteY1" fmla="*/ 1714761 h 1714761"/>
              <a:gd name="connsiteX0" fmla="*/ 0 w 1741438"/>
              <a:gd name="connsiteY0" fmla="*/ 0 h 1673037"/>
              <a:gd name="connsiteX1" fmla="*/ 1741438 w 1741438"/>
              <a:gd name="connsiteY1" fmla="*/ 1673037 h 1673037"/>
              <a:gd name="connsiteX0" fmla="*/ 0 w 1887044"/>
              <a:gd name="connsiteY0" fmla="*/ 0 h 1786290"/>
              <a:gd name="connsiteX1" fmla="*/ 1887044 w 1887044"/>
              <a:gd name="connsiteY1" fmla="*/ 1786290 h 1786290"/>
              <a:gd name="connsiteX0" fmla="*/ 0 w 1887044"/>
              <a:gd name="connsiteY0" fmla="*/ 0 h 1786290"/>
              <a:gd name="connsiteX1" fmla="*/ 1887044 w 1887044"/>
              <a:gd name="connsiteY1" fmla="*/ 1786290 h 1786290"/>
              <a:gd name="connsiteX0" fmla="*/ 0 w 2917928"/>
              <a:gd name="connsiteY0" fmla="*/ 0 h 916031"/>
              <a:gd name="connsiteX1" fmla="*/ 2917928 w 2917928"/>
              <a:gd name="connsiteY1" fmla="*/ 916031 h 916031"/>
              <a:gd name="connsiteX0" fmla="*/ 0 w 2917928"/>
              <a:gd name="connsiteY0" fmla="*/ 0 h 1003615"/>
              <a:gd name="connsiteX1" fmla="*/ 2917928 w 2917928"/>
              <a:gd name="connsiteY1" fmla="*/ 916031 h 1003615"/>
              <a:gd name="connsiteX0" fmla="*/ 0 w 2952873"/>
              <a:gd name="connsiteY0" fmla="*/ 0 h 1122443"/>
              <a:gd name="connsiteX1" fmla="*/ 2952873 w 2952873"/>
              <a:gd name="connsiteY1" fmla="*/ 1041205 h 1122443"/>
              <a:gd name="connsiteX0" fmla="*/ 0 w 2952873"/>
              <a:gd name="connsiteY0" fmla="*/ 70178 h 1174871"/>
              <a:gd name="connsiteX1" fmla="*/ 2952873 w 2952873"/>
              <a:gd name="connsiteY1" fmla="*/ 1111383 h 1174871"/>
              <a:gd name="connsiteX0" fmla="*/ 0 w 2952873"/>
              <a:gd name="connsiteY0" fmla="*/ 65244 h 1216661"/>
              <a:gd name="connsiteX1" fmla="*/ 2952873 w 2952873"/>
              <a:gd name="connsiteY1" fmla="*/ 1106449 h 1216661"/>
              <a:gd name="connsiteX0" fmla="*/ 0 w 2795620"/>
              <a:gd name="connsiteY0" fmla="*/ 60098 h 1405822"/>
              <a:gd name="connsiteX1" fmla="*/ 2795620 w 2795620"/>
              <a:gd name="connsiteY1" fmla="*/ 1303966 h 1405822"/>
              <a:gd name="connsiteX0" fmla="*/ 0 w 2795620"/>
              <a:gd name="connsiteY0" fmla="*/ 174256 h 1506679"/>
              <a:gd name="connsiteX1" fmla="*/ 2795620 w 2795620"/>
              <a:gd name="connsiteY1" fmla="*/ 1418124 h 1506679"/>
              <a:gd name="connsiteX0" fmla="*/ 0 w 1852098"/>
              <a:gd name="connsiteY0" fmla="*/ 251739 h 631713"/>
              <a:gd name="connsiteX1" fmla="*/ 1852098 w 1852098"/>
              <a:gd name="connsiteY1" fmla="*/ 500175 h 631713"/>
              <a:gd name="connsiteX0" fmla="*/ 0 w 1852098"/>
              <a:gd name="connsiteY0" fmla="*/ 194977 h 834207"/>
              <a:gd name="connsiteX1" fmla="*/ 1852098 w 1852098"/>
              <a:gd name="connsiteY1" fmla="*/ 443413 h 834207"/>
              <a:gd name="connsiteX0" fmla="*/ 0 w 2125836"/>
              <a:gd name="connsiteY0" fmla="*/ 138439 h 1846355"/>
              <a:gd name="connsiteX1" fmla="*/ 2125836 w 2125836"/>
              <a:gd name="connsiteY1" fmla="*/ 1561126 h 1846355"/>
              <a:gd name="connsiteX0" fmla="*/ 0 w 2125836"/>
              <a:gd name="connsiteY0" fmla="*/ 388093 h 1810780"/>
              <a:gd name="connsiteX1" fmla="*/ 2125836 w 2125836"/>
              <a:gd name="connsiteY1" fmla="*/ 1810780 h 1810780"/>
              <a:gd name="connsiteX0" fmla="*/ 0 w 3121775"/>
              <a:gd name="connsiteY0" fmla="*/ 190945 h 3270697"/>
              <a:gd name="connsiteX1" fmla="*/ 3121775 w 3121775"/>
              <a:gd name="connsiteY1" fmla="*/ 3270697 h 3270697"/>
              <a:gd name="connsiteX0" fmla="*/ 0 w 3121775"/>
              <a:gd name="connsiteY0" fmla="*/ 38963 h 3118715"/>
              <a:gd name="connsiteX1" fmla="*/ 3121775 w 3121775"/>
              <a:gd name="connsiteY1" fmla="*/ 3118715 h 3118715"/>
              <a:gd name="connsiteX0" fmla="*/ 0 w 3168368"/>
              <a:gd name="connsiteY0" fmla="*/ 37151 h 3218233"/>
              <a:gd name="connsiteX1" fmla="*/ 3168368 w 3168368"/>
              <a:gd name="connsiteY1" fmla="*/ 3218234 h 3218233"/>
              <a:gd name="connsiteX0" fmla="*/ 0 w 3389688"/>
              <a:gd name="connsiteY0" fmla="*/ 60998 h 2377784"/>
              <a:gd name="connsiteX1" fmla="*/ 3389688 w 3389688"/>
              <a:gd name="connsiteY1" fmla="*/ 2377784 h 2377784"/>
              <a:gd name="connsiteX0" fmla="*/ 0 w 3360567"/>
              <a:gd name="connsiteY0" fmla="*/ 59963 h 2400592"/>
              <a:gd name="connsiteX1" fmla="*/ 3360567 w 3360567"/>
              <a:gd name="connsiteY1" fmla="*/ 2400592 h 2400592"/>
              <a:gd name="connsiteX0" fmla="*/ 0 w 3360567"/>
              <a:gd name="connsiteY0" fmla="*/ 44384 h 2385013"/>
              <a:gd name="connsiteX1" fmla="*/ 3360567 w 3360567"/>
              <a:gd name="connsiteY1" fmla="*/ 2385013 h 2385013"/>
              <a:gd name="connsiteX0" fmla="*/ 0 w 3360567"/>
              <a:gd name="connsiteY0" fmla="*/ 3093 h 2343722"/>
              <a:gd name="connsiteX1" fmla="*/ 3360567 w 3360567"/>
              <a:gd name="connsiteY1" fmla="*/ 2343722 h 2343722"/>
              <a:gd name="connsiteX0" fmla="*/ 0 w 1735614"/>
              <a:gd name="connsiteY0" fmla="*/ 36623 h 1030142"/>
              <a:gd name="connsiteX1" fmla="*/ 1735614 w 1735614"/>
              <a:gd name="connsiteY1" fmla="*/ 1030142 h 1030142"/>
              <a:gd name="connsiteX0" fmla="*/ 0 w 1735614"/>
              <a:gd name="connsiteY0" fmla="*/ 77298 h 1070817"/>
              <a:gd name="connsiteX1" fmla="*/ 1735614 w 1735614"/>
              <a:gd name="connsiteY1" fmla="*/ 1070817 h 1070817"/>
              <a:gd name="connsiteX0" fmla="*/ 0 w 1735614"/>
              <a:gd name="connsiteY0" fmla="*/ 18809 h 1012328"/>
              <a:gd name="connsiteX1" fmla="*/ 1735614 w 1735614"/>
              <a:gd name="connsiteY1" fmla="*/ 1012328 h 1012328"/>
              <a:gd name="connsiteX0" fmla="*/ 0 w 1825169"/>
              <a:gd name="connsiteY0" fmla="*/ 20719 h 908113"/>
              <a:gd name="connsiteX1" fmla="*/ 1825169 w 1825169"/>
              <a:gd name="connsiteY1" fmla="*/ 908113 h 908113"/>
              <a:gd name="connsiteX0" fmla="*/ 0 w 1825169"/>
              <a:gd name="connsiteY0" fmla="*/ 15114 h 936864"/>
              <a:gd name="connsiteX1" fmla="*/ 1825169 w 1825169"/>
              <a:gd name="connsiteY1" fmla="*/ 902508 h 936864"/>
              <a:gd name="connsiteX0" fmla="*/ 0 w 1825169"/>
              <a:gd name="connsiteY0" fmla="*/ 6468 h 929683"/>
              <a:gd name="connsiteX1" fmla="*/ 1825169 w 1825169"/>
              <a:gd name="connsiteY1" fmla="*/ 893862 h 929683"/>
              <a:gd name="connsiteX0" fmla="*/ 0 w 1881730"/>
              <a:gd name="connsiteY0" fmla="*/ 6612 h 901627"/>
              <a:gd name="connsiteX1" fmla="*/ 1881730 w 1881730"/>
              <a:gd name="connsiteY1" fmla="*/ 865062 h 901627"/>
              <a:gd name="connsiteX0" fmla="*/ 0 w 1821174"/>
              <a:gd name="connsiteY0" fmla="*/ 164139 h 164140"/>
              <a:gd name="connsiteX1" fmla="*/ 1821174 w 1821174"/>
              <a:gd name="connsiteY1" fmla="*/ 0 h 164140"/>
              <a:gd name="connsiteX0" fmla="*/ 0 w 1821174"/>
              <a:gd name="connsiteY0" fmla="*/ 164139 h 332094"/>
              <a:gd name="connsiteX1" fmla="*/ 1821174 w 1821174"/>
              <a:gd name="connsiteY1" fmla="*/ 0 h 332094"/>
              <a:gd name="connsiteX0" fmla="*/ 0 w 1821174"/>
              <a:gd name="connsiteY0" fmla="*/ 164139 h 387813"/>
              <a:gd name="connsiteX1" fmla="*/ 1821174 w 1821174"/>
              <a:gd name="connsiteY1" fmla="*/ 0 h 387813"/>
              <a:gd name="connsiteX0" fmla="*/ 0 w 1821174"/>
              <a:gd name="connsiteY0" fmla="*/ 164139 h 313418"/>
              <a:gd name="connsiteX1" fmla="*/ 1821174 w 1821174"/>
              <a:gd name="connsiteY1" fmla="*/ 0 h 313418"/>
              <a:gd name="connsiteX0" fmla="*/ 0 w 2281402"/>
              <a:gd name="connsiteY0" fmla="*/ 0 h 711746"/>
              <a:gd name="connsiteX1" fmla="*/ 2281402 w 2281402"/>
              <a:gd name="connsiteY1" fmla="*/ 560971 h 711746"/>
              <a:gd name="connsiteX0" fmla="*/ 0 w 2911188"/>
              <a:gd name="connsiteY0" fmla="*/ 1354064 h 1360383"/>
              <a:gd name="connsiteX1" fmla="*/ 2911188 w 2911188"/>
              <a:gd name="connsiteY1" fmla="*/ 0 h 1360383"/>
              <a:gd name="connsiteX0" fmla="*/ 0 w 2911188"/>
              <a:gd name="connsiteY0" fmla="*/ 1354064 h 1354064"/>
              <a:gd name="connsiteX1" fmla="*/ 2911188 w 2911188"/>
              <a:gd name="connsiteY1" fmla="*/ 0 h 1354064"/>
              <a:gd name="connsiteX0" fmla="*/ 0 w 2911188"/>
              <a:gd name="connsiteY0" fmla="*/ 1488383 h 1488383"/>
              <a:gd name="connsiteX1" fmla="*/ 2911188 w 2911188"/>
              <a:gd name="connsiteY1" fmla="*/ 134319 h 1488383"/>
              <a:gd name="connsiteX0" fmla="*/ 0 w 2911188"/>
              <a:gd name="connsiteY0" fmla="*/ 1395022 h 1395022"/>
              <a:gd name="connsiteX1" fmla="*/ 2911188 w 2911188"/>
              <a:gd name="connsiteY1" fmla="*/ 40958 h 1395022"/>
              <a:gd name="connsiteX0" fmla="*/ 0 w 2911188"/>
              <a:gd name="connsiteY0" fmla="*/ 1378967 h 1378967"/>
              <a:gd name="connsiteX1" fmla="*/ 2911188 w 2911188"/>
              <a:gd name="connsiteY1" fmla="*/ 24903 h 1378967"/>
              <a:gd name="connsiteX0" fmla="*/ 0 w 3141302"/>
              <a:gd name="connsiteY0" fmla="*/ 1033097 h 1033097"/>
              <a:gd name="connsiteX1" fmla="*/ 3141302 w 3141302"/>
              <a:gd name="connsiteY1" fmla="*/ 292587 h 1033097"/>
              <a:gd name="connsiteX0" fmla="*/ 0 w 1893843"/>
              <a:gd name="connsiteY0" fmla="*/ 1818878 h 1818879"/>
              <a:gd name="connsiteX1" fmla="*/ 1893843 w 1893843"/>
              <a:gd name="connsiteY1" fmla="*/ 0 h 1818879"/>
              <a:gd name="connsiteX0" fmla="*/ 0 w 1893843"/>
              <a:gd name="connsiteY0" fmla="*/ 1818878 h 1818878"/>
              <a:gd name="connsiteX1" fmla="*/ 1893843 w 1893843"/>
              <a:gd name="connsiteY1" fmla="*/ 0 h 1818878"/>
              <a:gd name="connsiteX0" fmla="*/ 0 w 1893843"/>
              <a:gd name="connsiteY0" fmla="*/ 1818878 h 1818878"/>
              <a:gd name="connsiteX1" fmla="*/ 1893843 w 1893843"/>
              <a:gd name="connsiteY1" fmla="*/ 0 h 1818878"/>
              <a:gd name="connsiteX0" fmla="*/ 0 w 1828168"/>
              <a:gd name="connsiteY0" fmla="*/ 1813708 h 1813708"/>
              <a:gd name="connsiteX1" fmla="*/ 1828168 w 1828168"/>
              <a:gd name="connsiteY1" fmla="*/ 0 h 1813708"/>
              <a:gd name="connsiteX0" fmla="*/ 0 w 1831890"/>
              <a:gd name="connsiteY0" fmla="*/ 1813708 h 1813708"/>
              <a:gd name="connsiteX1" fmla="*/ 1828168 w 1831890"/>
              <a:gd name="connsiteY1" fmla="*/ 0 h 1813708"/>
              <a:gd name="connsiteX0" fmla="*/ 0 w 1830318"/>
              <a:gd name="connsiteY0" fmla="*/ 1813708 h 1813708"/>
              <a:gd name="connsiteX1" fmla="*/ 1828168 w 1830318"/>
              <a:gd name="connsiteY1" fmla="*/ 0 h 1813708"/>
              <a:gd name="connsiteX0" fmla="*/ 0 w 1828168"/>
              <a:gd name="connsiteY0" fmla="*/ 1813708 h 1813708"/>
              <a:gd name="connsiteX1" fmla="*/ 1828168 w 1828168"/>
              <a:gd name="connsiteY1" fmla="*/ 0 h 1813708"/>
              <a:gd name="connsiteX0" fmla="*/ 0 w 98760"/>
              <a:gd name="connsiteY0" fmla="*/ 3190321 h 3190321"/>
              <a:gd name="connsiteX1" fmla="*/ 98760 w 98760"/>
              <a:gd name="connsiteY1" fmla="*/ 0 h 3190321"/>
              <a:gd name="connsiteX0" fmla="*/ 3330629 w 3331115"/>
              <a:gd name="connsiteY0" fmla="*/ 4193960 h 4193960"/>
              <a:gd name="connsiteX1" fmla="*/ 3702 w 3331115"/>
              <a:gd name="connsiteY1" fmla="*/ 0 h 4193960"/>
              <a:gd name="connsiteX0" fmla="*/ 3331208 w 3331208"/>
              <a:gd name="connsiteY0" fmla="*/ 4193960 h 4193960"/>
              <a:gd name="connsiteX1" fmla="*/ 4281 w 3331208"/>
              <a:gd name="connsiteY1" fmla="*/ 0 h 4193960"/>
              <a:gd name="connsiteX0" fmla="*/ 3326927 w 3326927"/>
              <a:gd name="connsiteY0" fmla="*/ 4202854 h 4202854"/>
              <a:gd name="connsiteX1" fmla="*/ 0 w 3326927"/>
              <a:gd name="connsiteY1" fmla="*/ 8894 h 4202854"/>
              <a:gd name="connsiteX0" fmla="*/ 3326927 w 3326927"/>
              <a:gd name="connsiteY0" fmla="*/ 4205959 h 4205959"/>
              <a:gd name="connsiteX1" fmla="*/ 0 w 3326927"/>
              <a:gd name="connsiteY1" fmla="*/ 11999 h 4205959"/>
              <a:gd name="connsiteX0" fmla="*/ 3161274 w 3161274"/>
              <a:gd name="connsiteY0" fmla="*/ 4334359 h 4334359"/>
              <a:gd name="connsiteX1" fmla="*/ 0 w 3161274"/>
              <a:gd name="connsiteY1" fmla="*/ 11553 h 4334359"/>
              <a:gd name="connsiteX0" fmla="*/ 4725031 w 4725031"/>
              <a:gd name="connsiteY0" fmla="*/ 4672397 h 4672397"/>
              <a:gd name="connsiteX1" fmla="*/ 0 w 4725031"/>
              <a:gd name="connsiteY1" fmla="*/ 10523 h 4672397"/>
              <a:gd name="connsiteX0" fmla="*/ 4725031 w 4725031"/>
              <a:gd name="connsiteY0" fmla="*/ 4661874 h 4661874"/>
              <a:gd name="connsiteX1" fmla="*/ 0 w 4725031"/>
              <a:gd name="connsiteY1" fmla="*/ 0 h 4661874"/>
              <a:gd name="connsiteX0" fmla="*/ 4758161 w 4758161"/>
              <a:gd name="connsiteY0" fmla="*/ 4621186 h 4621186"/>
              <a:gd name="connsiteX1" fmla="*/ 0 w 4758161"/>
              <a:gd name="connsiteY1" fmla="*/ 0 h 4621186"/>
              <a:gd name="connsiteX0" fmla="*/ 4731657 w 4731657"/>
              <a:gd name="connsiteY0" fmla="*/ 3820988 h 3820988"/>
              <a:gd name="connsiteX1" fmla="*/ 0 w 4731657"/>
              <a:gd name="connsiteY1" fmla="*/ 0 h 3820988"/>
              <a:gd name="connsiteX0" fmla="*/ 4731657 w 4731657"/>
              <a:gd name="connsiteY0" fmla="*/ 3820988 h 3820988"/>
              <a:gd name="connsiteX1" fmla="*/ 0 w 4731657"/>
              <a:gd name="connsiteY1" fmla="*/ 0 h 3820988"/>
              <a:gd name="connsiteX0" fmla="*/ 4685275 w 4685275"/>
              <a:gd name="connsiteY0" fmla="*/ 3759956 h 3759956"/>
              <a:gd name="connsiteX1" fmla="*/ 0 w 4685275"/>
              <a:gd name="connsiteY1" fmla="*/ 0 h 3759956"/>
              <a:gd name="connsiteX0" fmla="*/ 4764788 w 4764788"/>
              <a:gd name="connsiteY0" fmla="*/ 3895583 h 3895583"/>
              <a:gd name="connsiteX1" fmla="*/ 0 w 4764788"/>
              <a:gd name="connsiteY1" fmla="*/ 0 h 3895583"/>
              <a:gd name="connsiteX0" fmla="*/ 4764788 w 4764788"/>
              <a:gd name="connsiteY0" fmla="*/ 3895583 h 3895583"/>
              <a:gd name="connsiteX1" fmla="*/ 0 w 4764788"/>
              <a:gd name="connsiteY1" fmla="*/ 0 h 3895583"/>
              <a:gd name="connsiteX0" fmla="*/ 4566006 w 4566006"/>
              <a:gd name="connsiteY0" fmla="*/ 312372 h 1308444"/>
              <a:gd name="connsiteX1" fmla="*/ 0 w 4566006"/>
              <a:gd name="connsiteY1" fmla="*/ 1285794 h 1308444"/>
              <a:gd name="connsiteX0" fmla="*/ 4566006 w 4566006"/>
              <a:gd name="connsiteY0" fmla="*/ 127986 h 1129758"/>
              <a:gd name="connsiteX1" fmla="*/ 0 w 4566006"/>
              <a:gd name="connsiteY1" fmla="*/ 1101408 h 1129758"/>
              <a:gd name="connsiteX0" fmla="*/ 4566006 w 4566006"/>
              <a:gd name="connsiteY0" fmla="*/ 114911 h 1179223"/>
              <a:gd name="connsiteX1" fmla="*/ 0 w 4566006"/>
              <a:gd name="connsiteY1" fmla="*/ 1088333 h 1179223"/>
              <a:gd name="connsiteX0" fmla="*/ 4566006 w 4566006"/>
              <a:gd name="connsiteY0" fmla="*/ 160813 h 1220135"/>
              <a:gd name="connsiteX1" fmla="*/ 0 w 4566006"/>
              <a:gd name="connsiteY1" fmla="*/ 1134235 h 1220135"/>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836978 w 4836978"/>
              <a:gd name="connsiteY0" fmla="*/ 1604251 h 1604251"/>
              <a:gd name="connsiteX1" fmla="*/ 0 w 4836978"/>
              <a:gd name="connsiteY1" fmla="*/ 0 h 1604251"/>
              <a:gd name="connsiteX0" fmla="*/ 4836978 w 4836978"/>
              <a:gd name="connsiteY0" fmla="*/ 1604251 h 1604251"/>
              <a:gd name="connsiteX1" fmla="*/ 0 w 4836978"/>
              <a:gd name="connsiteY1" fmla="*/ 0 h 1604251"/>
              <a:gd name="connsiteX0" fmla="*/ 4855451 w 4855451"/>
              <a:gd name="connsiteY0" fmla="*/ 1434102 h 1434102"/>
              <a:gd name="connsiteX1" fmla="*/ 0 w 4855451"/>
              <a:gd name="connsiteY1" fmla="*/ 0 h 1434102"/>
              <a:gd name="connsiteX0" fmla="*/ 4869306 w 4869306"/>
              <a:gd name="connsiteY0" fmla="*/ 1462460 h 1462460"/>
              <a:gd name="connsiteX1" fmla="*/ 0 w 4869306"/>
              <a:gd name="connsiteY1" fmla="*/ 0 h 1462460"/>
              <a:gd name="connsiteX0" fmla="*/ 4998615 w 4998615"/>
              <a:gd name="connsiteY0" fmla="*/ 1358479 h 1358479"/>
              <a:gd name="connsiteX1" fmla="*/ 0 w 4998615"/>
              <a:gd name="connsiteY1" fmla="*/ 0 h 1358479"/>
              <a:gd name="connsiteX0" fmla="*/ 4998615 w 4998615"/>
              <a:gd name="connsiteY0" fmla="*/ 1358479 h 1358479"/>
              <a:gd name="connsiteX1" fmla="*/ 0 w 4998615"/>
              <a:gd name="connsiteY1" fmla="*/ 0 h 1358479"/>
              <a:gd name="connsiteX0" fmla="*/ 5025120 w 5025120"/>
              <a:gd name="connsiteY0" fmla="*/ 1399166 h 1399166"/>
              <a:gd name="connsiteX1" fmla="*/ 0 w 5025120"/>
              <a:gd name="connsiteY1" fmla="*/ 0 h 1399166"/>
              <a:gd name="connsiteX0" fmla="*/ 5047207 w 5047207"/>
              <a:gd name="connsiteY0" fmla="*/ 1408208 h 1408208"/>
              <a:gd name="connsiteX1" fmla="*/ 0 w 5047207"/>
              <a:gd name="connsiteY1" fmla="*/ 0 h 1408208"/>
              <a:gd name="connsiteX0" fmla="*/ 5047207 w 5047207"/>
              <a:gd name="connsiteY0" fmla="*/ 1408208 h 1408208"/>
              <a:gd name="connsiteX1" fmla="*/ 0 w 5047207"/>
              <a:gd name="connsiteY1" fmla="*/ 0 h 1408208"/>
              <a:gd name="connsiteX0" fmla="*/ 5038373 w 5038373"/>
              <a:gd name="connsiteY0" fmla="*/ 1444375 h 1444375"/>
              <a:gd name="connsiteX1" fmla="*/ 0 w 5038373"/>
              <a:gd name="connsiteY1" fmla="*/ 0 h 1444375"/>
              <a:gd name="connsiteX0" fmla="*/ 4889083 w 4889083"/>
              <a:gd name="connsiteY0" fmla="*/ 1200870 h 1200870"/>
              <a:gd name="connsiteX1" fmla="*/ 0 w 4889083"/>
              <a:gd name="connsiteY1" fmla="*/ 0 h 1200870"/>
              <a:gd name="connsiteX0" fmla="*/ 1077527 w 1077527"/>
              <a:gd name="connsiteY0" fmla="*/ 189162 h 493850"/>
              <a:gd name="connsiteX1" fmla="*/ 0 w 1077527"/>
              <a:gd name="connsiteY1" fmla="*/ 158073 h 493850"/>
              <a:gd name="connsiteX0" fmla="*/ 1077527 w 1077527"/>
              <a:gd name="connsiteY0" fmla="*/ 396715 h 396715"/>
              <a:gd name="connsiteX1" fmla="*/ 0 w 1077527"/>
              <a:gd name="connsiteY1" fmla="*/ 365626 h 396715"/>
              <a:gd name="connsiteX0" fmla="*/ 1077527 w 1077527"/>
              <a:gd name="connsiteY0" fmla="*/ 383246 h 383246"/>
              <a:gd name="connsiteX1" fmla="*/ 0 w 1077527"/>
              <a:gd name="connsiteY1" fmla="*/ 352157 h 383246"/>
              <a:gd name="connsiteX0" fmla="*/ 1077527 w 1077527"/>
              <a:gd name="connsiteY0" fmla="*/ 280147 h 280147"/>
              <a:gd name="connsiteX1" fmla="*/ 0 w 1077527"/>
              <a:gd name="connsiteY1" fmla="*/ 249058 h 280147"/>
              <a:gd name="connsiteX0" fmla="*/ 1077527 w 1077527"/>
              <a:gd name="connsiteY0" fmla="*/ 250051 h 250051"/>
              <a:gd name="connsiteX1" fmla="*/ 0 w 1077527"/>
              <a:gd name="connsiteY1" fmla="*/ 218962 h 250051"/>
              <a:gd name="connsiteX0" fmla="*/ 1077527 w 1077527"/>
              <a:gd name="connsiteY0" fmla="*/ 213586 h 287607"/>
              <a:gd name="connsiteX1" fmla="*/ 0 w 1077527"/>
              <a:gd name="connsiteY1" fmla="*/ 287607 h 287607"/>
              <a:gd name="connsiteX0" fmla="*/ 1067587 w 1067587"/>
              <a:gd name="connsiteY0" fmla="*/ 240938 h 240938"/>
              <a:gd name="connsiteX1" fmla="*/ 0 w 1067587"/>
              <a:gd name="connsiteY1" fmla="*/ 233583 h 240938"/>
              <a:gd name="connsiteX0" fmla="*/ 1067587 w 1067587"/>
              <a:gd name="connsiteY0" fmla="*/ 260056 h 260056"/>
              <a:gd name="connsiteX1" fmla="*/ 0 w 1067587"/>
              <a:gd name="connsiteY1" fmla="*/ 252701 h 260056"/>
            </a:gdLst>
            <a:ahLst/>
            <a:cxnLst>
              <a:cxn ang="0">
                <a:pos x="connsiteX0" y="connsiteY0"/>
              </a:cxn>
              <a:cxn ang="0">
                <a:pos x="connsiteX1" y="connsiteY1"/>
              </a:cxn>
            </a:cxnLst>
            <a:rect l="l" t="t" r="r" b="b"/>
            <a:pathLst>
              <a:path w="1067587" h="260056">
                <a:moveTo>
                  <a:pt x="1067587" y="260056"/>
                </a:moveTo>
                <a:cubicBezTo>
                  <a:pt x="509002" y="-169347"/>
                  <a:pt x="325299" y="8933"/>
                  <a:pt x="0" y="252701"/>
                </a:cubicBezTo>
              </a:path>
            </a:pathLst>
          </a:custGeom>
          <a:noFill/>
          <a:ln w="41275" cap="rnd">
            <a:solidFill>
              <a:srgbClr val="D7191C"/>
            </a:solidFill>
            <a:round/>
            <a:headEnd type="none" w="sm" len="sm"/>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6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136" name="line 6">
            <a:extLst>
              <a:ext uri="{FF2B5EF4-FFF2-40B4-BE49-F238E27FC236}">
                <a16:creationId xmlns:a16="http://schemas.microsoft.com/office/drawing/2014/main" id="{420306BC-3920-1C97-EB04-84C4CC94FE24}"/>
              </a:ext>
            </a:extLst>
          </p:cNvPr>
          <p:cNvSpPr>
            <a:spLocks/>
          </p:cNvSpPr>
          <p:nvPr/>
        </p:nvSpPr>
        <p:spPr>
          <a:xfrm flipH="1">
            <a:off x="8259916" y="4391842"/>
            <a:ext cx="2257134" cy="509593"/>
          </a:xfrm>
          <a:custGeom>
            <a:avLst/>
            <a:gdLst>
              <a:gd name="connsiteX0" fmla="*/ 0 w 4420571"/>
              <a:gd name="connsiteY0" fmla="*/ 0 h 664284"/>
              <a:gd name="connsiteX1" fmla="*/ 1304622 w 4420571"/>
              <a:gd name="connsiteY1" fmla="*/ 663959 h 664284"/>
              <a:gd name="connsiteX2" fmla="*/ 4420571 w 4420571"/>
              <a:gd name="connsiteY2" fmla="*/ 81539 h 664284"/>
              <a:gd name="connsiteX0" fmla="*/ 0 w 4659364"/>
              <a:gd name="connsiteY0" fmla="*/ 2541158 h 3205161"/>
              <a:gd name="connsiteX1" fmla="*/ 1304622 w 4659364"/>
              <a:gd name="connsiteY1" fmla="*/ 3205117 h 3205161"/>
              <a:gd name="connsiteX2" fmla="*/ 4659364 w 4659364"/>
              <a:gd name="connsiteY2" fmla="*/ 0 h 3205161"/>
              <a:gd name="connsiteX0" fmla="*/ 0 w 4659364"/>
              <a:gd name="connsiteY0" fmla="*/ 2541158 h 3205165"/>
              <a:gd name="connsiteX1" fmla="*/ 1304622 w 4659364"/>
              <a:gd name="connsiteY1" fmla="*/ 3205117 h 3205165"/>
              <a:gd name="connsiteX2" fmla="*/ 4659364 w 4659364"/>
              <a:gd name="connsiteY2" fmla="*/ 0 h 3205165"/>
              <a:gd name="connsiteX0" fmla="*/ 0 w 4583649"/>
              <a:gd name="connsiteY0" fmla="*/ 2958406 h 3207395"/>
              <a:gd name="connsiteX1" fmla="*/ 1228907 w 4583649"/>
              <a:gd name="connsiteY1" fmla="*/ 3205117 h 3207395"/>
              <a:gd name="connsiteX2" fmla="*/ 4583649 w 4583649"/>
              <a:gd name="connsiteY2" fmla="*/ 0 h 3207395"/>
              <a:gd name="connsiteX0" fmla="*/ 0 w 4583649"/>
              <a:gd name="connsiteY0" fmla="*/ 2958406 h 3093400"/>
              <a:gd name="connsiteX1" fmla="*/ 1193962 w 4583649"/>
              <a:gd name="connsiteY1" fmla="*/ 2930926 h 3093400"/>
              <a:gd name="connsiteX2" fmla="*/ 4583649 w 4583649"/>
              <a:gd name="connsiteY2" fmla="*/ 0 h 3093400"/>
              <a:gd name="connsiteX0" fmla="*/ 0 w 4583649"/>
              <a:gd name="connsiteY0" fmla="*/ 2958406 h 3130054"/>
              <a:gd name="connsiteX1" fmla="*/ 1193962 w 4583649"/>
              <a:gd name="connsiteY1" fmla="*/ 2930926 h 3130054"/>
              <a:gd name="connsiteX2" fmla="*/ 4583649 w 4583649"/>
              <a:gd name="connsiteY2" fmla="*/ 0 h 3130054"/>
              <a:gd name="connsiteX0" fmla="*/ 0 w 4583649"/>
              <a:gd name="connsiteY0" fmla="*/ 2958406 h 3126793"/>
              <a:gd name="connsiteX1" fmla="*/ 1193962 w 4583649"/>
              <a:gd name="connsiteY1" fmla="*/ 2930926 h 3126793"/>
              <a:gd name="connsiteX2" fmla="*/ 4583649 w 4583649"/>
              <a:gd name="connsiteY2" fmla="*/ 0 h 3126793"/>
              <a:gd name="connsiteX0" fmla="*/ 0 w 4583649"/>
              <a:gd name="connsiteY0" fmla="*/ 2958406 h 2958406"/>
              <a:gd name="connsiteX1" fmla="*/ 4583649 w 4583649"/>
              <a:gd name="connsiteY1" fmla="*/ 0 h 2958406"/>
              <a:gd name="connsiteX0" fmla="*/ 0 w 4583649"/>
              <a:gd name="connsiteY0" fmla="*/ 2958406 h 3091949"/>
              <a:gd name="connsiteX1" fmla="*/ 4583649 w 4583649"/>
              <a:gd name="connsiteY1" fmla="*/ 0 h 3091949"/>
              <a:gd name="connsiteX0" fmla="*/ 0 w 4583649"/>
              <a:gd name="connsiteY0" fmla="*/ 2958406 h 3064215"/>
              <a:gd name="connsiteX1" fmla="*/ 4583649 w 4583649"/>
              <a:gd name="connsiteY1" fmla="*/ 0 h 3064215"/>
              <a:gd name="connsiteX0" fmla="*/ 0 w 4583649"/>
              <a:gd name="connsiteY0" fmla="*/ 2958406 h 3110087"/>
              <a:gd name="connsiteX1" fmla="*/ 4583649 w 4583649"/>
              <a:gd name="connsiteY1" fmla="*/ 0 h 3110087"/>
              <a:gd name="connsiteX0" fmla="*/ 0 w 4478814"/>
              <a:gd name="connsiteY0" fmla="*/ 3041856 h 3190765"/>
              <a:gd name="connsiteX1" fmla="*/ 4478814 w 4478814"/>
              <a:gd name="connsiteY1" fmla="*/ 0 h 3190765"/>
              <a:gd name="connsiteX0" fmla="*/ 0 w 4478814"/>
              <a:gd name="connsiteY0" fmla="*/ 3041856 h 3041856"/>
              <a:gd name="connsiteX1" fmla="*/ 4478814 w 4478814"/>
              <a:gd name="connsiteY1" fmla="*/ 0 h 3041856"/>
              <a:gd name="connsiteX0" fmla="*/ 0 w 3383864"/>
              <a:gd name="connsiteY0" fmla="*/ 2368300 h 2368300"/>
              <a:gd name="connsiteX1" fmla="*/ 3383864 w 3383864"/>
              <a:gd name="connsiteY1" fmla="*/ 0 h 2368300"/>
              <a:gd name="connsiteX0" fmla="*/ 0 w 3383864"/>
              <a:gd name="connsiteY0" fmla="*/ 2371532 h 2371532"/>
              <a:gd name="connsiteX1" fmla="*/ 3383864 w 3383864"/>
              <a:gd name="connsiteY1" fmla="*/ 3232 h 2371532"/>
              <a:gd name="connsiteX0" fmla="*/ 0 w 3383864"/>
              <a:gd name="connsiteY0" fmla="*/ 2370453 h 2370453"/>
              <a:gd name="connsiteX1" fmla="*/ 3383864 w 3383864"/>
              <a:gd name="connsiteY1" fmla="*/ 2153 h 2370453"/>
              <a:gd name="connsiteX0" fmla="*/ 0 w 3267379"/>
              <a:gd name="connsiteY0" fmla="*/ 2364510 h 2364510"/>
              <a:gd name="connsiteX1" fmla="*/ 3267379 w 3267379"/>
              <a:gd name="connsiteY1" fmla="*/ 2171 h 2364510"/>
              <a:gd name="connsiteX0" fmla="*/ 0 w 3267379"/>
              <a:gd name="connsiteY0" fmla="*/ 2362339 h 2362339"/>
              <a:gd name="connsiteX1" fmla="*/ 3267379 w 3267379"/>
              <a:gd name="connsiteY1" fmla="*/ 0 h 2362339"/>
              <a:gd name="connsiteX0" fmla="*/ 0 w 4420572"/>
              <a:gd name="connsiteY0" fmla="*/ 398903 h 3246192"/>
              <a:gd name="connsiteX1" fmla="*/ 4420572 w 4420572"/>
              <a:gd name="connsiteY1" fmla="*/ 3246191 h 3246192"/>
              <a:gd name="connsiteX0" fmla="*/ 0 w 451144"/>
              <a:gd name="connsiteY0" fmla="*/ 474853 h 2392278"/>
              <a:gd name="connsiteX1" fmla="*/ 448465 w 451144"/>
              <a:gd name="connsiteY1" fmla="*/ 2392277 h 2392278"/>
              <a:gd name="connsiteX0" fmla="*/ 464709 w 913174"/>
              <a:gd name="connsiteY0" fmla="*/ 0 h 1917427"/>
              <a:gd name="connsiteX1" fmla="*/ 913174 w 913174"/>
              <a:gd name="connsiteY1" fmla="*/ 1917424 h 1917427"/>
              <a:gd name="connsiteX0" fmla="*/ 716121 w 716121"/>
              <a:gd name="connsiteY0" fmla="*/ 0 h 1345204"/>
              <a:gd name="connsiteX1" fmla="*/ 599638 w 716121"/>
              <a:gd name="connsiteY1" fmla="*/ 1345200 h 1345204"/>
              <a:gd name="connsiteX0" fmla="*/ 593719 w 593719"/>
              <a:gd name="connsiteY0" fmla="*/ 0 h 1345203"/>
              <a:gd name="connsiteX1" fmla="*/ 477236 w 593719"/>
              <a:gd name="connsiteY1" fmla="*/ 1345200 h 1345203"/>
              <a:gd name="connsiteX0" fmla="*/ 393664 w 393664"/>
              <a:gd name="connsiteY0" fmla="*/ 0 h 1345200"/>
              <a:gd name="connsiteX1" fmla="*/ 277181 w 393664"/>
              <a:gd name="connsiteY1" fmla="*/ 1345200 h 1345200"/>
              <a:gd name="connsiteX0" fmla="*/ 143909 w 813694"/>
              <a:gd name="connsiteY0" fmla="*/ 0 h 1673037"/>
              <a:gd name="connsiteX1" fmla="*/ 813694 w 813694"/>
              <a:gd name="connsiteY1" fmla="*/ 1673037 h 1673037"/>
              <a:gd name="connsiteX0" fmla="*/ 69624 w 1846007"/>
              <a:gd name="connsiteY0" fmla="*/ 0 h 1714761"/>
              <a:gd name="connsiteX1" fmla="*/ 1846007 w 1846007"/>
              <a:gd name="connsiteY1" fmla="*/ 1714761 h 1714761"/>
              <a:gd name="connsiteX0" fmla="*/ 0 w 1776383"/>
              <a:gd name="connsiteY0" fmla="*/ 858 h 1715619"/>
              <a:gd name="connsiteX1" fmla="*/ 1776383 w 1776383"/>
              <a:gd name="connsiteY1" fmla="*/ 1715619 h 1715619"/>
              <a:gd name="connsiteX0" fmla="*/ 0 w 1776383"/>
              <a:gd name="connsiteY0" fmla="*/ 517 h 1715278"/>
              <a:gd name="connsiteX1" fmla="*/ 1776383 w 1776383"/>
              <a:gd name="connsiteY1" fmla="*/ 1715278 h 1715278"/>
              <a:gd name="connsiteX0" fmla="*/ 0 w 1776383"/>
              <a:gd name="connsiteY0" fmla="*/ 0 h 1714761"/>
              <a:gd name="connsiteX1" fmla="*/ 1776383 w 1776383"/>
              <a:gd name="connsiteY1" fmla="*/ 1714761 h 1714761"/>
              <a:gd name="connsiteX0" fmla="*/ 0 w 1741438"/>
              <a:gd name="connsiteY0" fmla="*/ 0 h 1673037"/>
              <a:gd name="connsiteX1" fmla="*/ 1741438 w 1741438"/>
              <a:gd name="connsiteY1" fmla="*/ 1673037 h 1673037"/>
              <a:gd name="connsiteX0" fmla="*/ 0 w 1887044"/>
              <a:gd name="connsiteY0" fmla="*/ 0 h 1786290"/>
              <a:gd name="connsiteX1" fmla="*/ 1887044 w 1887044"/>
              <a:gd name="connsiteY1" fmla="*/ 1786290 h 1786290"/>
              <a:gd name="connsiteX0" fmla="*/ 0 w 1887044"/>
              <a:gd name="connsiteY0" fmla="*/ 0 h 1786290"/>
              <a:gd name="connsiteX1" fmla="*/ 1887044 w 1887044"/>
              <a:gd name="connsiteY1" fmla="*/ 1786290 h 1786290"/>
              <a:gd name="connsiteX0" fmla="*/ 0 w 2917928"/>
              <a:gd name="connsiteY0" fmla="*/ 0 h 916031"/>
              <a:gd name="connsiteX1" fmla="*/ 2917928 w 2917928"/>
              <a:gd name="connsiteY1" fmla="*/ 916031 h 916031"/>
              <a:gd name="connsiteX0" fmla="*/ 0 w 2917928"/>
              <a:gd name="connsiteY0" fmla="*/ 0 h 1003615"/>
              <a:gd name="connsiteX1" fmla="*/ 2917928 w 2917928"/>
              <a:gd name="connsiteY1" fmla="*/ 916031 h 1003615"/>
              <a:gd name="connsiteX0" fmla="*/ 0 w 2952873"/>
              <a:gd name="connsiteY0" fmla="*/ 0 h 1122443"/>
              <a:gd name="connsiteX1" fmla="*/ 2952873 w 2952873"/>
              <a:gd name="connsiteY1" fmla="*/ 1041205 h 1122443"/>
              <a:gd name="connsiteX0" fmla="*/ 0 w 2952873"/>
              <a:gd name="connsiteY0" fmla="*/ 70178 h 1174871"/>
              <a:gd name="connsiteX1" fmla="*/ 2952873 w 2952873"/>
              <a:gd name="connsiteY1" fmla="*/ 1111383 h 1174871"/>
              <a:gd name="connsiteX0" fmla="*/ 0 w 2952873"/>
              <a:gd name="connsiteY0" fmla="*/ 65244 h 1216661"/>
              <a:gd name="connsiteX1" fmla="*/ 2952873 w 2952873"/>
              <a:gd name="connsiteY1" fmla="*/ 1106449 h 1216661"/>
              <a:gd name="connsiteX0" fmla="*/ 0 w 2795620"/>
              <a:gd name="connsiteY0" fmla="*/ 60098 h 1405822"/>
              <a:gd name="connsiteX1" fmla="*/ 2795620 w 2795620"/>
              <a:gd name="connsiteY1" fmla="*/ 1303966 h 1405822"/>
              <a:gd name="connsiteX0" fmla="*/ 0 w 2795620"/>
              <a:gd name="connsiteY0" fmla="*/ 174256 h 1506679"/>
              <a:gd name="connsiteX1" fmla="*/ 2795620 w 2795620"/>
              <a:gd name="connsiteY1" fmla="*/ 1418124 h 1506679"/>
              <a:gd name="connsiteX0" fmla="*/ 0 w 1852098"/>
              <a:gd name="connsiteY0" fmla="*/ 251739 h 631713"/>
              <a:gd name="connsiteX1" fmla="*/ 1852098 w 1852098"/>
              <a:gd name="connsiteY1" fmla="*/ 500175 h 631713"/>
              <a:gd name="connsiteX0" fmla="*/ 0 w 1852098"/>
              <a:gd name="connsiteY0" fmla="*/ 194977 h 834207"/>
              <a:gd name="connsiteX1" fmla="*/ 1852098 w 1852098"/>
              <a:gd name="connsiteY1" fmla="*/ 443413 h 834207"/>
              <a:gd name="connsiteX0" fmla="*/ 0 w 2125836"/>
              <a:gd name="connsiteY0" fmla="*/ 138439 h 1846355"/>
              <a:gd name="connsiteX1" fmla="*/ 2125836 w 2125836"/>
              <a:gd name="connsiteY1" fmla="*/ 1561126 h 1846355"/>
              <a:gd name="connsiteX0" fmla="*/ 0 w 2125836"/>
              <a:gd name="connsiteY0" fmla="*/ 388093 h 1810780"/>
              <a:gd name="connsiteX1" fmla="*/ 2125836 w 2125836"/>
              <a:gd name="connsiteY1" fmla="*/ 1810780 h 1810780"/>
              <a:gd name="connsiteX0" fmla="*/ 0 w 3121775"/>
              <a:gd name="connsiteY0" fmla="*/ 190945 h 3270697"/>
              <a:gd name="connsiteX1" fmla="*/ 3121775 w 3121775"/>
              <a:gd name="connsiteY1" fmla="*/ 3270697 h 3270697"/>
              <a:gd name="connsiteX0" fmla="*/ 0 w 3121775"/>
              <a:gd name="connsiteY0" fmla="*/ 38963 h 3118715"/>
              <a:gd name="connsiteX1" fmla="*/ 3121775 w 3121775"/>
              <a:gd name="connsiteY1" fmla="*/ 3118715 h 3118715"/>
              <a:gd name="connsiteX0" fmla="*/ 0 w 3168368"/>
              <a:gd name="connsiteY0" fmla="*/ 37151 h 3218233"/>
              <a:gd name="connsiteX1" fmla="*/ 3168368 w 3168368"/>
              <a:gd name="connsiteY1" fmla="*/ 3218234 h 3218233"/>
              <a:gd name="connsiteX0" fmla="*/ 0 w 3389688"/>
              <a:gd name="connsiteY0" fmla="*/ 60998 h 2377784"/>
              <a:gd name="connsiteX1" fmla="*/ 3389688 w 3389688"/>
              <a:gd name="connsiteY1" fmla="*/ 2377784 h 2377784"/>
              <a:gd name="connsiteX0" fmla="*/ 0 w 3360567"/>
              <a:gd name="connsiteY0" fmla="*/ 59963 h 2400592"/>
              <a:gd name="connsiteX1" fmla="*/ 3360567 w 3360567"/>
              <a:gd name="connsiteY1" fmla="*/ 2400592 h 2400592"/>
              <a:gd name="connsiteX0" fmla="*/ 0 w 3360567"/>
              <a:gd name="connsiteY0" fmla="*/ 44384 h 2385013"/>
              <a:gd name="connsiteX1" fmla="*/ 3360567 w 3360567"/>
              <a:gd name="connsiteY1" fmla="*/ 2385013 h 2385013"/>
              <a:gd name="connsiteX0" fmla="*/ 0 w 3360567"/>
              <a:gd name="connsiteY0" fmla="*/ 3093 h 2343722"/>
              <a:gd name="connsiteX1" fmla="*/ 3360567 w 3360567"/>
              <a:gd name="connsiteY1" fmla="*/ 2343722 h 2343722"/>
              <a:gd name="connsiteX0" fmla="*/ 0 w 1735614"/>
              <a:gd name="connsiteY0" fmla="*/ 36623 h 1030142"/>
              <a:gd name="connsiteX1" fmla="*/ 1735614 w 1735614"/>
              <a:gd name="connsiteY1" fmla="*/ 1030142 h 1030142"/>
              <a:gd name="connsiteX0" fmla="*/ 0 w 1735614"/>
              <a:gd name="connsiteY0" fmla="*/ 77298 h 1070817"/>
              <a:gd name="connsiteX1" fmla="*/ 1735614 w 1735614"/>
              <a:gd name="connsiteY1" fmla="*/ 1070817 h 1070817"/>
              <a:gd name="connsiteX0" fmla="*/ 0 w 1735614"/>
              <a:gd name="connsiteY0" fmla="*/ 18809 h 1012328"/>
              <a:gd name="connsiteX1" fmla="*/ 1735614 w 1735614"/>
              <a:gd name="connsiteY1" fmla="*/ 1012328 h 1012328"/>
              <a:gd name="connsiteX0" fmla="*/ 0 w 1825169"/>
              <a:gd name="connsiteY0" fmla="*/ 20719 h 908113"/>
              <a:gd name="connsiteX1" fmla="*/ 1825169 w 1825169"/>
              <a:gd name="connsiteY1" fmla="*/ 908113 h 908113"/>
              <a:gd name="connsiteX0" fmla="*/ 0 w 1825169"/>
              <a:gd name="connsiteY0" fmla="*/ 15114 h 936864"/>
              <a:gd name="connsiteX1" fmla="*/ 1825169 w 1825169"/>
              <a:gd name="connsiteY1" fmla="*/ 902508 h 936864"/>
              <a:gd name="connsiteX0" fmla="*/ 0 w 1825169"/>
              <a:gd name="connsiteY0" fmla="*/ 6468 h 929683"/>
              <a:gd name="connsiteX1" fmla="*/ 1825169 w 1825169"/>
              <a:gd name="connsiteY1" fmla="*/ 893862 h 929683"/>
              <a:gd name="connsiteX0" fmla="*/ 0 w 1881730"/>
              <a:gd name="connsiteY0" fmla="*/ 6612 h 901627"/>
              <a:gd name="connsiteX1" fmla="*/ 1881730 w 1881730"/>
              <a:gd name="connsiteY1" fmla="*/ 865062 h 901627"/>
              <a:gd name="connsiteX0" fmla="*/ 0 w 1821174"/>
              <a:gd name="connsiteY0" fmla="*/ 164139 h 164140"/>
              <a:gd name="connsiteX1" fmla="*/ 1821174 w 1821174"/>
              <a:gd name="connsiteY1" fmla="*/ 0 h 164140"/>
              <a:gd name="connsiteX0" fmla="*/ 0 w 1821174"/>
              <a:gd name="connsiteY0" fmla="*/ 164139 h 332094"/>
              <a:gd name="connsiteX1" fmla="*/ 1821174 w 1821174"/>
              <a:gd name="connsiteY1" fmla="*/ 0 h 332094"/>
              <a:gd name="connsiteX0" fmla="*/ 0 w 1821174"/>
              <a:gd name="connsiteY0" fmla="*/ 164139 h 387813"/>
              <a:gd name="connsiteX1" fmla="*/ 1821174 w 1821174"/>
              <a:gd name="connsiteY1" fmla="*/ 0 h 387813"/>
              <a:gd name="connsiteX0" fmla="*/ 0 w 1821174"/>
              <a:gd name="connsiteY0" fmla="*/ 164139 h 313418"/>
              <a:gd name="connsiteX1" fmla="*/ 1821174 w 1821174"/>
              <a:gd name="connsiteY1" fmla="*/ 0 h 313418"/>
              <a:gd name="connsiteX0" fmla="*/ 0 w 2281402"/>
              <a:gd name="connsiteY0" fmla="*/ 0 h 711746"/>
              <a:gd name="connsiteX1" fmla="*/ 2281402 w 2281402"/>
              <a:gd name="connsiteY1" fmla="*/ 560971 h 711746"/>
              <a:gd name="connsiteX0" fmla="*/ 0 w 2911188"/>
              <a:gd name="connsiteY0" fmla="*/ 1354064 h 1360383"/>
              <a:gd name="connsiteX1" fmla="*/ 2911188 w 2911188"/>
              <a:gd name="connsiteY1" fmla="*/ 0 h 1360383"/>
              <a:gd name="connsiteX0" fmla="*/ 0 w 2911188"/>
              <a:gd name="connsiteY0" fmla="*/ 1354064 h 1354064"/>
              <a:gd name="connsiteX1" fmla="*/ 2911188 w 2911188"/>
              <a:gd name="connsiteY1" fmla="*/ 0 h 1354064"/>
              <a:gd name="connsiteX0" fmla="*/ 0 w 2911188"/>
              <a:gd name="connsiteY0" fmla="*/ 1488383 h 1488383"/>
              <a:gd name="connsiteX1" fmla="*/ 2911188 w 2911188"/>
              <a:gd name="connsiteY1" fmla="*/ 134319 h 1488383"/>
              <a:gd name="connsiteX0" fmla="*/ 0 w 2911188"/>
              <a:gd name="connsiteY0" fmla="*/ 1395022 h 1395022"/>
              <a:gd name="connsiteX1" fmla="*/ 2911188 w 2911188"/>
              <a:gd name="connsiteY1" fmla="*/ 40958 h 1395022"/>
              <a:gd name="connsiteX0" fmla="*/ 0 w 2911188"/>
              <a:gd name="connsiteY0" fmla="*/ 1378967 h 1378967"/>
              <a:gd name="connsiteX1" fmla="*/ 2911188 w 2911188"/>
              <a:gd name="connsiteY1" fmla="*/ 24903 h 1378967"/>
              <a:gd name="connsiteX0" fmla="*/ 0 w 3141302"/>
              <a:gd name="connsiteY0" fmla="*/ 1033097 h 1033097"/>
              <a:gd name="connsiteX1" fmla="*/ 3141302 w 3141302"/>
              <a:gd name="connsiteY1" fmla="*/ 292587 h 1033097"/>
              <a:gd name="connsiteX0" fmla="*/ 0 w 1893843"/>
              <a:gd name="connsiteY0" fmla="*/ 1818878 h 1818879"/>
              <a:gd name="connsiteX1" fmla="*/ 1893843 w 1893843"/>
              <a:gd name="connsiteY1" fmla="*/ 0 h 1818879"/>
              <a:gd name="connsiteX0" fmla="*/ 0 w 1893843"/>
              <a:gd name="connsiteY0" fmla="*/ 1818878 h 1818878"/>
              <a:gd name="connsiteX1" fmla="*/ 1893843 w 1893843"/>
              <a:gd name="connsiteY1" fmla="*/ 0 h 1818878"/>
              <a:gd name="connsiteX0" fmla="*/ 0 w 1893843"/>
              <a:gd name="connsiteY0" fmla="*/ 1818878 h 1818878"/>
              <a:gd name="connsiteX1" fmla="*/ 1893843 w 1893843"/>
              <a:gd name="connsiteY1" fmla="*/ 0 h 1818878"/>
              <a:gd name="connsiteX0" fmla="*/ 0 w 1828168"/>
              <a:gd name="connsiteY0" fmla="*/ 1813708 h 1813708"/>
              <a:gd name="connsiteX1" fmla="*/ 1828168 w 1828168"/>
              <a:gd name="connsiteY1" fmla="*/ 0 h 1813708"/>
              <a:gd name="connsiteX0" fmla="*/ 0 w 1831890"/>
              <a:gd name="connsiteY0" fmla="*/ 1813708 h 1813708"/>
              <a:gd name="connsiteX1" fmla="*/ 1828168 w 1831890"/>
              <a:gd name="connsiteY1" fmla="*/ 0 h 1813708"/>
              <a:gd name="connsiteX0" fmla="*/ 0 w 1830318"/>
              <a:gd name="connsiteY0" fmla="*/ 1813708 h 1813708"/>
              <a:gd name="connsiteX1" fmla="*/ 1828168 w 1830318"/>
              <a:gd name="connsiteY1" fmla="*/ 0 h 1813708"/>
              <a:gd name="connsiteX0" fmla="*/ 0 w 1828168"/>
              <a:gd name="connsiteY0" fmla="*/ 1813708 h 1813708"/>
              <a:gd name="connsiteX1" fmla="*/ 1828168 w 1828168"/>
              <a:gd name="connsiteY1" fmla="*/ 0 h 1813708"/>
              <a:gd name="connsiteX0" fmla="*/ 0 w 98760"/>
              <a:gd name="connsiteY0" fmla="*/ 3190321 h 3190321"/>
              <a:gd name="connsiteX1" fmla="*/ 98760 w 98760"/>
              <a:gd name="connsiteY1" fmla="*/ 0 h 3190321"/>
              <a:gd name="connsiteX0" fmla="*/ 3330629 w 3331115"/>
              <a:gd name="connsiteY0" fmla="*/ 4193960 h 4193960"/>
              <a:gd name="connsiteX1" fmla="*/ 3702 w 3331115"/>
              <a:gd name="connsiteY1" fmla="*/ 0 h 4193960"/>
              <a:gd name="connsiteX0" fmla="*/ 3331208 w 3331208"/>
              <a:gd name="connsiteY0" fmla="*/ 4193960 h 4193960"/>
              <a:gd name="connsiteX1" fmla="*/ 4281 w 3331208"/>
              <a:gd name="connsiteY1" fmla="*/ 0 h 4193960"/>
              <a:gd name="connsiteX0" fmla="*/ 3326927 w 3326927"/>
              <a:gd name="connsiteY0" fmla="*/ 4202854 h 4202854"/>
              <a:gd name="connsiteX1" fmla="*/ 0 w 3326927"/>
              <a:gd name="connsiteY1" fmla="*/ 8894 h 4202854"/>
              <a:gd name="connsiteX0" fmla="*/ 3326927 w 3326927"/>
              <a:gd name="connsiteY0" fmla="*/ 4205959 h 4205959"/>
              <a:gd name="connsiteX1" fmla="*/ 0 w 3326927"/>
              <a:gd name="connsiteY1" fmla="*/ 11999 h 4205959"/>
              <a:gd name="connsiteX0" fmla="*/ 3161274 w 3161274"/>
              <a:gd name="connsiteY0" fmla="*/ 4334359 h 4334359"/>
              <a:gd name="connsiteX1" fmla="*/ 0 w 3161274"/>
              <a:gd name="connsiteY1" fmla="*/ 11553 h 4334359"/>
              <a:gd name="connsiteX0" fmla="*/ 4725031 w 4725031"/>
              <a:gd name="connsiteY0" fmla="*/ 4672397 h 4672397"/>
              <a:gd name="connsiteX1" fmla="*/ 0 w 4725031"/>
              <a:gd name="connsiteY1" fmla="*/ 10523 h 4672397"/>
              <a:gd name="connsiteX0" fmla="*/ 4725031 w 4725031"/>
              <a:gd name="connsiteY0" fmla="*/ 4661874 h 4661874"/>
              <a:gd name="connsiteX1" fmla="*/ 0 w 4725031"/>
              <a:gd name="connsiteY1" fmla="*/ 0 h 4661874"/>
              <a:gd name="connsiteX0" fmla="*/ 4758161 w 4758161"/>
              <a:gd name="connsiteY0" fmla="*/ 4621186 h 4621186"/>
              <a:gd name="connsiteX1" fmla="*/ 0 w 4758161"/>
              <a:gd name="connsiteY1" fmla="*/ 0 h 4621186"/>
              <a:gd name="connsiteX0" fmla="*/ 4731657 w 4731657"/>
              <a:gd name="connsiteY0" fmla="*/ 3820988 h 3820988"/>
              <a:gd name="connsiteX1" fmla="*/ 0 w 4731657"/>
              <a:gd name="connsiteY1" fmla="*/ 0 h 3820988"/>
              <a:gd name="connsiteX0" fmla="*/ 4731657 w 4731657"/>
              <a:gd name="connsiteY0" fmla="*/ 3820988 h 3820988"/>
              <a:gd name="connsiteX1" fmla="*/ 0 w 4731657"/>
              <a:gd name="connsiteY1" fmla="*/ 0 h 3820988"/>
              <a:gd name="connsiteX0" fmla="*/ 4685275 w 4685275"/>
              <a:gd name="connsiteY0" fmla="*/ 3759956 h 3759956"/>
              <a:gd name="connsiteX1" fmla="*/ 0 w 4685275"/>
              <a:gd name="connsiteY1" fmla="*/ 0 h 3759956"/>
              <a:gd name="connsiteX0" fmla="*/ 4764788 w 4764788"/>
              <a:gd name="connsiteY0" fmla="*/ 3895583 h 3895583"/>
              <a:gd name="connsiteX1" fmla="*/ 0 w 4764788"/>
              <a:gd name="connsiteY1" fmla="*/ 0 h 3895583"/>
              <a:gd name="connsiteX0" fmla="*/ 4764788 w 4764788"/>
              <a:gd name="connsiteY0" fmla="*/ 3895583 h 3895583"/>
              <a:gd name="connsiteX1" fmla="*/ 0 w 4764788"/>
              <a:gd name="connsiteY1" fmla="*/ 0 h 3895583"/>
              <a:gd name="connsiteX0" fmla="*/ 4566006 w 4566006"/>
              <a:gd name="connsiteY0" fmla="*/ 312372 h 1308444"/>
              <a:gd name="connsiteX1" fmla="*/ 0 w 4566006"/>
              <a:gd name="connsiteY1" fmla="*/ 1285794 h 1308444"/>
              <a:gd name="connsiteX0" fmla="*/ 4566006 w 4566006"/>
              <a:gd name="connsiteY0" fmla="*/ 127986 h 1129758"/>
              <a:gd name="connsiteX1" fmla="*/ 0 w 4566006"/>
              <a:gd name="connsiteY1" fmla="*/ 1101408 h 1129758"/>
              <a:gd name="connsiteX0" fmla="*/ 4566006 w 4566006"/>
              <a:gd name="connsiteY0" fmla="*/ 114911 h 1179223"/>
              <a:gd name="connsiteX1" fmla="*/ 0 w 4566006"/>
              <a:gd name="connsiteY1" fmla="*/ 1088333 h 1179223"/>
              <a:gd name="connsiteX0" fmla="*/ 4566006 w 4566006"/>
              <a:gd name="connsiteY0" fmla="*/ 160813 h 1220135"/>
              <a:gd name="connsiteX1" fmla="*/ 0 w 4566006"/>
              <a:gd name="connsiteY1" fmla="*/ 1134235 h 1220135"/>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836978 w 4836978"/>
              <a:gd name="connsiteY0" fmla="*/ 1604251 h 1604251"/>
              <a:gd name="connsiteX1" fmla="*/ 0 w 4836978"/>
              <a:gd name="connsiteY1" fmla="*/ 0 h 1604251"/>
              <a:gd name="connsiteX0" fmla="*/ 4836978 w 4836978"/>
              <a:gd name="connsiteY0" fmla="*/ 1604251 h 1604251"/>
              <a:gd name="connsiteX1" fmla="*/ 0 w 4836978"/>
              <a:gd name="connsiteY1" fmla="*/ 0 h 1604251"/>
              <a:gd name="connsiteX0" fmla="*/ 4855451 w 4855451"/>
              <a:gd name="connsiteY0" fmla="*/ 1434102 h 1434102"/>
              <a:gd name="connsiteX1" fmla="*/ 0 w 4855451"/>
              <a:gd name="connsiteY1" fmla="*/ 0 h 1434102"/>
              <a:gd name="connsiteX0" fmla="*/ 4869306 w 4869306"/>
              <a:gd name="connsiteY0" fmla="*/ 1462460 h 1462460"/>
              <a:gd name="connsiteX1" fmla="*/ 0 w 4869306"/>
              <a:gd name="connsiteY1" fmla="*/ 0 h 1462460"/>
              <a:gd name="connsiteX0" fmla="*/ 4998615 w 4998615"/>
              <a:gd name="connsiteY0" fmla="*/ 1358479 h 1358479"/>
              <a:gd name="connsiteX1" fmla="*/ 0 w 4998615"/>
              <a:gd name="connsiteY1" fmla="*/ 0 h 1358479"/>
              <a:gd name="connsiteX0" fmla="*/ 4998615 w 4998615"/>
              <a:gd name="connsiteY0" fmla="*/ 1358479 h 1358479"/>
              <a:gd name="connsiteX1" fmla="*/ 0 w 4998615"/>
              <a:gd name="connsiteY1" fmla="*/ 0 h 1358479"/>
              <a:gd name="connsiteX0" fmla="*/ 5025120 w 5025120"/>
              <a:gd name="connsiteY0" fmla="*/ 1399166 h 1399166"/>
              <a:gd name="connsiteX1" fmla="*/ 0 w 5025120"/>
              <a:gd name="connsiteY1" fmla="*/ 0 h 1399166"/>
              <a:gd name="connsiteX0" fmla="*/ 5047207 w 5047207"/>
              <a:gd name="connsiteY0" fmla="*/ 1408208 h 1408208"/>
              <a:gd name="connsiteX1" fmla="*/ 0 w 5047207"/>
              <a:gd name="connsiteY1" fmla="*/ 0 h 1408208"/>
              <a:gd name="connsiteX0" fmla="*/ 5047207 w 5047207"/>
              <a:gd name="connsiteY0" fmla="*/ 1408208 h 1408208"/>
              <a:gd name="connsiteX1" fmla="*/ 0 w 5047207"/>
              <a:gd name="connsiteY1" fmla="*/ 0 h 1408208"/>
              <a:gd name="connsiteX0" fmla="*/ 5038373 w 5038373"/>
              <a:gd name="connsiteY0" fmla="*/ 1444375 h 1444375"/>
              <a:gd name="connsiteX1" fmla="*/ 0 w 5038373"/>
              <a:gd name="connsiteY1" fmla="*/ 0 h 1444375"/>
              <a:gd name="connsiteX0" fmla="*/ 4889083 w 4889083"/>
              <a:gd name="connsiteY0" fmla="*/ 1200870 h 1200870"/>
              <a:gd name="connsiteX1" fmla="*/ 0 w 4889083"/>
              <a:gd name="connsiteY1" fmla="*/ 0 h 1200870"/>
              <a:gd name="connsiteX0" fmla="*/ 1077527 w 1077527"/>
              <a:gd name="connsiteY0" fmla="*/ 189162 h 493850"/>
              <a:gd name="connsiteX1" fmla="*/ 0 w 1077527"/>
              <a:gd name="connsiteY1" fmla="*/ 158073 h 493850"/>
              <a:gd name="connsiteX0" fmla="*/ 1077527 w 1077527"/>
              <a:gd name="connsiteY0" fmla="*/ 396715 h 396715"/>
              <a:gd name="connsiteX1" fmla="*/ 0 w 1077527"/>
              <a:gd name="connsiteY1" fmla="*/ 365626 h 396715"/>
              <a:gd name="connsiteX0" fmla="*/ 1077527 w 1077527"/>
              <a:gd name="connsiteY0" fmla="*/ 383246 h 383246"/>
              <a:gd name="connsiteX1" fmla="*/ 0 w 1077527"/>
              <a:gd name="connsiteY1" fmla="*/ 352157 h 383246"/>
              <a:gd name="connsiteX0" fmla="*/ 1077527 w 1077527"/>
              <a:gd name="connsiteY0" fmla="*/ 280147 h 280147"/>
              <a:gd name="connsiteX1" fmla="*/ 0 w 1077527"/>
              <a:gd name="connsiteY1" fmla="*/ 249058 h 280147"/>
              <a:gd name="connsiteX0" fmla="*/ 1077527 w 1077527"/>
              <a:gd name="connsiteY0" fmla="*/ 250051 h 250051"/>
              <a:gd name="connsiteX1" fmla="*/ 0 w 1077527"/>
              <a:gd name="connsiteY1" fmla="*/ 218962 h 250051"/>
              <a:gd name="connsiteX0" fmla="*/ 1077527 w 1077527"/>
              <a:gd name="connsiteY0" fmla="*/ 213586 h 287607"/>
              <a:gd name="connsiteX1" fmla="*/ 0 w 1077527"/>
              <a:gd name="connsiteY1" fmla="*/ 287607 h 287607"/>
              <a:gd name="connsiteX0" fmla="*/ 1067587 w 1067587"/>
              <a:gd name="connsiteY0" fmla="*/ 240938 h 240938"/>
              <a:gd name="connsiteX1" fmla="*/ 0 w 1067587"/>
              <a:gd name="connsiteY1" fmla="*/ 233583 h 240938"/>
              <a:gd name="connsiteX0" fmla="*/ 1067587 w 1067587"/>
              <a:gd name="connsiteY0" fmla="*/ 260056 h 260056"/>
              <a:gd name="connsiteX1" fmla="*/ 0 w 1067587"/>
              <a:gd name="connsiteY1" fmla="*/ 252701 h 260056"/>
            </a:gdLst>
            <a:ahLst/>
            <a:cxnLst>
              <a:cxn ang="0">
                <a:pos x="connsiteX0" y="connsiteY0"/>
              </a:cxn>
              <a:cxn ang="0">
                <a:pos x="connsiteX1" y="connsiteY1"/>
              </a:cxn>
            </a:cxnLst>
            <a:rect l="l" t="t" r="r" b="b"/>
            <a:pathLst>
              <a:path w="1067587" h="260056">
                <a:moveTo>
                  <a:pt x="1067587" y="260056"/>
                </a:moveTo>
                <a:cubicBezTo>
                  <a:pt x="509002" y="-169347"/>
                  <a:pt x="325299" y="8933"/>
                  <a:pt x="0" y="252701"/>
                </a:cubicBezTo>
              </a:path>
            </a:pathLst>
          </a:custGeom>
          <a:noFill/>
          <a:ln w="41275" cap="rnd">
            <a:solidFill>
              <a:srgbClr val="D7191C"/>
            </a:solidFill>
            <a:round/>
            <a:headEnd type="none" w="sm" len="sm"/>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6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137" name="line 7a">
            <a:extLst>
              <a:ext uri="{FF2B5EF4-FFF2-40B4-BE49-F238E27FC236}">
                <a16:creationId xmlns:a16="http://schemas.microsoft.com/office/drawing/2014/main" id="{CFF77A08-6FDA-BE77-5691-1335F2243D85}"/>
              </a:ext>
            </a:extLst>
          </p:cNvPr>
          <p:cNvSpPr>
            <a:spLocks/>
          </p:cNvSpPr>
          <p:nvPr/>
        </p:nvSpPr>
        <p:spPr>
          <a:xfrm rot="21077298" flipH="1">
            <a:off x="10660309" y="4596645"/>
            <a:ext cx="710976" cy="1064759"/>
          </a:xfrm>
          <a:custGeom>
            <a:avLst/>
            <a:gdLst>
              <a:gd name="connsiteX0" fmla="*/ 0 w 4420571"/>
              <a:gd name="connsiteY0" fmla="*/ 0 h 664284"/>
              <a:gd name="connsiteX1" fmla="*/ 1304622 w 4420571"/>
              <a:gd name="connsiteY1" fmla="*/ 663959 h 664284"/>
              <a:gd name="connsiteX2" fmla="*/ 4420571 w 4420571"/>
              <a:gd name="connsiteY2" fmla="*/ 81539 h 664284"/>
              <a:gd name="connsiteX0" fmla="*/ 0 w 4659364"/>
              <a:gd name="connsiteY0" fmla="*/ 2541158 h 3205161"/>
              <a:gd name="connsiteX1" fmla="*/ 1304622 w 4659364"/>
              <a:gd name="connsiteY1" fmla="*/ 3205117 h 3205161"/>
              <a:gd name="connsiteX2" fmla="*/ 4659364 w 4659364"/>
              <a:gd name="connsiteY2" fmla="*/ 0 h 3205161"/>
              <a:gd name="connsiteX0" fmla="*/ 0 w 4659364"/>
              <a:gd name="connsiteY0" fmla="*/ 2541158 h 3205165"/>
              <a:gd name="connsiteX1" fmla="*/ 1304622 w 4659364"/>
              <a:gd name="connsiteY1" fmla="*/ 3205117 h 3205165"/>
              <a:gd name="connsiteX2" fmla="*/ 4659364 w 4659364"/>
              <a:gd name="connsiteY2" fmla="*/ 0 h 3205165"/>
              <a:gd name="connsiteX0" fmla="*/ 0 w 4583649"/>
              <a:gd name="connsiteY0" fmla="*/ 2958406 h 3207395"/>
              <a:gd name="connsiteX1" fmla="*/ 1228907 w 4583649"/>
              <a:gd name="connsiteY1" fmla="*/ 3205117 h 3207395"/>
              <a:gd name="connsiteX2" fmla="*/ 4583649 w 4583649"/>
              <a:gd name="connsiteY2" fmla="*/ 0 h 3207395"/>
              <a:gd name="connsiteX0" fmla="*/ 0 w 4583649"/>
              <a:gd name="connsiteY0" fmla="*/ 2958406 h 3093400"/>
              <a:gd name="connsiteX1" fmla="*/ 1193962 w 4583649"/>
              <a:gd name="connsiteY1" fmla="*/ 2930926 h 3093400"/>
              <a:gd name="connsiteX2" fmla="*/ 4583649 w 4583649"/>
              <a:gd name="connsiteY2" fmla="*/ 0 h 3093400"/>
              <a:gd name="connsiteX0" fmla="*/ 0 w 4583649"/>
              <a:gd name="connsiteY0" fmla="*/ 2958406 h 3130054"/>
              <a:gd name="connsiteX1" fmla="*/ 1193962 w 4583649"/>
              <a:gd name="connsiteY1" fmla="*/ 2930926 h 3130054"/>
              <a:gd name="connsiteX2" fmla="*/ 4583649 w 4583649"/>
              <a:gd name="connsiteY2" fmla="*/ 0 h 3130054"/>
              <a:gd name="connsiteX0" fmla="*/ 0 w 4583649"/>
              <a:gd name="connsiteY0" fmla="*/ 2958406 h 3126793"/>
              <a:gd name="connsiteX1" fmla="*/ 1193962 w 4583649"/>
              <a:gd name="connsiteY1" fmla="*/ 2930926 h 3126793"/>
              <a:gd name="connsiteX2" fmla="*/ 4583649 w 4583649"/>
              <a:gd name="connsiteY2" fmla="*/ 0 h 3126793"/>
              <a:gd name="connsiteX0" fmla="*/ 0 w 4583649"/>
              <a:gd name="connsiteY0" fmla="*/ 2958406 h 2958406"/>
              <a:gd name="connsiteX1" fmla="*/ 4583649 w 4583649"/>
              <a:gd name="connsiteY1" fmla="*/ 0 h 2958406"/>
              <a:gd name="connsiteX0" fmla="*/ 0 w 4583649"/>
              <a:gd name="connsiteY0" fmla="*/ 2958406 h 3091949"/>
              <a:gd name="connsiteX1" fmla="*/ 4583649 w 4583649"/>
              <a:gd name="connsiteY1" fmla="*/ 0 h 3091949"/>
              <a:gd name="connsiteX0" fmla="*/ 0 w 4583649"/>
              <a:gd name="connsiteY0" fmla="*/ 2958406 h 3064215"/>
              <a:gd name="connsiteX1" fmla="*/ 4583649 w 4583649"/>
              <a:gd name="connsiteY1" fmla="*/ 0 h 3064215"/>
              <a:gd name="connsiteX0" fmla="*/ 0 w 4583649"/>
              <a:gd name="connsiteY0" fmla="*/ 2958406 h 3110087"/>
              <a:gd name="connsiteX1" fmla="*/ 4583649 w 4583649"/>
              <a:gd name="connsiteY1" fmla="*/ 0 h 3110087"/>
              <a:gd name="connsiteX0" fmla="*/ 0 w 4478814"/>
              <a:gd name="connsiteY0" fmla="*/ 3041856 h 3190765"/>
              <a:gd name="connsiteX1" fmla="*/ 4478814 w 4478814"/>
              <a:gd name="connsiteY1" fmla="*/ 0 h 3190765"/>
              <a:gd name="connsiteX0" fmla="*/ 0 w 4478814"/>
              <a:gd name="connsiteY0" fmla="*/ 3041856 h 3041856"/>
              <a:gd name="connsiteX1" fmla="*/ 4478814 w 4478814"/>
              <a:gd name="connsiteY1" fmla="*/ 0 h 3041856"/>
              <a:gd name="connsiteX0" fmla="*/ 0 w 3383864"/>
              <a:gd name="connsiteY0" fmla="*/ 2368300 h 2368300"/>
              <a:gd name="connsiteX1" fmla="*/ 3383864 w 3383864"/>
              <a:gd name="connsiteY1" fmla="*/ 0 h 2368300"/>
              <a:gd name="connsiteX0" fmla="*/ 0 w 3383864"/>
              <a:gd name="connsiteY0" fmla="*/ 2371532 h 2371532"/>
              <a:gd name="connsiteX1" fmla="*/ 3383864 w 3383864"/>
              <a:gd name="connsiteY1" fmla="*/ 3232 h 2371532"/>
              <a:gd name="connsiteX0" fmla="*/ 0 w 3383864"/>
              <a:gd name="connsiteY0" fmla="*/ 2370453 h 2370453"/>
              <a:gd name="connsiteX1" fmla="*/ 3383864 w 3383864"/>
              <a:gd name="connsiteY1" fmla="*/ 2153 h 2370453"/>
              <a:gd name="connsiteX0" fmla="*/ 0 w 3267379"/>
              <a:gd name="connsiteY0" fmla="*/ 2364510 h 2364510"/>
              <a:gd name="connsiteX1" fmla="*/ 3267379 w 3267379"/>
              <a:gd name="connsiteY1" fmla="*/ 2171 h 2364510"/>
              <a:gd name="connsiteX0" fmla="*/ 0 w 3267379"/>
              <a:gd name="connsiteY0" fmla="*/ 2362339 h 2362339"/>
              <a:gd name="connsiteX1" fmla="*/ 3267379 w 3267379"/>
              <a:gd name="connsiteY1" fmla="*/ 0 h 2362339"/>
              <a:gd name="connsiteX0" fmla="*/ 0 w 4420572"/>
              <a:gd name="connsiteY0" fmla="*/ 398903 h 3246192"/>
              <a:gd name="connsiteX1" fmla="*/ 4420572 w 4420572"/>
              <a:gd name="connsiteY1" fmla="*/ 3246191 h 3246192"/>
              <a:gd name="connsiteX0" fmla="*/ 0 w 451144"/>
              <a:gd name="connsiteY0" fmla="*/ 474853 h 2392278"/>
              <a:gd name="connsiteX1" fmla="*/ 448465 w 451144"/>
              <a:gd name="connsiteY1" fmla="*/ 2392277 h 2392278"/>
              <a:gd name="connsiteX0" fmla="*/ 464709 w 913174"/>
              <a:gd name="connsiteY0" fmla="*/ 0 h 1917427"/>
              <a:gd name="connsiteX1" fmla="*/ 913174 w 913174"/>
              <a:gd name="connsiteY1" fmla="*/ 1917424 h 1917427"/>
              <a:gd name="connsiteX0" fmla="*/ 716121 w 716121"/>
              <a:gd name="connsiteY0" fmla="*/ 0 h 1345204"/>
              <a:gd name="connsiteX1" fmla="*/ 599638 w 716121"/>
              <a:gd name="connsiteY1" fmla="*/ 1345200 h 1345204"/>
              <a:gd name="connsiteX0" fmla="*/ 593719 w 593719"/>
              <a:gd name="connsiteY0" fmla="*/ 0 h 1345203"/>
              <a:gd name="connsiteX1" fmla="*/ 477236 w 593719"/>
              <a:gd name="connsiteY1" fmla="*/ 1345200 h 1345203"/>
              <a:gd name="connsiteX0" fmla="*/ 393664 w 393664"/>
              <a:gd name="connsiteY0" fmla="*/ 0 h 1345200"/>
              <a:gd name="connsiteX1" fmla="*/ 277181 w 393664"/>
              <a:gd name="connsiteY1" fmla="*/ 1345200 h 1345200"/>
              <a:gd name="connsiteX0" fmla="*/ 143909 w 813694"/>
              <a:gd name="connsiteY0" fmla="*/ 0 h 1673037"/>
              <a:gd name="connsiteX1" fmla="*/ 813694 w 813694"/>
              <a:gd name="connsiteY1" fmla="*/ 1673037 h 1673037"/>
              <a:gd name="connsiteX0" fmla="*/ 69624 w 1846007"/>
              <a:gd name="connsiteY0" fmla="*/ 0 h 1714761"/>
              <a:gd name="connsiteX1" fmla="*/ 1846007 w 1846007"/>
              <a:gd name="connsiteY1" fmla="*/ 1714761 h 1714761"/>
              <a:gd name="connsiteX0" fmla="*/ 0 w 1776383"/>
              <a:gd name="connsiteY0" fmla="*/ 858 h 1715619"/>
              <a:gd name="connsiteX1" fmla="*/ 1776383 w 1776383"/>
              <a:gd name="connsiteY1" fmla="*/ 1715619 h 1715619"/>
              <a:gd name="connsiteX0" fmla="*/ 0 w 1776383"/>
              <a:gd name="connsiteY0" fmla="*/ 517 h 1715278"/>
              <a:gd name="connsiteX1" fmla="*/ 1776383 w 1776383"/>
              <a:gd name="connsiteY1" fmla="*/ 1715278 h 1715278"/>
              <a:gd name="connsiteX0" fmla="*/ 0 w 1776383"/>
              <a:gd name="connsiteY0" fmla="*/ 0 h 1714761"/>
              <a:gd name="connsiteX1" fmla="*/ 1776383 w 1776383"/>
              <a:gd name="connsiteY1" fmla="*/ 1714761 h 1714761"/>
              <a:gd name="connsiteX0" fmla="*/ 0 w 1741438"/>
              <a:gd name="connsiteY0" fmla="*/ 0 h 1673037"/>
              <a:gd name="connsiteX1" fmla="*/ 1741438 w 1741438"/>
              <a:gd name="connsiteY1" fmla="*/ 1673037 h 1673037"/>
              <a:gd name="connsiteX0" fmla="*/ 0 w 1887044"/>
              <a:gd name="connsiteY0" fmla="*/ 0 h 1786290"/>
              <a:gd name="connsiteX1" fmla="*/ 1887044 w 1887044"/>
              <a:gd name="connsiteY1" fmla="*/ 1786290 h 1786290"/>
              <a:gd name="connsiteX0" fmla="*/ 0 w 1887044"/>
              <a:gd name="connsiteY0" fmla="*/ 0 h 1786290"/>
              <a:gd name="connsiteX1" fmla="*/ 1887044 w 1887044"/>
              <a:gd name="connsiteY1" fmla="*/ 1786290 h 1786290"/>
              <a:gd name="connsiteX0" fmla="*/ 0 w 2917928"/>
              <a:gd name="connsiteY0" fmla="*/ 0 h 916031"/>
              <a:gd name="connsiteX1" fmla="*/ 2917928 w 2917928"/>
              <a:gd name="connsiteY1" fmla="*/ 916031 h 916031"/>
              <a:gd name="connsiteX0" fmla="*/ 0 w 2917928"/>
              <a:gd name="connsiteY0" fmla="*/ 0 h 1003615"/>
              <a:gd name="connsiteX1" fmla="*/ 2917928 w 2917928"/>
              <a:gd name="connsiteY1" fmla="*/ 916031 h 1003615"/>
              <a:gd name="connsiteX0" fmla="*/ 0 w 2952873"/>
              <a:gd name="connsiteY0" fmla="*/ 0 h 1122443"/>
              <a:gd name="connsiteX1" fmla="*/ 2952873 w 2952873"/>
              <a:gd name="connsiteY1" fmla="*/ 1041205 h 1122443"/>
              <a:gd name="connsiteX0" fmla="*/ 0 w 2952873"/>
              <a:gd name="connsiteY0" fmla="*/ 70178 h 1174871"/>
              <a:gd name="connsiteX1" fmla="*/ 2952873 w 2952873"/>
              <a:gd name="connsiteY1" fmla="*/ 1111383 h 1174871"/>
              <a:gd name="connsiteX0" fmla="*/ 0 w 2952873"/>
              <a:gd name="connsiteY0" fmla="*/ 65244 h 1216661"/>
              <a:gd name="connsiteX1" fmla="*/ 2952873 w 2952873"/>
              <a:gd name="connsiteY1" fmla="*/ 1106449 h 1216661"/>
              <a:gd name="connsiteX0" fmla="*/ 0 w 2795620"/>
              <a:gd name="connsiteY0" fmla="*/ 60098 h 1405822"/>
              <a:gd name="connsiteX1" fmla="*/ 2795620 w 2795620"/>
              <a:gd name="connsiteY1" fmla="*/ 1303966 h 1405822"/>
              <a:gd name="connsiteX0" fmla="*/ 0 w 2795620"/>
              <a:gd name="connsiteY0" fmla="*/ 174256 h 1506679"/>
              <a:gd name="connsiteX1" fmla="*/ 2795620 w 2795620"/>
              <a:gd name="connsiteY1" fmla="*/ 1418124 h 1506679"/>
              <a:gd name="connsiteX0" fmla="*/ 0 w 1852098"/>
              <a:gd name="connsiteY0" fmla="*/ 251739 h 631713"/>
              <a:gd name="connsiteX1" fmla="*/ 1852098 w 1852098"/>
              <a:gd name="connsiteY1" fmla="*/ 500175 h 631713"/>
              <a:gd name="connsiteX0" fmla="*/ 0 w 1852098"/>
              <a:gd name="connsiteY0" fmla="*/ 194977 h 834207"/>
              <a:gd name="connsiteX1" fmla="*/ 1852098 w 1852098"/>
              <a:gd name="connsiteY1" fmla="*/ 443413 h 834207"/>
              <a:gd name="connsiteX0" fmla="*/ 0 w 2125836"/>
              <a:gd name="connsiteY0" fmla="*/ 138439 h 1846355"/>
              <a:gd name="connsiteX1" fmla="*/ 2125836 w 2125836"/>
              <a:gd name="connsiteY1" fmla="*/ 1561126 h 1846355"/>
              <a:gd name="connsiteX0" fmla="*/ 0 w 2125836"/>
              <a:gd name="connsiteY0" fmla="*/ 388093 h 1810780"/>
              <a:gd name="connsiteX1" fmla="*/ 2125836 w 2125836"/>
              <a:gd name="connsiteY1" fmla="*/ 1810780 h 1810780"/>
              <a:gd name="connsiteX0" fmla="*/ 0 w 3121775"/>
              <a:gd name="connsiteY0" fmla="*/ 190945 h 3270697"/>
              <a:gd name="connsiteX1" fmla="*/ 3121775 w 3121775"/>
              <a:gd name="connsiteY1" fmla="*/ 3270697 h 3270697"/>
              <a:gd name="connsiteX0" fmla="*/ 0 w 3121775"/>
              <a:gd name="connsiteY0" fmla="*/ 38963 h 3118715"/>
              <a:gd name="connsiteX1" fmla="*/ 3121775 w 3121775"/>
              <a:gd name="connsiteY1" fmla="*/ 3118715 h 3118715"/>
              <a:gd name="connsiteX0" fmla="*/ 0 w 3168368"/>
              <a:gd name="connsiteY0" fmla="*/ 37151 h 3218233"/>
              <a:gd name="connsiteX1" fmla="*/ 3168368 w 3168368"/>
              <a:gd name="connsiteY1" fmla="*/ 3218234 h 3218233"/>
              <a:gd name="connsiteX0" fmla="*/ 0 w 3389688"/>
              <a:gd name="connsiteY0" fmla="*/ 60998 h 2377784"/>
              <a:gd name="connsiteX1" fmla="*/ 3389688 w 3389688"/>
              <a:gd name="connsiteY1" fmla="*/ 2377784 h 2377784"/>
              <a:gd name="connsiteX0" fmla="*/ 0 w 3360567"/>
              <a:gd name="connsiteY0" fmla="*/ 59963 h 2400592"/>
              <a:gd name="connsiteX1" fmla="*/ 3360567 w 3360567"/>
              <a:gd name="connsiteY1" fmla="*/ 2400592 h 2400592"/>
              <a:gd name="connsiteX0" fmla="*/ 0 w 3360567"/>
              <a:gd name="connsiteY0" fmla="*/ 44384 h 2385013"/>
              <a:gd name="connsiteX1" fmla="*/ 3360567 w 3360567"/>
              <a:gd name="connsiteY1" fmla="*/ 2385013 h 2385013"/>
              <a:gd name="connsiteX0" fmla="*/ 0 w 3360567"/>
              <a:gd name="connsiteY0" fmla="*/ 3093 h 2343722"/>
              <a:gd name="connsiteX1" fmla="*/ 3360567 w 3360567"/>
              <a:gd name="connsiteY1" fmla="*/ 2343722 h 2343722"/>
              <a:gd name="connsiteX0" fmla="*/ 0 w 1735614"/>
              <a:gd name="connsiteY0" fmla="*/ 36623 h 1030142"/>
              <a:gd name="connsiteX1" fmla="*/ 1735614 w 1735614"/>
              <a:gd name="connsiteY1" fmla="*/ 1030142 h 1030142"/>
              <a:gd name="connsiteX0" fmla="*/ 0 w 1735614"/>
              <a:gd name="connsiteY0" fmla="*/ 77298 h 1070817"/>
              <a:gd name="connsiteX1" fmla="*/ 1735614 w 1735614"/>
              <a:gd name="connsiteY1" fmla="*/ 1070817 h 1070817"/>
              <a:gd name="connsiteX0" fmla="*/ 0 w 1735614"/>
              <a:gd name="connsiteY0" fmla="*/ 18809 h 1012328"/>
              <a:gd name="connsiteX1" fmla="*/ 1735614 w 1735614"/>
              <a:gd name="connsiteY1" fmla="*/ 1012328 h 1012328"/>
              <a:gd name="connsiteX0" fmla="*/ 0 w 1825169"/>
              <a:gd name="connsiteY0" fmla="*/ 20719 h 908113"/>
              <a:gd name="connsiteX1" fmla="*/ 1825169 w 1825169"/>
              <a:gd name="connsiteY1" fmla="*/ 908113 h 908113"/>
              <a:gd name="connsiteX0" fmla="*/ 0 w 1825169"/>
              <a:gd name="connsiteY0" fmla="*/ 15114 h 936864"/>
              <a:gd name="connsiteX1" fmla="*/ 1825169 w 1825169"/>
              <a:gd name="connsiteY1" fmla="*/ 902508 h 936864"/>
              <a:gd name="connsiteX0" fmla="*/ 0 w 1825169"/>
              <a:gd name="connsiteY0" fmla="*/ 6468 h 929683"/>
              <a:gd name="connsiteX1" fmla="*/ 1825169 w 1825169"/>
              <a:gd name="connsiteY1" fmla="*/ 893862 h 929683"/>
              <a:gd name="connsiteX0" fmla="*/ 0 w 1881730"/>
              <a:gd name="connsiteY0" fmla="*/ 6612 h 901627"/>
              <a:gd name="connsiteX1" fmla="*/ 1881730 w 1881730"/>
              <a:gd name="connsiteY1" fmla="*/ 865062 h 901627"/>
              <a:gd name="connsiteX0" fmla="*/ 0 w 1821174"/>
              <a:gd name="connsiteY0" fmla="*/ 164139 h 164140"/>
              <a:gd name="connsiteX1" fmla="*/ 1821174 w 1821174"/>
              <a:gd name="connsiteY1" fmla="*/ 0 h 164140"/>
              <a:gd name="connsiteX0" fmla="*/ 0 w 1821174"/>
              <a:gd name="connsiteY0" fmla="*/ 164139 h 332094"/>
              <a:gd name="connsiteX1" fmla="*/ 1821174 w 1821174"/>
              <a:gd name="connsiteY1" fmla="*/ 0 h 332094"/>
              <a:gd name="connsiteX0" fmla="*/ 0 w 1821174"/>
              <a:gd name="connsiteY0" fmla="*/ 164139 h 387813"/>
              <a:gd name="connsiteX1" fmla="*/ 1821174 w 1821174"/>
              <a:gd name="connsiteY1" fmla="*/ 0 h 387813"/>
              <a:gd name="connsiteX0" fmla="*/ 0 w 1821174"/>
              <a:gd name="connsiteY0" fmla="*/ 164139 h 313418"/>
              <a:gd name="connsiteX1" fmla="*/ 1821174 w 1821174"/>
              <a:gd name="connsiteY1" fmla="*/ 0 h 313418"/>
              <a:gd name="connsiteX0" fmla="*/ 0 w 2281402"/>
              <a:gd name="connsiteY0" fmla="*/ 0 h 711746"/>
              <a:gd name="connsiteX1" fmla="*/ 2281402 w 2281402"/>
              <a:gd name="connsiteY1" fmla="*/ 560971 h 711746"/>
              <a:gd name="connsiteX0" fmla="*/ 0 w 2911188"/>
              <a:gd name="connsiteY0" fmla="*/ 1354064 h 1360383"/>
              <a:gd name="connsiteX1" fmla="*/ 2911188 w 2911188"/>
              <a:gd name="connsiteY1" fmla="*/ 0 h 1360383"/>
              <a:gd name="connsiteX0" fmla="*/ 0 w 2911188"/>
              <a:gd name="connsiteY0" fmla="*/ 1354064 h 1354064"/>
              <a:gd name="connsiteX1" fmla="*/ 2911188 w 2911188"/>
              <a:gd name="connsiteY1" fmla="*/ 0 h 1354064"/>
              <a:gd name="connsiteX0" fmla="*/ 0 w 2911188"/>
              <a:gd name="connsiteY0" fmla="*/ 1488383 h 1488383"/>
              <a:gd name="connsiteX1" fmla="*/ 2911188 w 2911188"/>
              <a:gd name="connsiteY1" fmla="*/ 134319 h 1488383"/>
              <a:gd name="connsiteX0" fmla="*/ 0 w 2911188"/>
              <a:gd name="connsiteY0" fmla="*/ 1395022 h 1395022"/>
              <a:gd name="connsiteX1" fmla="*/ 2911188 w 2911188"/>
              <a:gd name="connsiteY1" fmla="*/ 40958 h 1395022"/>
              <a:gd name="connsiteX0" fmla="*/ 0 w 2911188"/>
              <a:gd name="connsiteY0" fmla="*/ 1378967 h 1378967"/>
              <a:gd name="connsiteX1" fmla="*/ 2911188 w 2911188"/>
              <a:gd name="connsiteY1" fmla="*/ 24903 h 1378967"/>
              <a:gd name="connsiteX0" fmla="*/ 0 w 3141302"/>
              <a:gd name="connsiteY0" fmla="*/ 1033097 h 1033097"/>
              <a:gd name="connsiteX1" fmla="*/ 3141302 w 3141302"/>
              <a:gd name="connsiteY1" fmla="*/ 292587 h 1033097"/>
              <a:gd name="connsiteX0" fmla="*/ 0 w 1893843"/>
              <a:gd name="connsiteY0" fmla="*/ 1818878 h 1818879"/>
              <a:gd name="connsiteX1" fmla="*/ 1893843 w 1893843"/>
              <a:gd name="connsiteY1" fmla="*/ 0 h 1818879"/>
              <a:gd name="connsiteX0" fmla="*/ 0 w 1893843"/>
              <a:gd name="connsiteY0" fmla="*/ 1818878 h 1818878"/>
              <a:gd name="connsiteX1" fmla="*/ 1893843 w 1893843"/>
              <a:gd name="connsiteY1" fmla="*/ 0 h 1818878"/>
              <a:gd name="connsiteX0" fmla="*/ 0 w 1893843"/>
              <a:gd name="connsiteY0" fmla="*/ 1818878 h 1818878"/>
              <a:gd name="connsiteX1" fmla="*/ 1893843 w 1893843"/>
              <a:gd name="connsiteY1" fmla="*/ 0 h 1818878"/>
              <a:gd name="connsiteX0" fmla="*/ 0 w 1828168"/>
              <a:gd name="connsiteY0" fmla="*/ 1813708 h 1813708"/>
              <a:gd name="connsiteX1" fmla="*/ 1828168 w 1828168"/>
              <a:gd name="connsiteY1" fmla="*/ 0 h 1813708"/>
              <a:gd name="connsiteX0" fmla="*/ 0 w 1831890"/>
              <a:gd name="connsiteY0" fmla="*/ 1813708 h 1813708"/>
              <a:gd name="connsiteX1" fmla="*/ 1828168 w 1831890"/>
              <a:gd name="connsiteY1" fmla="*/ 0 h 1813708"/>
              <a:gd name="connsiteX0" fmla="*/ 0 w 1830318"/>
              <a:gd name="connsiteY0" fmla="*/ 1813708 h 1813708"/>
              <a:gd name="connsiteX1" fmla="*/ 1828168 w 1830318"/>
              <a:gd name="connsiteY1" fmla="*/ 0 h 1813708"/>
              <a:gd name="connsiteX0" fmla="*/ 0 w 1828168"/>
              <a:gd name="connsiteY0" fmla="*/ 1813708 h 1813708"/>
              <a:gd name="connsiteX1" fmla="*/ 1828168 w 1828168"/>
              <a:gd name="connsiteY1" fmla="*/ 0 h 1813708"/>
              <a:gd name="connsiteX0" fmla="*/ 0 w 98760"/>
              <a:gd name="connsiteY0" fmla="*/ 3190321 h 3190321"/>
              <a:gd name="connsiteX1" fmla="*/ 98760 w 98760"/>
              <a:gd name="connsiteY1" fmla="*/ 0 h 3190321"/>
              <a:gd name="connsiteX0" fmla="*/ 3330629 w 3331115"/>
              <a:gd name="connsiteY0" fmla="*/ 4193960 h 4193960"/>
              <a:gd name="connsiteX1" fmla="*/ 3702 w 3331115"/>
              <a:gd name="connsiteY1" fmla="*/ 0 h 4193960"/>
              <a:gd name="connsiteX0" fmla="*/ 3331208 w 3331208"/>
              <a:gd name="connsiteY0" fmla="*/ 4193960 h 4193960"/>
              <a:gd name="connsiteX1" fmla="*/ 4281 w 3331208"/>
              <a:gd name="connsiteY1" fmla="*/ 0 h 4193960"/>
              <a:gd name="connsiteX0" fmla="*/ 3326927 w 3326927"/>
              <a:gd name="connsiteY0" fmla="*/ 4202854 h 4202854"/>
              <a:gd name="connsiteX1" fmla="*/ 0 w 3326927"/>
              <a:gd name="connsiteY1" fmla="*/ 8894 h 4202854"/>
              <a:gd name="connsiteX0" fmla="*/ 3326927 w 3326927"/>
              <a:gd name="connsiteY0" fmla="*/ 4205959 h 4205959"/>
              <a:gd name="connsiteX1" fmla="*/ 0 w 3326927"/>
              <a:gd name="connsiteY1" fmla="*/ 11999 h 4205959"/>
              <a:gd name="connsiteX0" fmla="*/ 3161274 w 3161274"/>
              <a:gd name="connsiteY0" fmla="*/ 4334359 h 4334359"/>
              <a:gd name="connsiteX1" fmla="*/ 0 w 3161274"/>
              <a:gd name="connsiteY1" fmla="*/ 11553 h 4334359"/>
              <a:gd name="connsiteX0" fmla="*/ 4725031 w 4725031"/>
              <a:gd name="connsiteY0" fmla="*/ 4672397 h 4672397"/>
              <a:gd name="connsiteX1" fmla="*/ 0 w 4725031"/>
              <a:gd name="connsiteY1" fmla="*/ 10523 h 4672397"/>
              <a:gd name="connsiteX0" fmla="*/ 4725031 w 4725031"/>
              <a:gd name="connsiteY0" fmla="*/ 4661874 h 4661874"/>
              <a:gd name="connsiteX1" fmla="*/ 0 w 4725031"/>
              <a:gd name="connsiteY1" fmla="*/ 0 h 4661874"/>
              <a:gd name="connsiteX0" fmla="*/ 4758161 w 4758161"/>
              <a:gd name="connsiteY0" fmla="*/ 4621186 h 4621186"/>
              <a:gd name="connsiteX1" fmla="*/ 0 w 4758161"/>
              <a:gd name="connsiteY1" fmla="*/ 0 h 4621186"/>
              <a:gd name="connsiteX0" fmla="*/ 4731657 w 4731657"/>
              <a:gd name="connsiteY0" fmla="*/ 3820988 h 3820988"/>
              <a:gd name="connsiteX1" fmla="*/ 0 w 4731657"/>
              <a:gd name="connsiteY1" fmla="*/ 0 h 3820988"/>
              <a:gd name="connsiteX0" fmla="*/ 4731657 w 4731657"/>
              <a:gd name="connsiteY0" fmla="*/ 3820988 h 3820988"/>
              <a:gd name="connsiteX1" fmla="*/ 0 w 4731657"/>
              <a:gd name="connsiteY1" fmla="*/ 0 h 3820988"/>
              <a:gd name="connsiteX0" fmla="*/ 4685275 w 4685275"/>
              <a:gd name="connsiteY0" fmla="*/ 3759956 h 3759956"/>
              <a:gd name="connsiteX1" fmla="*/ 0 w 4685275"/>
              <a:gd name="connsiteY1" fmla="*/ 0 h 3759956"/>
              <a:gd name="connsiteX0" fmla="*/ 4764788 w 4764788"/>
              <a:gd name="connsiteY0" fmla="*/ 3895583 h 3895583"/>
              <a:gd name="connsiteX1" fmla="*/ 0 w 4764788"/>
              <a:gd name="connsiteY1" fmla="*/ 0 h 3895583"/>
              <a:gd name="connsiteX0" fmla="*/ 4764788 w 4764788"/>
              <a:gd name="connsiteY0" fmla="*/ 3895583 h 3895583"/>
              <a:gd name="connsiteX1" fmla="*/ 0 w 4764788"/>
              <a:gd name="connsiteY1" fmla="*/ 0 h 3895583"/>
              <a:gd name="connsiteX0" fmla="*/ 4566006 w 4566006"/>
              <a:gd name="connsiteY0" fmla="*/ 312372 h 1308444"/>
              <a:gd name="connsiteX1" fmla="*/ 0 w 4566006"/>
              <a:gd name="connsiteY1" fmla="*/ 1285794 h 1308444"/>
              <a:gd name="connsiteX0" fmla="*/ 4566006 w 4566006"/>
              <a:gd name="connsiteY0" fmla="*/ 127986 h 1129758"/>
              <a:gd name="connsiteX1" fmla="*/ 0 w 4566006"/>
              <a:gd name="connsiteY1" fmla="*/ 1101408 h 1129758"/>
              <a:gd name="connsiteX0" fmla="*/ 4566006 w 4566006"/>
              <a:gd name="connsiteY0" fmla="*/ 114911 h 1179223"/>
              <a:gd name="connsiteX1" fmla="*/ 0 w 4566006"/>
              <a:gd name="connsiteY1" fmla="*/ 1088333 h 1179223"/>
              <a:gd name="connsiteX0" fmla="*/ 4566006 w 4566006"/>
              <a:gd name="connsiteY0" fmla="*/ 160813 h 1220135"/>
              <a:gd name="connsiteX1" fmla="*/ 0 w 4566006"/>
              <a:gd name="connsiteY1" fmla="*/ 1134235 h 1220135"/>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836978 w 4836978"/>
              <a:gd name="connsiteY0" fmla="*/ 1604251 h 1604251"/>
              <a:gd name="connsiteX1" fmla="*/ 0 w 4836978"/>
              <a:gd name="connsiteY1" fmla="*/ 0 h 1604251"/>
              <a:gd name="connsiteX0" fmla="*/ 4836978 w 4836978"/>
              <a:gd name="connsiteY0" fmla="*/ 1604251 h 1604251"/>
              <a:gd name="connsiteX1" fmla="*/ 0 w 4836978"/>
              <a:gd name="connsiteY1" fmla="*/ 0 h 1604251"/>
              <a:gd name="connsiteX0" fmla="*/ 4855451 w 4855451"/>
              <a:gd name="connsiteY0" fmla="*/ 1434102 h 1434102"/>
              <a:gd name="connsiteX1" fmla="*/ 0 w 4855451"/>
              <a:gd name="connsiteY1" fmla="*/ 0 h 1434102"/>
              <a:gd name="connsiteX0" fmla="*/ 4869306 w 4869306"/>
              <a:gd name="connsiteY0" fmla="*/ 1462460 h 1462460"/>
              <a:gd name="connsiteX1" fmla="*/ 0 w 4869306"/>
              <a:gd name="connsiteY1" fmla="*/ 0 h 1462460"/>
              <a:gd name="connsiteX0" fmla="*/ 4998615 w 4998615"/>
              <a:gd name="connsiteY0" fmla="*/ 1358479 h 1358479"/>
              <a:gd name="connsiteX1" fmla="*/ 0 w 4998615"/>
              <a:gd name="connsiteY1" fmla="*/ 0 h 1358479"/>
              <a:gd name="connsiteX0" fmla="*/ 4998615 w 4998615"/>
              <a:gd name="connsiteY0" fmla="*/ 1358479 h 1358479"/>
              <a:gd name="connsiteX1" fmla="*/ 0 w 4998615"/>
              <a:gd name="connsiteY1" fmla="*/ 0 h 1358479"/>
              <a:gd name="connsiteX0" fmla="*/ 5025120 w 5025120"/>
              <a:gd name="connsiteY0" fmla="*/ 1399166 h 1399166"/>
              <a:gd name="connsiteX1" fmla="*/ 0 w 5025120"/>
              <a:gd name="connsiteY1" fmla="*/ 0 h 1399166"/>
              <a:gd name="connsiteX0" fmla="*/ 5047207 w 5047207"/>
              <a:gd name="connsiteY0" fmla="*/ 1408208 h 1408208"/>
              <a:gd name="connsiteX1" fmla="*/ 0 w 5047207"/>
              <a:gd name="connsiteY1" fmla="*/ 0 h 1408208"/>
              <a:gd name="connsiteX0" fmla="*/ 5047207 w 5047207"/>
              <a:gd name="connsiteY0" fmla="*/ 1408208 h 1408208"/>
              <a:gd name="connsiteX1" fmla="*/ 0 w 5047207"/>
              <a:gd name="connsiteY1" fmla="*/ 0 h 1408208"/>
              <a:gd name="connsiteX0" fmla="*/ 5038373 w 5038373"/>
              <a:gd name="connsiteY0" fmla="*/ 1444375 h 1444375"/>
              <a:gd name="connsiteX1" fmla="*/ 0 w 5038373"/>
              <a:gd name="connsiteY1" fmla="*/ 0 h 1444375"/>
              <a:gd name="connsiteX0" fmla="*/ 4889083 w 4889083"/>
              <a:gd name="connsiteY0" fmla="*/ 1200870 h 1200870"/>
              <a:gd name="connsiteX1" fmla="*/ 0 w 4889083"/>
              <a:gd name="connsiteY1" fmla="*/ 0 h 1200870"/>
              <a:gd name="connsiteX0" fmla="*/ 1077527 w 1077527"/>
              <a:gd name="connsiteY0" fmla="*/ 189162 h 493850"/>
              <a:gd name="connsiteX1" fmla="*/ 0 w 1077527"/>
              <a:gd name="connsiteY1" fmla="*/ 158073 h 493850"/>
              <a:gd name="connsiteX0" fmla="*/ 1077527 w 1077527"/>
              <a:gd name="connsiteY0" fmla="*/ 396715 h 396715"/>
              <a:gd name="connsiteX1" fmla="*/ 0 w 1077527"/>
              <a:gd name="connsiteY1" fmla="*/ 365626 h 396715"/>
              <a:gd name="connsiteX0" fmla="*/ 1077527 w 1077527"/>
              <a:gd name="connsiteY0" fmla="*/ 383246 h 383246"/>
              <a:gd name="connsiteX1" fmla="*/ 0 w 1077527"/>
              <a:gd name="connsiteY1" fmla="*/ 352157 h 383246"/>
              <a:gd name="connsiteX0" fmla="*/ 1077527 w 1077527"/>
              <a:gd name="connsiteY0" fmla="*/ 280147 h 280147"/>
              <a:gd name="connsiteX1" fmla="*/ 0 w 1077527"/>
              <a:gd name="connsiteY1" fmla="*/ 249058 h 280147"/>
              <a:gd name="connsiteX0" fmla="*/ 1077527 w 1077527"/>
              <a:gd name="connsiteY0" fmla="*/ 250051 h 250051"/>
              <a:gd name="connsiteX1" fmla="*/ 0 w 1077527"/>
              <a:gd name="connsiteY1" fmla="*/ 218962 h 250051"/>
              <a:gd name="connsiteX0" fmla="*/ 1077527 w 1077527"/>
              <a:gd name="connsiteY0" fmla="*/ 213586 h 287607"/>
              <a:gd name="connsiteX1" fmla="*/ 0 w 1077527"/>
              <a:gd name="connsiteY1" fmla="*/ 287607 h 287607"/>
              <a:gd name="connsiteX0" fmla="*/ 1067587 w 1067587"/>
              <a:gd name="connsiteY0" fmla="*/ 240938 h 240938"/>
              <a:gd name="connsiteX1" fmla="*/ 0 w 1067587"/>
              <a:gd name="connsiteY1" fmla="*/ 233583 h 240938"/>
              <a:gd name="connsiteX0" fmla="*/ 1067587 w 1067587"/>
              <a:gd name="connsiteY0" fmla="*/ 260056 h 260056"/>
              <a:gd name="connsiteX1" fmla="*/ 0 w 1067587"/>
              <a:gd name="connsiteY1" fmla="*/ 252701 h 260056"/>
              <a:gd name="connsiteX0" fmla="*/ 1160353 w 1160353"/>
              <a:gd name="connsiteY0" fmla="*/ 245446 h 275388"/>
              <a:gd name="connsiteX1" fmla="*/ 0 w 1160353"/>
              <a:gd name="connsiteY1" fmla="*/ 275388 h 275388"/>
              <a:gd name="connsiteX0" fmla="*/ 1176601 w 1176601"/>
              <a:gd name="connsiteY0" fmla="*/ 322693 h 352635"/>
              <a:gd name="connsiteX1" fmla="*/ 16248 w 1176601"/>
              <a:gd name="connsiteY1" fmla="*/ 352635 h 352635"/>
              <a:gd name="connsiteX0" fmla="*/ 319131 w 319131"/>
              <a:gd name="connsiteY0" fmla="*/ 171503 h 669357"/>
              <a:gd name="connsiteX1" fmla="*/ 212325 w 319131"/>
              <a:gd name="connsiteY1" fmla="*/ 669357 h 669357"/>
              <a:gd name="connsiteX0" fmla="*/ 169850 w 169850"/>
              <a:gd name="connsiteY0" fmla="*/ 32096 h 529950"/>
              <a:gd name="connsiteX1" fmla="*/ 63044 w 169850"/>
              <a:gd name="connsiteY1" fmla="*/ 529950 h 529950"/>
              <a:gd name="connsiteX0" fmla="*/ 160110 w 160110"/>
              <a:gd name="connsiteY0" fmla="*/ 29584 h 551173"/>
              <a:gd name="connsiteX1" fmla="*/ 66556 w 160110"/>
              <a:gd name="connsiteY1" fmla="*/ 551173 h 551173"/>
              <a:gd name="connsiteX0" fmla="*/ 358767 w 358767"/>
              <a:gd name="connsiteY0" fmla="*/ 59476 h 406144"/>
              <a:gd name="connsiteX1" fmla="*/ 32340 w 358767"/>
              <a:gd name="connsiteY1" fmla="*/ 406144 h 406144"/>
              <a:gd name="connsiteX0" fmla="*/ 328313 w 328313"/>
              <a:gd name="connsiteY0" fmla="*/ 23149 h 369817"/>
              <a:gd name="connsiteX1" fmla="*/ 1886 w 328313"/>
              <a:gd name="connsiteY1" fmla="*/ 369817 h 369817"/>
              <a:gd name="connsiteX0" fmla="*/ 317195 w 317195"/>
              <a:gd name="connsiteY0" fmla="*/ 18962 h 440514"/>
              <a:gd name="connsiteX1" fmla="*/ 1980 w 317195"/>
              <a:gd name="connsiteY1" fmla="*/ 440514 h 440514"/>
              <a:gd name="connsiteX0" fmla="*/ 319845 w 319845"/>
              <a:gd name="connsiteY0" fmla="*/ 17238 h 479784"/>
              <a:gd name="connsiteX1" fmla="*/ 1957 w 319845"/>
              <a:gd name="connsiteY1" fmla="*/ 479784 h 479784"/>
              <a:gd name="connsiteX0" fmla="*/ 309731 w 309731"/>
              <a:gd name="connsiteY0" fmla="*/ 14154 h 574283"/>
              <a:gd name="connsiteX1" fmla="*/ 2049 w 309731"/>
              <a:gd name="connsiteY1" fmla="*/ 574283 h 574283"/>
              <a:gd name="connsiteX0" fmla="*/ 309421 w 309421"/>
              <a:gd name="connsiteY0" fmla="*/ 0 h 560129"/>
              <a:gd name="connsiteX1" fmla="*/ 1739 w 309421"/>
              <a:gd name="connsiteY1" fmla="*/ 560129 h 560129"/>
              <a:gd name="connsiteX0" fmla="*/ 355488 w 355488"/>
              <a:gd name="connsiteY0" fmla="*/ 0 h 544854"/>
              <a:gd name="connsiteX1" fmla="*/ 1468 w 355488"/>
              <a:gd name="connsiteY1" fmla="*/ 544854 h 544854"/>
            </a:gdLst>
            <a:ahLst/>
            <a:cxnLst>
              <a:cxn ang="0">
                <a:pos x="connsiteX0" y="connsiteY0"/>
              </a:cxn>
              <a:cxn ang="0">
                <a:pos x="connsiteX1" y="connsiteY1"/>
              </a:cxn>
            </a:cxnLst>
            <a:rect l="l" t="t" r="r" b="b"/>
            <a:pathLst>
              <a:path w="355488" h="544854">
                <a:moveTo>
                  <a:pt x="355488" y="0"/>
                </a:moveTo>
                <a:cubicBezTo>
                  <a:pt x="256884" y="190890"/>
                  <a:pt x="-22650" y="345038"/>
                  <a:pt x="1468" y="544854"/>
                </a:cubicBezTo>
              </a:path>
            </a:pathLst>
          </a:custGeom>
          <a:noFill/>
          <a:ln w="41275" cap="rnd">
            <a:solidFill>
              <a:srgbClr val="D7191C"/>
            </a:solidFill>
            <a:round/>
            <a:headEnd type="none" w="sm" len="sm"/>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6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138" name="line 7b">
            <a:extLst>
              <a:ext uri="{FF2B5EF4-FFF2-40B4-BE49-F238E27FC236}">
                <a16:creationId xmlns:a16="http://schemas.microsoft.com/office/drawing/2014/main" id="{D8BC5D98-2846-75EB-C1A2-9117A465F1FA}"/>
              </a:ext>
            </a:extLst>
          </p:cNvPr>
          <p:cNvSpPr>
            <a:spLocks/>
          </p:cNvSpPr>
          <p:nvPr/>
        </p:nvSpPr>
        <p:spPr>
          <a:xfrm rot="21077298" flipH="1">
            <a:off x="10685734" y="4243154"/>
            <a:ext cx="926164" cy="1203318"/>
          </a:xfrm>
          <a:custGeom>
            <a:avLst/>
            <a:gdLst>
              <a:gd name="connsiteX0" fmla="*/ 0 w 4420571"/>
              <a:gd name="connsiteY0" fmla="*/ 0 h 664284"/>
              <a:gd name="connsiteX1" fmla="*/ 1304622 w 4420571"/>
              <a:gd name="connsiteY1" fmla="*/ 663959 h 664284"/>
              <a:gd name="connsiteX2" fmla="*/ 4420571 w 4420571"/>
              <a:gd name="connsiteY2" fmla="*/ 81539 h 664284"/>
              <a:gd name="connsiteX0" fmla="*/ 0 w 4659364"/>
              <a:gd name="connsiteY0" fmla="*/ 2541158 h 3205161"/>
              <a:gd name="connsiteX1" fmla="*/ 1304622 w 4659364"/>
              <a:gd name="connsiteY1" fmla="*/ 3205117 h 3205161"/>
              <a:gd name="connsiteX2" fmla="*/ 4659364 w 4659364"/>
              <a:gd name="connsiteY2" fmla="*/ 0 h 3205161"/>
              <a:gd name="connsiteX0" fmla="*/ 0 w 4659364"/>
              <a:gd name="connsiteY0" fmla="*/ 2541158 h 3205165"/>
              <a:gd name="connsiteX1" fmla="*/ 1304622 w 4659364"/>
              <a:gd name="connsiteY1" fmla="*/ 3205117 h 3205165"/>
              <a:gd name="connsiteX2" fmla="*/ 4659364 w 4659364"/>
              <a:gd name="connsiteY2" fmla="*/ 0 h 3205165"/>
              <a:gd name="connsiteX0" fmla="*/ 0 w 4583649"/>
              <a:gd name="connsiteY0" fmla="*/ 2958406 h 3207395"/>
              <a:gd name="connsiteX1" fmla="*/ 1228907 w 4583649"/>
              <a:gd name="connsiteY1" fmla="*/ 3205117 h 3207395"/>
              <a:gd name="connsiteX2" fmla="*/ 4583649 w 4583649"/>
              <a:gd name="connsiteY2" fmla="*/ 0 h 3207395"/>
              <a:gd name="connsiteX0" fmla="*/ 0 w 4583649"/>
              <a:gd name="connsiteY0" fmla="*/ 2958406 h 3093400"/>
              <a:gd name="connsiteX1" fmla="*/ 1193962 w 4583649"/>
              <a:gd name="connsiteY1" fmla="*/ 2930926 h 3093400"/>
              <a:gd name="connsiteX2" fmla="*/ 4583649 w 4583649"/>
              <a:gd name="connsiteY2" fmla="*/ 0 h 3093400"/>
              <a:gd name="connsiteX0" fmla="*/ 0 w 4583649"/>
              <a:gd name="connsiteY0" fmla="*/ 2958406 h 3130054"/>
              <a:gd name="connsiteX1" fmla="*/ 1193962 w 4583649"/>
              <a:gd name="connsiteY1" fmla="*/ 2930926 h 3130054"/>
              <a:gd name="connsiteX2" fmla="*/ 4583649 w 4583649"/>
              <a:gd name="connsiteY2" fmla="*/ 0 h 3130054"/>
              <a:gd name="connsiteX0" fmla="*/ 0 w 4583649"/>
              <a:gd name="connsiteY0" fmla="*/ 2958406 h 3126793"/>
              <a:gd name="connsiteX1" fmla="*/ 1193962 w 4583649"/>
              <a:gd name="connsiteY1" fmla="*/ 2930926 h 3126793"/>
              <a:gd name="connsiteX2" fmla="*/ 4583649 w 4583649"/>
              <a:gd name="connsiteY2" fmla="*/ 0 h 3126793"/>
              <a:gd name="connsiteX0" fmla="*/ 0 w 4583649"/>
              <a:gd name="connsiteY0" fmla="*/ 2958406 h 2958406"/>
              <a:gd name="connsiteX1" fmla="*/ 4583649 w 4583649"/>
              <a:gd name="connsiteY1" fmla="*/ 0 h 2958406"/>
              <a:gd name="connsiteX0" fmla="*/ 0 w 4583649"/>
              <a:gd name="connsiteY0" fmla="*/ 2958406 h 3091949"/>
              <a:gd name="connsiteX1" fmla="*/ 4583649 w 4583649"/>
              <a:gd name="connsiteY1" fmla="*/ 0 h 3091949"/>
              <a:gd name="connsiteX0" fmla="*/ 0 w 4583649"/>
              <a:gd name="connsiteY0" fmla="*/ 2958406 h 3064215"/>
              <a:gd name="connsiteX1" fmla="*/ 4583649 w 4583649"/>
              <a:gd name="connsiteY1" fmla="*/ 0 h 3064215"/>
              <a:gd name="connsiteX0" fmla="*/ 0 w 4583649"/>
              <a:gd name="connsiteY0" fmla="*/ 2958406 h 3110087"/>
              <a:gd name="connsiteX1" fmla="*/ 4583649 w 4583649"/>
              <a:gd name="connsiteY1" fmla="*/ 0 h 3110087"/>
              <a:gd name="connsiteX0" fmla="*/ 0 w 4478814"/>
              <a:gd name="connsiteY0" fmla="*/ 3041856 h 3190765"/>
              <a:gd name="connsiteX1" fmla="*/ 4478814 w 4478814"/>
              <a:gd name="connsiteY1" fmla="*/ 0 h 3190765"/>
              <a:gd name="connsiteX0" fmla="*/ 0 w 4478814"/>
              <a:gd name="connsiteY0" fmla="*/ 3041856 h 3041856"/>
              <a:gd name="connsiteX1" fmla="*/ 4478814 w 4478814"/>
              <a:gd name="connsiteY1" fmla="*/ 0 h 3041856"/>
              <a:gd name="connsiteX0" fmla="*/ 0 w 3383864"/>
              <a:gd name="connsiteY0" fmla="*/ 2368300 h 2368300"/>
              <a:gd name="connsiteX1" fmla="*/ 3383864 w 3383864"/>
              <a:gd name="connsiteY1" fmla="*/ 0 h 2368300"/>
              <a:gd name="connsiteX0" fmla="*/ 0 w 3383864"/>
              <a:gd name="connsiteY0" fmla="*/ 2371532 h 2371532"/>
              <a:gd name="connsiteX1" fmla="*/ 3383864 w 3383864"/>
              <a:gd name="connsiteY1" fmla="*/ 3232 h 2371532"/>
              <a:gd name="connsiteX0" fmla="*/ 0 w 3383864"/>
              <a:gd name="connsiteY0" fmla="*/ 2370453 h 2370453"/>
              <a:gd name="connsiteX1" fmla="*/ 3383864 w 3383864"/>
              <a:gd name="connsiteY1" fmla="*/ 2153 h 2370453"/>
              <a:gd name="connsiteX0" fmla="*/ 0 w 3267379"/>
              <a:gd name="connsiteY0" fmla="*/ 2364510 h 2364510"/>
              <a:gd name="connsiteX1" fmla="*/ 3267379 w 3267379"/>
              <a:gd name="connsiteY1" fmla="*/ 2171 h 2364510"/>
              <a:gd name="connsiteX0" fmla="*/ 0 w 3267379"/>
              <a:gd name="connsiteY0" fmla="*/ 2362339 h 2362339"/>
              <a:gd name="connsiteX1" fmla="*/ 3267379 w 3267379"/>
              <a:gd name="connsiteY1" fmla="*/ 0 h 2362339"/>
              <a:gd name="connsiteX0" fmla="*/ 0 w 4420572"/>
              <a:gd name="connsiteY0" fmla="*/ 398903 h 3246192"/>
              <a:gd name="connsiteX1" fmla="*/ 4420572 w 4420572"/>
              <a:gd name="connsiteY1" fmla="*/ 3246191 h 3246192"/>
              <a:gd name="connsiteX0" fmla="*/ 0 w 451144"/>
              <a:gd name="connsiteY0" fmla="*/ 474853 h 2392278"/>
              <a:gd name="connsiteX1" fmla="*/ 448465 w 451144"/>
              <a:gd name="connsiteY1" fmla="*/ 2392277 h 2392278"/>
              <a:gd name="connsiteX0" fmla="*/ 464709 w 913174"/>
              <a:gd name="connsiteY0" fmla="*/ 0 h 1917427"/>
              <a:gd name="connsiteX1" fmla="*/ 913174 w 913174"/>
              <a:gd name="connsiteY1" fmla="*/ 1917424 h 1917427"/>
              <a:gd name="connsiteX0" fmla="*/ 716121 w 716121"/>
              <a:gd name="connsiteY0" fmla="*/ 0 h 1345204"/>
              <a:gd name="connsiteX1" fmla="*/ 599638 w 716121"/>
              <a:gd name="connsiteY1" fmla="*/ 1345200 h 1345204"/>
              <a:gd name="connsiteX0" fmla="*/ 593719 w 593719"/>
              <a:gd name="connsiteY0" fmla="*/ 0 h 1345203"/>
              <a:gd name="connsiteX1" fmla="*/ 477236 w 593719"/>
              <a:gd name="connsiteY1" fmla="*/ 1345200 h 1345203"/>
              <a:gd name="connsiteX0" fmla="*/ 393664 w 393664"/>
              <a:gd name="connsiteY0" fmla="*/ 0 h 1345200"/>
              <a:gd name="connsiteX1" fmla="*/ 277181 w 393664"/>
              <a:gd name="connsiteY1" fmla="*/ 1345200 h 1345200"/>
              <a:gd name="connsiteX0" fmla="*/ 143909 w 813694"/>
              <a:gd name="connsiteY0" fmla="*/ 0 h 1673037"/>
              <a:gd name="connsiteX1" fmla="*/ 813694 w 813694"/>
              <a:gd name="connsiteY1" fmla="*/ 1673037 h 1673037"/>
              <a:gd name="connsiteX0" fmla="*/ 69624 w 1846007"/>
              <a:gd name="connsiteY0" fmla="*/ 0 h 1714761"/>
              <a:gd name="connsiteX1" fmla="*/ 1846007 w 1846007"/>
              <a:gd name="connsiteY1" fmla="*/ 1714761 h 1714761"/>
              <a:gd name="connsiteX0" fmla="*/ 0 w 1776383"/>
              <a:gd name="connsiteY0" fmla="*/ 858 h 1715619"/>
              <a:gd name="connsiteX1" fmla="*/ 1776383 w 1776383"/>
              <a:gd name="connsiteY1" fmla="*/ 1715619 h 1715619"/>
              <a:gd name="connsiteX0" fmla="*/ 0 w 1776383"/>
              <a:gd name="connsiteY0" fmla="*/ 517 h 1715278"/>
              <a:gd name="connsiteX1" fmla="*/ 1776383 w 1776383"/>
              <a:gd name="connsiteY1" fmla="*/ 1715278 h 1715278"/>
              <a:gd name="connsiteX0" fmla="*/ 0 w 1776383"/>
              <a:gd name="connsiteY0" fmla="*/ 0 h 1714761"/>
              <a:gd name="connsiteX1" fmla="*/ 1776383 w 1776383"/>
              <a:gd name="connsiteY1" fmla="*/ 1714761 h 1714761"/>
              <a:gd name="connsiteX0" fmla="*/ 0 w 1741438"/>
              <a:gd name="connsiteY0" fmla="*/ 0 h 1673037"/>
              <a:gd name="connsiteX1" fmla="*/ 1741438 w 1741438"/>
              <a:gd name="connsiteY1" fmla="*/ 1673037 h 1673037"/>
              <a:gd name="connsiteX0" fmla="*/ 0 w 1887044"/>
              <a:gd name="connsiteY0" fmla="*/ 0 h 1786290"/>
              <a:gd name="connsiteX1" fmla="*/ 1887044 w 1887044"/>
              <a:gd name="connsiteY1" fmla="*/ 1786290 h 1786290"/>
              <a:gd name="connsiteX0" fmla="*/ 0 w 1887044"/>
              <a:gd name="connsiteY0" fmla="*/ 0 h 1786290"/>
              <a:gd name="connsiteX1" fmla="*/ 1887044 w 1887044"/>
              <a:gd name="connsiteY1" fmla="*/ 1786290 h 1786290"/>
              <a:gd name="connsiteX0" fmla="*/ 0 w 2917928"/>
              <a:gd name="connsiteY0" fmla="*/ 0 h 916031"/>
              <a:gd name="connsiteX1" fmla="*/ 2917928 w 2917928"/>
              <a:gd name="connsiteY1" fmla="*/ 916031 h 916031"/>
              <a:gd name="connsiteX0" fmla="*/ 0 w 2917928"/>
              <a:gd name="connsiteY0" fmla="*/ 0 h 1003615"/>
              <a:gd name="connsiteX1" fmla="*/ 2917928 w 2917928"/>
              <a:gd name="connsiteY1" fmla="*/ 916031 h 1003615"/>
              <a:gd name="connsiteX0" fmla="*/ 0 w 2952873"/>
              <a:gd name="connsiteY0" fmla="*/ 0 h 1122443"/>
              <a:gd name="connsiteX1" fmla="*/ 2952873 w 2952873"/>
              <a:gd name="connsiteY1" fmla="*/ 1041205 h 1122443"/>
              <a:gd name="connsiteX0" fmla="*/ 0 w 2952873"/>
              <a:gd name="connsiteY0" fmla="*/ 70178 h 1174871"/>
              <a:gd name="connsiteX1" fmla="*/ 2952873 w 2952873"/>
              <a:gd name="connsiteY1" fmla="*/ 1111383 h 1174871"/>
              <a:gd name="connsiteX0" fmla="*/ 0 w 2952873"/>
              <a:gd name="connsiteY0" fmla="*/ 65244 h 1216661"/>
              <a:gd name="connsiteX1" fmla="*/ 2952873 w 2952873"/>
              <a:gd name="connsiteY1" fmla="*/ 1106449 h 1216661"/>
              <a:gd name="connsiteX0" fmla="*/ 0 w 2795620"/>
              <a:gd name="connsiteY0" fmla="*/ 60098 h 1405822"/>
              <a:gd name="connsiteX1" fmla="*/ 2795620 w 2795620"/>
              <a:gd name="connsiteY1" fmla="*/ 1303966 h 1405822"/>
              <a:gd name="connsiteX0" fmla="*/ 0 w 2795620"/>
              <a:gd name="connsiteY0" fmla="*/ 174256 h 1506679"/>
              <a:gd name="connsiteX1" fmla="*/ 2795620 w 2795620"/>
              <a:gd name="connsiteY1" fmla="*/ 1418124 h 1506679"/>
              <a:gd name="connsiteX0" fmla="*/ 0 w 1852098"/>
              <a:gd name="connsiteY0" fmla="*/ 251739 h 631713"/>
              <a:gd name="connsiteX1" fmla="*/ 1852098 w 1852098"/>
              <a:gd name="connsiteY1" fmla="*/ 500175 h 631713"/>
              <a:gd name="connsiteX0" fmla="*/ 0 w 1852098"/>
              <a:gd name="connsiteY0" fmla="*/ 194977 h 834207"/>
              <a:gd name="connsiteX1" fmla="*/ 1852098 w 1852098"/>
              <a:gd name="connsiteY1" fmla="*/ 443413 h 834207"/>
              <a:gd name="connsiteX0" fmla="*/ 0 w 2125836"/>
              <a:gd name="connsiteY0" fmla="*/ 138439 h 1846355"/>
              <a:gd name="connsiteX1" fmla="*/ 2125836 w 2125836"/>
              <a:gd name="connsiteY1" fmla="*/ 1561126 h 1846355"/>
              <a:gd name="connsiteX0" fmla="*/ 0 w 2125836"/>
              <a:gd name="connsiteY0" fmla="*/ 388093 h 1810780"/>
              <a:gd name="connsiteX1" fmla="*/ 2125836 w 2125836"/>
              <a:gd name="connsiteY1" fmla="*/ 1810780 h 1810780"/>
              <a:gd name="connsiteX0" fmla="*/ 0 w 3121775"/>
              <a:gd name="connsiteY0" fmla="*/ 190945 h 3270697"/>
              <a:gd name="connsiteX1" fmla="*/ 3121775 w 3121775"/>
              <a:gd name="connsiteY1" fmla="*/ 3270697 h 3270697"/>
              <a:gd name="connsiteX0" fmla="*/ 0 w 3121775"/>
              <a:gd name="connsiteY0" fmla="*/ 38963 h 3118715"/>
              <a:gd name="connsiteX1" fmla="*/ 3121775 w 3121775"/>
              <a:gd name="connsiteY1" fmla="*/ 3118715 h 3118715"/>
              <a:gd name="connsiteX0" fmla="*/ 0 w 3168368"/>
              <a:gd name="connsiteY0" fmla="*/ 37151 h 3218233"/>
              <a:gd name="connsiteX1" fmla="*/ 3168368 w 3168368"/>
              <a:gd name="connsiteY1" fmla="*/ 3218234 h 3218233"/>
              <a:gd name="connsiteX0" fmla="*/ 0 w 3389688"/>
              <a:gd name="connsiteY0" fmla="*/ 60998 h 2377784"/>
              <a:gd name="connsiteX1" fmla="*/ 3389688 w 3389688"/>
              <a:gd name="connsiteY1" fmla="*/ 2377784 h 2377784"/>
              <a:gd name="connsiteX0" fmla="*/ 0 w 3360567"/>
              <a:gd name="connsiteY0" fmla="*/ 59963 h 2400592"/>
              <a:gd name="connsiteX1" fmla="*/ 3360567 w 3360567"/>
              <a:gd name="connsiteY1" fmla="*/ 2400592 h 2400592"/>
              <a:gd name="connsiteX0" fmla="*/ 0 w 3360567"/>
              <a:gd name="connsiteY0" fmla="*/ 44384 h 2385013"/>
              <a:gd name="connsiteX1" fmla="*/ 3360567 w 3360567"/>
              <a:gd name="connsiteY1" fmla="*/ 2385013 h 2385013"/>
              <a:gd name="connsiteX0" fmla="*/ 0 w 3360567"/>
              <a:gd name="connsiteY0" fmla="*/ 3093 h 2343722"/>
              <a:gd name="connsiteX1" fmla="*/ 3360567 w 3360567"/>
              <a:gd name="connsiteY1" fmla="*/ 2343722 h 2343722"/>
              <a:gd name="connsiteX0" fmla="*/ 0 w 1735614"/>
              <a:gd name="connsiteY0" fmla="*/ 36623 h 1030142"/>
              <a:gd name="connsiteX1" fmla="*/ 1735614 w 1735614"/>
              <a:gd name="connsiteY1" fmla="*/ 1030142 h 1030142"/>
              <a:gd name="connsiteX0" fmla="*/ 0 w 1735614"/>
              <a:gd name="connsiteY0" fmla="*/ 77298 h 1070817"/>
              <a:gd name="connsiteX1" fmla="*/ 1735614 w 1735614"/>
              <a:gd name="connsiteY1" fmla="*/ 1070817 h 1070817"/>
              <a:gd name="connsiteX0" fmla="*/ 0 w 1735614"/>
              <a:gd name="connsiteY0" fmla="*/ 18809 h 1012328"/>
              <a:gd name="connsiteX1" fmla="*/ 1735614 w 1735614"/>
              <a:gd name="connsiteY1" fmla="*/ 1012328 h 1012328"/>
              <a:gd name="connsiteX0" fmla="*/ 0 w 1825169"/>
              <a:gd name="connsiteY0" fmla="*/ 20719 h 908113"/>
              <a:gd name="connsiteX1" fmla="*/ 1825169 w 1825169"/>
              <a:gd name="connsiteY1" fmla="*/ 908113 h 908113"/>
              <a:gd name="connsiteX0" fmla="*/ 0 w 1825169"/>
              <a:gd name="connsiteY0" fmla="*/ 15114 h 936864"/>
              <a:gd name="connsiteX1" fmla="*/ 1825169 w 1825169"/>
              <a:gd name="connsiteY1" fmla="*/ 902508 h 936864"/>
              <a:gd name="connsiteX0" fmla="*/ 0 w 1825169"/>
              <a:gd name="connsiteY0" fmla="*/ 6468 h 929683"/>
              <a:gd name="connsiteX1" fmla="*/ 1825169 w 1825169"/>
              <a:gd name="connsiteY1" fmla="*/ 893862 h 929683"/>
              <a:gd name="connsiteX0" fmla="*/ 0 w 1881730"/>
              <a:gd name="connsiteY0" fmla="*/ 6612 h 901627"/>
              <a:gd name="connsiteX1" fmla="*/ 1881730 w 1881730"/>
              <a:gd name="connsiteY1" fmla="*/ 865062 h 901627"/>
              <a:gd name="connsiteX0" fmla="*/ 0 w 1821174"/>
              <a:gd name="connsiteY0" fmla="*/ 164139 h 164140"/>
              <a:gd name="connsiteX1" fmla="*/ 1821174 w 1821174"/>
              <a:gd name="connsiteY1" fmla="*/ 0 h 164140"/>
              <a:gd name="connsiteX0" fmla="*/ 0 w 1821174"/>
              <a:gd name="connsiteY0" fmla="*/ 164139 h 332094"/>
              <a:gd name="connsiteX1" fmla="*/ 1821174 w 1821174"/>
              <a:gd name="connsiteY1" fmla="*/ 0 h 332094"/>
              <a:gd name="connsiteX0" fmla="*/ 0 w 1821174"/>
              <a:gd name="connsiteY0" fmla="*/ 164139 h 387813"/>
              <a:gd name="connsiteX1" fmla="*/ 1821174 w 1821174"/>
              <a:gd name="connsiteY1" fmla="*/ 0 h 387813"/>
              <a:gd name="connsiteX0" fmla="*/ 0 w 1821174"/>
              <a:gd name="connsiteY0" fmla="*/ 164139 h 313418"/>
              <a:gd name="connsiteX1" fmla="*/ 1821174 w 1821174"/>
              <a:gd name="connsiteY1" fmla="*/ 0 h 313418"/>
              <a:gd name="connsiteX0" fmla="*/ 0 w 2281402"/>
              <a:gd name="connsiteY0" fmla="*/ 0 h 711746"/>
              <a:gd name="connsiteX1" fmla="*/ 2281402 w 2281402"/>
              <a:gd name="connsiteY1" fmla="*/ 560971 h 711746"/>
              <a:gd name="connsiteX0" fmla="*/ 0 w 2911188"/>
              <a:gd name="connsiteY0" fmla="*/ 1354064 h 1360383"/>
              <a:gd name="connsiteX1" fmla="*/ 2911188 w 2911188"/>
              <a:gd name="connsiteY1" fmla="*/ 0 h 1360383"/>
              <a:gd name="connsiteX0" fmla="*/ 0 w 2911188"/>
              <a:gd name="connsiteY0" fmla="*/ 1354064 h 1354064"/>
              <a:gd name="connsiteX1" fmla="*/ 2911188 w 2911188"/>
              <a:gd name="connsiteY1" fmla="*/ 0 h 1354064"/>
              <a:gd name="connsiteX0" fmla="*/ 0 w 2911188"/>
              <a:gd name="connsiteY0" fmla="*/ 1488383 h 1488383"/>
              <a:gd name="connsiteX1" fmla="*/ 2911188 w 2911188"/>
              <a:gd name="connsiteY1" fmla="*/ 134319 h 1488383"/>
              <a:gd name="connsiteX0" fmla="*/ 0 w 2911188"/>
              <a:gd name="connsiteY0" fmla="*/ 1395022 h 1395022"/>
              <a:gd name="connsiteX1" fmla="*/ 2911188 w 2911188"/>
              <a:gd name="connsiteY1" fmla="*/ 40958 h 1395022"/>
              <a:gd name="connsiteX0" fmla="*/ 0 w 2911188"/>
              <a:gd name="connsiteY0" fmla="*/ 1378967 h 1378967"/>
              <a:gd name="connsiteX1" fmla="*/ 2911188 w 2911188"/>
              <a:gd name="connsiteY1" fmla="*/ 24903 h 1378967"/>
              <a:gd name="connsiteX0" fmla="*/ 0 w 3141302"/>
              <a:gd name="connsiteY0" fmla="*/ 1033097 h 1033097"/>
              <a:gd name="connsiteX1" fmla="*/ 3141302 w 3141302"/>
              <a:gd name="connsiteY1" fmla="*/ 292587 h 1033097"/>
              <a:gd name="connsiteX0" fmla="*/ 0 w 1893843"/>
              <a:gd name="connsiteY0" fmla="*/ 1818878 h 1818879"/>
              <a:gd name="connsiteX1" fmla="*/ 1893843 w 1893843"/>
              <a:gd name="connsiteY1" fmla="*/ 0 h 1818879"/>
              <a:gd name="connsiteX0" fmla="*/ 0 w 1893843"/>
              <a:gd name="connsiteY0" fmla="*/ 1818878 h 1818878"/>
              <a:gd name="connsiteX1" fmla="*/ 1893843 w 1893843"/>
              <a:gd name="connsiteY1" fmla="*/ 0 h 1818878"/>
              <a:gd name="connsiteX0" fmla="*/ 0 w 1893843"/>
              <a:gd name="connsiteY0" fmla="*/ 1818878 h 1818878"/>
              <a:gd name="connsiteX1" fmla="*/ 1893843 w 1893843"/>
              <a:gd name="connsiteY1" fmla="*/ 0 h 1818878"/>
              <a:gd name="connsiteX0" fmla="*/ 0 w 1828168"/>
              <a:gd name="connsiteY0" fmla="*/ 1813708 h 1813708"/>
              <a:gd name="connsiteX1" fmla="*/ 1828168 w 1828168"/>
              <a:gd name="connsiteY1" fmla="*/ 0 h 1813708"/>
              <a:gd name="connsiteX0" fmla="*/ 0 w 1831890"/>
              <a:gd name="connsiteY0" fmla="*/ 1813708 h 1813708"/>
              <a:gd name="connsiteX1" fmla="*/ 1828168 w 1831890"/>
              <a:gd name="connsiteY1" fmla="*/ 0 h 1813708"/>
              <a:gd name="connsiteX0" fmla="*/ 0 w 1830318"/>
              <a:gd name="connsiteY0" fmla="*/ 1813708 h 1813708"/>
              <a:gd name="connsiteX1" fmla="*/ 1828168 w 1830318"/>
              <a:gd name="connsiteY1" fmla="*/ 0 h 1813708"/>
              <a:gd name="connsiteX0" fmla="*/ 0 w 1828168"/>
              <a:gd name="connsiteY0" fmla="*/ 1813708 h 1813708"/>
              <a:gd name="connsiteX1" fmla="*/ 1828168 w 1828168"/>
              <a:gd name="connsiteY1" fmla="*/ 0 h 1813708"/>
              <a:gd name="connsiteX0" fmla="*/ 0 w 98760"/>
              <a:gd name="connsiteY0" fmla="*/ 3190321 h 3190321"/>
              <a:gd name="connsiteX1" fmla="*/ 98760 w 98760"/>
              <a:gd name="connsiteY1" fmla="*/ 0 h 3190321"/>
              <a:gd name="connsiteX0" fmla="*/ 3330629 w 3331115"/>
              <a:gd name="connsiteY0" fmla="*/ 4193960 h 4193960"/>
              <a:gd name="connsiteX1" fmla="*/ 3702 w 3331115"/>
              <a:gd name="connsiteY1" fmla="*/ 0 h 4193960"/>
              <a:gd name="connsiteX0" fmla="*/ 3331208 w 3331208"/>
              <a:gd name="connsiteY0" fmla="*/ 4193960 h 4193960"/>
              <a:gd name="connsiteX1" fmla="*/ 4281 w 3331208"/>
              <a:gd name="connsiteY1" fmla="*/ 0 h 4193960"/>
              <a:gd name="connsiteX0" fmla="*/ 3326927 w 3326927"/>
              <a:gd name="connsiteY0" fmla="*/ 4202854 h 4202854"/>
              <a:gd name="connsiteX1" fmla="*/ 0 w 3326927"/>
              <a:gd name="connsiteY1" fmla="*/ 8894 h 4202854"/>
              <a:gd name="connsiteX0" fmla="*/ 3326927 w 3326927"/>
              <a:gd name="connsiteY0" fmla="*/ 4205959 h 4205959"/>
              <a:gd name="connsiteX1" fmla="*/ 0 w 3326927"/>
              <a:gd name="connsiteY1" fmla="*/ 11999 h 4205959"/>
              <a:gd name="connsiteX0" fmla="*/ 3161274 w 3161274"/>
              <a:gd name="connsiteY0" fmla="*/ 4334359 h 4334359"/>
              <a:gd name="connsiteX1" fmla="*/ 0 w 3161274"/>
              <a:gd name="connsiteY1" fmla="*/ 11553 h 4334359"/>
              <a:gd name="connsiteX0" fmla="*/ 4725031 w 4725031"/>
              <a:gd name="connsiteY0" fmla="*/ 4672397 h 4672397"/>
              <a:gd name="connsiteX1" fmla="*/ 0 w 4725031"/>
              <a:gd name="connsiteY1" fmla="*/ 10523 h 4672397"/>
              <a:gd name="connsiteX0" fmla="*/ 4725031 w 4725031"/>
              <a:gd name="connsiteY0" fmla="*/ 4661874 h 4661874"/>
              <a:gd name="connsiteX1" fmla="*/ 0 w 4725031"/>
              <a:gd name="connsiteY1" fmla="*/ 0 h 4661874"/>
              <a:gd name="connsiteX0" fmla="*/ 4758161 w 4758161"/>
              <a:gd name="connsiteY0" fmla="*/ 4621186 h 4621186"/>
              <a:gd name="connsiteX1" fmla="*/ 0 w 4758161"/>
              <a:gd name="connsiteY1" fmla="*/ 0 h 4621186"/>
              <a:gd name="connsiteX0" fmla="*/ 4731657 w 4731657"/>
              <a:gd name="connsiteY0" fmla="*/ 3820988 h 3820988"/>
              <a:gd name="connsiteX1" fmla="*/ 0 w 4731657"/>
              <a:gd name="connsiteY1" fmla="*/ 0 h 3820988"/>
              <a:gd name="connsiteX0" fmla="*/ 4731657 w 4731657"/>
              <a:gd name="connsiteY0" fmla="*/ 3820988 h 3820988"/>
              <a:gd name="connsiteX1" fmla="*/ 0 w 4731657"/>
              <a:gd name="connsiteY1" fmla="*/ 0 h 3820988"/>
              <a:gd name="connsiteX0" fmla="*/ 4685275 w 4685275"/>
              <a:gd name="connsiteY0" fmla="*/ 3759956 h 3759956"/>
              <a:gd name="connsiteX1" fmla="*/ 0 w 4685275"/>
              <a:gd name="connsiteY1" fmla="*/ 0 h 3759956"/>
              <a:gd name="connsiteX0" fmla="*/ 4764788 w 4764788"/>
              <a:gd name="connsiteY0" fmla="*/ 3895583 h 3895583"/>
              <a:gd name="connsiteX1" fmla="*/ 0 w 4764788"/>
              <a:gd name="connsiteY1" fmla="*/ 0 h 3895583"/>
              <a:gd name="connsiteX0" fmla="*/ 4764788 w 4764788"/>
              <a:gd name="connsiteY0" fmla="*/ 3895583 h 3895583"/>
              <a:gd name="connsiteX1" fmla="*/ 0 w 4764788"/>
              <a:gd name="connsiteY1" fmla="*/ 0 h 3895583"/>
              <a:gd name="connsiteX0" fmla="*/ 4566006 w 4566006"/>
              <a:gd name="connsiteY0" fmla="*/ 312372 h 1308444"/>
              <a:gd name="connsiteX1" fmla="*/ 0 w 4566006"/>
              <a:gd name="connsiteY1" fmla="*/ 1285794 h 1308444"/>
              <a:gd name="connsiteX0" fmla="*/ 4566006 w 4566006"/>
              <a:gd name="connsiteY0" fmla="*/ 127986 h 1129758"/>
              <a:gd name="connsiteX1" fmla="*/ 0 w 4566006"/>
              <a:gd name="connsiteY1" fmla="*/ 1101408 h 1129758"/>
              <a:gd name="connsiteX0" fmla="*/ 4566006 w 4566006"/>
              <a:gd name="connsiteY0" fmla="*/ 114911 h 1179223"/>
              <a:gd name="connsiteX1" fmla="*/ 0 w 4566006"/>
              <a:gd name="connsiteY1" fmla="*/ 1088333 h 1179223"/>
              <a:gd name="connsiteX0" fmla="*/ 4566006 w 4566006"/>
              <a:gd name="connsiteY0" fmla="*/ 160813 h 1220135"/>
              <a:gd name="connsiteX1" fmla="*/ 0 w 4566006"/>
              <a:gd name="connsiteY1" fmla="*/ 1134235 h 1220135"/>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836978 w 4836978"/>
              <a:gd name="connsiteY0" fmla="*/ 1604251 h 1604251"/>
              <a:gd name="connsiteX1" fmla="*/ 0 w 4836978"/>
              <a:gd name="connsiteY1" fmla="*/ 0 h 1604251"/>
              <a:gd name="connsiteX0" fmla="*/ 4836978 w 4836978"/>
              <a:gd name="connsiteY0" fmla="*/ 1604251 h 1604251"/>
              <a:gd name="connsiteX1" fmla="*/ 0 w 4836978"/>
              <a:gd name="connsiteY1" fmla="*/ 0 h 1604251"/>
              <a:gd name="connsiteX0" fmla="*/ 4855451 w 4855451"/>
              <a:gd name="connsiteY0" fmla="*/ 1434102 h 1434102"/>
              <a:gd name="connsiteX1" fmla="*/ 0 w 4855451"/>
              <a:gd name="connsiteY1" fmla="*/ 0 h 1434102"/>
              <a:gd name="connsiteX0" fmla="*/ 4869306 w 4869306"/>
              <a:gd name="connsiteY0" fmla="*/ 1462460 h 1462460"/>
              <a:gd name="connsiteX1" fmla="*/ 0 w 4869306"/>
              <a:gd name="connsiteY1" fmla="*/ 0 h 1462460"/>
              <a:gd name="connsiteX0" fmla="*/ 4998615 w 4998615"/>
              <a:gd name="connsiteY0" fmla="*/ 1358479 h 1358479"/>
              <a:gd name="connsiteX1" fmla="*/ 0 w 4998615"/>
              <a:gd name="connsiteY1" fmla="*/ 0 h 1358479"/>
              <a:gd name="connsiteX0" fmla="*/ 4998615 w 4998615"/>
              <a:gd name="connsiteY0" fmla="*/ 1358479 h 1358479"/>
              <a:gd name="connsiteX1" fmla="*/ 0 w 4998615"/>
              <a:gd name="connsiteY1" fmla="*/ 0 h 1358479"/>
              <a:gd name="connsiteX0" fmla="*/ 5025120 w 5025120"/>
              <a:gd name="connsiteY0" fmla="*/ 1399166 h 1399166"/>
              <a:gd name="connsiteX1" fmla="*/ 0 w 5025120"/>
              <a:gd name="connsiteY1" fmla="*/ 0 h 1399166"/>
              <a:gd name="connsiteX0" fmla="*/ 5047207 w 5047207"/>
              <a:gd name="connsiteY0" fmla="*/ 1408208 h 1408208"/>
              <a:gd name="connsiteX1" fmla="*/ 0 w 5047207"/>
              <a:gd name="connsiteY1" fmla="*/ 0 h 1408208"/>
              <a:gd name="connsiteX0" fmla="*/ 5047207 w 5047207"/>
              <a:gd name="connsiteY0" fmla="*/ 1408208 h 1408208"/>
              <a:gd name="connsiteX1" fmla="*/ 0 w 5047207"/>
              <a:gd name="connsiteY1" fmla="*/ 0 h 1408208"/>
              <a:gd name="connsiteX0" fmla="*/ 5038373 w 5038373"/>
              <a:gd name="connsiteY0" fmla="*/ 1444375 h 1444375"/>
              <a:gd name="connsiteX1" fmla="*/ 0 w 5038373"/>
              <a:gd name="connsiteY1" fmla="*/ 0 h 1444375"/>
              <a:gd name="connsiteX0" fmla="*/ 4889083 w 4889083"/>
              <a:gd name="connsiteY0" fmla="*/ 1200870 h 1200870"/>
              <a:gd name="connsiteX1" fmla="*/ 0 w 4889083"/>
              <a:gd name="connsiteY1" fmla="*/ 0 h 1200870"/>
              <a:gd name="connsiteX0" fmla="*/ 1077527 w 1077527"/>
              <a:gd name="connsiteY0" fmla="*/ 189162 h 493850"/>
              <a:gd name="connsiteX1" fmla="*/ 0 w 1077527"/>
              <a:gd name="connsiteY1" fmla="*/ 158073 h 493850"/>
              <a:gd name="connsiteX0" fmla="*/ 1077527 w 1077527"/>
              <a:gd name="connsiteY0" fmla="*/ 396715 h 396715"/>
              <a:gd name="connsiteX1" fmla="*/ 0 w 1077527"/>
              <a:gd name="connsiteY1" fmla="*/ 365626 h 396715"/>
              <a:gd name="connsiteX0" fmla="*/ 1077527 w 1077527"/>
              <a:gd name="connsiteY0" fmla="*/ 383246 h 383246"/>
              <a:gd name="connsiteX1" fmla="*/ 0 w 1077527"/>
              <a:gd name="connsiteY1" fmla="*/ 352157 h 383246"/>
              <a:gd name="connsiteX0" fmla="*/ 1077527 w 1077527"/>
              <a:gd name="connsiteY0" fmla="*/ 280147 h 280147"/>
              <a:gd name="connsiteX1" fmla="*/ 0 w 1077527"/>
              <a:gd name="connsiteY1" fmla="*/ 249058 h 280147"/>
              <a:gd name="connsiteX0" fmla="*/ 1077527 w 1077527"/>
              <a:gd name="connsiteY0" fmla="*/ 250051 h 250051"/>
              <a:gd name="connsiteX1" fmla="*/ 0 w 1077527"/>
              <a:gd name="connsiteY1" fmla="*/ 218962 h 250051"/>
              <a:gd name="connsiteX0" fmla="*/ 1077527 w 1077527"/>
              <a:gd name="connsiteY0" fmla="*/ 213586 h 287607"/>
              <a:gd name="connsiteX1" fmla="*/ 0 w 1077527"/>
              <a:gd name="connsiteY1" fmla="*/ 287607 h 287607"/>
              <a:gd name="connsiteX0" fmla="*/ 1067587 w 1067587"/>
              <a:gd name="connsiteY0" fmla="*/ 240938 h 240938"/>
              <a:gd name="connsiteX1" fmla="*/ 0 w 1067587"/>
              <a:gd name="connsiteY1" fmla="*/ 233583 h 240938"/>
              <a:gd name="connsiteX0" fmla="*/ 1067587 w 1067587"/>
              <a:gd name="connsiteY0" fmla="*/ 260056 h 260056"/>
              <a:gd name="connsiteX1" fmla="*/ 0 w 1067587"/>
              <a:gd name="connsiteY1" fmla="*/ 252701 h 260056"/>
              <a:gd name="connsiteX0" fmla="*/ 1160353 w 1160353"/>
              <a:gd name="connsiteY0" fmla="*/ 245446 h 275388"/>
              <a:gd name="connsiteX1" fmla="*/ 0 w 1160353"/>
              <a:gd name="connsiteY1" fmla="*/ 275388 h 275388"/>
              <a:gd name="connsiteX0" fmla="*/ 1176601 w 1176601"/>
              <a:gd name="connsiteY0" fmla="*/ 322693 h 352635"/>
              <a:gd name="connsiteX1" fmla="*/ 16248 w 1176601"/>
              <a:gd name="connsiteY1" fmla="*/ 352635 h 352635"/>
              <a:gd name="connsiteX0" fmla="*/ 319131 w 319131"/>
              <a:gd name="connsiteY0" fmla="*/ 171503 h 669357"/>
              <a:gd name="connsiteX1" fmla="*/ 212325 w 319131"/>
              <a:gd name="connsiteY1" fmla="*/ 669357 h 669357"/>
              <a:gd name="connsiteX0" fmla="*/ 169850 w 169850"/>
              <a:gd name="connsiteY0" fmla="*/ 32096 h 529950"/>
              <a:gd name="connsiteX1" fmla="*/ 63044 w 169850"/>
              <a:gd name="connsiteY1" fmla="*/ 529950 h 529950"/>
              <a:gd name="connsiteX0" fmla="*/ 160110 w 160110"/>
              <a:gd name="connsiteY0" fmla="*/ 29584 h 551173"/>
              <a:gd name="connsiteX1" fmla="*/ 66556 w 160110"/>
              <a:gd name="connsiteY1" fmla="*/ 551173 h 551173"/>
              <a:gd name="connsiteX0" fmla="*/ 358767 w 358767"/>
              <a:gd name="connsiteY0" fmla="*/ 59476 h 406144"/>
              <a:gd name="connsiteX1" fmla="*/ 32340 w 358767"/>
              <a:gd name="connsiteY1" fmla="*/ 406144 h 406144"/>
              <a:gd name="connsiteX0" fmla="*/ 328313 w 328313"/>
              <a:gd name="connsiteY0" fmla="*/ 23149 h 369817"/>
              <a:gd name="connsiteX1" fmla="*/ 1886 w 328313"/>
              <a:gd name="connsiteY1" fmla="*/ 369817 h 369817"/>
              <a:gd name="connsiteX0" fmla="*/ 541056 w 541056"/>
              <a:gd name="connsiteY0" fmla="*/ 21886 h 388233"/>
              <a:gd name="connsiteX1" fmla="*/ 984 w 541056"/>
              <a:gd name="connsiteY1" fmla="*/ 388233 h 388233"/>
              <a:gd name="connsiteX0" fmla="*/ 541725 w 541725"/>
              <a:gd name="connsiteY0" fmla="*/ 0 h 366347"/>
              <a:gd name="connsiteX1" fmla="*/ 1653 w 541725"/>
              <a:gd name="connsiteY1" fmla="*/ 366347 h 366347"/>
              <a:gd name="connsiteX0" fmla="*/ 540072 w 540072"/>
              <a:gd name="connsiteY0" fmla="*/ 0 h 366347"/>
              <a:gd name="connsiteX1" fmla="*/ 0 w 540072"/>
              <a:gd name="connsiteY1" fmla="*/ 366347 h 366347"/>
              <a:gd name="connsiteX0" fmla="*/ 509908 w 509908"/>
              <a:gd name="connsiteY0" fmla="*/ 0 h 303009"/>
              <a:gd name="connsiteX1" fmla="*/ 0 w 509908"/>
              <a:gd name="connsiteY1" fmla="*/ 303009 h 303009"/>
              <a:gd name="connsiteX0" fmla="*/ 481167 w 481167"/>
              <a:gd name="connsiteY0" fmla="*/ 0 h 406702"/>
              <a:gd name="connsiteX1" fmla="*/ 0 w 481167"/>
              <a:gd name="connsiteY1" fmla="*/ 406702 h 406702"/>
              <a:gd name="connsiteX0" fmla="*/ 469295 w 469295"/>
              <a:gd name="connsiteY0" fmla="*/ 0 h 485990"/>
              <a:gd name="connsiteX1" fmla="*/ 0 w 469295"/>
              <a:gd name="connsiteY1" fmla="*/ 485990 h 485990"/>
              <a:gd name="connsiteX0" fmla="*/ 469295 w 469295"/>
              <a:gd name="connsiteY0" fmla="*/ 0 h 485990"/>
              <a:gd name="connsiteX1" fmla="*/ 0 w 469295"/>
              <a:gd name="connsiteY1" fmla="*/ 485990 h 485990"/>
              <a:gd name="connsiteX0" fmla="*/ 469330 w 469330"/>
              <a:gd name="connsiteY0" fmla="*/ 0 h 544604"/>
              <a:gd name="connsiteX1" fmla="*/ 0 w 469330"/>
              <a:gd name="connsiteY1" fmla="*/ 544604 h 544604"/>
              <a:gd name="connsiteX0" fmla="*/ 463082 w 463082"/>
              <a:gd name="connsiteY0" fmla="*/ 0 h 615757"/>
              <a:gd name="connsiteX1" fmla="*/ 0 w 463082"/>
              <a:gd name="connsiteY1" fmla="*/ 615757 h 615757"/>
              <a:gd name="connsiteX0" fmla="*/ 463082 w 463082"/>
              <a:gd name="connsiteY0" fmla="*/ 0 h 615757"/>
              <a:gd name="connsiteX1" fmla="*/ 0 w 463082"/>
              <a:gd name="connsiteY1" fmla="*/ 615757 h 615757"/>
            </a:gdLst>
            <a:ahLst/>
            <a:cxnLst>
              <a:cxn ang="0">
                <a:pos x="connsiteX0" y="connsiteY0"/>
              </a:cxn>
              <a:cxn ang="0">
                <a:pos x="connsiteX1" y="connsiteY1"/>
              </a:cxn>
            </a:cxnLst>
            <a:rect l="l" t="t" r="r" b="b"/>
            <a:pathLst>
              <a:path w="463082" h="615757">
                <a:moveTo>
                  <a:pt x="463082" y="0"/>
                </a:moveTo>
                <a:cubicBezTo>
                  <a:pt x="359985" y="468956"/>
                  <a:pt x="234393" y="212596"/>
                  <a:pt x="0" y="615757"/>
                </a:cubicBezTo>
              </a:path>
            </a:pathLst>
          </a:custGeom>
          <a:noFill/>
          <a:ln w="41275" cap="rnd">
            <a:solidFill>
              <a:srgbClr val="D7191C"/>
            </a:solidFill>
            <a:round/>
            <a:headEnd type="none" w="sm" len="sm"/>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6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139" name="line 7c">
            <a:extLst>
              <a:ext uri="{FF2B5EF4-FFF2-40B4-BE49-F238E27FC236}">
                <a16:creationId xmlns:a16="http://schemas.microsoft.com/office/drawing/2014/main" id="{779F9E65-4E26-7794-91D3-E1950737AE16}"/>
              </a:ext>
            </a:extLst>
          </p:cNvPr>
          <p:cNvSpPr>
            <a:spLocks/>
          </p:cNvSpPr>
          <p:nvPr/>
        </p:nvSpPr>
        <p:spPr>
          <a:xfrm rot="21077298" flipH="1">
            <a:off x="10665403" y="4897620"/>
            <a:ext cx="401710" cy="994167"/>
          </a:xfrm>
          <a:custGeom>
            <a:avLst/>
            <a:gdLst>
              <a:gd name="connsiteX0" fmla="*/ 0 w 4420571"/>
              <a:gd name="connsiteY0" fmla="*/ 0 h 664284"/>
              <a:gd name="connsiteX1" fmla="*/ 1304622 w 4420571"/>
              <a:gd name="connsiteY1" fmla="*/ 663959 h 664284"/>
              <a:gd name="connsiteX2" fmla="*/ 4420571 w 4420571"/>
              <a:gd name="connsiteY2" fmla="*/ 81539 h 664284"/>
              <a:gd name="connsiteX0" fmla="*/ 0 w 4659364"/>
              <a:gd name="connsiteY0" fmla="*/ 2541158 h 3205161"/>
              <a:gd name="connsiteX1" fmla="*/ 1304622 w 4659364"/>
              <a:gd name="connsiteY1" fmla="*/ 3205117 h 3205161"/>
              <a:gd name="connsiteX2" fmla="*/ 4659364 w 4659364"/>
              <a:gd name="connsiteY2" fmla="*/ 0 h 3205161"/>
              <a:gd name="connsiteX0" fmla="*/ 0 w 4659364"/>
              <a:gd name="connsiteY0" fmla="*/ 2541158 h 3205165"/>
              <a:gd name="connsiteX1" fmla="*/ 1304622 w 4659364"/>
              <a:gd name="connsiteY1" fmla="*/ 3205117 h 3205165"/>
              <a:gd name="connsiteX2" fmla="*/ 4659364 w 4659364"/>
              <a:gd name="connsiteY2" fmla="*/ 0 h 3205165"/>
              <a:gd name="connsiteX0" fmla="*/ 0 w 4583649"/>
              <a:gd name="connsiteY0" fmla="*/ 2958406 h 3207395"/>
              <a:gd name="connsiteX1" fmla="*/ 1228907 w 4583649"/>
              <a:gd name="connsiteY1" fmla="*/ 3205117 h 3207395"/>
              <a:gd name="connsiteX2" fmla="*/ 4583649 w 4583649"/>
              <a:gd name="connsiteY2" fmla="*/ 0 h 3207395"/>
              <a:gd name="connsiteX0" fmla="*/ 0 w 4583649"/>
              <a:gd name="connsiteY0" fmla="*/ 2958406 h 3093400"/>
              <a:gd name="connsiteX1" fmla="*/ 1193962 w 4583649"/>
              <a:gd name="connsiteY1" fmla="*/ 2930926 h 3093400"/>
              <a:gd name="connsiteX2" fmla="*/ 4583649 w 4583649"/>
              <a:gd name="connsiteY2" fmla="*/ 0 h 3093400"/>
              <a:gd name="connsiteX0" fmla="*/ 0 w 4583649"/>
              <a:gd name="connsiteY0" fmla="*/ 2958406 h 3130054"/>
              <a:gd name="connsiteX1" fmla="*/ 1193962 w 4583649"/>
              <a:gd name="connsiteY1" fmla="*/ 2930926 h 3130054"/>
              <a:gd name="connsiteX2" fmla="*/ 4583649 w 4583649"/>
              <a:gd name="connsiteY2" fmla="*/ 0 h 3130054"/>
              <a:gd name="connsiteX0" fmla="*/ 0 w 4583649"/>
              <a:gd name="connsiteY0" fmla="*/ 2958406 h 3126793"/>
              <a:gd name="connsiteX1" fmla="*/ 1193962 w 4583649"/>
              <a:gd name="connsiteY1" fmla="*/ 2930926 h 3126793"/>
              <a:gd name="connsiteX2" fmla="*/ 4583649 w 4583649"/>
              <a:gd name="connsiteY2" fmla="*/ 0 h 3126793"/>
              <a:gd name="connsiteX0" fmla="*/ 0 w 4583649"/>
              <a:gd name="connsiteY0" fmla="*/ 2958406 h 2958406"/>
              <a:gd name="connsiteX1" fmla="*/ 4583649 w 4583649"/>
              <a:gd name="connsiteY1" fmla="*/ 0 h 2958406"/>
              <a:gd name="connsiteX0" fmla="*/ 0 w 4583649"/>
              <a:gd name="connsiteY0" fmla="*/ 2958406 h 3091949"/>
              <a:gd name="connsiteX1" fmla="*/ 4583649 w 4583649"/>
              <a:gd name="connsiteY1" fmla="*/ 0 h 3091949"/>
              <a:gd name="connsiteX0" fmla="*/ 0 w 4583649"/>
              <a:gd name="connsiteY0" fmla="*/ 2958406 h 3064215"/>
              <a:gd name="connsiteX1" fmla="*/ 4583649 w 4583649"/>
              <a:gd name="connsiteY1" fmla="*/ 0 h 3064215"/>
              <a:gd name="connsiteX0" fmla="*/ 0 w 4583649"/>
              <a:gd name="connsiteY0" fmla="*/ 2958406 h 3110087"/>
              <a:gd name="connsiteX1" fmla="*/ 4583649 w 4583649"/>
              <a:gd name="connsiteY1" fmla="*/ 0 h 3110087"/>
              <a:gd name="connsiteX0" fmla="*/ 0 w 4478814"/>
              <a:gd name="connsiteY0" fmla="*/ 3041856 h 3190765"/>
              <a:gd name="connsiteX1" fmla="*/ 4478814 w 4478814"/>
              <a:gd name="connsiteY1" fmla="*/ 0 h 3190765"/>
              <a:gd name="connsiteX0" fmla="*/ 0 w 4478814"/>
              <a:gd name="connsiteY0" fmla="*/ 3041856 h 3041856"/>
              <a:gd name="connsiteX1" fmla="*/ 4478814 w 4478814"/>
              <a:gd name="connsiteY1" fmla="*/ 0 h 3041856"/>
              <a:gd name="connsiteX0" fmla="*/ 0 w 3383864"/>
              <a:gd name="connsiteY0" fmla="*/ 2368300 h 2368300"/>
              <a:gd name="connsiteX1" fmla="*/ 3383864 w 3383864"/>
              <a:gd name="connsiteY1" fmla="*/ 0 h 2368300"/>
              <a:gd name="connsiteX0" fmla="*/ 0 w 3383864"/>
              <a:gd name="connsiteY0" fmla="*/ 2371532 h 2371532"/>
              <a:gd name="connsiteX1" fmla="*/ 3383864 w 3383864"/>
              <a:gd name="connsiteY1" fmla="*/ 3232 h 2371532"/>
              <a:gd name="connsiteX0" fmla="*/ 0 w 3383864"/>
              <a:gd name="connsiteY0" fmla="*/ 2370453 h 2370453"/>
              <a:gd name="connsiteX1" fmla="*/ 3383864 w 3383864"/>
              <a:gd name="connsiteY1" fmla="*/ 2153 h 2370453"/>
              <a:gd name="connsiteX0" fmla="*/ 0 w 3267379"/>
              <a:gd name="connsiteY0" fmla="*/ 2364510 h 2364510"/>
              <a:gd name="connsiteX1" fmla="*/ 3267379 w 3267379"/>
              <a:gd name="connsiteY1" fmla="*/ 2171 h 2364510"/>
              <a:gd name="connsiteX0" fmla="*/ 0 w 3267379"/>
              <a:gd name="connsiteY0" fmla="*/ 2362339 h 2362339"/>
              <a:gd name="connsiteX1" fmla="*/ 3267379 w 3267379"/>
              <a:gd name="connsiteY1" fmla="*/ 0 h 2362339"/>
              <a:gd name="connsiteX0" fmla="*/ 0 w 4420572"/>
              <a:gd name="connsiteY0" fmla="*/ 398903 h 3246192"/>
              <a:gd name="connsiteX1" fmla="*/ 4420572 w 4420572"/>
              <a:gd name="connsiteY1" fmla="*/ 3246191 h 3246192"/>
              <a:gd name="connsiteX0" fmla="*/ 0 w 451144"/>
              <a:gd name="connsiteY0" fmla="*/ 474853 h 2392278"/>
              <a:gd name="connsiteX1" fmla="*/ 448465 w 451144"/>
              <a:gd name="connsiteY1" fmla="*/ 2392277 h 2392278"/>
              <a:gd name="connsiteX0" fmla="*/ 464709 w 913174"/>
              <a:gd name="connsiteY0" fmla="*/ 0 h 1917427"/>
              <a:gd name="connsiteX1" fmla="*/ 913174 w 913174"/>
              <a:gd name="connsiteY1" fmla="*/ 1917424 h 1917427"/>
              <a:gd name="connsiteX0" fmla="*/ 716121 w 716121"/>
              <a:gd name="connsiteY0" fmla="*/ 0 h 1345204"/>
              <a:gd name="connsiteX1" fmla="*/ 599638 w 716121"/>
              <a:gd name="connsiteY1" fmla="*/ 1345200 h 1345204"/>
              <a:gd name="connsiteX0" fmla="*/ 593719 w 593719"/>
              <a:gd name="connsiteY0" fmla="*/ 0 h 1345203"/>
              <a:gd name="connsiteX1" fmla="*/ 477236 w 593719"/>
              <a:gd name="connsiteY1" fmla="*/ 1345200 h 1345203"/>
              <a:gd name="connsiteX0" fmla="*/ 393664 w 393664"/>
              <a:gd name="connsiteY0" fmla="*/ 0 h 1345200"/>
              <a:gd name="connsiteX1" fmla="*/ 277181 w 393664"/>
              <a:gd name="connsiteY1" fmla="*/ 1345200 h 1345200"/>
              <a:gd name="connsiteX0" fmla="*/ 143909 w 813694"/>
              <a:gd name="connsiteY0" fmla="*/ 0 h 1673037"/>
              <a:gd name="connsiteX1" fmla="*/ 813694 w 813694"/>
              <a:gd name="connsiteY1" fmla="*/ 1673037 h 1673037"/>
              <a:gd name="connsiteX0" fmla="*/ 69624 w 1846007"/>
              <a:gd name="connsiteY0" fmla="*/ 0 h 1714761"/>
              <a:gd name="connsiteX1" fmla="*/ 1846007 w 1846007"/>
              <a:gd name="connsiteY1" fmla="*/ 1714761 h 1714761"/>
              <a:gd name="connsiteX0" fmla="*/ 0 w 1776383"/>
              <a:gd name="connsiteY0" fmla="*/ 858 h 1715619"/>
              <a:gd name="connsiteX1" fmla="*/ 1776383 w 1776383"/>
              <a:gd name="connsiteY1" fmla="*/ 1715619 h 1715619"/>
              <a:gd name="connsiteX0" fmla="*/ 0 w 1776383"/>
              <a:gd name="connsiteY0" fmla="*/ 517 h 1715278"/>
              <a:gd name="connsiteX1" fmla="*/ 1776383 w 1776383"/>
              <a:gd name="connsiteY1" fmla="*/ 1715278 h 1715278"/>
              <a:gd name="connsiteX0" fmla="*/ 0 w 1776383"/>
              <a:gd name="connsiteY0" fmla="*/ 0 h 1714761"/>
              <a:gd name="connsiteX1" fmla="*/ 1776383 w 1776383"/>
              <a:gd name="connsiteY1" fmla="*/ 1714761 h 1714761"/>
              <a:gd name="connsiteX0" fmla="*/ 0 w 1741438"/>
              <a:gd name="connsiteY0" fmla="*/ 0 h 1673037"/>
              <a:gd name="connsiteX1" fmla="*/ 1741438 w 1741438"/>
              <a:gd name="connsiteY1" fmla="*/ 1673037 h 1673037"/>
              <a:gd name="connsiteX0" fmla="*/ 0 w 1887044"/>
              <a:gd name="connsiteY0" fmla="*/ 0 h 1786290"/>
              <a:gd name="connsiteX1" fmla="*/ 1887044 w 1887044"/>
              <a:gd name="connsiteY1" fmla="*/ 1786290 h 1786290"/>
              <a:gd name="connsiteX0" fmla="*/ 0 w 1887044"/>
              <a:gd name="connsiteY0" fmla="*/ 0 h 1786290"/>
              <a:gd name="connsiteX1" fmla="*/ 1887044 w 1887044"/>
              <a:gd name="connsiteY1" fmla="*/ 1786290 h 1786290"/>
              <a:gd name="connsiteX0" fmla="*/ 0 w 2917928"/>
              <a:gd name="connsiteY0" fmla="*/ 0 h 916031"/>
              <a:gd name="connsiteX1" fmla="*/ 2917928 w 2917928"/>
              <a:gd name="connsiteY1" fmla="*/ 916031 h 916031"/>
              <a:gd name="connsiteX0" fmla="*/ 0 w 2917928"/>
              <a:gd name="connsiteY0" fmla="*/ 0 h 1003615"/>
              <a:gd name="connsiteX1" fmla="*/ 2917928 w 2917928"/>
              <a:gd name="connsiteY1" fmla="*/ 916031 h 1003615"/>
              <a:gd name="connsiteX0" fmla="*/ 0 w 2952873"/>
              <a:gd name="connsiteY0" fmla="*/ 0 h 1122443"/>
              <a:gd name="connsiteX1" fmla="*/ 2952873 w 2952873"/>
              <a:gd name="connsiteY1" fmla="*/ 1041205 h 1122443"/>
              <a:gd name="connsiteX0" fmla="*/ 0 w 2952873"/>
              <a:gd name="connsiteY0" fmla="*/ 70178 h 1174871"/>
              <a:gd name="connsiteX1" fmla="*/ 2952873 w 2952873"/>
              <a:gd name="connsiteY1" fmla="*/ 1111383 h 1174871"/>
              <a:gd name="connsiteX0" fmla="*/ 0 w 2952873"/>
              <a:gd name="connsiteY0" fmla="*/ 65244 h 1216661"/>
              <a:gd name="connsiteX1" fmla="*/ 2952873 w 2952873"/>
              <a:gd name="connsiteY1" fmla="*/ 1106449 h 1216661"/>
              <a:gd name="connsiteX0" fmla="*/ 0 w 2795620"/>
              <a:gd name="connsiteY0" fmla="*/ 60098 h 1405822"/>
              <a:gd name="connsiteX1" fmla="*/ 2795620 w 2795620"/>
              <a:gd name="connsiteY1" fmla="*/ 1303966 h 1405822"/>
              <a:gd name="connsiteX0" fmla="*/ 0 w 2795620"/>
              <a:gd name="connsiteY0" fmla="*/ 174256 h 1506679"/>
              <a:gd name="connsiteX1" fmla="*/ 2795620 w 2795620"/>
              <a:gd name="connsiteY1" fmla="*/ 1418124 h 1506679"/>
              <a:gd name="connsiteX0" fmla="*/ 0 w 1852098"/>
              <a:gd name="connsiteY0" fmla="*/ 251739 h 631713"/>
              <a:gd name="connsiteX1" fmla="*/ 1852098 w 1852098"/>
              <a:gd name="connsiteY1" fmla="*/ 500175 h 631713"/>
              <a:gd name="connsiteX0" fmla="*/ 0 w 1852098"/>
              <a:gd name="connsiteY0" fmla="*/ 194977 h 834207"/>
              <a:gd name="connsiteX1" fmla="*/ 1852098 w 1852098"/>
              <a:gd name="connsiteY1" fmla="*/ 443413 h 834207"/>
              <a:gd name="connsiteX0" fmla="*/ 0 w 2125836"/>
              <a:gd name="connsiteY0" fmla="*/ 138439 h 1846355"/>
              <a:gd name="connsiteX1" fmla="*/ 2125836 w 2125836"/>
              <a:gd name="connsiteY1" fmla="*/ 1561126 h 1846355"/>
              <a:gd name="connsiteX0" fmla="*/ 0 w 2125836"/>
              <a:gd name="connsiteY0" fmla="*/ 388093 h 1810780"/>
              <a:gd name="connsiteX1" fmla="*/ 2125836 w 2125836"/>
              <a:gd name="connsiteY1" fmla="*/ 1810780 h 1810780"/>
              <a:gd name="connsiteX0" fmla="*/ 0 w 3121775"/>
              <a:gd name="connsiteY0" fmla="*/ 190945 h 3270697"/>
              <a:gd name="connsiteX1" fmla="*/ 3121775 w 3121775"/>
              <a:gd name="connsiteY1" fmla="*/ 3270697 h 3270697"/>
              <a:gd name="connsiteX0" fmla="*/ 0 w 3121775"/>
              <a:gd name="connsiteY0" fmla="*/ 38963 h 3118715"/>
              <a:gd name="connsiteX1" fmla="*/ 3121775 w 3121775"/>
              <a:gd name="connsiteY1" fmla="*/ 3118715 h 3118715"/>
              <a:gd name="connsiteX0" fmla="*/ 0 w 3168368"/>
              <a:gd name="connsiteY0" fmla="*/ 37151 h 3218233"/>
              <a:gd name="connsiteX1" fmla="*/ 3168368 w 3168368"/>
              <a:gd name="connsiteY1" fmla="*/ 3218234 h 3218233"/>
              <a:gd name="connsiteX0" fmla="*/ 0 w 3389688"/>
              <a:gd name="connsiteY0" fmla="*/ 60998 h 2377784"/>
              <a:gd name="connsiteX1" fmla="*/ 3389688 w 3389688"/>
              <a:gd name="connsiteY1" fmla="*/ 2377784 h 2377784"/>
              <a:gd name="connsiteX0" fmla="*/ 0 w 3360567"/>
              <a:gd name="connsiteY0" fmla="*/ 59963 h 2400592"/>
              <a:gd name="connsiteX1" fmla="*/ 3360567 w 3360567"/>
              <a:gd name="connsiteY1" fmla="*/ 2400592 h 2400592"/>
              <a:gd name="connsiteX0" fmla="*/ 0 w 3360567"/>
              <a:gd name="connsiteY0" fmla="*/ 44384 h 2385013"/>
              <a:gd name="connsiteX1" fmla="*/ 3360567 w 3360567"/>
              <a:gd name="connsiteY1" fmla="*/ 2385013 h 2385013"/>
              <a:gd name="connsiteX0" fmla="*/ 0 w 3360567"/>
              <a:gd name="connsiteY0" fmla="*/ 3093 h 2343722"/>
              <a:gd name="connsiteX1" fmla="*/ 3360567 w 3360567"/>
              <a:gd name="connsiteY1" fmla="*/ 2343722 h 2343722"/>
              <a:gd name="connsiteX0" fmla="*/ 0 w 1735614"/>
              <a:gd name="connsiteY0" fmla="*/ 36623 h 1030142"/>
              <a:gd name="connsiteX1" fmla="*/ 1735614 w 1735614"/>
              <a:gd name="connsiteY1" fmla="*/ 1030142 h 1030142"/>
              <a:gd name="connsiteX0" fmla="*/ 0 w 1735614"/>
              <a:gd name="connsiteY0" fmla="*/ 77298 h 1070817"/>
              <a:gd name="connsiteX1" fmla="*/ 1735614 w 1735614"/>
              <a:gd name="connsiteY1" fmla="*/ 1070817 h 1070817"/>
              <a:gd name="connsiteX0" fmla="*/ 0 w 1735614"/>
              <a:gd name="connsiteY0" fmla="*/ 18809 h 1012328"/>
              <a:gd name="connsiteX1" fmla="*/ 1735614 w 1735614"/>
              <a:gd name="connsiteY1" fmla="*/ 1012328 h 1012328"/>
              <a:gd name="connsiteX0" fmla="*/ 0 w 1825169"/>
              <a:gd name="connsiteY0" fmla="*/ 20719 h 908113"/>
              <a:gd name="connsiteX1" fmla="*/ 1825169 w 1825169"/>
              <a:gd name="connsiteY1" fmla="*/ 908113 h 908113"/>
              <a:gd name="connsiteX0" fmla="*/ 0 w 1825169"/>
              <a:gd name="connsiteY0" fmla="*/ 15114 h 936864"/>
              <a:gd name="connsiteX1" fmla="*/ 1825169 w 1825169"/>
              <a:gd name="connsiteY1" fmla="*/ 902508 h 936864"/>
              <a:gd name="connsiteX0" fmla="*/ 0 w 1825169"/>
              <a:gd name="connsiteY0" fmla="*/ 6468 h 929683"/>
              <a:gd name="connsiteX1" fmla="*/ 1825169 w 1825169"/>
              <a:gd name="connsiteY1" fmla="*/ 893862 h 929683"/>
              <a:gd name="connsiteX0" fmla="*/ 0 w 1881730"/>
              <a:gd name="connsiteY0" fmla="*/ 6612 h 901627"/>
              <a:gd name="connsiteX1" fmla="*/ 1881730 w 1881730"/>
              <a:gd name="connsiteY1" fmla="*/ 865062 h 901627"/>
              <a:gd name="connsiteX0" fmla="*/ 0 w 1821174"/>
              <a:gd name="connsiteY0" fmla="*/ 164139 h 164140"/>
              <a:gd name="connsiteX1" fmla="*/ 1821174 w 1821174"/>
              <a:gd name="connsiteY1" fmla="*/ 0 h 164140"/>
              <a:gd name="connsiteX0" fmla="*/ 0 w 1821174"/>
              <a:gd name="connsiteY0" fmla="*/ 164139 h 332094"/>
              <a:gd name="connsiteX1" fmla="*/ 1821174 w 1821174"/>
              <a:gd name="connsiteY1" fmla="*/ 0 h 332094"/>
              <a:gd name="connsiteX0" fmla="*/ 0 w 1821174"/>
              <a:gd name="connsiteY0" fmla="*/ 164139 h 387813"/>
              <a:gd name="connsiteX1" fmla="*/ 1821174 w 1821174"/>
              <a:gd name="connsiteY1" fmla="*/ 0 h 387813"/>
              <a:gd name="connsiteX0" fmla="*/ 0 w 1821174"/>
              <a:gd name="connsiteY0" fmla="*/ 164139 h 313418"/>
              <a:gd name="connsiteX1" fmla="*/ 1821174 w 1821174"/>
              <a:gd name="connsiteY1" fmla="*/ 0 h 313418"/>
              <a:gd name="connsiteX0" fmla="*/ 0 w 2281402"/>
              <a:gd name="connsiteY0" fmla="*/ 0 h 711746"/>
              <a:gd name="connsiteX1" fmla="*/ 2281402 w 2281402"/>
              <a:gd name="connsiteY1" fmla="*/ 560971 h 711746"/>
              <a:gd name="connsiteX0" fmla="*/ 0 w 2911188"/>
              <a:gd name="connsiteY0" fmla="*/ 1354064 h 1360383"/>
              <a:gd name="connsiteX1" fmla="*/ 2911188 w 2911188"/>
              <a:gd name="connsiteY1" fmla="*/ 0 h 1360383"/>
              <a:gd name="connsiteX0" fmla="*/ 0 w 2911188"/>
              <a:gd name="connsiteY0" fmla="*/ 1354064 h 1354064"/>
              <a:gd name="connsiteX1" fmla="*/ 2911188 w 2911188"/>
              <a:gd name="connsiteY1" fmla="*/ 0 h 1354064"/>
              <a:gd name="connsiteX0" fmla="*/ 0 w 2911188"/>
              <a:gd name="connsiteY0" fmla="*/ 1488383 h 1488383"/>
              <a:gd name="connsiteX1" fmla="*/ 2911188 w 2911188"/>
              <a:gd name="connsiteY1" fmla="*/ 134319 h 1488383"/>
              <a:gd name="connsiteX0" fmla="*/ 0 w 2911188"/>
              <a:gd name="connsiteY0" fmla="*/ 1395022 h 1395022"/>
              <a:gd name="connsiteX1" fmla="*/ 2911188 w 2911188"/>
              <a:gd name="connsiteY1" fmla="*/ 40958 h 1395022"/>
              <a:gd name="connsiteX0" fmla="*/ 0 w 2911188"/>
              <a:gd name="connsiteY0" fmla="*/ 1378967 h 1378967"/>
              <a:gd name="connsiteX1" fmla="*/ 2911188 w 2911188"/>
              <a:gd name="connsiteY1" fmla="*/ 24903 h 1378967"/>
              <a:gd name="connsiteX0" fmla="*/ 0 w 3141302"/>
              <a:gd name="connsiteY0" fmla="*/ 1033097 h 1033097"/>
              <a:gd name="connsiteX1" fmla="*/ 3141302 w 3141302"/>
              <a:gd name="connsiteY1" fmla="*/ 292587 h 1033097"/>
              <a:gd name="connsiteX0" fmla="*/ 0 w 1893843"/>
              <a:gd name="connsiteY0" fmla="*/ 1818878 h 1818879"/>
              <a:gd name="connsiteX1" fmla="*/ 1893843 w 1893843"/>
              <a:gd name="connsiteY1" fmla="*/ 0 h 1818879"/>
              <a:gd name="connsiteX0" fmla="*/ 0 w 1893843"/>
              <a:gd name="connsiteY0" fmla="*/ 1818878 h 1818878"/>
              <a:gd name="connsiteX1" fmla="*/ 1893843 w 1893843"/>
              <a:gd name="connsiteY1" fmla="*/ 0 h 1818878"/>
              <a:gd name="connsiteX0" fmla="*/ 0 w 1893843"/>
              <a:gd name="connsiteY0" fmla="*/ 1818878 h 1818878"/>
              <a:gd name="connsiteX1" fmla="*/ 1893843 w 1893843"/>
              <a:gd name="connsiteY1" fmla="*/ 0 h 1818878"/>
              <a:gd name="connsiteX0" fmla="*/ 0 w 1828168"/>
              <a:gd name="connsiteY0" fmla="*/ 1813708 h 1813708"/>
              <a:gd name="connsiteX1" fmla="*/ 1828168 w 1828168"/>
              <a:gd name="connsiteY1" fmla="*/ 0 h 1813708"/>
              <a:gd name="connsiteX0" fmla="*/ 0 w 1831890"/>
              <a:gd name="connsiteY0" fmla="*/ 1813708 h 1813708"/>
              <a:gd name="connsiteX1" fmla="*/ 1828168 w 1831890"/>
              <a:gd name="connsiteY1" fmla="*/ 0 h 1813708"/>
              <a:gd name="connsiteX0" fmla="*/ 0 w 1830318"/>
              <a:gd name="connsiteY0" fmla="*/ 1813708 h 1813708"/>
              <a:gd name="connsiteX1" fmla="*/ 1828168 w 1830318"/>
              <a:gd name="connsiteY1" fmla="*/ 0 h 1813708"/>
              <a:gd name="connsiteX0" fmla="*/ 0 w 1828168"/>
              <a:gd name="connsiteY0" fmla="*/ 1813708 h 1813708"/>
              <a:gd name="connsiteX1" fmla="*/ 1828168 w 1828168"/>
              <a:gd name="connsiteY1" fmla="*/ 0 h 1813708"/>
              <a:gd name="connsiteX0" fmla="*/ 0 w 98760"/>
              <a:gd name="connsiteY0" fmla="*/ 3190321 h 3190321"/>
              <a:gd name="connsiteX1" fmla="*/ 98760 w 98760"/>
              <a:gd name="connsiteY1" fmla="*/ 0 h 3190321"/>
              <a:gd name="connsiteX0" fmla="*/ 3330629 w 3331115"/>
              <a:gd name="connsiteY0" fmla="*/ 4193960 h 4193960"/>
              <a:gd name="connsiteX1" fmla="*/ 3702 w 3331115"/>
              <a:gd name="connsiteY1" fmla="*/ 0 h 4193960"/>
              <a:gd name="connsiteX0" fmla="*/ 3331208 w 3331208"/>
              <a:gd name="connsiteY0" fmla="*/ 4193960 h 4193960"/>
              <a:gd name="connsiteX1" fmla="*/ 4281 w 3331208"/>
              <a:gd name="connsiteY1" fmla="*/ 0 h 4193960"/>
              <a:gd name="connsiteX0" fmla="*/ 3326927 w 3326927"/>
              <a:gd name="connsiteY0" fmla="*/ 4202854 h 4202854"/>
              <a:gd name="connsiteX1" fmla="*/ 0 w 3326927"/>
              <a:gd name="connsiteY1" fmla="*/ 8894 h 4202854"/>
              <a:gd name="connsiteX0" fmla="*/ 3326927 w 3326927"/>
              <a:gd name="connsiteY0" fmla="*/ 4205959 h 4205959"/>
              <a:gd name="connsiteX1" fmla="*/ 0 w 3326927"/>
              <a:gd name="connsiteY1" fmla="*/ 11999 h 4205959"/>
              <a:gd name="connsiteX0" fmla="*/ 3161274 w 3161274"/>
              <a:gd name="connsiteY0" fmla="*/ 4334359 h 4334359"/>
              <a:gd name="connsiteX1" fmla="*/ 0 w 3161274"/>
              <a:gd name="connsiteY1" fmla="*/ 11553 h 4334359"/>
              <a:gd name="connsiteX0" fmla="*/ 4725031 w 4725031"/>
              <a:gd name="connsiteY0" fmla="*/ 4672397 h 4672397"/>
              <a:gd name="connsiteX1" fmla="*/ 0 w 4725031"/>
              <a:gd name="connsiteY1" fmla="*/ 10523 h 4672397"/>
              <a:gd name="connsiteX0" fmla="*/ 4725031 w 4725031"/>
              <a:gd name="connsiteY0" fmla="*/ 4661874 h 4661874"/>
              <a:gd name="connsiteX1" fmla="*/ 0 w 4725031"/>
              <a:gd name="connsiteY1" fmla="*/ 0 h 4661874"/>
              <a:gd name="connsiteX0" fmla="*/ 4758161 w 4758161"/>
              <a:gd name="connsiteY0" fmla="*/ 4621186 h 4621186"/>
              <a:gd name="connsiteX1" fmla="*/ 0 w 4758161"/>
              <a:gd name="connsiteY1" fmla="*/ 0 h 4621186"/>
              <a:gd name="connsiteX0" fmla="*/ 4731657 w 4731657"/>
              <a:gd name="connsiteY0" fmla="*/ 3820988 h 3820988"/>
              <a:gd name="connsiteX1" fmla="*/ 0 w 4731657"/>
              <a:gd name="connsiteY1" fmla="*/ 0 h 3820988"/>
              <a:gd name="connsiteX0" fmla="*/ 4731657 w 4731657"/>
              <a:gd name="connsiteY0" fmla="*/ 3820988 h 3820988"/>
              <a:gd name="connsiteX1" fmla="*/ 0 w 4731657"/>
              <a:gd name="connsiteY1" fmla="*/ 0 h 3820988"/>
              <a:gd name="connsiteX0" fmla="*/ 4685275 w 4685275"/>
              <a:gd name="connsiteY0" fmla="*/ 3759956 h 3759956"/>
              <a:gd name="connsiteX1" fmla="*/ 0 w 4685275"/>
              <a:gd name="connsiteY1" fmla="*/ 0 h 3759956"/>
              <a:gd name="connsiteX0" fmla="*/ 4764788 w 4764788"/>
              <a:gd name="connsiteY0" fmla="*/ 3895583 h 3895583"/>
              <a:gd name="connsiteX1" fmla="*/ 0 w 4764788"/>
              <a:gd name="connsiteY1" fmla="*/ 0 h 3895583"/>
              <a:gd name="connsiteX0" fmla="*/ 4764788 w 4764788"/>
              <a:gd name="connsiteY0" fmla="*/ 3895583 h 3895583"/>
              <a:gd name="connsiteX1" fmla="*/ 0 w 4764788"/>
              <a:gd name="connsiteY1" fmla="*/ 0 h 3895583"/>
              <a:gd name="connsiteX0" fmla="*/ 4566006 w 4566006"/>
              <a:gd name="connsiteY0" fmla="*/ 312372 h 1308444"/>
              <a:gd name="connsiteX1" fmla="*/ 0 w 4566006"/>
              <a:gd name="connsiteY1" fmla="*/ 1285794 h 1308444"/>
              <a:gd name="connsiteX0" fmla="*/ 4566006 w 4566006"/>
              <a:gd name="connsiteY0" fmla="*/ 127986 h 1129758"/>
              <a:gd name="connsiteX1" fmla="*/ 0 w 4566006"/>
              <a:gd name="connsiteY1" fmla="*/ 1101408 h 1129758"/>
              <a:gd name="connsiteX0" fmla="*/ 4566006 w 4566006"/>
              <a:gd name="connsiteY0" fmla="*/ 114911 h 1179223"/>
              <a:gd name="connsiteX1" fmla="*/ 0 w 4566006"/>
              <a:gd name="connsiteY1" fmla="*/ 1088333 h 1179223"/>
              <a:gd name="connsiteX0" fmla="*/ 4566006 w 4566006"/>
              <a:gd name="connsiteY0" fmla="*/ 160813 h 1220135"/>
              <a:gd name="connsiteX1" fmla="*/ 0 w 4566006"/>
              <a:gd name="connsiteY1" fmla="*/ 1134235 h 1220135"/>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836978 w 4836978"/>
              <a:gd name="connsiteY0" fmla="*/ 1604251 h 1604251"/>
              <a:gd name="connsiteX1" fmla="*/ 0 w 4836978"/>
              <a:gd name="connsiteY1" fmla="*/ 0 h 1604251"/>
              <a:gd name="connsiteX0" fmla="*/ 4836978 w 4836978"/>
              <a:gd name="connsiteY0" fmla="*/ 1604251 h 1604251"/>
              <a:gd name="connsiteX1" fmla="*/ 0 w 4836978"/>
              <a:gd name="connsiteY1" fmla="*/ 0 h 1604251"/>
              <a:gd name="connsiteX0" fmla="*/ 4855451 w 4855451"/>
              <a:gd name="connsiteY0" fmla="*/ 1434102 h 1434102"/>
              <a:gd name="connsiteX1" fmla="*/ 0 w 4855451"/>
              <a:gd name="connsiteY1" fmla="*/ 0 h 1434102"/>
              <a:gd name="connsiteX0" fmla="*/ 4869306 w 4869306"/>
              <a:gd name="connsiteY0" fmla="*/ 1462460 h 1462460"/>
              <a:gd name="connsiteX1" fmla="*/ 0 w 4869306"/>
              <a:gd name="connsiteY1" fmla="*/ 0 h 1462460"/>
              <a:gd name="connsiteX0" fmla="*/ 4998615 w 4998615"/>
              <a:gd name="connsiteY0" fmla="*/ 1358479 h 1358479"/>
              <a:gd name="connsiteX1" fmla="*/ 0 w 4998615"/>
              <a:gd name="connsiteY1" fmla="*/ 0 h 1358479"/>
              <a:gd name="connsiteX0" fmla="*/ 4998615 w 4998615"/>
              <a:gd name="connsiteY0" fmla="*/ 1358479 h 1358479"/>
              <a:gd name="connsiteX1" fmla="*/ 0 w 4998615"/>
              <a:gd name="connsiteY1" fmla="*/ 0 h 1358479"/>
              <a:gd name="connsiteX0" fmla="*/ 5025120 w 5025120"/>
              <a:gd name="connsiteY0" fmla="*/ 1399166 h 1399166"/>
              <a:gd name="connsiteX1" fmla="*/ 0 w 5025120"/>
              <a:gd name="connsiteY1" fmla="*/ 0 h 1399166"/>
              <a:gd name="connsiteX0" fmla="*/ 5047207 w 5047207"/>
              <a:gd name="connsiteY0" fmla="*/ 1408208 h 1408208"/>
              <a:gd name="connsiteX1" fmla="*/ 0 w 5047207"/>
              <a:gd name="connsiteY1" fmla="*/ 0 h 1408208"/>
              <a:gd name="connsiteX0" fmla="*/ 5047207 w 5047207"/>
              <a:gd name="connsiteY0" fmla="*/ 1408208 h 1408208"/>
              <a:gd name="connsiteX1" fmla="*/ 0 w 5047207"/>
              <a:gd name="connsiteY1" fmla="*/ 0 h 1408208"/>
              <a:gd name="connsiteX0" fmla="*/ 5038373 w 5038373"/>
              <a:gd name="connsiteY0" fmla="*/ 1444375 h 1444375"/>
              <a:gd name="connsiteX1" fmla="*/ 0 w 5038373"/>
              <a:gd name="connsiteY1" fmla="*/ 0 h 1444375"/>
              <a:gd name="connsiteX0" fmla="*/ 4889083 w 4889083"/>
              <a:gd name="connsiteY0" fmla="*/ 1200870 h 1200870"/>
              <a:gd name="connsiteX1" fmla="*/ 0 w 4889083"/>
              <a:gd name="connsiteY1" fmla="*/ 0 h 1200870"/>
              <a:gd name="connsiteX0" fmla="*/ 1077527 w 1077527"/>
              <a:gd name="connsiteY0" fmla="*/ 189162 h 493850"/>
              <a:gd name="connsiteX1" fmla="*/ 0 w 1077527"/>
              <a:gd name="connsiteY1" fmla="*/ 158073 h 493850"/>
              <a:gd name="connsiteX0" fmla="*/ 1077527 w 1077527"/>
              <a:gd name="connsiteY0" fmla="*/ 396715 h 396715"/>
              <a:gd name="connsiteX1" fmla="*/ 0 w 1077527"/>
              <a:gd name="connsiteY1" fmla="*/ 365626 h 396715"/>
              <a:gd name="connsiteX0" fmla="*/ 1077527 w 1077527"/>
              <a:gd name="connsiteY0" fmla="*/ 383246 h 383246"/>
              <a:gd name="connsiteX1" fmla="*/ 0 w 1077527"/>
              <a:gd name="connsiteY1" fmla="*/ 352157 h 383246"/>
              <a:gd name="connsiteX0" fmla="*/ 1077527 w 1077527"/>
              <a:gd name="connsiteY0" fmla="*/ 280147 h 280147"/>
              <a:gd name="connsiteX1" fmla="*/ 0 w 1077527"/>
              <a:gd name="connsiteY1" fmla="*/ 249058 h 280147"/>
              <a:gd name="connsiteX0" fmla="*/ 1077527 w 1077527"/>
              <a:gd name="connsiteY0" fmla="*/ 250051 h 250051"/>
              <a:gd name="connsiteX1" fmla="*/ 0 w 1077527"/>
              <a:gd name="connsiteY1" fmla="*/ 218962 h 250051"/>
              <a:gd name="connsiteX0" fmla="*/ 1077527 w 1077527"/>
              <a:gd name="connsiteY0" fmla="*/ 213586 h 287607"/>
              <a:gd name="connsiteX1" fmla="*/ 0 w 1077527"/>
              <a:gd name="connsiteY1" fmla="*/ 287607 h 287607"/>
              <a:gd name="connsiteX0" fmla="*/ 1067587 w 1067587"/>
              <a:gd name="connsiteY0" fmla="*/ 240938 h 240938"/>
              <a:gd name="connsiteX1" fmla="*/ 0 w 1067587"/>
              <a:gd name="connsiteY1" fmla="*/ 233583 h 240938"/>
              <a:gd name="connsiteX0" fmla="*/ 1067587 w 1067587"/>
              <a:gd name="connsiteY0" fmla="*/ 260056 h 260056"/>
              <a:gd name="connsiteX1" fmla="*/ 0 w 1067587"/>
              <a:gd name="connsiteY1" fmla="*/ 252701 h 260056"/>
              <a:gd name="connsiteX0" fmla="*/ 1160353 w 1160353"/>
              <a:gd name="connsiteY0" fmla="*/ 245446 h 275388"/>
              <a:gd name="connsiteX1" fmla="*/ 0 w 1160353"/>
              <a:gd name="connsiteY1" fmla="*/ 275388 h 275388"/>
              <a:gd name="connsiteX0" fmla="*/ 1176601 w 1176601"/>
              <a:gd name="connsiteY0" fmla="*/ 322693 h 352635"/>
              <a:gd name="connsiteX1" fmla="*/ 16248 w 1176601"/>
              <a:gd name="connsiteY1" fmla="*/ 352635 h 352635"/>
              <a:gd name="connsiteX0" fmla="*/ 319131 w 319131"/>
              <a:gd name="connsiteY0" fmla="*/ 171503 h 669357"/>
              <a:gd name="connsiteX1" fmla="*/ 212325 w 319131"/>
              <a:gd name="connsiteY1" fmla="*/ 669357 h 669357"/>
              <a:gd name="connsiteX0" fmla="*/ 169850 w 169850"/>
              <a:gd name="connsiteY0" fmla="*/ 32096 h 529950"/>
              <a:gd name="connsiteX1" fmla="*/ 63044 w 169850"/>
              <a:gd name="connsiteY1" fmla="*/ 529950 h 529950"/>
              <a:gd name="connsiteX0" fmla="*/ 160110 w 160110"/>
              <a:gd name="connsiteY0" fmla="*/ 29584 h 551173"/>
              <a:gd name="connsiteX1" fmla="*/ 66556 w 160110"/>
              <a:gd name="connsiteY1" fmla="*/ 551173 h 551173"/>
              <a:gd name="connsiteX0" fmla="*/ 182984 w 182984"/>
              <a:gd name="connsiteY0" fmla="*/ 0 h 521589"/>
              <a:gd name="connsiteX1" fmla="*/ 89430 w 182984"/>
              <a:gd name="connsiteY1" fmla="*/ 521589 h 521589"/>
              <a:gd name="connsiteX0" fmla="*/ 193249 w 193249"/>
              <a:gd name="connsiteY0" fmla="*/ 0 h 521589"/>
              <a:gd name="connsiteX1" fmla="*/ 99695 w 193249"/>
              <a:gd name="connsiteY1" fmla="*/ 521589 h 521589"/>
              <a:gd name="connsiteX0" fmla="*/ 215163 w 215163"/>
              <a:gd name="connsiteY0" fmla="*/ 0 h 521589"/>
              <a:gd name="connsiteX1" fmla="*/ 121609 w 215163"/>
              <a:gd name="connsiteY1" fmla="*/ 521589 h 521589"/>
              <a:gd name="connsiteX0" fmla="*/ 200855 w 200855"/>
              <a:gd name="connsiteY0" fmla="*/ 0 h 508730"/>
              <a:gd name="connsiteX1" fmla="*/ 131806 w 200855"/>
              <a:gd name="connsiteY1" fmla="*/ 508730 h 508730"/>
            </a:gdLst>
            <a:ahLst/>
            <a:cxnLst>
              <a:cxn ang="0">
                <a:pos x="connsiteX0" y="connsiteY0"/>
              </a:cxn>
              <a:cxn ang="0">
                <a:pos x="connsiteX1" y="connsiteY1"/>
              </a:cxn>
            </a:cxnLst>
            <a:rect l="l" t="t" r="r" b="b"/>
            <a:pathLst>
              <a:path w="200855" h="508730">
                <a:moveTo>
                  <a:pt x="200855" y="0"/>
                </a:moveTo>
                <a:cubicBezTo>
                  <a:pt x="-51306" y="106771"/>
                  <a:pt x="-56444" y="154304"/>
                  <a:pt x="131806" y="508730"/>
                </a:cubicBezTo>
              </a:path>
            </a:pathLst>
          </a:custGeom>
          <a:noFill/>
          <a:ln w="41275" cap="rnd">
            <a:solidFill>
              <a:srgbClr val="D7191C"/>
            </a:solidFill>
            <a:round/>
            <a:headEnd type="none" w="sm" len="sm"/>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6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140" name="line 8">
            <a:extLst>
              <a:ext uri="{FF2B5EF4-FFF2-40B4-BE49-F238E27FC236}">
                <a16:creationId xmlns:a16="http://schemas.microsoft.com/office/drawing/2014/main" id="{B7CBEC52-CF36-1DD9-ECFD-A6DAF21201A8}"/>
              </a:ext>
            </a:extLst>
          </p:cNvPr>
          <p:cNvSpPr>
            <a:spLocks/>
          </p:cNvSpPr>
          <p:nvPr/>
        </p:nvSpPr>
        <p:spPr>
          <a:xfrm flipH="1">
            <a:off x="12069443" y="5507177"/>
            <a:ext cx="589166" cy="738786"/>
          </a:xfrm>
          <a:custGeom>
            <a:avLst/>
            <a:gdLst>
              <a:gd name="connsiteX0" fmla="*/ 0 w 4420571"/>
              <a:gd name="connsiteY0" fmla="*/ 0 h 664284"/>
              <a:gd name="connsiteX1" fmla="*/ 1304622 w 4420571"/>
              <a:gd name="connsiteY1" fmla="*/ 663959 h 664284"/>
              <a:gd name="connsiteX2" fmla="*/ 4420571 w 4420571"/>
              <a:gd name="connsiteY2" fmla="*/ 81539 h 664284"/>
              <a:gd name="connsiteX0" fmla="*/ 0 w 4659364"/>
              <a:gd name="connsiteY0" fmla="*/ 2541158 h 3205161"/>
              <a:gd name="connsiteX1" fmla="*/ 1304622 w 4659364"/>
              <a:gd name="connsiteY1" fmla="*/ 3205117 h 3205161"/>
              <a:gd name="connsiteX2" fmla="*/ 4659364 w 4659364"/>
              <a:gd name="connsiteY2" fmla="*/ 0 h 3205161"/>
              <a:gd name="connsiteX0" fmla="*/ 0 w 4659364"/>
              <a:gd name="connsiteY0" fmla="*/ 2541158 h 3205165"/>
              <a:gd name="connsiteX1" fmla="*/ 1304622 w 4659364"/>
              <a:gd name="connsiteY1" fmla="*/ 3205117 h 3205165"/>
              <a:gd name="connsiteX2" fmla="*/ 4659364 w 4659364"/>
              <a:gd name="connsiteY2" fmla="*/ 0 h 3205165"/>
              <a:gd name="connsiteX0" fmla="*/ 0 w 4583649"/>
              <a:gd name="connsiteY0" fmla="*/ 2958406 h 3207395"/>
              <a:gd name="connsiteX1" fmla="*/ 1228907 w 4583649"/>
              <a:gd name="connsiteY1" fmla="*/ 3205117 h 3207395"/>
              <a:gd name="connsiteX2" fmla="*/ 4583649 w 4583649"/>
              <a:gd name="connsiteY2" fmla="*/ 0 h 3207395"/>
              <a:gd name="connsiteX0" fmla="*/ 0 w 4583649"/>
              <a:gd name="connsiteY0" fmla="*/ 2958406 h 3093400"/>
              <a:gd name="connsiteX1" fmla="*/ 1193962 w 4583649"/>
              <a:gd name="connsiteY1" fmla="*/ 2930926 h 3093400"/>
              <a:gd name="connsiteX2" fmla="*/ 4583649 w 4583649"/>
              <a:gd name="connsiteY2" fmla="*/ 0 h 3093400"/>
              <a:gd name="connsiteX0" fmla="*/ 0 w 4583649"/>
              <a:gd name="connsiteY0" fmla="*/ 2958406 h 3130054"/>
              <a:gd name="connsiteX1" fmla="*/ 1193962 w 4583649"/>
              <a:gd name="connsiteY1" fmla="*/ 2930926 h 3130054"/>
              <a:gd name="connsiteX2" fmla="*/ 4583649 w 4583649"/>
              <a:gd name="connsiteY2" fmla="*/ 0 h 3130054"/>
              <a:gd name="connsiteX0" fmla="*/ 0 w 4583649"/>
              <a:gd name="connsiteY0" fmla="*/ 2958406 h 3126793"/>
              <a:gd name="connsiteX1" fmla="*/ 1193962 w 4583649"/>
              <a:gd name="connsiteY1" fmla="*/ 2930926 h 3126793"/>
              <a:gd name="connsiteX2" fmla="*/ 4583649 w 4583649"/>
              <a:gd name="connsiteY2" fmla="*/ 0 h 3126793"/>
              <a:gd name="connsiteX0" fmla="*/ 0 w 4583649"/>
              <a:gd name="connsiteY0" fmla="*/ 2958406 h 2958406"/>
              <a:gd name="connsiteX1" fmla="*/ 4583649 w 4583649"/>
              <a:gd name="connsiteY1" fmla="*/ 0 h 2958406"/>
              <a:gd name="connsiteX0" fmla="*/ 0 w 4583649"/>
              <a:gd name="connsiteY0" fmla="*/ 2958406 h 3091949"/>
              <a:gd name="connsiteX1" fmla="*/ 4583649 w 4583649"/>
              <a:gd name="connsiteY1" fmla="*/ 0 h 3091949"/>
              <a:gd name="connsiteX0" fmla="*/ 0 w 4583649"/>
              <a:gd name="connsiteY0" fmla="*/ 2958406 h 3064215"/>
              <a:gd name="connsiteX1" fmla="*/ 4583649 w 4583649"/>
              <a:gd name="connsiteY1" fmla="*/ 0 h 3064215"/>
              <a:gd name="connsiteX0" fmla="*/ 0 w 4583649"/>
              <a:gd name="connsiteY0" fmla="*/ 2958406 h 3110087"/>
              <a:gd name="connsiteX1" fmla="*/ 4583649 w 4583649"/>
              <a:gd name="connsiteY1" fmla="*/ 0 h 3110087"/>
              <a:gd name="connsiteX0" fmla="*/ 0 w 4478814"/>
              <a:gd name="connsiteY0" fmla="*/ 3041856 h 3190765"/>
              <a:gd name="connsiteX1" fmla="*/ 4478814 w 4478814"/>
              <a:gd name="connsiteY1" fmla="*/ 0 h 3190765"/>
              <a:gd name="connsiteX0" fmla="*/ 0 w 4478814"/>
              <a:gd name="connsiteY0" fmla="*/ 3041856 h 3041856"/>
              <a:gd name="connsiteX1" fmla="*/ 4478814 w 4478814"/>
              <a:gd name="connsiteY1" fmla="*/ 0 h 3041856"/>
              <a:gd name="connsiteX0" fmla="*/ 0 w 3383864"/>
              <a:gd name="connsiteY0" fmla="*/ 2368300 h 2368300"/>
              <a:gd name="connsiteX1" fmla="*/ 3383864 w 3383864"/>
              <a:gd name="connsiteY1" fmla="*/ 0 h 2368300"/>
              <a:gd name="connsiteX0" fmla="*/ 0 w 3383864"/>
              <a:gd name="connsiteY0" fmla="*/ 2371532 h 2371532"/>
              <a:gd name="connsiteX1" fmla="*/ 3383864 w 3383864"/>
              <a:gd name="connsiteY1" fmla="*/ 3232 h 2371532"/>
              <a:gd name="connsiteX0" fmla="*/ 0 w 3383864"/>
              <a:gd name="connsiteY0" fmla="*/ 2370453 h 2370453"/>
              <a:gd name="connsiteX1" fmla="*/ 3383864 w 3383864"/>
              <a:gd name="connsiteY1" fmla="*/ 2153 h 2370453"/>
              <a:gd name="connsiteX0" fmla="*/ 0 w 3267379"/>
              <a:gd name="connsiteY0" fmla="*/ 2364510 h 2364510"/>
              <a:gd name="connsiteX1" fmla="*/ 3267379 w 3267379"/>
              <a:gd name="connsiteY1" fmla="*/ 2171 h 2364510"/>
              <a:gd name="connsiteX0" fmla="*/ 0 w 3267379"/>
              <a:gd name="connsiteY0" fmla="*/ 2362339 h 2362339"/>
              <a:gd name="connsiteX1" fmla="*/ 3267379 w 3267379"/>
              <a:gd name="connsiteY1" fmla="*/ 0 h 2362339"/>
              <a:gd name="connsiteX0" fmla="*/ 0 w 4420572"/>
              <a:gd name="connsiteY0" fmla="*/ 398903 h 3246192"/>
              <a:gd name="connsiteX1" fmla="*/ 4420572 w 4420572"/>
              <a:gd name="connsiteY1" fmla="*/ 3246191 h 3246192"/>
              <a:gd name="connsiteX0" fmla="*/ 0 w 451144"/>
              <a:gd name="connsiteY0" fmla="*/ 474853 h 2392278"/>
              <a:gd name="connsiteX1" fmla="*/ 448465 w 451144"/>
              <a:gd name="connsiteY1" fmla="*/ 2392277 h 2392278"/>
              <a:gd name="connsiteX0" fmla="*/ 464709 w 913174"/>
              <a:gd name="connsiteY0" fmla="*/ 0 h 1917427"/>
              <a:gd name="connsiteX1" fmla="*/ 913174 w 913174"/>
              <a:gd name="connsiteY1" fmla="*/ 1917424 h 1917427"/>
              <a:gd name="connsiteX0" fmla="*/ 716121 w 716121"/>
              <a:gd name="connsiteY0" fmla="*/ 0 h 1345204"/>
              <a:gd name="connsiteX1" fmla="*/ 599638 w 716121"/>
              <a:gd name="connsiteY1" fmla="*/ 1345200 h 1345204"/>
              <a:gd name="connsiteX0" fmla="*/ 593719 w 593719"/>
              <a:gd name="connsiteY0" fmla="*/ 0 h 1345203"/>
              <a:gd name="connsiteX1" fmla="*/ 477236 w 593719"/>
              <a:gd name="connsiteY1" fmla="*/ 1345200 h 1345203"/>
              <a:gd name="connsiteX0" fmla="*/ 393664 w 393664"/>
              <a:gd name="connsiteY0" fmla="*/ 0 h 1345200"/>
              <a:gd name="connsiteX1" fmla="*/ 277181 w 393664"/>
              <a:gd name="connsiteY1" fmla="*/ 1345200 h 1345200"/>
              <a:gd name="connsiteX0" fmla="*/ 143909 w 813694"/>
              <a:gd name="connsiteY0" fmla="*/ 0 h 1673037"/>
              <a:gd name="connsiteX1" fmla="*/ 813694 w 813694"/>
              <a:gd name="connsiteY1" fmla="*/ 1673037 h 1673037"/>
              <a:gd name="connsiteX0" fmla="*/ 69624 w 1846007"/>
              <a:gd name="connsiteY0" fmla="*/ 0 h 1714761"/>
              <a:gd name="connsiteX1" fmla="*/ 1846007 w 1846007"/>
              <a:gd name="connsiteY1" fmla="*/ 1714761 h 1714761"/>
              <a:gd name="connsiteX0" fmla="*/ 0 w 1776383"/>
              <a:gd name="connsiteY0" fmla="*/ 858 h 1715619"/>
              <a:gd name="connsiteX1" fmla="*/ 1776383 w 1776383"/>
              <a:gd name="connsiteY1" fmla="*/ 1715619 h 1715619"/>
              <a:gd name="connsiteX0" fmla="*/ 0 w 1776383"/>
              <a:gd name="connsiteY0" fmla="*/ 517 h 1715278"/>
              <a:gd name="connsiteX1" fmla="*/ 1776383 w 1776383"/>
              <a:gd name="connsiteY1" fmla="*/ 1715278 h 1715278"/>
              <a:gd name="connsiteX0" fmla="*/ 0 w 1776383"/>
              <a:gd name="connsiteY0" fmla="*/ 0 h 1714761"/>
              <a:gd name="connsiteX1" fmla="*/ 1776383 w 1776383"/>
              <a:gd name="connsiteY1" fmla="*/ 1714761 h 1714761"/>
              <a:gd name="connsiteX0" fmla="*/ 0 w 1741438"/>
              <a:gd name="connsiteY0" fmla="*/ 0 h 1673037"/>
              <a:gd name="connsiteX1" fmla="*/ 1741438 w 1741438"/>
              <a:gd name="connsiteY1" fmla="*/ 1673037 h 1673037"/>
              <a:gd name="connsiteX0" fmla="*/ 0 w 1887044"/>
              <a:gd name="connsiteY0" fmla="*/ 0 h 1786290"/>
              <a:gd name="connsiteX1" fmla="*/ 1887044 w 1887044"/>
              <a:gd name="connsiteY1" fmla="*/ 1786290 h 1786290"/>
              <a:gd name="connsiteX0" fmla="*/ 0 w 1887044"/>
              <a:gd name="connsiteY0" fmla="*/ 0 h 1786290"/>
              <a:gd name="connsiteX1" fmla="*/ 1887044 w 1887044"/>
              <a:gd name="connsiteY1" fmla="*/ 1786290 h 1786290"/>
              <a:gd name="connsiteX0" fmla="*/ 0 w 2917928"/>
              <a:gd name="connsiteY0" fmla="*/ 0 h 916031"/>
              <a:gd name="connsiteX1" fmla="*/ 2917928 w 2917928"/>
              <a:gd name="connsiteY1" fmla="*/ 916031 h 916031"/>
              <a:gd name="connsiteX0" fmla="*/ 0 w 2917928"/>
              <a:gd name="connsiteY0" fmla="*/ 0 h 1003615"/>
              <a:gd name="connsiteX1" fmla="*/ 2917928 w 2917928"/>
              <a:gd name="connsiteY1" fmla="*/ 916031 h 1003615"/>
              <a:gd name="connsiteX0" fmla="*/ 0 w 2952873"/>
              <a:gd name="connsiteY0" fmla="*/ 0 h 1122443"/>
              <a:gd name="connsiteX1" fmla="*/ 2952873 w 2952873"/>
              <a:gd name="connsiteY1" fmla="*/ 1041205 h 1122443"/>
              <a:gd name="connsiteX0" fmla="*/ 0 w 2952873"/>
              <a:gd name="connsiteY0" fmla="*/ 70178 h 1174871"/>
              <a:gd name="connsiteX1" fmla="*/ 2952873 w 2952873"/>
              <a:gd name="connsiteY1" fmla="*/ 1111383 h 1174871"/>
              <a:gd name="connsiteX0" fmla="*/ 0 w 2952873"/>
              <a:gd name="connsiteY0" fmla="*/ 65244 h 1216661"/>
              <a:gd name="connsiteX1" fmla="*/ 2952873 w 2952873"/>
              <a:gd name="connsiteY1" fmla="*/ 1106449 h 1216661"/>
              <a:gd name="connsiteX0" fmla="*/ 0 w 2795620"/>
              <a:gd name="connsiteY0" fmla="*/ 60098 h 1405822"/>
              <a:gd name="connsiteX1" fmla="*/ 2795620 w 2795620"/>
              <a:gd name="connsiteY1" fmla="*/ 1303966 h 1405822"/>
              <a:gd name="connsiteX0" fmla="*/ 0 w 2795620"/>
              <a:gd name="connsiteY0" fmla="*/ 174256 h 1506679"/>
              <a:gd name="connsiteX1" fmla="*/ 2795620 w 2795620"/>
              <a:gd name="connsiteY1" fmla="*/ 1418124 h 1506679"/>
              <a:gd name="connsiteX0" fmla="*/ 0 w 1852098"/>
              <a:gd name="connsiteY0" fmla="*/ 251739 h 631713"/>
              <a:gd name="connsiteX1" fmla="*/ 1852098 w 1852098"/>
              <a:gd name="connsiteY1" fmla="*/ 500175 h 631713"/>
              <a:gd name="connsiteX0" fmla="*/ 0 w 1852098"/>
              <a:gd name="connsiteY0" fmla="*/ 194977 h 834207"/>
              <a:gd name="connsiteX1" fmla="*/ 1852098 w 1852098"/>
              <a:gd name="connsiteY1" fmla="*/ 443413 h 834207"/>
              <a:gd name="connsiteX0" fmla="*/ 0 w 2125836"/>
              <a:gd name="connsiteY0" fmla="*/ 138439 h 1846355"/>
              <a:gd name="connsiteX1" fmla="*/ 2125836 w 2125836"/>
              <a:gd name="connsiteY1" fmla="*/ 1561126 h 1846355"/>
              <a:gd name="connsiteX0" fmla="*/ 0 w 2125836"/>
              <a:gd name="connsiteY0" fmla="*/ 388093 h 1810780"/>
              <a:gd name="connsiteX1" fmla="*/ 2125836 w 2125836"/>
              <a:gd name="connsiteY1" fmla="*/ 1810780 h 1810780"/>
              <a:gd name="connsiteX0" fmla="*/ 0 w 3121775"/>
              <a:gd name="connsiteY0" fmla="*/ 190945 h 3270697"/>
              <a:gd name="connsiteX1" fmla="*/ 3121775 w 3121775"/>
              <a:gd name="connsiteY1" fmla="*/ 3270697 h 3270697"/>
              <a:gd name="connsiteX0" fmla="*/ 0 w 3121775"/>
              <a:gd name="connsiteY0" fmla="*/ 38963 h 3118715"/>
              <a:gd name="connsiteX1" fmla="*/ 3121775 w 3121775"/>
              <a:gd name="connsiteY1" fmla="*/ 3118715 h 3118715"/>
              <a:gd name="connsiteX0" fmla="*/ 0 w 3168368"/>
              <a:gd name="connsiteY0" fmla="*/ 37151 h 3218233"/>
              <a:gd name="connsiteX1" fmla="*/ 3168368 w 3168368"/>
              <a:gd name="connsiteY1" fmla="*/ 3218234 h 3218233"/>
              <a:gd name="connsiteX0" fmla="*/ 0 w 3389688"/>
              <a:gd name="connsiteY0" fmla="*/ 60998 h 2377784"/>
              <a:gd name="connsiteX1" fmla="*/ 3389688 w 3389688"/>
              <a:gd name="connsiteY1" fmla="*/ 2377784 h 2377784"/>
              <a:gd name="connsiteX0" fmla="*/ 0 w 3360567"/>
              <a:gd name="connsiteY0" fmla="*/ 59963 h 2400592"/>
              <a:gd name="connsiteX1" fmla="*/ 3360567 w 3360567"/>
              <a:gd name="connsiteY1" fmla="*/ 2400592 h 2400592"/>
              <a:gd name="connsiteX0" fmla="*/ 0 w 3360567"/>
              <a:gd name="connsiteY0" fmla="*/ 44384 h 2385013"/>
              <a:gd name="connsiteX1" fmla="*/ 3360567 w 3360567"/>
              <a:gd name="connsiteY1" fmla="*/ 2385013 h 2385013"/>
              <a:gd name="connsiteX0" fmla="*/ 0 w 3360567"/>
              <a:gd name="connsiteY0" fmla="*/ 3093 h 2343722"/>
              <a:gd name="connsiteX1" fmla="*/ 3360567 w 3360567"/>
              <a:gd name="connsiteY1" fmla="*/ 2343722 h 2343722"/>
              <a:gd name="connsiteX0" fmla="*/ 0 w 1735614"/>
              <a:gd name="connsiteY0" fmla="*/ 36623 h 1030142"/>
              <a:gd name="connsiteX1" fmla="*/ 1735614 w 1735614"/>
              <a:gd name="connsiteY1" fmla="*/ 1030142 h 1030142"/>
              <a:gd name="connsiteX0" fmla="*/ 0 w 1735614"/>
              <a:gd name="connsiteY0" fmla="*/ 77298 h 1070817"/>
              <a:gd name="connsiteX1" fmla="*/ 1735614 w 1735614"/>
              <a:gd name="connsiteY1" fmla="*/ 1070817 h 1070817"/>
              <a:gd name="connsiteX0" fmla="*/ 0 w 1735614"/>
              <a:gd name="connsiteY0" fmla="*/ 18809 h 1012328"/>
              <a:gd name="connsiteX1" fmla="*/ 1735614 w 1735614"/>
              <a:gd name="connsiteY1" fmla="*/ 1012328 h 1012328"/>
              <a:gd name="connsiteX0" fmla="*/ 0 w 1825169"/>
              <a:gd name="connsiteY0" fmla="*/ 20719 h 908113"/>
              <a:gd name="connsiteX1" fmla="*/ 1825169 w 1825169"/>
              <a:gd name="connsiteY1" fmla="*/ 908113 h 908113"/>
              <a:gd name="connsiteX0" fmla="*/ 0 w 1825169"/>
              <a:gd name="connsiteY0" fmla="*/ 15114 h 936864"/>
              <a:gd name="connsiteX1" fmla="*/ 1825169 w 1825169"/>
              <a:gd name="connsiteY1" fmla="*/ 902508 h 936864"/>
              <a:gd name="connsiteX0" fmla="*/ 0 w 1825169"/>
              <a:gd name="connsiteY0" fmla="*/ 6468 h 929683"/>
              <a:gd name="connsiteX1" fmla="*/ 1825169 w 1825169"/>
              <a:gd name="connsiteY1" fmla="*/ 893862 h 929683"/>
              <a:gd name="connsiteX0" fmla="*/ 0 w 1881730"/>
              <a:gd name="connsiteY0" fmla="*/ 6612 h 901627"/>
              <a:gd name="connsiteX1" fmla="*/ 1881730 w 1881730"/>
              <a:gd name="connsiteY1" fmla="*/ 865062 h 901627"/>
              <a:gd name="connsiteX0" fmla="*/ 0 w 1821174"/>
              <a:gd name="connsiteY0" fmla="*/ 164139 h 164140"/>
              <a:gd name="connsiteX1" fmla="*/ 1821174 w 1821174"/>
              <a:gd name="connsiteY1" fmla="*/ 0 h 164140"/>
              <a:gd name="connsiteX0" fmla="*/ 0 w 1821174"/>
              <a:gd name="connsiteY0" fmla="*/ 164139 h 332094"/>
              <a:gd name="connsiteX1" fmla="*/ 1821174 w 1821174"/>
              <a:gd name="connsiteY1" fmla="*/ 0 h 332094"/>
              <a:gd name="connsiteX0" fmla="*/ 0 w 1821174"/>
              <a:gd name="connsiteY0" fmla="*/ 164139 h 387813"/>
              <a:gd name="connsiteX1" fmla="*/ 1821174 w 1821174"/>
              <a:gd name="connsiteY1" fmla="*/ 0 h 387813"/>
              <a:gd name="connsiteX0" fmla="*/ 0 w 1821174"/>
              <a:gd name="connsiteY0" fmla="*/ 164139 h 313418"/>
              <a:gd name="connsiteX1" fmla="*/ 1821174 w 1821174"/>
              <a:gd name="connsiteY1" fmla="*/ 0 h 313418"/>
              <a:gd name="connsiteX0" fmla="*/ 0 w 2281402"/>
              <a:gd name="connsiteY0" fmla="*/ 0 h 711746"/>
              <a:gd name="connsiteX1" fmla="*/ 2281402 w 2281402"/>
              <a:gd name="connsiteY1" fmla="*/ 560971 h 711746"/>
              <a:gd name="connsiteX0" fmla="*/ 0 w 2911188"/>
              <a:gd name="connsiteY0" fmla="*/ 1354064 h 1360383"/>
              <a:gd name="connsiteX1" fmla="*/ 2911188 w 2911188"/>
              <a:gd name="connsiteY1" fmla="*/ 0 h 1360383"/>
              <a:gd name="connsiteX0" fmla="*/ 0 w 2911188"/>
              <a:gd name="connsiteY0" fmla="*/ 1354064 h 1354064"/>
              <a:gd name="connsiteX1" fmla="*/ 2911188 w 2911188"/>
              <a:gd name="connsiteY1" fmla="*/ 0 h 1354064"/>
              <a:gd name="connsiteX0" fmla="*/ 0 w 2911188"/>
              <a:gd name="connsiteY0" fmla="*/ 1488383 h 1488383"/>
              <a:gd name="connsiteX1" fmla="*/ 2911188 w 2911188"/>
              <a:gd name="connsiteY1" fmla="*/ 134319 h 1488383"/>
              <a:gd name="connsiteX0" fmla="*/ 0 w 2911188"/>
              <a:gd name="connsiteY0" fmla="*/ 1395022 h 1395022"/>
              <a:gd name="connsiteX1" fmla="*/ 2911188 w 2911188"/>
              <a:gd name="connsiteY1" fmla="*/ 40958 h 1395022"/>
              <a:gd name="connsiteX0" fmla="*/ 0 w 2911188"/>
              <a:gd name="connsiteY0" fmla="*/ 1378967 h 1378967"/>
              <a:gd name="connsiteX1" fmla="*/ 2911188 w 2911188"/>
              <a:gd name="connsiteY1" fmla="*/ 24903 h 1378967"/>
              <a:gd name="connsiteX0" fmla="*/ 0 w 3141302"/>
              <a:gd name="connsiteY0" fmla="*/ 1033097 h 1033097"/>
              <a:gd name="connsiteX1" fmla="*/ 3141302 w 3141302"/>
              <a:gd name="connsiteY1" fmla="*/ 292587 h 1033097"/>
              <a:gd name="connsiteX0" fmla="*/ 0 w 1893843"/>
              <a:gd name="connsiteY0" fmla="*/ 1818878 h 1818879"/>
              <a:gd name="connsiteX1" fmla="*/ 1893843 w 1893843"/>
              <a:gd name="connsiteY1" fmla="*/ 0 h 1818879"/>
              <a:gd name="connsiteX0" fmla="*/ 0 w 1893843"/>
              <a:gd name="connsiteY0" fmla="*/ 1818878 h 1818878"/>
              <a:gd name="connsiteX1" fmla="*/ 1893843 w 1893843"/>
              <a:gd name="connsiteY1" fmla="*/ 0 h 1818878"/>
              <a:gd name="connsiteX0" fmla="*/ 0 w 1893843"/>
              <a:gd name="connsiteY0" fmla="*/ 1818878 h 1818878"/>
              <a:gd name="connsiteX1" fmla="*/ 1893843 w 1893843"/>
              <a:gd name="connsiteY1" fmla="*/ 0 h 1818878"/>
              <a:gd name="connsiteX0" fmla="*/ 0 w 1828168"/>
              <a:gd name="connsiteY0" fmla="*/ 1813708 h 1813708"/>
              <a:gd name="connsiteX1" fmla="*/ 1828168 w 1828168"/>
              <a:gd name="connsiteY1" fmla="*/ 0 h 1813708"/>
              <a:gd name="connsiteX0" fmla="*/ 0 w 1831890"/>
              <a:gd name="connsiteY0" fmla="*/ 1813708 h 1813708"/>
              <a:gd name="connsiteX1" fmla="*/ 1828168 w 1831890"/>
              <a:gd name="connsiteY1" fmla="*/ 0 h 1813708"/>
              <a:gd name="connsiteX0" fmla="*/ 0 w 1830318"/>
              <a:gd name="connsiteY0" fmla="*/ 1813708 h 1813708"/>
              <a:gd name="connsiteX1" fmla="*/ 1828168 w 1830318"/>
              <a:gd name="connsiteY1" fmla="*/ 0 h 1813708"/>
              <a:gd name="connsiteX0" fmla="*/ 0 w 1828168"/>
              <a:gd name="connsiteY0" fmla="*/ 1813708 h 1813708"/>
              <a:gd name="connsiteX1" fmla="*/ 1828168 w 1828168"/>
              <a:gd name="connsiteY1" fmla="*/ 0 h 1813708"/>
              <a:gd name="connsiteX0" fmla="*/ 0 w 98760"/>
              <a:gd name="connsiteY0" fmla="*/ 3190321 h 3190321"/>
              <a:gd name="connsiteX1" fmla="*/ 98760 w 98760"/>
              <a:gd name="connsiteY1" fmla="*/ 0 h 3190321"/>
              <a:gd name="connsiteX0" fmla="*/ 3330629 w 3331115"/>
              <a:gd name="connsiteY0" fmla="*/ 4193960 h 4193960"/>
              <a:gd name="connsiteX1" fmla="*/ 3702 w 3331115"/>
              <a:gd name="connsiteY1" fmla="*/ 0 h 4193960"/>
              <a:gd name="connsiteX0" fmla="*/ 3331208 w 3331208"/>
              <a:gd name="connsiteY0" fmla="*/ 4193960 h 4193960"/>
              <a:gd name="connsiteX1" fmla="*/ 4281 w 3331208"/>
              <a:gd name="connsiteY1" fmla="*/ 0 h 4193960"/>
              <a:gd name="connsiteX0" fmla="*/ 3326927 w 3326927"/>
              <a:gd name="connsiteY0" fmla="*/ 4202854 h 4202854"/>
              <a:gd name="connsiteX1" fmla="*/ 0 w 3326927"/>
              <a:gd name="connsiteY1" fmla="*/ 8894 h 4202854"/>
              <a:gd name="connsiteX0" fmla="*/ 3326927 w 3326927"/>
              <a:gd name="connsiteY0" fmla="*/ 4205959 h 4205959"/>
              <a:gd name="connsiteX1" fmla="*/ 0 w 3326927"/>
              <a:gd name="connsiteY1" fmla="*/ 11999 h 4205959"/>
              <a:gd name="connsiteX0" fmla="*/ 3161274 w 3161274"/>
              <a:gd name="connsiteY0" fmla="*/ 4334359 h 4334359"/>
              <a:gd name="connsiteX1" fmla="*/ 0 w 3161274"/>
              <a:gd name="connsiteY1" fmla="*/ 11553 h 4334359"/>
              <a:gd name="connsiteX0" fmla="*/ 4725031 w 4725031"/>
              <a:gd name="connsiteY0" fmla="*/ 4672397 h 4672397"/>
              <a:gd name="connsiteX1" fmla="*/ 0 w 4725031"/>
              <a:gd name="connsiteY1" fmla="*/ 10523 h 4672397"/>
              <a:gd name="connsiteX0" fmla="*/ 4725031 w 4725031"/>
              <a:gd name="connsiteY0" fmla="*/ 4661874 h 4661874"/>
              <a:gd name="connsiteX1" fmla="*/ 0 w 4725031"/>
              <a:gd name="connsiteY1" fmla="*/ 0 h 4661874"/>
              <a:gd name="connsiteX0" fmla="*/ 4758161 w 4758161"/>
              <a:gd name="connsiteY0" fmla="*/ 4621186 h 4621186"/>
              <a:gd name="connsiteX1" fmla="*/ 0 w 4758161"/>
              <a:gd name="connsiteY1" fmla="*/ 0 h 4621186"/>
              <a:gd name="connsiteX0" fmla="*/ 4731657 w 4731657"/>
              <a:gd name="connsiteY0" fmla="*/ 3820988 h 3820988"/>
              <a:gd name="connsiteX1" fmla="*/ 0 w 4731657"/>
              <a:gd name="connsiteY1" fmla="*/ 0 h 3820988"/>
              <a:gd name="connsiteX0" fmla="*/ 4731657 w 4731657"/>
              <a:gd name="connsiteY0" fmla="*/ 3820988 h 3820988"/>
              <a:gd name="connsiteX1" fmla="*/ 0 w 4731657"/>
              <a:gd name="connsiteY1" fmla="*/ 0 h 3820988"/>
              <a:gd name="connsiteX0" fmla="*/ 4685275 w 4685275"/>
              <a:gd name="connsiteY0" fmla="*/ 3759956 h 3759956"/>
              <a:gd name="connsiteX1" fmla="*/ 0 w 4685275"/>
              <a:gd name="connsiteY1" fmla="*/ 0 h 3759956"/>
              <a:gd name="connsiteX0" fmla="*/ 4764788 w 4764788"/>
              <a:gd name="connsiteY0" fmla="*/ 3895583 h 3895583"/>
              <a:gd name="connsiteX1" fmla="*/ 0 w 4764788"/>
              <a:gd name="connsiteY1" fmla="*/ 0 h 3895583"/>
              <a:gd name="connsiteX0" fmla="*/ 4764788 w 4764788"/>
              <a:gd name="connsiteY0" fmla="*/ 3895583 h 3895583"/>
              <a:gd name="connsiteX1" fmla="*/ 0 w 4764788"/>
              <a:gd name="connsiteY1" fmla="*/ 0 h 3895583"/>
              <a:gd name="connsiteX0" fmla="*/ 4566006 w 4566006"/>
              <a:gd name="connsiteY0" fmla="*/ 312372 h 1308444"/>
              <a:gd name="connsiteX1" fmla="*/ 0 w 4566006"/>
              <a:gd name="connsiteY1" fmla="*/ 1285794 h 1308444"/>
              <a:gd name="connsiteX0" fmla="*/ 4566006 w 4566006"/>
              <a:gd name="connsiteY0" fmla="*/ 127986 h 1129758"/>
              <a:gd name="connsiteX1" fmla="*/ 0 w 4566006"/>
              <a:gd name="connsiteY1" fmla="*/ 1101408 h 1129758"/>
              <a:gd name="connsiteX0" fmla="*/ 4566006 w 4566006"/>
              <a:gd name="connsiteY0" fmla="*/ 114911 h 1179223"/>
              <a:gd name="connsiteX1" fmla="*/ 0 w 4566006"/>
              <a:gd name="connsiteY1" fmla="*/ 1088333 h 1179223"/>
              <a:gd name="connsiteX0" fmla="*/ 4566006 w 4566006"/>
              <a:gd name="connsiteY0" fmla="*/ 160813 h 1220135"/>
              <a:gd name="connsiteX1" fmla="*/ 0 w 4566006"/>
              <a:gd name="connsiteY1" fmla="*/ 1134235 h 1220135"/>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836978 w 4836978"/>
              <a:gd name="connsiteY0" fmla="*/ 1604251 h 1604251"/>
              <a:gd name="connsiteX1" fmla="*/ 0 w 4836978"/>
              <a:gd name="connsiteY1" fmla="*/ 0 h 1604251"/>
              <a:gd name="connsiteX0" fmla="*/ 4836978 w 4836978"/>
              <a:gd name="connsiteY0" fmla="*/ 1604251 h 1604251"/>
              <a:gd name="connsiteX1" fmla="*/ 0 w 4836978"/>
              <a:gd name="connsiteY1" fmla="*/ 0 h 1604251"/>
              <a:gd name="connsiteX0" fmla="*/ 4855451 w 4855451"/>
              <a:gd name="connsiteY0" fmla="*/ 1434102 h 1434102"/>
              <a:gd name="connsiteX1" fmla="*/ 0 w 4855451"/>
              <a:gd name="connsiteY1" fmla="*/ 0 h 1434102"/>
              <a:gd name="connsiteX0" fmla="*/ 4869306 w 4869306"/>
              <a:gd name="connsiteY0" fmla="*/ 1462460 h 1462460"/>
              <a:gd name="connsiteX1" fmla="*/ 0 w 4869306"/>
              <a:gd name="connsiteY1" fmla="*/ 0 h 1462460"/>
              <a:gd name="connsiteX0" fmla="*/ 4998615 w 4998615"/>
              <a:gd name="connsiteY0" fmla="*/ 1358479 h 1358479"/>
              <a:gd name="connsiteX1" fmla="*/ 0 w 4998615"/>
              <a:gd name="connsiteY1" fmla="*/ 0 h 1358479"/>
              <a:gd name="connsiteX0" fmla="*/ 4998615 w 4998615"/>
              <a:gd name="connsiteY0" fmla="*/ 1358479 h 1358479"/>
              <a:gd name="connsiteX1" fmla="*/ 0 w 4998615"/>
              <a:gd name="connsiteY1" fmla="*/ 0 h 1358479"/>
              <a:gd name="connsiteX0" fmla="*/ 5025120 w 5025120"/>
              <a:gd name="connsiteY0" fmla="*/ 1399166 h 1399166"/>
              <a:gd name="connsiteX1" fmla="*/ 0 w 5025120"/>
              <a:gd name="connsiteY1" fmla="*/ 0 h 1399166"/>
              <a:gd name="connsiteX0" fmla="*/ 5047207 w 5047207"/>
              <a:gd name="connsiteY0" fmla="*/ 1408208 h 1408208"/>
              <a:gd name="connsiteX1" fmla="*/ 0 w 5047207"/>
              <a:gd name="connsiteY1" fmla="*/ 0 h 1408208"/>
              <a:gd name="connsiteX0" fmla="*/ 5047207 w 5047207"/>
              <a:gd name="connsiteY0" fmla="*/ 1408208 h 1408208"/>
              <a:gd name="connsiteX1" fmla="*/ 0 w 5047207"/>
              <a:gd name="connsiteY1" fmla="*/ 0 h 1408208"/>
              <a:gd name="connsiteX0" fmla="*/ 5038373 w 5038373"/>
              <a:gd name="connsiteY0" fmla="*/ 1444375 h 1444375"/>
              <a:gd name="connsiteX1" fmla="*/ 0 w 5038373"/>
              <a:gd name="connsiteY1" fmla="*/ 0 h 1444375"/>
              <a:gd name="connsiteX0" fmla="*/ 4889083 w 4889083"/>
              <a:gd name="connsiteY0" fmla="*/ 1200870 h 1200870"/>
              <a:gd name="connsiteX1" fmla="*/ 0 w 4889083"/>
              <a:gd name="connsiteY1" fmla="*/ 0 h 1200870"/>
              <a:gd name="connsiteX0" fmla="*/ 1077527 w 1077527"/>
              <a:gd name="connsiteY0" fmla="*/ 189162 h 493850"/>
              <a:gd name="connsiteX1" fmla="*/ 0 w 1077527"/>
              <a:gd name="connsiteY1" fmla="*/ 158073 h 493850"/>
              <a:gd name="connsiteX0" fmla="*/ 1077527 w 1077527"/>
              <a:gd name="connsiteY0" fmla="*/ 396715 h 396715"/>
              <a:gd name="connsiteX1" fmla="*/ 0 w 1077527"/>
              <a:gd name="connsiteY1" fmla="*/ 365626 h 396715"/>
              <a:gd name="connsiteX0" fmla="*/ 1077527 w 1077527"/>
              <a:gd name="connsiteY0" fmla="*/ 383246 h 383246"/>
              <a:gd name="connsiteX1" fmla="*/ 0 w 1077527"/>
              <a:gd name="connsiteY1" fmla="*/ 352157 h 383246"/>
              <a:gd name="connsiteX0" fmla="*/ 1077527 w 1077527"/>
              <a:gd name="connsiteY0" fmla="*/ 280147 h 280147"/>
              <a:gd name="connsiteX1" fmla="*/ 0 w 1077527"/>
              <a:gd name="connsiteY1" fmla="*/ 249058 h 280147"/>
              <a:gd name="connsiteX0" fmla="*/ 1077527 w 1077527"/>
              <a:gd name="connsiteY0" fmla="*/ 250051 h 250051"/>
              <a:gd name="connsiteX1" fmla="*/ 0 w 1077527"/>
              <a:gd name="connsiteY1" fmla="*/ 218962 h 250051"/>
              <a:gd name="connsiteX0" fmla="*/ 1077527 w 1077527"/>
              <a:gd name="connsiteY0" fmla="*/ 213586 h 287607"/>
              <a:gd name="connsiteX1" fmla="*/ 0 w 1077527"/>
              <a:gd name="connsiteY1" fmla="*/ 287607 h 287607"/>
              <a:gd name="connsiteX0" fmla="*/ 1067587 w 1067587"/>
              <a:gd name="connsiteY0" fmla="*/ 240938 h 240938"/>
              <a:gd name="connsiteX1" fmla="*/ 0 w 1067587"/>
              <a:gd name="connsiteY1" fmla="*/ 233583 h 240938"/>
              <a:gd name="connsiteX0" fmla="*/ 1067587 w 1067587"/>
              <a:gd name="connsiteY0" fmla="*/ 260056 h 260056"/>
              <a:gd name="connsiteX1" fmla="*/ 0 w 1067587"/>
              <a:gd name="connsiteY1" fmla="*/ 252701 h 260056"/>
              <a:gd name="connsiteX0" fmla="*/ 930854 w 930854"/>
              <a:gd name="connsiteY0" fmla="*/ 164874 h 496428"/>
              <a:gd name="connsiteX1" fmla="*/ 0 w 930854"/>
              <a:gd name="connsiteY1" fmla="*/ 496428 h 496428"/>
              <a:gd name="connsiteX0" fmla="*/ 962068 w 962068"/>
              <a:gd name="connsiteY0" fmla="*/ 188899 h 520453"/>
              <a:gd name="connsiteX1" fmla="*/ 31214 w 962068"/>
              <a:gd name="connsiteY1" fmla="*/ 520453 h 520453"/>
              <a:gd name="connsiteX0" fmla="*/ 403572 w 403572"/>
              <a:gd name="connsiteY0" fmla="*/ 186885 h 527185"/>
              <a:gd name="connsiteX1" fmla="*/ 145699 w 403572"/>
              <a:gd name="connsiteY1" fmla="*/ 527185 h 527185"/>
              <a:gd name="connsiteX0" fmla="*/ 304779 w 304779"/>
              <a:gd name="connsiteY0" fmla="*/ 35083 h 375383"/>
              <a:gd name="connsiteX1" fmla="*/ 46906 w 304779"/>
              <a:gd name="connsiteY1" fmla="*/ 375383 h 375383"/>
              <a:gd name="connsiteX0" fmla="*/ 304186 w 304186"/>
              <a:gd name="connsiteY0" fmla="*/ 28538 h 368838"/>
              <a:gd name="connsiteX1" fmla="*/ 46313 w 304186"/>
              <a:gd name="connsiteY1" fmla="*/ 368838 h 368838"/>
              <a:gd name="connsiteX0" fmla="*/ 294583 w 294583"/>
              <a:gd name="connsiteY0" fmla="*/ 26815 h 378048"/>
              <a:gd name="connsiteX1" fmla="*/ 47392 w 294583"/>
              <a:gd name="connsiteY1" fmla="*/ 378048 h 378048"/>
            </a:gdLst>
            <a:ahLst/>
            <a:cxnLst>
              <a:cxn ang="0">
                <a:pos x="connsiteX0" y="connsiteY0"/>
              </a:cxn>
              <a:cxn ang="0">
                <a:pos x="connsiteX1" y="connsiteY1"/>
              </a:cxn>
            </a:cxnLst>
            <a:rect l="l" t="t" r="r" b="b"/>
            <a:pathLst>
              <a:path w="294583" h="378048">
                <a:moveTo>
                  <a:pt x="294583" y="26815"/>
                </a:moveTo>
                <a:cubicBezTo>
                  <a:pt x="206018" y="-41815"/>
                  <a:pt x="-120829" y="3089"/>
                  <a:pt x="47392" y="378048"/>
                </a:cubicBezTo>
              </a:path>
            </a:pathLst>
          </a:custGeom>
          <a:noFill/>
          <a:ln w="41275" cap="rnd">
            <a:solidFill>
              <a:srgbClr val="D7191C"/>
            </a:solidFill>
            <a:round/>
            <a:headEnd type="none" w="sm" len="sm"/>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6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141" name="line 9">
            <a:extLst>
              <a:ext uri="{FF2B5EF4-FFF2-40B4-BE49-F238E27FC236}">
                <a16:creationId xmlns:a16="http://schemas.microsoft.com/office/drawing/2014/main" id="{6E77030A-DAA5-B199-AD2C-9BF11682BC07}"/>
              </a:ext>
            </a:extLst>
          </p:cNvPr>
          <p:cNvSpPr>
            <a:spLocks/>
          </p:cNvSpPr>
          <p:nvPr/>
        </p:nvSpPr>
        <p:spPr>
          <a:xfrm flipH="1">
            <a:off x="11326652" y="6025032"/>
            <a:ext cx="858644" cy="888979"/>
          </a:xfrm>
          <a:custGeom>
            <a:avLst/>
            <a:gdLst>
              <a:gd name="connsiteX0" fmla="*/ 0 w 4420571"/>
              <a:gd name="connsiteY0" fmla="*/ 0 h 664284"/>
              <a:gd name="connsiteX1" fmla="*/ 1304622 w 4420571"/>
              <a:gd name="connsiteY1" fmla="*/ 663959 h 664284"/>
              <a:gd name="connsiteX2" fmla="*/ 4420571 w 4420571"/>
              <a:gd name="connsiteY2" fmla="*/ 81539 h 664284"/>
              <a:gd name="connsiteX0" fmla="*/ 0 w 4659364"/>
              <a:gd name="connsiteY0" fmla="*/ 2541158 h 3205161"/>
              <a:gd name="connsiteX1" fmla="*/ 1304622 w 4659364"/>
              <a:gd name="connsiteY1" fmla="*/ 3205117 h 3205161"/>
              <a:gd name="connsiteX2" fmla="*/ 4659364 w 4659364"/>
              <a:gd name="connsiteY2" fmla="*/ 0 h 3205161"/>
              <a:gd name="connsiteX0" fmla="*/ 0 w 4659364"/>
              <a:gd name="connsiteY0" fmla="*/ 2541158 h 3205165"/>
              <a:gd name="connsiteX1" fmla="*/ 1304622 w 4659364"/>
              <a:gd name="connsiteY1" fmla="*/ 3205117 h 3205165"/>
              <a:gd name="connsiteX2" fmla="*/ 4659364 w 4659364"/>
              <a:gd name="connsiteY2" fmla="*/ 0 h 3205165"/>
              <a:gd name="connsiteX0" fmla="*/ 0 w 4583649"/>
              <a:gd name="connsiteY0" fmla="*/ 2958406 h 3207395"/>
              <a:gd name="connsiteX1" fmla="*/ 1228907 w 4583649"/>
              <a:gd name="connsiteY1" fmla="*/ 3205117 h 3207395"/>
              <a:gd name="connsiteX2" fmla="*/ 4583649 w 4583649"/>
              <a:gd name="connsiteY2" fmla="*/ 0 h 3207395"/>
              <a:gd name="connsiteX0" fmla="*/ 0 w 4583649"/>
              <a:gd name="connsiteY0" fmla="*/ 2958406 h 3093400"/>
              <a:gd name="connsiteX1" fmla="*/ 1193962 w 4583649"/>
              <a:gd name="connsiteY1" fmla="*/ 2930926 h 3093400"/>
              <a:gd name="connsiteX2" fmla="*/ 4583649 w 4583649"/>
              <a:gd name="connsiteY2" fmla="*/ 0 h 3093400"/>
              <a:gd name="connsiteX0" fmla="*/ 0 w 4583649"/>
              <a:gd name="connsiteY0" fmla="*/ 2958406 h 3130054"/>
              <a:gd name="connsiteX1" fmla="*/ 1193962 w 4583649"/>
              <a:gd name="connsiteY1" fmla="*/ 2930926 h 3130054"/>
              <a:gd name="connsiteX2" fmla="*/ 4583649 w 4583649"/>
              <a:gd name="connsiteY2" fmla="*/ 0 h 3130054"/>
              <a:gd name="connsiteX0" fmla="*/ 0 w 4583649"/>
              <a:gd name="connsiteY0" fmla="*/ 2958406 h 3126793"/>
              <a:gd name="connsiteX1" fmla="*/ 1193962 w 4583649"/>
              <a:gd name="connsiteY1" fmla="*/ 2930926 h 3126793"/>
              <a:gd name="connsiteX2" fmla="*/ 4583649 w 4583649"/>
              <a:gd name="connsiteY2" fmla="*/ 0 h 3126793"/>
              <a:gd name="connsiteX0" fmla="*/ 0 w 4583649"/>
              <a:gd name="connsiteY0" fmla="*/ 2958406 h 2958406"/>
              <a:gd name="connsiteX1" fmla="*/ 4583649 w 4583649"/>
              <a:gd name="connsiteY1" fmla="*/ 0 h 2958406"/>
              <a:gd name="connsiteX0" fmla="*/ 0 w 4583649"/>
              <a:gd name="connsiteY0" fmla="*/ 2958406 h 3091949"/>
              <a:gd name="connsiteX1" fmla="*/ 4583649 w 4583649"/>
              <a:gd name="connsiteY1" fmla="*/ 0 h 3091949"/>
              <a:gd name="connsiteX0" fmla="*/ 0 w 4583649"/>
              <a:gd name="connsiteY0" fmla="*/ 2958406 h 3064215"/>
              <a:gd name="connsiteX1" fmla="*/ 4583649 w 4583649"/>
              <a:gd name="connsiteY1" fmla="*/ 0 h 3064215"/>
              <a:gd name="connsiteX0" fmla="*/ 0 w 4583649"/>
              <a:gd name="connsiteY0" fmla="*/ 2958406 h 3110087"/>
              <a:gd name="connsiteX1" fmla="*/ 4583649 w 4583649"/>
              <a:gd name="connsiteY1" fmla="*/ 0 h 3110087"/>
              <a:gd name="connsiteX0" fmla="*/ 0 w 4478814"/>
              <a:gd name="connsiteY0" fmla="*/ 3041856 h 3190765"/>
              <a:gd name="connsiteX1" fmla="*/ 4478814 w 4478814"/>
              <a:gd name="connsiteY1" fmla="*/ 0 h 3190765"/>
              <a:gd name="connsiteX0" fmla="*/ 0 w 4478814"/>
              <a:gd name="connsiteY0" fmla="*/ 3041856 h 3041856"/>
              <a:gd name="connsiteX1" fmla="*/ 4478814 w 4478814"/>
              <a:gd name="connsiteY1" fmla="*/ 0 h 3041856"/>
              <a:gd name="connsiteX0" fmla="*/ 0 w 3383864"/>
              <a:gd name="connsiteY0" fmla="*/ 2368300 h 2368300"/>
              <a:gd name="connsiteX1" fmla="*/ 3383864 w 3383864"/>
              <a:gd name="connsiteY1" fmla="*/ 0 h 2368300"/>
              <a:gd name="connsiteX0" fmla="*/ 0 w 3383864"/>
              <a:gd name="connsiteY0" fmla="*/ 2371532 h 2371532"/>
              <a:gd name="connsiteX1" fmla="*/ 3383864 w 3383864"/>
              <a:gd name="connsiteY1" fmla="*/ 3232 h 2371532"/>
              <a:gd name="connsiteX0" fmla="*/ 0 w 3383864"/>
              <a:gd name="connsiteY0" fmla="*/ 2370453 h 2370453"/>
              <a:gd name="connsiteX1" fmla="*/ 3383864 w 3383864"/>
              <a:gd name="connsiteY1" fmla="*/ 2153 h 2370453"/>
              <a:gd name="connsiteX0" fmla="*/ 0 w 3267379"/>
              <a:gd name="connsiteY0" fmla="*/ 2364510 h 2364510"/>
              <a:gd name="connsiteX1" fmla="*/ 3267379 w 3267379"/>
              <a:gd name="connsiteY1" fmla="*/ 2171 h 2364510"/>
              <a:gd name="connsiteX0" fmla="*/ 0 w 3267379"/>
              <a:gd name="connsiteY0" fmla="*/ 2362339 h 2362339"/>
              <a:gd name="connsiteX1" fmla="*/ 3267379 w 3267379"/>
              <a:gd name="connsiteY1" fmla="*/ 0 h 2362339"/>
              <a:gd name="connsiteX0" fmla="*/ 0 w 4420572"/>
              <a:gd name="connsiteY0" fmla="*/ 398903 h 3246192"/>
              <a:gd name="connsiteX1" fmla="*/ 4420572 w 4420572"/>
              <a:gd name="connsiteY1" fmla="*/ 3246191 h 3246192"/>
              <a:gd name="connsiteX0" fmla="*/ 0 w 451144"/>
              <a:gd name="connsiteY0" fmla="*/ 474853 h 2392278"/>
              <a:gd name="connsiteX1" fmla="*/ 448465 w 451144"/>
              <a:gd name="connsiteY1" fmla="*/ 2392277 h 2392278"/>
              <a:gd name="connsiteX0" fmla="*/ 464709 w 913174"/>
              <a:gd name="connsiteY0" fmla="*/ 0 h 1917427"/>
              <a:gd name="connsiteX1" fmla="*/ 913174 w 913174"/>
              <a:gd name="connsiteY1" fmla="*/ 1917424 h 1917427"/>
              <a:gd name="connsiteX0" fmla="*/ 716121 w 716121"/>
              <a:gd name="connsiteY0" fmla="*/ 0 h 1345204"/>
              <a:gd name="connsiteX1" fmla="*/ 599638 w 716121"/>
              <a:gd name="connsiteY1" fmla="*/ 1345200 h 1345204"/>
              <a:gd name="connsiteX0" fmla="*/ 593719 w 593719"/>
              <a:gd name="connsiteY0" fmla="*/ 0 h 1345203"/>
              <a:gd name="connsiteX1" fmla="*/ 477236 w 593719"/>
              <a:gd name="connsiteY1" fmla="*/ 1345200 h 1345203"/>
              <a:gd name="connsiteX0" fmla="*/ 393664 w 393664"/>
              <a:gd name="connsiteY0" fmla="*/ 0 h 1345200"/>
              <a:gd name="connsiteX1" fmla="*/ 277181 w 393664"/>
              <a:gd name="connsiteY1" fmla="*/ 1345200 h 1345200"/>
              <a:gd name="connsiteX0" fmla="*/ 143909 w 813694"/>
              <a:gd name="connsiteY0" fmla="*/ 0 h 1673037"/>
              <a:gd name="connsiteX1" fmla="*/ 813694 w 813694"/>
              <a:gd name="connsiteY1" fmla="*/ 1673037 h 1673037"/>
              <a:gd name="connsiteX0" fmla="*/ 69624 w 1846007"/>
              <a:gd name="connsiteY0" fmla="*/ 0 h 1714761"/>
              <a:gd name="connsiteX1" fmla="*/ 1846007 w 1846007"/>
              <a:gd name="connsiteY1" fmla="*/ 1714761 h 1714761"/>
              <a:gd name="connsiteX0" fmla="*/ 0 w 1776383"/>
              <a:gd name="connsiteY0" fmla="*/ 858 h 1715619"/>
              <a:gd name="connsiteX1" fmla="*/ 1776383 w 1776383"/>
              <a:gd name="connsiteY1" fmla="*/ 1715619 h 1715619"/>
              <a:gd name="connsiteX0" fmla="*/ 0 w 1776383"/>
              <a:gd name="connsiteY0" fmla="*/ 517 h 1715278"/>
              <a:gd name="connsiteX1" fmla="*/ 1776383 w 1776383"/>
              <a:gd name="connsiteY1" fmla="*/ 1715278 h 1715278"/>
              <a:gd name="connsiteX0" fmla="*/ 0 w 1776383"/>
              <a:gd name="connsiteY0" fmla="*/ 0 h 1714761"/>
              <a:gd name="connsiteX1" fmla="*/ 1776383 w 1776383"/>
              <a:gd name="connsiteY1" fmla="*/ 1714761 h 1714761"/>
              <a:gd name="connsiteX0" fmla="*/ 0 w 1741438"/>
              <a:gd name="connsiteY0" fmla="*/ 0 h 1673037"/>
              <a:gd name="connsiteX1" fmla="*/ 1741438 w 1741438"/>
              <a:gd name="connsiteY1" fmla="*/ 1673037 h 1673037"/>
              <a:gd name="connsiteX0" fmla="*/ 0 w 1887044"/>
              <a:gd name="connsiteY0" fmla="*/ 0 h 1786290"/>
              <a:gd name="connsiteX1" fmla="*/ 1887044 w 1887044"/>
              <a:gd name="connsiteY1" fmla="*/ 1786290 h 1786290"/>
              <a:gd name="connsiteX0" fmla="*/ 0 w 1887044"/>
              <a:gd name="connsiteY0" fmla="*/ 0 h 1786290"/>
              <a:gd name="connsiteX1" fmla="*/ 1887044 w 1887044"/>
              <a:gd name="connsiteY1" fmla="*/ 1786290 h 1786290"/>
              <a:gd name="connsiteX0" fmla="*/ 0 w 2917928"/>
              <a:gd name="connsiteY0" fmla="*/ 0 h 916031"/>
              <a:gd name="connsiteX1" fmla="*/ 2917928 w 2917928"/>
              <a:gd name="connsiteY1" fmla="*/ 916031 h 916031"/>
              <a:gd name="connsiteX0" fmla="*/ 0 w 2917928"/>
              <a:gd name="connsiteY0" fmla="*/ 0 h 1003615"/>
              <a:gd name="connsiteX1" fmla="*/ 2917928 w 2917928"/>
              <a:gd name="connsiteY1" fmla="*/ 916031 h 1003615"/>
              <a:gd name="connsiteX0" fmla="*/ 0 w 2952873"/>
              <a:gd name="connsiteY0" fmla="*/ 0 h 1122443"/>
              <a:gd name="connsiteX1" fmla="*/ 2952873 w 2952873"/>
              <a:gd name="connsiteY1" fmla="*/ 1041205 h 1122443"/>
              <a:gd name="connsiteX0" fmla="*/ 0 w 2952873"/>
              <a:gd name="connsiteY0" fmla="*/ 70178 h 1174871"/>
              <a:gd name="connsiteX1" fmla="*/ 2952873 w 2952873"/>
              <a:gd name="connsiteY1" fmla="*/ 1111383 h 1174871"/>
              <a:gd name="connsiteX0" fmla="*/ 0 w 2952873"/>
              <a:gd name="connsiteY0" fmla="*/ 65244 h 1216661"/>
              <a:gd name="connsiteX1" fmla="*/ 2952873 w 2952873"/>
              <a:gd name="connsiteY1" fmla="*/ 1106449 h 1216661"/>
              <a:gd name="connsiteX0" fmla="*/ 0 w 2795620"/>
              <a:gd name="connsiteY0" fmla="*/ 60098 h 1405822"/>
              <a:gd name="connsiteX1" fmla="*/ 2795620 w 2795620"/>
              <a:gd name="connsiteY1" fmla="*/ 1303966 h 1405822"/>
              <a:gd name="connsiteX0" fmla="*/ 0 w 2795620"/>
              <a:gd name="connsiteY0" fmla="*/ 174256 h 1506679"/>
              <a:gd name="connsiteX1" fmla="*/ 2795620 w 2795620"/>
              <a:gd name="connsiteY1" fmla="*/ 1418124 h 1506679"/>
              <a:gd name="connsiteX0" fmla="*/ 0 w 1852098"/>
              <a:gd name="connsiteY0" fmla="*/ 251739 h 631713"/>
              <a:gd name="connsiteX1" fmla="*/ 1852098 w 1852098"/>
              <a:gd name="connsiteY1" fmla="*/ 500175 h 631713"/>
              <a:gd name="connsiteX0" fmla="*/ 0 w 1852098"/>
              <a:gd name="connsiteY0" fmla="*/ 194977 h 834207"/>
              <a:gd name="connsiteX1" fmla="*/ 1852098 w 1852098"/>
              <a:gd name="connsiteY1" fmla="*/ 443413 h 834207"/>
              <a:gd name="connsiteX0" fmla="*/ 0 w 2125836"/>
              <a:gd name="connsiteY0" fmla="*/ 138439 h 1846355"/>
              <a:gd name="connsiteX1" fmla="*/ 2125836 w 2125836"/>
              <a:gd name="connsiteY1" fmla="*/ 1561126 h 1846355"/>
              <a:gd name="connsiteX0" fmla="*/ 0 w 2125836"/>
              <a:gd name="connsiteY0" fmla="*/ 388093 h 1810780"/>
              <a:gd name="connsiteX1" fmla="*/ 2125836 w 2125836"/>
              <a:gd name="connsiteY1" fmla="*/ 1810780 h 1810780"/>
              <a:gd name="connsiteX0" fmla="*/ 0 w 3121775"/>
              <a:gd name="connsiteY0" fmla="*/ 190945 h 3270697"/>
              <a:gd name="connsiteX1" fmla="*/ 3121775 w 3121775"/>
              <a:gd name="connsiteY1" fmla="*/ 3270697 h 3270697"/>
              <a:gd name="connsiteX0" fmla="*/ 0 w 3121775"/>
              <a:gd name="connsiteY0" fmla="*/ 38963 h 3118715"/>
              <a:gd name="connsiteX1" fmla="*/ 3121775 w 3121775"/>
              <a:gd name="connsiteY1" fmla="*/ 3118715 h 3118715"/>
              <a:gd name="connsiteX0" fmla="*/ 0 w 3168368"/>
              <a:gd name="connsiteY0" fmla="*/ 37151 h 3218233"/>
              <a:gd name="connsiteX1" fmla="*/ 3168368 w 3168368"/>
              <a:gd name="connsiteY1" fmla="*/ 3218234 h 3218233"/>
              <a:gd name="connsiteX0" fmla="*/ 0 w 3389688"/>
              <a:gd name="connsiteY0" fmla="*/ 60998 h 2377784"/>
              <a:gd name="connsiteX1" fmla="*/ 3389688 w 3389688"/>
              <a:gd name="connsiteY1" fmla="*/ 2377784 h 2377784"/>
              <a:gd name="connsiteX0" fmla="*/ 0 w 3360567"/>
              <a:gd name="connsiteY0" fmla="*/ 59963 h 2400592"/>
              <a:gd name="connsiteX1" fmla="*/ 3360567 w 3360567"/>
              <a:gd name="connsiteY1" fmla="*/ 2400592 h 2400592"/>
              <a:gd name="connsiteX0" fmla="*/ 0 w 3360567"/>
              <a:gd name="connsiteY0" fmla="*/ 44384 h 2385013"/>
              <a:gd name="connsiteX1" fmla="*/ 3360567 w 3360567"/>
              <a:gd name="connsiteY1" fmla="*/ 2385013 h 2385013"/>
              <a:gd name="connsiteX0" fmla="*/ 0 w 3360567"/>
              <a:gd name="connsiteY0" fmla="*/ 3093 h 2343722"/>
              <a:gd name="connsiteX1" fmla="*/ 3360567 w 3360567"/>
              <a:gd name="connsiteY1" fmla="*/ 2343722 h 2343722"/>
              <a:gd name="connsiteX0" fmla="*/ 0 w 1735614"/>
              <a:gd name="connsiteY0" fmla="*/ 36623 h 1030142"/>
              <a:gd name="connsiteX1" fmla="*/ 1735614 w 1735614"/>
              <a:gd name="connsiteY1" fmla="*/ 1030142 h 1030142"/>
              <a:gd name="connsiteX0" fmla="*/ 0 w 1735614"/>
              <a:gd name="connsiteY0" fmla="*/ 77298 h 1070817"/>
              <a:gd name="connsiteX1" fmla="*/ 1735614 w 1735614"/>
              <a:gd name="connsiteY1" fmla="*/ 1070817 h 1070817"/>
              <a:gd name="connsiteX0" fmla="*/ 0 w 1735614"/>
              <a:gd name="connsiteY0" fmla="*/ 18809 h 1012328"/>
              <a:gd name="connsiteX1" fmla="*/ 1735614 w 1735614"/>
              <a:gd name="connsiteY1" fmla="*/ 1012328 h 1012328"/>
              <a:gd name="connsiteX0" fmla="*/ 0 w 1825169"/>
              <a:gd name="connsiteY0" fmla="*/ 20719 h 908113"/>
              <a:gd name="connsiteX1" fmla="*/ 1825169 w 1825169"/>
              <a:gd name="connsiteY1" fmla="*/ 908113 h 908113"/>
              <a:gd name="connsiteX0" fmla="*/ 0 w 1825169"/>
              <a:gd name="connsiteY0" fmla="*/ 15114 h 936864"/>
              <a:gd name="connsiteX1" fmla="*/ 1825169 w 1825169"/>
              <a:gd name="connsiteY1" fmla="*/ 902508 h 936864"/>
              <a:gd name="connsiteX0" fmla="*/ 0 w 1825169"/>
              <a:gd name="connsiteY0" fmla="*/ 6468 h 929683"/>
              <a:gd name="connsiteX1" fmla="*/ 1825169 w 1825169"/>
              <a:gd name="connsiteY1" fmla="*/ 893862 h 929683"/>
              <a:gd name="connsiteX0" fmla="*/ 0 w 1881730"/>
              <a:gd name="connsiteY0" fmla="*/ 6612 h 901627"/>
              <a:gd name="connsiteX1" fmla="*/ 1881730 w 1881730"/>
              <a:gd name="connsiteY1" fmla="*/ 865062 h 901627"/>
              <a:gd name="connsiteX0" fmla="*/ 0 w 1821174"/>
              <a:gd name="connsiteY0" fmla="*/ 164139 h 164140"/>
              <a:gd name="connsiteX1" fmla="*/ 1821174 w 1821174"/>
              <a:gd name="connsiteY1" fmla="*/ 0 h 164140"/>
              <a:gd name="connsiteX0" fmla="*/ 0 w 1821174"/>
              <a:gd name="connsiteY0" fmla="*/ 164139 h 332094"/>
              <a:gd name="connsiteX1" fmla="*/ 1821174 w 1821174"/>
              <a:gd name="connsiteY1" fmla="*/ 0 h 332094"/>
              <a:gd name="connsiteX0" fmla="*/ 0 w 1821174"/>
              <a:gd name="connsiteY0" fmla="*/ 164139 h 387813"/>
              <a:gd name="connsiteX1" fmla="*/ 1821174 w 1821174"/>
              <a:gd name="connsiteY1" fmla="*/ 0 h 387813"/>
              <a:gd name="connsiteX0" fmla="*/ 0 w 1821174"/>
              <a:gd name="connsiteY0" fmla="*/ 164139 h 313418"/>
              <a:gd name="connsiteX1" fmla="*/ 1821174 w 1821174"/>
              <a:gd name="connsiteY1" fmla="*/ 0 h 313418"/>
              <a:gd name="connsiteX0" fmla="*/ 0 w 2281402"/>
              <a:gd name="connsiteY0" fmla="*/ 0 h 711746"/>
              <a:gd name="connsiteX1" fmla="*/ 2281402 w 2281402"/>
              <a:gd name="connsiteY1" fmla="*/ 560971 h 711746"/>
              <a:gd name="connsiteX0" fmla="*/ 0 w 2911188"/>
              <a:gd name="connsiteY0" fmla="*/ 1354064 h 1360383"/>
              <a:gd name="connsiteX1" fmla="*/ 2911188 w 2911188"/>
              <a:gd name="connsiteY1" fmla="*/ 0 h 1360383"/>
              <a:gd name="connsiteX0" fmla="*/ 0 w 2911188"/>
              <a:gd name="connsiteY0" fmla="*/ 1354064 h 1354064"/>
              <a:gd name="connsiteX1" fmla="*/ 2911188 w 2911188"/>
              <a:gd name="connsiteY1" fmla="*/ 0 h 1354064"/>
              <a:gd name="connsiteX0" fmla="*/ 0 w 2911188"/>
              <a:gd name="connsiteY0" fmla="*/ 1488383 h 1488383"/>
              <a:gd name="connsiteX1" fmla="*/ 2911188 w 2911188"/>
              <a:gd name="connsiteY1" fmla="*/ 134319 h 1488383"/>
              <a:gd name="connsiteX0" fmla="*/ 0 w 2911188"/>
              <a:gd name="connsiteY0" fmla="*/ 1395022 h 1395022"/>
              <a:gd name="connsiteX1" fmla="*/ 2911188 w 2911188"/>
              <a:gd name="connsiteY1" fmla="*/ 40958 h 1395022"/>
              <a:gd name="connsiteX0" fmla="*/ 0 w 2911188"/>
              <a:gd name="connsiteY0" fmla="*/ 1378967 h 1378967"/>
              <a:gd name="connsiteX1" fmla="*/ 2911188 w 2911188"/>
              <a:gd name="connsiteY1" fmla="*/ 24903 h 1378967"/>
              <a:gd name="connsiteX0" fmla="*/ 0 w 3141302"/>
              <a:gd name="connsiteY0" fmla="*/ 1033097 h 1033097"/>
              <a:gd name="connsiteX1" fmla="*/ 3141302 w 3141302"/>
              <a:gd name="connsiteY1" fmla="*/ 292587 h 1033097"/>
              <a:gd name="connsiteX0" fmla="*/ 0 w 1893843"/>
              <a:gd name="connsiteY0" fmla="*/ 1818878 h 1818879"/>
              <a:gd name="connsiteX1" fmla="*/ 1893843 w 1893843"/>
              <a:gd name="connsiteY1" fmla="*/ 0 h 1818879"/>
              <a:gd name="connsiteX0" fmla="*/ 0 w 1893843"/>
              <a:gd name="connsiteY0" fmla="*/ 1818878 h 1818878"/>
              <a:gd name="connsiteX1" fmla="*/ 1893843 w 1893843"/>
              <a:gd name="connsiteY1" fmla="*/ 0 h 1818878"/>
              <a:gd name="connsiteX0" fmla="*/ 0 w 1893843"/>
              <a:gd name="connsiteY0" fmla="*/ 1818878 h 1818878"/>
              <a:gd name="connsiteX1" fmla="*/ 1893843 w 1893843"/>
              <a:gd name="connsiteY1" fmla="*/ 0 h 1818878"/>
              <a:gd name="connsiteX0" fmla="*/ 0 w 1828168"/>
              <a:gd name="connsiteY0" fmla="*/ 1813708 h 1813708"/>
              <a:gd name="connsiteX1" fmla="*/ 1828168 w 1828168"/>
              <a:gd name="connsiteY1" fmla="*/ 0 h 1813708"/>
              <a:gd name="connsiteX0" fmla="*/ 0 w 1831890"/>
              <a:gd name="connsiteY0" fmla="*/ 1813708 h 1813708"/>
              <a:gd name="connsiteX1" fmla="*/ 1828168 w 1831890"/>
              <a:gd name="connsiteY1" fmla="*/ 0 h 1813708"/>
              <a:gd name="connsiteX0" fmla="*/ 0 w 1830318"/>
              <a:gd name="connsiteY0" fmla="*/ 1813708 h 1813708"/>
              <a:gd name="connsiteX1" fmla="*/ 1828168 w 1830318"/>
              <a:gd name="connsiteY1" fmla="*/ 0 h 1813708"/>
              <a:gd name="connsiteX0" fmla="*/ 0 w 1828168"/>
              <a:gd name="connsiteY0" fmla="*/ 1813708 h 1813708"/>
              <a:gd name="connsiteX1" fmla="*/ 1828168 w 1828168"/>
              <a:gd name="connsiteY1" fmla="*/ 0 h 1813708"/>
              <a:gd name="connsiteX0" fmla="*/ 0 w 98760"/>
              <a:gd name="connsiteY0" fmla="*/ 3190321 h 3190321"/>
              <a:gd name="connsiteX1" fmla="*/ 98760 w 98760"/>
              <a:gd name="connsiteY1" fmla="*/ 0 h 3190321"/>
              <a:gd name="connsiteX0" fmla="*/ 3330629 w 3331115"/>
              <a:gd name="connsiteY0" fmla="*/ 4193960 h 4193960"/>
              <a:gd name="connsiteX1" fmla="*/ 3702 w 3331115"/>
              <a:gd name="connsiteY1" fmla="*/ 0 h 4193960"/>
              <a:gd name="connsiteX0" fmla="*/ 3331208 w 3331208"/>
              <a:gd name="connsiteY0" fmla="*/ 4193960 h 4193960"/>
              <a:gd name="connsiteX1" fmla="*/ 4281 w 3331208"/>
              <a:gd name="connsiteY1" fmla="*/ 0 h 4193960"/>
              <a:gd name="connsiteX0" fmla="*/ 3326927 w 3326927"/>
              <a:gd name="connsiteY0" fmla="*/ 4202854 h 4202854"/>
              <a:gd name="connsiteX1" fmla="*/ 0 w 3326927"/>
              <a:gd name="connsiteY1" fmla="*/ 8894 h 4202854"/>
              <a:gd name="connsiteX0" fmla="*/ 3326927 w 3326927"/>
              <a:gd name="connsiteY0" fmla="*/ 4205959 h 4205959"/>
              <a:gd name="connsiteX1" fmla="*/ 0 w 3326927"/>
              <a:gd name="connsiteY1" fmla="*/ 11999 h 4205959"/>
              <a:gd name="connsiteX0" fmla="*/ 3161274 w 3161274"/>
              <a:gd name="connsiteY0" fmla="*/ 4334359 h 4334359"/>
              <a:gd name="connsiteX1" fmla="*/ 0 w 3161274"/>
              <a:gd name="connsiteY1" fmla="*/ 11553 h 4334359"/>
              <a:gd name="connsiteX0" fmla="*/ 4725031 w 4725031"/>
              <a:gd name="connsiteY0" fmla="*/ 4672397 h 4672397"/>
              <a:gd name="connsiteX1" fmla="*/ 0 w 4725031"/>
              <a:gd name="connsiteY1" fmla="*/ 10523 h 4672397"/>
              <a:gd name="connsiteX0" fmla="*/ 4725031 w 4725031"/>
              <a:gd name="connsiteY0" fmla="*/ 4661874 h 4661874"/>
              <a:gd name="connsiteX1" fmla="*/ 0 w 4725031"/>
              <a:gd name="connsiteY1" fmla="*/ 0 h 4661874"/>
              <a:gd name="connsiteX0" fmla="*/ 4758161 w 4758161"/>
              <a:gd name="connsiteY0" fmla="*/ 4621186 h 4621186"/>
              <a:gd name="connsiteX1" fmla="*/ 0 w 4758161"/>
              <a:gd name="connsiteY1" fmla="*/ 0 h 4621186"/>
              <a:gd name="connsiteX0" fmla="*/ 4731657 w 4731657"/>
              <a:gd name="connsiteY0" fmla="*/ 3820988 h 3820988"/>
              <a:gd name="connsiteX1" fmla="*/ 0 w 4731657"/>
              <a:gd name="connsiteY1" fmla="*/ 0 h 3820988"/>
              <a:gd name="connsiteX0" fmla="*/ 4731657 w 4731657"/>
              <a:gd name="connsiteY0" fmla="*/ 3820988 h 3820988"/>
              <a:gd name="connsiteX1" fmla="*/ 0 w 4731657"/>
              <a:gd name="connsiteY1" fmla="*/ 0 h 3820988"/>
              <a:gd name="connsiteX0" fmla="*/ 4685275 w 4685275"/>
              <a:gd name="connsiteY0" fmla="*/ 3759956 h 3759956"/>
              <a:gd name="connsiteX1" fmla="*/ 0 w 4685275"/>
              <a:gd name="connsiteY1" fmla="*/ 0 h 3759956"/>
              <a:gd name="connsiteX0" fmla="*/ 4764788 w 4764788"/>
              <a:gd name="connsiteY0" fmla="*/ 3895583 h 3895583"/>
              <a:gd name="connsiteX1" fmla="*/ 0 w 4764788"/>
              <a:gd name="connsiteY1" fmla="*/ 0 h 3895583"/>
              <a:gd name="connsiteX0" fmla="*/ 4764788 w 4764788"/>
              <a:gd name="connsiteY0" fmla="*/ 3895583 h 3895583"/>
              <a:gd name="connsiteX1" fmla="*/ 0 w 4764788"/>
              <a:gd name="connsiteY1" fmla="*/ 0 h 3895583"/>
              <a:gd name="connsiteX0" fmla="*/ 4566006 w 4566006"/>
              <a:gd name="connsiteY0" fmla="*/ 312372 h 1308444"/>
              <a:gd name="connsiteX1" fmla="*/ 0 w 4566006"/>
              <a:gd name="connsiteY1" fmla="*/ 1285794 h 1308444"/>
              <a:gd name="connsiteX0" fmla="*/ 4566006 w 4566006"/>
              <a:gd name="connsiteY0" fmla="*/ 127986 h 1129758"/>
              <a:gd name="connsiteX1" fmla="*/ 0 w 4566006"/>
              <a:gd name="connsiteY1" fmla="*/ 1101408 h 1129758"/>
              <a:gd name="connsiteX0" fmla="*/ 4566006 w 4566006"/>
              <a:gd name="connsiteY0" fmla="*/ 114911 h 1179223"/>
              <a:gd name="connsiteX1" fmla="*/ 0 w 4566006"/>
              <a:gd name="connsiteY1" fmla="*/ 1088333 h 1179223"/>
              <a:gd name="connsiteX0" fmla="*/ 4566006 w 4566006"/>
              <a:gd name="connsiteY0" fmla="*/ 160813 h 1220135"/>
              <a:gd name="connsiteX1" fmla="*/ 0 w 4566006"/>
              <a:gd name="connsiteY1" fmla="*/ 1134235 h 1220135"/>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836978 w 4836978"/>
              <a:gd name="connsiteY0" fmla="*/ 1604251 h 1604251"/>
              <a:gd name="connsiteX1" fmla="*/ 0 w 4836978"/>
              <a:gd name="connsiteY1" fmla="*/ 0 h 1604251"/>
              <a:gd name="connsiteX0" fmla="*/ 4836978 w 4836978"/>
              <a:gd name="connsiteY0" fmla="*/ 1604251 h 1604251"/>
              <a:gd name="connsiteX1" fmla="*/ 0 w 4836978"/>
              <a:gd name="connsiteY1" fmla="*/ 0 h 1604251"/>
              <a:gd name="connsiteX0" fmla="*/ 4855451 w 4855451"/>
              <a:gd name="connsiteY0" fmla="*/ 1434102 h 1434102"/>
              <a:gd name="connsiteX1" fmla="*/ 0 w 4855451"/>
              <a:gd name="connsiteY1" fmla="*/ 0 h 1434102"/>
              <a:gd name="connsiteX0" fmla="*/ 4869306 w 4869306"/>
              <a:gd name="connsiteY0" fmla="*/ 1462460 h 1462460"/>
              <a:gd name="connsiteX1" fmla="*/ 0 w 4869306"/>
              <a:gd name="connsiteY1" fmla="*/ 0 h 1462460"/>
              <a:gd name="connsiteX0" fmla="*/ 4998615 w 4998615"/>
              <a:gd name="connsiteY0" fmla="*/ 1358479 h 1358479"/>
              <a:gd name="connsiteX1" fmla="*/ 0 w 4998615"/>
              <a:gd name="connsiteY1" fmla="*/ 0 h 1358479"/>
              <a:gd name="connsiteX0" fmla="*/ 4998615 w 4998615"/>
              <a:gd name="connsiteY0" fmla="*/ 1358479 h 1358479"/>
              <a:gd name="connsiteX1" fmla="*/ 0 w 4998615"/>
              <a:gd name="connsiteY1" fmla="*/ 0 h 1358479"/>
              <a:gd name="connsiteX0" fmla="*/ 5025120 w 5025120"/>
              <a:gd name="connsiteY0" fmla="*/ 1399166 h 1399166"/>
              <a:gd name="connsiteX1" fmla="*/ 0 w 5025120"/>
              <a:gd name="connsiteY1" fmla="*/ 0 h 1399166"/>
              <a:gd name="connsiteX0" fmla="*/ 5047207 w 5047207"/>
              <a:gd name="connsiteY0" fmla="*/ 1408208 h 1408208"/>
              <a:gd name="connsiteX1" fmla="*/ 0 w 5047207"/>
              <a:gd name="connsiteY1" fmla="*/ 0 h 1408208"/>
              <a:gd name="connsiteX0" fmla="*/ 5047207 w 5047207"/>
              <a:gd name="connsiteY0" fmla="*/ 1408208 h 1408208"/>
              <a:gd name="connsiteX1" fmla="*/ 0 w 5047207"/>
              <a:gd name="connsiteY1" fmla="*/ 0 h 1408208"/>
              <a:gd name="connsiteX0" fmla="*/ 5038373 w 5038373"/>
              <a:gd name="connsiteY0" fmla="*/ 1444375 h 1444375"/>
              <a:gd name="connsiteX1" fmla="*/ 0 w 5038373"/>
              <a:gd name="connsiteY1" fmla="*/ 0 h 1444375"/>
              <a:gd name="connsiteX0" fmla="*/ 4889083 w 4889083"/>
              <a:gd name="connsiteY0" fmla="*/ 1200870 h 1200870"/>
              <a:gd name="connsiteX1" fmla="*/ 0 w 4889083"/>
              <a:gd name="connsiteY1" fmla="*/ 0 h 1200870"/>
              <a:gd name="connsiteX0" fmla="*/ 1077527 w 1077527"/>
              <a:gd name="connsiteY0" fmla="*/ 189162 h 493850"/>
              <a:gd name="connsiteX1" fmla="*/ 0 w 1077527"/>
              <a:gd name="connsiteY1" fmla="*/ 158073 h 493850"/>
              <a:gd name="connsiteX0" fmla="*/ 1077527 w 1077527"/>
              <a:gd name="connsiteY0" fmla="*/ 396715 h 396715"/>
              <a:gd name="connsiteX1" fmla="*/ 0 w 1077527"/>
              <a:gd name="connsiteY1" fmla="*/ 365626 h 396715"/>
              <a:gd name="connsiteX0" fmla="*/ 1077527 w 1077527"/>
              <a:gd name="connsiteY0" fmla="*/ 383246 h 383246"/>
              <a:gd name="connsiteX1" fmla="*/ 0 w 1077527"/>
              <a:gd name="connsiteY1" fmla="*/ 352157 h 383246"/>
              <a:gd name="connsiteX0" fmla="*/ 1077527 w 1077527"/>
              <a:gd name="connsiteY0" fmla="*/ 280147 h 280147"/>
              <a:gd name="connsiteX1" fmla="*/ 0 w 1077527"/>
              <a:gd name="connsiteY1" fmla="*/ 249058 h 280147"/>
              <a:gd name="connsiteX0" fmla="*/ 1077527 w 1077527"/>
              <a:gd name="connsiteY0" fmla="*/ 250051 h 250051"/>
              <a:gd name="connsiteX1" fmla="*/ 0 w 1077527"/>
              <a:gd name="connsiteY1" fmla="*/ 218962 h 250051"/>
              <a:gd name="connsiteX0" fmla="*/ 1077527 w 1077527"/>
              <a:gd name="connsiteY0" fmla="*/ 213586 h 287607"/>
              <a:gd name="connsiteX1" fmla="*/ 0 w 1077527"/>
              <a:gd name="connsiteY1" fmla="*/ 287607 h 287607"/>
              <a:gd name="connsiteX0" fmla="*/ 1067587 w 1067587"/>
              <a:gd name="connsiteY0" fmla="*/ 240938 h 240938"/>
              <a:gd name="connsiteX1" fmla="*/ 0 w 1067587"/>
              <a:gd name="connsiteY1" fmla="*/ 233583 h 240938"/>
              <a:gd name="connsiteX0" fmla="*/ 1067587 w 1067587"/>
              <a:gd name="connsiteY0" fmla="*/ 260056 h 260056"/>
              <a:gd name="connsiteX1" fmla="*/ 0 w 1067587"/>
              <a:gd name="connsiteY1" fmla="*/ 252701 h 260056"/>
              <a:gd name="connsiteX0" fmla="*/ 448017 w 448017"/>
              <a:gd name="connsiteY0" fmla="*/ 172522 h 464718"/>
              <a:gd name="connsiteX1" fmla="*/ 0 w 448017"/>
              <a:gd name="connsiteY1" fmla="*/ 464718 h 464718"/>
              <a:gd name="connsiteX0" fmla="*/ 448017 w 448017"/>
              <a:gd name="connsiteY0" fmla="*/ 155260 h 447456"/>
              <a:gd name="connsiteX1" fmla="*/ 0 w 448017"/>
              <a:gd name="connsiteY1" fmla="*/ 447456 h 447456"/>
              <a:gd name="connsiteX0" fmla="*/ 448017 w 448017"/>
              <a:gd name="connsiteY0" fmla="*/ 0 h 292196"/>
              <a:gd name="connsiteX1" fmla="*/ 0 w 448017"/>
              <a:gd name="connsiteY1" fmla="*/ 292196 h 292196"/>
              <a:gd name="connsiteX0" fmla="*/ 394606 w 394606"/>
              <a:gd name="connsiteY0" fmla="*/ 0 h 375283"/>
              <a:gd name="connsiteX1" fmla="*/ 0 w 394606"/>
              <a:gd name="connsiteY1" fmla="*/ 375283 h 375283"/>
              <a:gd name="connsiteX0" fmla="*/ 394606 w 403050"/>
              <a:gd name="connsiteY0" fmla="*/ 0 h 375283"/>
              <a:gd name="connsiteX1" fmla="*/ 0 w 403050"/>
              <a:gd name="connsiteY1" fmla="*/ 375283 h 375283"/>
              <a:gd name="connsiteX0" fmla="*/ 420244 w 428215"/>
              <a:gd name="connsiteY0" fmla="*/ 0 h 362164"/>
              <a:gd name="connsiteX1" fmla="*/ 0 w 428215"/>
              <a:gd name="connsiteY1" fmla="*/ 362164 h 362164"/>
              <a:gd name="connsiteX0" fmla="*/ 420244 w 429322"/>
              <a:gd name="connsiteY0" fmla="*/ 0 h 362164"/>
              <a:gd name="connsiteX1" fmla="*/ 0 w 429322"/>
              <a:gd name="connsiteY1" fmla="*/ 362164 h 362164"/>
            </a:gdLst>
            <a:ahLst/>
            <a:cxnLst>
              <a:cxn ang="0">
                <a:pos x="connsiteX0" y="connsiteY0"/>
              </a:cxn>
              <a:cxn ang="0">
                <a:pos x="connsiteX1" y="connsiteY1"/>
              </a:cxn>
            </a:cxnLst>
            <a:rect l="l" t="t" r="r" b="b"/>
            <a:pathLst>
              <a:path w="429322" h="362164">
                <a:moveTo>
                  <a:pt x="420244" y="0"/>
                </a:moveTo>
                <a:cubicBezTo>
                  <a:pt x="489775" y="268092"/>
                  <a:pt x="141565" y="35309"/>
                  <a:pt x="0" y="362164"/>
                </a:cubicBezTo>
              </a:path>
            </a:pathLst>
          </a:custGeom>
          <a:noFill/>
          <a:ln w="41275" cap="rnd">
            <a:solidFill>
              <a:srgbClr val="D7191C"/>
            </a:solidFill>
            <a:round/>
            <a:headEnd type="triangle" w="lg" len="lg"/>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6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142" name="line 10">
            <a:extLst>
              <a:ext uri="{FF2B5EF4-FFF2-40B4-BE49-F238E27FC236}">
                <a16:creationId xmlns:a16="http://schemas.microsoft.com/office/drawing/2014/main" id="{9EEA4E3E-6074-0EE8-EC7A-FB4008049A5C}"/>
              </a:ext>
            </a:extLst>
          </p:cNvPr>
          <p:cNvSpPr>
            <a:spLocks/>
          </p:cNvSpPr>
          <p:nvPr/>
        </p:nvSpPr>
        <p:spPr>
          <a:xfrm>
            <a:off x="11295579" y="5987423"/>
            <a:ext cx="846118" cy="1017789"/>
          </a:xfrm>
          <a:custGeom>
            <a:avLst/>
            <a:gdLst>
              <a:gd name="connsiteX0" fmla="*/ 0 w 4420571"/>
              <a:gd name="connsiteY0" fmla="*/ 0 h 664284"/>
              <a:gd name="connsiteX1" fmla="*/ 1304622 w 4420571"/>
              <a:gd name="connsiteY1" fmla="*/ 663959 h 664284"/>
              <a:gd name="connsiteX2" fmla="*/ 4420571 w 4420571"/>
              <a:gd name="connsiteY2" fmla="*/ 81539 h 664284"/>
              <a:gd name="connsiteX0" fmla="*/ 0 w 4659364"/>
              <a:gd name="connsiteY0" fmla="*/ 2541158 h 3205161"/>
              <a:gd name="connsiteX1" fmla="*/ 1304622 w 4659364"/>
              <a:gd name="connsiteY1" fmla="*/ 3205117 h 3205161"/>
              <a:gd name="connsiteX2" fmla="*/ 4659364 w 4659364"/>
              <a:gd name="connsiteY2" fmla="*/ 0 h 3205161"/>
              <a:gd name="connsiteX0" fmla="*/ 0 w 4659364"/>
              <a:gd name="connsiteY0" fmla="*/ 2541158 h 3205165"/>
              <a:gd name="connsiteX1" fmla="*/ 1304622 w 4659364"/>
              <a:gd name="connsiteY1" fmla="*/ 3205117 h 3205165"/>
              <a:gd name="connsiteX2" fmla="*/ 4659364 w 4659364"/>
              <a:gd name="connsiteY2" fmla="*/ 0 h 3205165"/>
              <a:gd name="connsiteX0" fmla="*/ 0 w 4583649"/>
              <a:gd name="connsiteY0" fmla="*/ 2958406 h 3207395"/>
              <a:gd name="connsiteX1" fmla="*/ 1228907 w 4583649"/>
              <a:gd name="connsiteY1" fmla="*/ 3205117 h 3207395"/>
              <a:gd name="connsiteX2" fmla="*/ 4583649 w 4583649"/>
              <a:gd name="connsiteY2" fmla="*/ 0 h 3207395"/>
              <a:gd name="connsiteX0" fmla="*/ 0 w 4583649"/>
              <a:gd name="connsiteY0" fmla="*/ 2958406 h 3093400"/>
              <a:gd name="connsiteX1" fmla="*/ 1193962 w 4583649"/>
              <a:gd name="connsiteY1" fmla="*/ 2930926 h 3093400"/>
              <a:gd name="connsiteX2" fmla="*/ 4583649 w 4583649"/>
              <a:gd name="connsiteY2" fmla="*/ 0 h 3093400"/>
              <a:gd name="connsiteX0" fmla="*/ 0 w 4583649"/>
              <a:gd name="connsiteY0" fmla="*/ 2958406 h 3130054"/>
              <a:gd name="connsiteX1" fmla="*/ 1193962 w 4583649"/>
              <a:gd name="connsiteY1" fmla="*/ 2930926 h 3130054"/>
              <a:gd name="connsiteX2" fmla="*/ 4583649 w 4583649"/>
              <a:gd name="connsiteY2" fmla="*/ 0 h 3130054"/>
              <a:gd name="connsiteX0" fmla="*/ 0 w 4583649"/>
              <a:gd name="connsiteY0" fmla="*/ 2958406 h 3126793"/>
              <a:gd name="connsiteX1" fmla="*/ 1193962 w 4583649"/>
              <a:gd name="connsiteY1" fmla="*/ 2930926 h 3126793"/>
              <a:gd name="connsiteX2" fmla="*/ 4583649 w 4583649"/>
              <a:gd name="connsiteY2" fmla="*/ 0 h 3126793"/>
              <a:gd name="connsiteX0" fmla="*/ 0 w 4583649"/>
              <a:gd name="connsiteY0" fmla="*/ 2958406 h 2958406"/>
              <a:gd name="connsiteX1" fmla="*/ 4583649 w 4583649"/>
              <a:gd name="connsiteY1" fmla="*/ 0 h 2958406"/>
              <a:gd name="connsiteX0" fmla="*/ 0 w 4583649"/>
              <a:gd name="connsiteY0" fmla="*/ 2958406 h 3091949"/>
              <a:gd name="connsiteX1" fmla="*/ 4583649 w 4583649"/>
              <a:gd name="connsiteY1" fmla="*/ 0 h 3091949"/>
              <a:gd name="connsiteX0" fmla="*/ 0 w 4583649"/>
              <a:gd name="connsiteY0" fmla="*/ 2958406 h 3064215"/>
              <a:gd name="connsiteX1" fmla="*/ 4583649 w 4583649"/>
              <a:gd name="connsiteY1" fmla="*/ 0 h 3064215"/>
              <a:gd name="connsiteX0" fmla="*/ 0 w 4583649"/>
              <a:gd name="connsiteY0" fmla="*/ 2958406 h 3110087"/>
              <a:gd name="connsiteX1" fmla="*/ 4583649 w 4583649"/>
              <a:gd name="connsiteY1" fmla="*/ 0 h 3110087"/>
              <a:gd name="connsiteX0" fmla="*/ 0 w 4478814"/>
              <a:gd name="connsiteY0" fmla="*/ 3041856 h 3190765"/>
              <a:gd name="connsiteX1" fmla="*/ 4478814 w 4478814"/>
              <a:gd name="connsiteY1" fmla="*/ 0 h 3190765"/>
              <a:gd name="connsiteX0" fmla="*/ 0 w 4478814"/>
              <a:gd name="connsiteY0" fmla="*/ 3041856 h 3041856"/>
              <a:gd name="connsiteX1" fmla="*/ 4478814 w 4478814"/>
              <a:gd name="connsiteY1" fmla="*/ 0 h 3041856"/>
              <a:gd name="connsiteX0" fmla="*/ 0 w 3383864"/>
              <a:gd name="connsiteY0" fmla="*/ 2368300 h 2368300"/>
              <a:gd name="connsiteX1" fmla="*/ 3383864 w 3383864"/>
              <a:gd name="connsiteY1" fmla="*/ 0 h 2368300"/>
              <a:gd name="connsiteX0" fmla="*/ 0 w 3383864"/>
              <a:gd name="connsiteY0" fmla="*/ 2371532 h 2371532"/>
              <a:gd name="connsiteX1" fmla="*/ 3383864 w 3383864"/>
              <a:gd name="connsiteY1" fmla="*/ 3232 h 2371532"/>
              <a:gd name="connsiteX0" fmla="*/ 0 w 3383864"/>
              <a:gd name="connsiteY0" fmla="*/ 2370453 h 2370453"/>
              <a:gd name="connsiteX1" fmla="*/ 3383864 w 3383864"/>
              <a:gd name="connsiteY1" fmla="*/ 2153 h 2370453"/>
              <a:gd name="connsiteX0" fmla="*/ 0 w 3267379"/>
              <a:gd name="connsiteY0" fmla="*/ 2364510 h 2364510"/>
              <a:gd name="connsiteX1" fmla="*/ 3267379 w 3267379"/>
              <a:gd name="connsiteY1" fmla="*/ 2171 h 2364510"/>
              <a:gd name="connsiteX0" fmla="*/ 0 w 3267379"/>
              <a:gd name="connsiteY0" fmla="*/ 2362339 h 2362339"/>
              <a:gd name="connsiteX1" fmla="*/ 3267379 w 3267379"/>
              <a:gd name="connsiteY1" fmla="*/ 0 h 2362339"/>
              <a:gd name="connsiteX0" fmla="*/ 0 w 4420572"/>
              <a:gd name="connsiteY0" fmla="*/ 398903 h 3246192"/>
              <a:gd name="connsiteX1" fmla="*/ 4420572 w 4420572"/>
              <a:gd name="connsiteY1" fmla="*/ 3246191 h 3246192"/>
              <a:gd name="connsiteX0" fmla="*/ 0 w 451144"/>
              <a:gd name="connsiteY0" fmla="*/ 474853 h 2392278"/>
              <a:gd name="connsiteX1" fmla="*/ 448465 w 451144"/>
              <a:gd name="connsiteY1" fmla="*/ 2392277 h 2392278"/>
              <a:gd name="connsiteX0" fmla="*/ 464709 w 913174"/>
              <a:gd name="connsiteY0" fmla="*/ 0 h 1917427"/>
              <a:gd name="connsiteX1" fmla="*/ 913174 w 913174"/>
              <a:gd name="connsiteY1" fmla="*/ 1917424 h 1917427"/>
              <a:gd name="connsiteX0" fmla="*/ 716121 w 716121"/>
              <a:gd name="connsiteY0" fmla="*/ 0 h 1345204"/>
              <a:gd name="connsiteX1" fmla="*/ 599638 w 716121"/>
              <a:gd name="connsiteY1" fmla="*/ 1345200 h 1345204"/>
              <a:gd name="connsiteX0" fmla="*/ 593719 w 593719"/>
              <a:gd name="connsiteY0" fmla="*/ 0 h 1345203"/>
              <a:gd name="connsiteX1" fmla="*/ 477236 w 593719"/>
              <a:gd name="connsiteY1" fmla="*/ 1345200 h 1345203"/>
              <a:gd name="connsiteX0" fmla="*/ 393664 w 393664"/>
              <a:gd name="connsiteY0" fmla="*/ 0 h 1345200"/>
              <a:gd name="connsiteX1" fmla="*/ 277181 w 393664"/>
              <a:gd name="connsiteY1" fmla="*/ 1345200 h 1345200"/>
              <a:gd name="connsiteX0" fmla="*/ 143909 w 813694"/>
              <a:gd name="connsiteY0" fmla="*/ 0 h 1673037"/>
              <a:gd name="connsiteX1" fmla="*/ 813694 w 813694"/>
              <a:gd name="connsiteY1" fmla="*/ 1673037 h 1673037"/>
              <a:gd name="connsiteX0" fmla="*/ 69624 w 1846007"/>
              <a:gd name="connsiteY0" fmla="*/ 0 h 1714761"/>
              <a:gd name="connsiteX1" fmla="*/ 1846007 w 1846007"/>
              <a:gd name="connsiteY1" fmla="*/ 1714761 h 1714761"/>
              <a:gd name="connsiteX0" fmla="*/ 0 w 1776383"/>
              <a:gd name="connsiteY0" fmla="*/ 858 h 1715619"/>
              <a:gd name="connsiteX1" fmla="*/ 1776383 w 1776383"/>
              <a:gd name="connsiteY1" fmla="*/ 1715619 h 1715619"/>
              <a:gd name="connsiteX0" fmla="*/ 0 w 1776383"/>
              <a:gd name="connsiteY0" fmla="*/ 517 h 1715278"/>
              <a:gd name="connsiteX1" fmla="*/ 1776383 w 1776383"/>
              <a:gd name="connsiteY1" fmla="*/ 1715278 h 1715278"/>
              <a:gd name="connsiteX0" fmla="*/ 0 w 1776383"/>
              <a:gd name="connsiteY0" fmla="*/ 0 h 1714761"/>
              <a:gd name="connsiteX1" fmla="*/ 1776383 w 1776383"/>
              <a:gd name="connsiteY1" fmla="*/ 1714761 h 1714761"/>
              <a:gd name="connsiteX0" fmla="*/ 0 w 1741438"/>
              <a:gd name="connsiteY0" fmla="*/ 0 h 1673037"/>
              <a:gd name="connsiteX1" fmla="*/ 1741438 w 1741438"/>
              <a:gd name="connsiteY1" fmla="*/ 1673037 h 1673037"/>
              <a:gd name="connsiteX0" fmla="*/ 0 w 1887044"/>
              <a:gd name="connsiteY0" fmla="*/ 0 h 1786290"/>
              <a:gd name="connsiteX1" fmla="*/ 1887044 w 1887044"/>
              <a:gd name="connsiteY1" fmla="*/ 1786290 h 1786290"/>
              <a:gd name="connsiteX0" fmla="*/ 0 w 1887044"/>
              <a:gd name="connsiteY0" fmla="*/ 0 h 1786290"/>
              <a:gd name="connsiteX1" fmla="*/ 1887044 w 1887044"/>
              <a:gd name="connsiteY1" fmla="*/ 1786290 h 1786290"/>
              <a:gd name="connsiteX0" fmla="*/ 0 w 2917928"/>
              <a:gd name="connsiteY0" fmla="*/ 0 h 916031"/>
              <a:gd name="connsiteX1" fmla="*/ 2917928 w 2917928"/>
              <a:gd name="connsiteY1" fmla="*/ 916031 h 916031"/>
              <a:gd name="connsiteX0" fmla="*/ 0 w 2917928"/>
              <a:gd name="connsiteY0" fmla="*/ 0 h 1003615"/>
              <a:gd name="connsiteX1" fmla="*/ 2917928 w 2917928"/>
              <a:gd name="connsiteY1" fmla="*/ 916031 h 1003615"/>
              <a:gd name="connsiteX0" fmla="*/ 0 w 2952873"/>
              <a:gd name="connsiteY0" fmla="*/ 0 h 1122443"/>
              <a:gd name="connsiteX1" fmla="*/ 2952873 w 2952873"/>
              <a:gd name="connsiteY1" fmla="*/ 1041205 h 1122443"/>
              <a:gd name="connsiteX0" fmla="*/ 0 w 2952873"/>
              <a:gd name="connsiteY0" fmla="*/ 70178 h 1174871"/>
              <a:gd name="connsiteX1" fmla="*/ 2952873 w 2952873"/>
              <a:gd name="connsiteY1" fmla="*/ 1111383 h 1174871"/>
              <a:gd name="connsiteX0" fmla="*/ 0 w 2952873"/>
              <a:gd name="connsiteY0" fmla="*/ 65244 h 1216661"/>
              <a:gd name="connsiteX1" fmla="*/ 2952873 w 2952873"/>
              <a:gd name="connsiteY1" fmla="*/ 1106449 h 1216661"/>
              <a:gd name="connsiteX0" fmla="*/ 0 w 2795620"/>
              <a:gd name="connsiteY0" fmla="*/ 60098 h 1405822"/>
              <a:gd name="connsiteX1" fmla="*/ 2795620 w 2795620"/>
              <a:gd name="connsiteY1" fmla="*/ 1303966 h 1405822"/>
              <a:gd name="connsiteX0" fmla="*/ 0 w 2795620"/>
              <a:gd name="connsiteY0" fmla="*/ 174256 h 1506679"/>
              <a:gd name="connsiteX1" fmla="*/ 2795620 w 2795620"/>
              <a:gd name="connsiteY1" fmla="*/ 1418124 h 1506679"/>
              <a:gd name="connsiteX0" fmla="*/ 0 w 1852098"/>
              <a:gd name="connsiteY0" fmla="*/ 251739 h 631713"/>
              <a:gd name="connsiteX1" fmla="*/ 1852098 w 1852098"/>
              <a:gd name="connsiteY1" fmla="*/ 500175 h 631713"/>
              <a:gd name="connsiteX0" fmla="*/ 0 w 1852098"/>
              <a:gd name="connsiteY0" fmla="*/ 194977 h 834207"/>
              <a:gd name="connsiteX1" fmla="*/ 1852098 w 1852098"/>
              <a:gd name="connsiteY1" fmla="*/ 443413 h 834207"/>
              <a:gd name="connsiteX0" fmla="*/ 0 w 2125836"/>
              <a:gd name="connsiteY0" fmla="*/ 138439 h 1846355"/>
              <a:gd name="connsiteX1" fmla="*/ 2125836 w 2125836"/>
              <a:gd name="connsiteY1" fmla="*/ 1561126 h 1846355"/>
              <a:gd name="connsiteX0" fmla="*/ 0 w 2125836"/>
              <a:gd name="connsiteY0" fmla="*/ 388093 h 1810780"/>
              <a:gd name="connsiteX1" fmla="*/ 2125836 w 2125836"/>
              <a:gd name="connsiteY1" fmla="*/ 1810780 h 1810780"/>
              <a:gd name="connsiteX0" fmla="*/ 0 w 3121775"/>
              <a:gd name="connsiteY0" fmla="*/ 190945 h 3270697"/>
              <a:gd name="connsiteX1" fmla="*/ 3121775 w 3121775"/>
              <a:gd name="connsiteY1" fmla="*/ 3270697 h 3270697"/>
              <a:gd name="connsiteX0" fmla="*/ 0 w 3121775"/>
              <a:gd name="connsiteY0" fmla="*/ 38963 h 3118715"/>
              <a:gd name="connsiteX1" fmla="*/ 3121775 w 3121775"/>
              <a:gd name="connsiteY1" fmla="*/ 3118715 h 3118715"/>
              <a:gd name="connsiteX0" fmla="*/ 0 w 3168368"/>
              <a:gd name="connsiteY0" fmla="*/ 37151 h 3218233"/>
              <a:gd name="connsiteX1" fmla="*/ 3168368 w 3168368"/>
              <a:gd name="connsiteY1" fmla="*/ 3218234 h 3218233"/>
              <a:gd name="connsiteX0" fmla="*/ 0 w 3389688"/>
              <a:gd name="connsiteY0" fmla="*/ 60998 h 2377784"/>
              <a:gd name="connsiteX1" fmla="*/ 3389688 w 3389688"/>
              <a:gd name="connsiteY1" fmla="*/ 2377784 h 2377784"/>
              <a:gd name="connsiteX0" fmla="*/ 0 w 3360567"/>
              <a:gd name="connsiteY0" fmla="*/ 59963 h 2400592"/>
              <a:gd name="connsiteX1" fmla="*/ 3360567 w 3360567"/>
              <a:gd name="connsiteY1" fmla="*/ 2400592 h 2400592"/>
              <a:gd name="connsiteX0" fmla="*/ 0 w 3360567"/>
              <a:gd name="connsiteY0" fmla="*/ 44384 h 2385013"/>
              <a:gd name="connsiteX1" fmla="*/ 3360567 w 3360567"/>
              <a:gd name="connsiteY1" fmla="*/ 2385013 h 2385013"/>
              <a:gd name="connsiteX0" fmla="*/ 0 w 3360567"/>
              <a:gd name="connsiteY0" fmla="*/ 3093 h 2343722"/>
              <a:gd name="connsiteX1" fmla="*/ 3360567 w 3360567"/>
              <a:gd name="connsiteY1" fmla="*/ 2343722 h 2343722"/>
              <a:gd name="connsiteX0" fmla="*/ 0 w 1735614"/>
              <a:gd name="connsiteY0" fmla="*/ 36623 h 1030142"/>
              <a:gd name="connsiteX1" fmla="*/ 1735614 w 1735614"/>
              <a:gd name="connsiteY1" fmla="*/ 1030142 h 1030142"/>
              <a:gd name="connsiteX0" fmla="*/ 0 w 1735614"/>
              <a:gd name="connsiteY0" fmla="*/ 77298 h 1070817"/>
              <a:gd name="connsiteX1" fmla="*/ 1735614 w 1735614"/>
              <a:gd name="connsiteY1" fmla="*/ 1070817 h 1070817"/>
              <a:gd name="connsiteX0" fmla="*/ 0 w 1735614"/>
              <a:gd name="connsiteY0" fmla="*/ 18809 h 1012328"/>
              <a:gd name="connsiteX1" fmla="*/ 1735614 w 1735614"/>
              <a:gd name="connsiteY1" fmla="*/ 1012328 h 1012328"/>
              <a:gd name="connsiteX0" fmla="*/ 0 w 1825169"/>
              <a:gd name="connsiteY0" fmla="*/ 20719 h 908113"/>
              <a:gd name="connsiteX1" fmla="*/ 1825169 w 1825169"/>
              <a:gd name="connsiteY1" fmla="*/ 908113 h 908113"/>
              <a:gd name="connsiteX0" fmla="*/ 0 w 1825169"/>
              <a:gd name="connsiteY0" fmla="*/ 15114 h 936864"/>
              <a:gd name="connsiteX1" fmla="*/ 1825169 w 1825169"/>
              <a:gd name="connsiteY1" fmla="*/ 902508 h 936864"/>
              <a:gd name="connsiteX0" fmla="*/ 0 w 1825169"/>
              <a:gd name="connsiteY0" fmla="*/ 6468 h 929683"/>
              <a:gd name="connsiteX1" fmla="*/ 1825169 w 1825169"/>
              <a:gd name="connsiteY1" fmla="*/ 893862 h 929683"/>
              <a:gd name="connsiteX0" fmla="*/ 0 w 1881730"/>
              <a:gd name="connsiteY0" fmla="*/ 6612 h 901627"/>
              <a:gd name="connsiteX1" fmla="*/ 1881730 w 1881730"/>
              <a:gd name="connsiteY1" fmla="*/ 865062 h 901627"/>
              <a:gd name="connsiteX0" fmla="*/ 0 w 1821174"/>
              <a:gd name="connsiteY0" fmla="*/ 164139 h 164140"/>
              <a:gd name="connsiteX1" fmla="*/ 1821174 w 1821174"/>
              <a:gd name="connsiteY1" fmla="*/ 0 h 164140"/>
              <a:gd name="connsiteX0" fmla="*/ 0 w 1821174"/>
              <a:gd name="connsiteY0" fmla="*/ 164139 h 332094"/>
              <a:gd name="connsiteX1" fmla="*/ 1821174 w 1821174"/>
              <a:gd name="connsiteY1" fmla="*/ 0 h 332094"/>
              <a:gd name="connsiteX0" fmla="*/ 0 w 1821174"/>
              <a:gd name="connsiteY0" fmla="*/ 164139 h 387813"/>
              <a:gd name="connsiteX1" fmla="*/ 1821174 w 1821174"/>
              <a:gd name="connsiteY1" fmla="*/ 0 h 387813"/>
              <a:gd name="connsiteX0" fmla="*/ 0 w 1821174"/>
              <a:gd name="connsiteY0" fmla="*/ 164139 h 313418"/>
              <a:gd name="connsiteX1" fmla="*/ 1821174 w 1821174"/>
              <a:gd name="connsiteY1" fmla="*/ 0 h 313418"/>
              <a:gd name="connsiteX0" fmla="*/ 0 w 2281402"/>
              <a:gd name="connsiteY0" fmla="*/ 0 h 711746"/>
              <a:gd name="connsiteX1" fmla="*/ 2281402 w 2281402"/>
              <a:gd name="connsiteY1" fmla="*/ 560971 h 711746"/>
              <a:gd name="connsiteX0" fmla="*/ 0 w 2911188"/>
              <a:gd name="connsiteY0" fmla="*/ 1354064 h 1360383"/>
              <a:gd name="connsiteX1" fmla="*/ 2911188 w 2911188"/>
              <a:gd name="connsiteY1" fmla="*/ 0 h 1360383"/>
              <a:gd name="connsiteX0" fmla="*/ 0 w 2911188"/>
              <a:gd name="connsiteY0" fmla="*/ 1354064 h 1354064"/>
              <a:gd name="connsiteX1" fmla="*/ 2911188 w 2911188"/>
              <a:gd name="connsiteY1" fmla="*/ 0 h 1354064"/>
              <a:gd name="connsiteX0" fmla="*/ 0 w 2911188"/>
              <a:gd name="connsiteY0" fmla="*/ 1488383 h 1488383"/>
              <a:gd name="connsiteX1" fmla="*/ 2911188 w 2911188"/>
              <a:gd name="connsiteY1" fmla="*/ 134319 h 1488383"/>
              <a:gd name="connsiteX0" fmla="*/ 0 w 2911188"/>
              <a:gd name="connsiteY0" fmla="*/ 1395022 h 1395022"/>
              <a:gd name="connsiteX1" fmla="*/ 2911188 w 2911188"/>
              <a:gd name="connsiteY1" fmla="*/ 40958 h 1395022"/>
              <a:gd name="connsiteX0" fmla="*/ 0 w 2911188"/>
              <a:gd name="connsiteY0" fmla="*/ 1378967 h 1378967"/>
              <a:gd name="connsiteX1" fmla="*/ 2911188 w 2911188"/>
              <a:gd name="connsiteY1" fmla="*/ 24903 h 1378967"/>
              <a:gd name="connsiteX0" fmla="*/ 0 w 3141302"/>
              <a:gd name="connsiteY0" fmla="*/ 1033097 h 1033097"/>
              <a:gd name="connsiteX1" fmla="*/ 3141302 w 3141302"/>
              <a:gd name="connsiteY1" fmla="*/ 292587 h 1033097"/>
              <a:gd name="connsiteX0" fmla="*/ 0 w 1893843"/>
              <a:gd name="connsiteY0" fmla="*/ 1818878 h 1818879"/>
              <a:gd name="connsiteX1" fmla="*/ 1893843 w 1893843"/>
              <a:gd name="connsiteY1" fmla="*/ 0 h 1818879"/>
              <a:gd name="connsiteX0" fmla="*/ 0 w 1893843"/>
              <a:gd name="connsiteY0" fmla="*/ 1818878 h 1818878"/>
              <a:gd name="connsiteX1" fmla="*/ 1893843 w 1893843"/>
              <a:gd name="connsiteY1" fmla="*/ 0 h 1818878"/>
              <a:gd name="connsiteX0" fmla="*/ 0 w 1893843"/>
              <a:gd name="connsiteY0" fmla="*/ 1818878 h 1818878"/>
              <a:gd name="connsiteX1" fmla="*/ 1893843 w 1893843"/>
              <a:gd name="connsiteY1" fmla="*/ 0 h 1818878"/>
              <a:gd name="connsiteX0" fmla="*/ 0 w 1828168"/>
              <a:gd name="connsiteY0" fmla="*/ 1813708 h 1813708"/>
              <a:gd name="connsiteX1" fmla="*/ 1828168 w 1828168"/>
              <a:gd name="connsiteY1" fmla="*/ 0 h 1813708"/>
              <a:gd name="connsiteX0" fmla="*/ 0 w 1831890"/>
              <a:gd name="connsiteY0" fmla="*/ 1813708 h 1813708"/>
              <a:gd name="connsiteX1" fmla="*/ 1828168 w 1831890"/>
              <a:gd name="connsiteY1" fmla="*/ 0 h 1813708"/>
              <a:gd name="connsiteX0" fmla="*/ 0 w 1830318"/>
              <a:gd name="connsiteY0" fmla="*/ 1813708 h 1813708"/>
              <a:gd name="connsiteX1" fmla="*/ 1828168 w 1830318"/>
              <a:gd name="connsiteY1" fmla="*/ 0 h 1813708"/>
              <a:gd name="connsiteX0" fmla="*/ 0 w 1828168"/>
              <a:gd name="connsiteY0" fmla="*/ 1813708 h 1813708"/>
              <a:gd name="connsiteX1" fmla="*/ 1828168 w 1828168"/>
              <a:gd name="connsiteY1" fmla="*/ 0 h 1813708"/>
              <a:gd name="connsiteX0" fmla="*/ 0 w 98760"/>
              <a:gd name="connsiteY0" fmla="*/ 3190321 h 3190321"/>
              <a:gd name="connsiteX1" fmla="*/ 98760 w 98760"/>
              <a:gd name="connsiteY1" fmla="*/ 0 h 3190321"/>
              <a:gd name="connsiteX0" fmla="*/ 3330629 w 3331115"/>
              <a:gd name="connsiteY0" fmla="*/ 4193960 h 4193960"/>
              <a:gd name="connsiteX1" fmla="*/ 3702 w 3331115"/>
              <a:gd name="connsiteY1" fmla="*/ 0 h 4193960"/>
              <a:gd name="connsiteX0" fmla="*/ 3331208 w 3331208"/>
              <a:gd name="connsiteY0" fmla="*/ 4193960 h 4193960"/>
              <a:gd name="connsiteX1" fmla="*/ 4281 w 3331208"/>
              <a:gd name="connsiteY1" fmla="*/ 0 h 4193960"/>
              <a:gd name="connsiteX0" fmla="*/ 3326927 w 3326927"/>
              <a:gd name="connsiteY0" fmla="*/ 4202854 h 4202854"/>
              <a:gd name="connsiteX1" fmla="*/ 0 w 3326927"/>
              <a:gd name="connsiteY1" fmla="*/ 8894 h 4202854"/>
              <a:gd name="connsiteX0" fmla="*/ 3326927 w 3326927"/>
              <a:gd name="connsiteY0" fmla="*/ 4205959 h 4205959"/>
              <a:gd name="connsiteX1" fmla="*/ 0 w 3326927"/>
              <a:gd name="connsiteY1" fmla="*/ 11999 h 4205959"/>
              <a:gd name="connsiteX0" fmla="*/ 3161274 w 3161274"/>
              <a:gd name="connsiteY0" fmla="*/ 4334359 h 4334359"/>
              <a:gd name="connsiteX1" fmla="*/ 0 w 3161274"/>
              <a:gd name="connsiteY1" fmla="*/ 11553 h 4334359"/>
              <a:gd name="connsiteX0" fmla="*/ 4725031 w 4725031"/>
              <a:gd name="connsiteY0" fmla="*/ 4672397 h 4672397"/>
              <a:gd name="connsiteX1" fmla="*/ 0 w 4725031"/>
              <a:gd name="connsiteY1" fmla="*/ 10523 h 4672397"/>
              <a:gd name="connsiteX0" fmla="*/ 4725031 w 4725031"/>
              <a:gd name="connsiteY0" fmla="*/ 4661874 h 4661874"/>
              <a:gd name="connsiteX1" fmla="*/ 0 w 4725031"/>
              <a:gd name="connsiteY1" fmla="*/ 0 h 4661874"/>
              <a:gd name="connsiteX0" fmla="*/ 4758161 w 4758161"/>
              <a:gd name="connsiteY0" fmla="*/ 4621186 h 4621186"/>
              <a:gd name="connsiteX1" fmla="*/ 0 w 4758161"/>
              <a:gd name="connsiteY1" fmla="*/ 0 h 4621186"/>
              <a:gd name="connsiteX0" fmla="*/ 4731657 w 4731657"/>
              <a:gd name="connsiteY0" fmla="*/ 3820988 h 3820988"/>
              <a:gd name="connsiteX1" fmla="*/ 0 w 4731657"/>
              <a:gd name="connsiteY1" fmla="*/ 0 h 3820988"/>
              <a:gd name="connsiteX0" fmla="*/ 4731657 w 4731657"/>
              <a:gd name="connsiteY0" fmla="*/ 3820988 h 3820988"/>
              <a:gd name="connsiteX1" fmla="*/ 0 w 4731657"/>
              <a:gd name="connsiteY1" fmla="*/ 0 h 3820988"/>
              <a:gd name="connsiteX0" fmla="*/ 4685275 w 4685275"/>
              <a:gd name="connsiteY0" fmla="*/ 3759956 h 3759956"/>
              <a:gd name="connsiteX1" fmla="*/ 0 w 4685275"/>
              <a:gd name="connsiteY1" fmla="*/ 0 h 3759956"/>
              <a:gd name="connsiteX0" fmla="*/ 4764788 w 4764788"/>
              <a:gd name="connsiteY0" fmla="*/ 3895583 h 3895583"/>
              <a:gd name="connsiteX1" fmla="*/ 0 w 4764788"/>
              <a:gd name="connsiteY1" fmla="*/ 0 h 3895583"/>
              <a:gd name="connsiteX0" fmla="*/ 4764788 w 4764788"/>
              <a:gd name="connsiteY0" fmla="*/ 3895583 h 3895583"/>
              <a:gd name="connsiteX1" fmla="*/ 0 w 4764788"/>
              <a:gd name="connsiteY1" fmla="*/ 0 h 3895583"/>
              <a:gd name="connsiteX0" fmla="*/ 4566006 w 4566006"/>
              <a:gd name="connsiteY0" fmla="*/ 312372 h 1308444"/>
              <a:gd name="connsiteX1" fmla="*/ 0 w 4566006"/>
              <a:gd name="connsiteY1" fmla="*/ 1285794 h 1308444"/>
              <a:gd name="connsiteX0" fmla="*/ 4566006 w 4566006"/>
              <a:gd name="connsiteY0" fmla="*/ 127986 h 1129758"/>
              <a:gd name="connsiteX1" fmla="*/ 0 w 4566006"/>
              <a:gd name="connsiteY1" fmla="*/ 1101408 h 1129758"/>
              <a:gd name="connsiteX0" fmla="*/ 4566006 w 4566006"/>
              <a:gd name="connsiteY0" fmla="*/ 114911 h 1179223"/>
              <a:gd name="connsiteX1" fmla="*/ 0 w 4566006"/>
              <a:gd name="connsiteY1" fmla="*/ 1088333 h 1179223"/>
              <a:gd name="connsiteX0" fmla="*/ 4566006 w 4566006"/>
              <a:gd name="connsiteY0" fmla="*/ 160813 h 1220135"/>
              <a:gd name="connsiteX1" fmla="*/ 0 w 4566006"/>
              <a:gd name="connsiteY1" fmla="*/ 1134235 h 1220135"/>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836978 w 4836978"/>
              <a:gd name="connsiteY0" fmla="*/ 1604251 h 1604251"/>
              <a:gd name="connsiteX1" fmla="*/ 0 w 4836978"/>
              <a:gd name="connsiteY1" fmla="*/ 0 h 1604251"/>
              <a:gd name="connsiteX0" fmla="*/ 4836978 w 4836978"/>
              <a:gd name="connsiteY0" fmla="*/ 1604251 h 1604251"/>
              <a:gd name="connsiteX1" fmla="*/ 0 w 4836978"/>
              <a:gd name="connsiteY1" fmla="*/ 0 h 1604251"/>
              <a:gd name="connsiteX0" fmla="*/ 4855451 w 4855451"/>
              <a:gd name="connsiteY0" fmla="*/ 1434102 h 1434102"/>
              <a:gd name="connsiteX1" fmla="*/ 0 w 4855451"/>
              <a:gd name="connsiteY1" fmla="*/ 0 h 1434102"/>
              <a:gd name="connsiteX0" fmla="*/ 4869306 w 4869306"/>
              <a:gd name="connsiteY0" fmla="*/ 1462460 h 1462460"/>
              <a:gd name="connsiteX1" fmla="*/ 0 w 4869306"/>
              <a:gd name="connsiteY1" fmla="*/ 0 h 1462460"/>
              <a:gd name="connsiteX0" fmla="*/ 4998615 w 4998615"/>
              <a:gd name="connsiteY0" fmla="*/ 1358479 h 1358479"/>
              <a:gd name="connsiteX1" fmla="*/ 0 w 4998615"/>
              <a:gd name="connsiteY1" fmla="*/ 0 h 1358479"/>
              <a:gd name="connsiteX0" fmla="*/ 4998615 w 4998615"/>
              <a:gd name="connsiteY0" fmla="*/ 1358479 h 1358479"/>
              <a:gd name="connsiteX1" fmla="*/ 0 w 4998615"/>
              <a:gd name="connsiteY1" fmla="*/ 0 h 1358479"/>
              <a:gd name="connsiteX0" fmla="*/ 5025120 w 5025120"/>
              <a:gd name="connsiteY0" fmla="*/ 1399166 h 1399166"/>
              <a:gd name="connsiteX1" fmla="*/ 0 w 5025120"/>
              <a:gd name="connsiteY1" fmla="*/ 0 h 1399166"/>
              <a:gd name="connsiteX0" fmla="*/ 5047207 w 5047207"/>
              <a:gd name="connsiteY0" fmla="*/ 1408208 h 1408208"/>
              <a:gd name="connsiteX1" fmla="*/ 0 w 5047207"/>
              <a:gd name="connsiteY1" fmla="*/ 0 h 1408208"/>
              <a:gd name="connsiteX0" fmla="*/ 5047207 w 5047207"/>
              <a:gd name="connsiteY0" fmla="*/ 1408208 h 1408208"/>
              <a:gd name="connsiteX1" fmla="*/ 0 w 5047207"/>
              <a:gd name="connsiteY1" fmla="*/ 0 h 1408208"/>
              <a:gd name="connsiteX0" fmla="*/ 5038373 w 5038373"/>
              <a:gd name="connsiteY0" fmla="*/ 1444375 h 1444375"/>
              <a:gd name="connsiteX1" fmla="*/ 0 w 5038373"/>
              <a:gd name="connsiteY1" fmla="*/ 0 h 1444375"/>
              <a:gd name="connsiteX0" fmla="*/ 4889083 w 4889083"/>
              <a:gd name="connsiteY0" fmla="*/ 1200870 h 1200870"/>
              <a:gd name="connsiteX1" fmla="*/ 0 w 4889083"/>
              <a:gd name="connsiteY1" fmla="*/ 0 h 1200870"/>
              <a:gd name="connsiteX0" fmla="*/ 1077527 w 1077527"/>
              <a:gd name="connsiteY0" fmla="*/ 189162 h 493850"/>
              <a:gd name="connsiteX1" fmla="*/ 0 w 1077527"/>
              <a:gd name="connsiteY1" fmla="*/ 158073 h 493850"/>
              <a:gd name="connsiteX0" fmla="*/ 1077527 w 1077527"/>
              <a:gd name="connsiteY0" fmla="*/ 396715 h 396715"/>
              <a:gd name="connsiteX1" fmla="*/ 0 w 1077527"/>
              <a:gd name="connsiteY1" fmla="*/ 365626 h 396715"/>
              <a:gd name="connsiteX0" fmla="*/ 1077527 w 1077527"/>
              <a:gd name="connsiteY0" fmla="*/ 383246 h 383246"/>
              <a:gd name="connsiteX1" fmla="*/ 0 w 1077527"/>
              <a:gd name="connsiteY1" fmla="*/ 352157 h 383246"/>
              <a:gd name="connsiteX0" fmla="*/ 1077527 w 1077527"/>
              <a:gd name="connsiteY0" fmla="*/ 280147 h 280147"/>
              <a:gd name="connsiteX1" fmla="*/ 0 w 1077527"/>
              <a:gd name="connsiteY1" fmla="*/ 249058 h 280147"/>
              <a:gd name="connsiteX0" fmla="*/ 1077527 w 1077527"/>
              <a:gd name="connsiteY0" fmla="*/ 250051 h 250051"/>
              <a:gd name="connsiteX1" fmla="*/ 0 w 1077527"/>
              <a:gd name="connsiteY1" fmla="*/ 218962 h 250051"/>
              <a:gd name="connsiteX0" fmla="*/ 1077527 w 1077527"/>
              <a:gd name="connsiteY0" fmla="*/ 213586 h 287607"/>
              <a:gd name="connsiteX1" fmla="*/ 0 w 1077527"/>
              <a:gd name="connsiteY1" fmla="*/ 287607 h 287607"/>
              <a:gd name="connsiteX0" fmla="*/ 1067587 w 1067587"/>
              <a:gd name="connsiteY0" fmla="*/ 240938 h 240938"/>
              <a:gd name="connsiteX1" fmla="*/ 0 w 1067587"/>
              <a:gd name="connsiteY1" fmla="*/ 233583 h 240938"/>
              <a:gd name="connsiteX0" fmla="*/ 1067587 w 1067587"/>
              <a:gd name="connsiteY0" fmla="*/ 260056 h 260056"/>
              <a:gd name="connsiteX1" fmla="*/ 0 w 1067587"/>
              <a:gd name="connsiteY1" fmla="*/ 252701 h 260056"/>
              <a:gd name="connsiteX0" fmla="*/ 448017 w 448017"/>
              <a:gd name="connsiteY0" fmla="*/ 172522 h 464718"/>
              <a:gd name="connsiteX1" fmla="*/ 0 w 448017"/>
              <a:gd name="connsiteY1" fmla="*/ 464718 h 464718"/>
              <a:gd name="connsiteX0" fmla="*/ 448017 w 448017"/>
              <a:gd name="connsiteY0" fmla="*/ 155260 h 447456"/>
              <a:gd name="connsiteX1" fmla="*/ 0 w 448017"/>
              <a:gd name="connsiteY1" fmla="*/ 447456 h 447456"/>
              <a:gd name="connsiteX0" fmla="*/ 448017 w 448017"/>
              <a:gd name="connsiteY0" fmla="*/ 0 h 292196"/>
              <a:gd name="connsiteX1" fmla="*/ 0 w 448017"/>
              <a:gd name="connsiteY1" fmla="*/ 292196 h 292196"/>
              <a:gd name="connsiteX0" fmla="*/ 394606 w 394606"/>
              <a:gd name="connsiteY0" fmla="*/ 0 h 375283"/>
              <a:gd name="connsiteX1" fmla="*/ 0 w 394606"/>
              <a:gd name="connsiteY1" fmla="*/ 375283 h 375283"/>
              <a:gd name="connsiteX0" fmla="*/ 394606 w 403050"/>
              <a:gd name="connsiteY0" fmla="*/ 0 h 375283"/>
              <a:gd name="connsiteX1" fmla="*/ 0 w 403050"/>
              <a:gd name="connsiteY1" fmla="*/ 375283 h 375283"/>
              <a:gd name="connsiteX0" fmla="*/ 420244 w 428215"/>
              <a:gd name="connsiteY0" fmla="*/ 0 h 362164"/>
              <a:gd name="connsiteX1" fmla="*/ 0 w 428215"/>
              <a:gd name="connsiteY1" fmla="*/ 362164 h 362164"/>
              <a:gd name="connsiteX0" fmla="*/ 420244 w 429322"/>
              <a:gd name="connsiteY0" fmla="*/ 0 h 362164"/>
              <a:gd name="connsiteX1" fmla="*/ 0 w 429322"/>
              <a:gd name="connsiteY1" fmla="*/ 362164 h 362164"/>
              <a:gd name="connsiteX0" fmla="*/ 490747 w 498475"/>
              <a:gd name="connsiteY0" fmla="*/ 0 h 384029"/>
              <a:gd name="connsiteX1" fmla="*/ 0 w 498475"/>
              <a:gd name="connsiteY1" fmla="*/ 384029 h 384029"/>
              <a:gd name="connsiteX0" fmla="*/ 503566 w 511091"/>
              <a:gd name="connsiteY0" fmla="*/ 0 h 412453"/>
              <a:gd name="connsiteX1" fmla="*/ 0 w 511091"/>
              <a:gd name="connsiteY1" fmla="*/ 412453 h 412453"/>
              <a:gd name="connsiteX0" fmla="*/ 413835 w 423059"/>
              <a:gd name="connsiteY0" fmla="*/ 0 h 414640"/>
              <a:gd name="connsiteX1" fmla="*/ 0 w 423059"/>
              <a:gd name="connsiteY1" fmla="*/ 414640 h 414640"/>
            </a:gdLst>
            <a:ahLst/>
            <a:cxnLst>
              <a:cxn ang="0">
                <a:pos x="connsiteX0" y="connsiteY0"/>
              </a:cxn>
              <a:cxn ang="0">
                <a:pos x="connsiteX1" y="connsiteY1"/>
              </a:cxn>
            </a:cxnLst>
            <a:rect l="l" t="t" r="r" b="b"/>
            <a:pathLst>
              <a:path w="423059" h="414640">
                <a:moveTo>
                  <a:pt x="413835" y="0"/>
                </a:moveTo>
                <a:cubicBezTo>
                  <a:pt x="483366" y="268092"/>
                  <a:pt x="141565" y="87785"/>
                  <a:pt x="0" y="414640"/>
                </a:cubicBezTo>
              </a:path>
            </a:pathLst>
          </a:custGeom>
          <a:noFill/>
          <a:ln w="41275" cap="rnd">
            <a:solidFill>
              <a:srgbClr val="D7191C"/>
            </a:solidFill>
            <a:round/>
            <a:headEnd type="triangle" w="lg" len="lg"/>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6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143" name="line 11">
            <a:extLst>
              <a:ext uri="{FF2B5EF4-FFF2-40B4-BE49-F238E27FC236}">
                <a16:creationId xmlns:a16="http://schemas.microsoft.com/office/drawing/2014/main" id="{5BD25129-5853-CB9D-59F7-22971ED66780}"/>
              </a:ext>
            </a:extLst>
          </p:cNvPr>
          <p:cNvSpPr>
            <a:spLocks/>
          </p:cNvSpPr>
          <p:nvPr/>
        </p:nvSpPr>
        <p:spPr>
          <a:xfrm>
            <a:off x="10533558" y="7176548"/>
            <a:ext cx="731308" cy="749140"/>
          </a:xfrm>
          <a:custGeom>
            <a:avLst/>
            <a:gdLst>
              <a:gd name="connsiteX0" fmla="*/ 0 w 4420571"/>
              <a:gd name="connsiteY0" fmla="*/ 0 h 664284"/>
              <a:gd name="connsiteX1" fmla="*/ 1304622 w 4420571"/>
              <a:gd name="connsiteY1" fmla="*/ 663959 h 664284"/>
              <a:gd name="connsiteX2" fmla="*/ 4420571 w 4420571"/>
              <a:gd name="connsiteY2" fmla="*/ 81539 h 664284"/>
              <a:gd name="connsiteX0" fmla="*/ 0 w 4659364"/>
              <a:gd name="connsiteY0" fmla="*/ 2541158 h 3205161"/>
              <a:gd name="connsiteX1" fmla="*/ 1304622 w 4659364"/>
              <a:gd name="connsiteY1" fmla="*/ 3205117 h 3205161"/>
              <a:gd name="connsiteX2" fmla="*/ 4659364 w 4659364"/>
              <a:gd name="connsiteY2" fmla="*/ 0 h 3205161"/>
              <a:gd name="connsiteX0" fmla="*/ 0 w 4659364"/>
              <a:gd name="connsiteY0" fmla="*/ 2541158 h 3205165"/>
              <a:gd name="connsiteX1" fmla="*/ 1304622 w 4659364"/>
              <a:gd name="connsiteY1" fmla="*/ 3205117 h 3205165"/>
              <a:gd name="connsiteX2" fmla="*/ 4659364 w 4659364"/>
              <a:gd name="connsiteY2" fmla="*/ 0 h 3205165"/>
              <a:gd name="connsiteX0" fmla="*/ 0 w 4583649"/>
              <a:gd name="connsiteY0" fmla="*/ 2958406 h 3207395"/>
              <a:gd name="connsiteX1" fmla="*/ 1228907 w 4583649"/>
              <a:gd name="connsiteY1" fmla="*/ 3205117 h 3207395"/>
              <a:gd name="connsiteX2" fmla="*/ 4583649 w 4583649"/>
              <a:gd name="connsiteY2" fmla="*/ 0 h 3207395"/>
              <a:gd name="connsiteX0" fmla="*/ 0 w 4583649"/>
              <a:gd name="connsiteY0" fmla="*/ 2958406 h 3093400"/>
              <a:gd name="connsiteX1" fmla="*/ 1193962 w 4583649"/>
              <a:gd name="connsiteY1" fmla="*/ 2930926 h 3093400"/>
              <a:gd name="connsiteX2" fmla="*/ 4583649 w 4583649"/>
              <a:gd name="connsiteY2" fmla="*/ 0 h 3093400"/>
              <a:gd name="connsiteX0" fmla="*/ 0 w 4583649"/>
              <a:gd name="connsiteY0" fmla="*/ 2958406 h 3130054"/>
              <a:gd name="connsiteX1" fmla="*/ 1193962 w 4583649"/>
              <a:gd name="connsiteY1" fmla="*/ 2930926 h 3130054"/>
              <a:gd name="connsiteX2" fmla="*/ 4583649 w 4583649"/>
              <a:gd name="connsiteY2" fmla="*/ 0 h 3130054"/>
              <a:gd name="connsiteX0" fmla="*/ 0 w 4583649"/>
              <a:gd name="connsiteY0" fmla="*/ 2958406 h 3126793"/>
              <a:gd name="connsiteX1" fmla="*/ 1193962 w 4583649"/>
              <a:gd name="connsiteY1" fmla="*/ 2930926 h 3126793"/>
              <a:gd name="connsiteX2" fmla="*/ 4583649 w 4583649"/>
              <a:gd name="connsiteY2" fmla="*/ 0 h 3126793"/>
              <a:gd name="connsiteX0" fmla="*/ 0 w 4583649"/>
              <a:gd name="connsiteY0" fmla="*/ 2958406 h 2958406"/>
              <a:gd name="connsiteX1" fmla="*/ 4583649 w 4583649"/>
              <a:gd name="connsiteY1" fmla="*/ 0 h 2958406"/>
              <a:gd name="connsiteX0" fmla="*/ 0 w 4583649"/>
              <a:gd name="connsiteY0" fmla="*/ 2958406 h 3091949"/>
              <a:gd name="connsiteX1" fmla="*/ 4583649 w 4583649"/>
              <a:gd name="connsiteY1" fmla="*/ 0 h 3091949"/>
              <a:gd name="connsiteX0" fmla="*/ 0 w 4583649"/>
              <a:gd name="connsiteY0" fmla="*/ 2958406 h 3064215"/>
              <a:gd name="connsiteX1" fmla="*/ 4583649 w 4583649"/>
              <a:gd name="connsiteY1" fmla="*/ 0 h 3064215"/>
              <a:gd name="connsiteX0" fmla="*/ 0 w 4583649"/>
              <a:gd name="connsiteY0" fmla="*/ 2958406 h 3110087"/>
              <a:gd name="connsiteX1" fmla="*/ 4583649 w 4583649"/>
              <a:gd name="connsiteY1" fmla="*/ 0 h 3110087"/>
              <a:gd name="connsiteX0" fmla="*/ 0 w 4478814"/>
              <a:gd name="connsiteY0" fmla="*/ 3041856 h 3190765"/>
              <a:gd name="connsiteX1" fmla="*/ 4478814 w 4478814"/>
              <a:gd name="connsiteY1" fmla="*/ 0 h 3190765"/>
              <a:gd name="connsiteX0" fmla="*/ 0 w 4478814"/>
              <a:gd name="connsiteY0" fmla="*/ 3041856 h 3041856"/>
              <a:gd name="connsiteX1" fmla="*/ 4478814 w 4478814"/>
              <a:gd name="connsiteY1" fmla="*/ 0 h 3041856"/>
              <a:gd name="connsiteX0" fmla="*/ 0 w 3383864"/>
              <a:gd name="connsiteY0" fmla="*/ 2368300 h 2368300"/>
              <a:gd name="connsiteX1" fmla="*/ 3383864 w 3383864"/>
              <a:gd name="connsiteY1" fmla="*/ 0 h 2368300"/>
              <a:gd name="connsiteX0" fmla="*/ 0 w 3383864"/>
              <a:gd name="connsiteY0" fmla="*/ 2371532 h 2371532"/>
              <a:gd name="connsiteX1" fmla="*/ 3383864 w 3383864"/>
              <a:gd name="connsiteY1" fmla="*/ 3232 h 2371532"/>
              <a:gd name="connsiteX0" fmla="*/ 0 w 3383864"/>
              <a:gd name="connsiteY0" fmla="*/ 2370453 h 2370453"/>
              <a:gd name="connsiteX1" fmla="*/ 3383864 w 3383864"/>
              <a:gd name="connsiteY1" fmla="*/ 2153 h 2370453"/>
              <a:gd name="connsiteX0" fmla="*/ 0 w 3267379"/>
              <a:gd name="connsiteY0" fmla="*/ 2364510 h 2364510"/>
              <a:gd name="connsiteX1" fmla="*/ 3267379 w 3267379"/>
              <a:gd name="connsiteY1" fmla="*/ 2171 h 2364510"/>
              <a:gd name="connsiteX0" fmla="*/ 0 w 3267379"/>
              <a:gd name="connsiteY0" fmla="*/ 2362339 h 2362339"/>
              <a:gd name="connsiteX1" fmla="*/ 3267379 w 3267379"/>
              <a:gd name="connsiteY1" fmla="*/ 0 h 2362339"/>
              <a:gd name="connsiteX0" fmla="*/ 0 w 4420572"/>
              <a:gd name="connsiteY0" fmla="*/ 398903 h 3246192"/>
              <a:gd name="connsiteX1" fmla="*/ 4420572 w 4420572"/>
              <a:gd name="connsiteY1" fmla="*/ 3246191 h 3246192"/>
              <a:gd name="connsiteX0" fmla="*/ 0 w 451144"/>
              <a:gd name="connsiteY0" fmla="*/ 474853 h 2392278"/>
              <a:gd name="connsiteX1" fmla="*/ 448465 w 451144"/>
              <a:gd name="connsiteY1" fmla="*/ 2392277 h 2392278"/>
              <a:gd name="connsiteX0" fmla="*/ 464709 w 913174"/>
              <a:gd name="connsiteY0" fmla="*/ 0 h 1917427"/>
              <a:gd name="connsiteX1" fmla="*/ 913174 w 913174"/>
              <a:gd name="connsiteY1" fmla="*/ 1917424 h 1917427"/>
              <a:gd name="connsiteX0" fmla="*/ 716121 w 716121"/>
              <a:gd name="connsiteY0" fmla="*/ 0 h 1345204"/>
              <a:gd name="connsiteX1" fmla="*/ 599638 w 716121"/>
              <a:gd name="connsiteY1" fmla="*/ 1345200 h 1345204"/>
              <a:gd name="connsiteX0" fmla="*/ 593719 w 593719"/>
              <a:gd name="connsiteY0" fmla="*/ 0 h 1345203"/>
              <a:gd name="connsiteX1" fmla="*/ 477236 w 593719"/>
              <a:gd name="connsiteY1" fmla="*/ 1345200 h 1345203"/>
              <a:gd name="connsiteX0" fmla="*/ 393664 w 393664"/>
              <a:gd name="connsiteY0" fmla="*/ 0 h 1345200"/>
              <a:gd name="connsiteX1" fmla="*/ 277181 w 393664"/>
              <a:gd name="connsiteY1" fmla="*/ 1345200 h 1345200"/>
              <a:gd name="connsiteX0" fmla="*/ 143909 w 813694"/>
              <a:gd name="connsiteY0" fmla="*/ 0 h 1673037"/>
              <a:gd name="connsiteX1" fmla="*/ 813694 w 813694"/>
              <a:gd name="connsiteY1" fmla="*/ 1673037 h 1673037"/>
              <a:gd name="connsiteX0" fmla="*/ 69624 w 1846007"/>
              <a:gd name="connsiteY0" fmla="*/ 0 h 1714761"/>
              <a:gd name="connsiteX1" fmla="*/ 1846007 w 1846007"/>
              <a:gd name="connsiteY1" fmla="*/ 1714761 h 1714761"/>
              <a:gd name="connsiteX0" fmla="*/ 0 w 1776383"/>
              <a:gd name="connsiteY0" fmla="*/ 858 h 1715619"/>
              <a:gd name="connsiteX1" fmla="*/ 1776383 w 1776383"/>
              <a:gd name="connsiteY1" fmla="*/ 1715619 h 1715619"/>
              <a:gd name="connsiteX0" fmla="*/ 0 w 1776383"/>
              <a:gd name="connsiteY0" fmla="*/ 517 h 1715278"/>
              <a:gd name="connsiteX1" fmla="*/ 1776383 w 1776383"/>
              <a:gd name="connsiteY1" fmla="*/ 1715278 h 1715278"/>
              <a:gd name="connsiteX0" fmla="*/ 0 w 1776383"/>
              <a:gd name="connsiteY0" fmla="*/ 0 h 1714761"/>
              <a:gd name="connsiteX1" fmla="*/ 1776383 w 1776383"/>
              <a:gd name="connsiteY1" fmla="*/ 1714761 h 1714761"/>
              <a:gd name="connsiteX0" fmla="*/ 0 w 1741438"/>
              <a:gd name="connsiteY0" fmla="*/ 0 h 1673037"/>
              <a:gd name="connsiteX1" fmla="*/ 1741438 w 1741438"/>
              <a:gd name="connsiteY1" fmla="*/ 1673037 h 1673037"/>
              <a:gd name="connsiteX0" fmla="*/ 0 w 1887044"/>
              <a:gd name="connsiteY0" fmla="*/ 0 h 1786290"/>
              <a:gd name="connsiteX1" fmla="*/ 1887044 w 1887044"/>
              <a:gd name="connsiteY1" fmla="*/ 1786290 h 1786290"/>
              <a:gd name="connsiteX0" fmla="*/ 0 w 1887044"/>
              <a:gd name="connsiteY0" fmla="*/ 0 h 1786290"/>
              <a:gd name="connsiteX1" fmla="*/ 1887044 w 1887044"/>
              <a:gd name="connsiteY1" fmla="*/ 1786290 h 1786290"/>
              <a:gd name="connsiteX0" fmla="*/ 0 w 2917928"/>
              <a:gd name="connsiteY0" fmla="*/ 0 h 916031"/>
              <a:gd name="connsiteX1" fmla="*/ 2917928 w 2917928"/>
              <a:gd name="connsiteY1" fmla="*/ 916031 h 916031"/>
              <a:gd name="connsiteX0" fmla="*/ 0 w 2917928"/>
              <a:gd name="connsiteY0" fmla="*/ 0 h 1003615"/>
              <a:gd name="connsiteX1" fmla="*/ 2917928 w 2917928"/>
              <a:gd name="connsiteY1" fmla="*/ 916031 h 1003615"/>
              <a:gd name="connsiteX0" fmla="*/ 0 w 2952873"/>
              <a:gd name="connsiteY0" fmla="*/ 0 h 1122443"/>
              <a:gd name="connsiteX1" fmla="*/ 2952873 w 2952873"/>
              <a:gd name="connsiteY1" fmla="*/ 1041205 h 1122443"/>
              <a:gd name="connsiteX0" fmla="*/ 0 w 2952873"/>
              <a:gd name="connsiteY0" fmla="*/ 70178 h 1174871"/>
              <a:gd name="connsiteX1" fmla="*/ 2952873 w 2952873"/>
              <a:gd name="connsiteY1" fmla="*/ 1111383 h 1174871"/>
              <a:gd name="connsiteX0" fmla="*/ 0 w 2952873"/>
              <a:gd name="connsiteY0" fmla="*/ 65244 h 1216661"/>
              <a:gd name="connsiteX1" fmla="*/ 2952873 w 2952873"/>
              <a:gd name="connsiteY1" fmla="*/ 1106449 h 1216661"/>
              <a:gd name="connsiteX0" fmla="*/ 0 w 2795620"/>
              <a:gd name="connsiteY0" fmla="*/ 60098 h 1405822"/>
              <a:gd name="connsiteX1" fmla="*/ 2795620 w 2795620"/>
              <a:gd name="connsiteY1" fmla="*/ 1303966 h 1405822"/>
              <a:gd name="connsiteX0" fmla="*/ 0 w 2795620"/>
              <a:gd name="connsiteY0" fmla="*/ 174256 h 1506679"/>
              <a:gd name="connsiteX1" fmla="*/ 2795620 w 2795620"/>
              <a:gd name="connsiteY1" fmla="*/ 1418124 h 1506679"/>
              <a:gd name="connsiteX0" fmla="*/ 0 w 1852098"/>
              <a:gd name="connsiteY0" fmla="*/ 251739 h 631713"/>
              <a:gd name="connsiteX1" fmla="*/ 1852098 w 1852098"/>
              <a:gd name="connsiteY1" fmla="*/ 500175 h 631713"/>
              <a:gd name="connsiteX0" fmla="*/ 0 w 1852098"/>
              <a:gd name="connsiteY0" fmla="*/ 194977 h 834207"/>
              <a:gd name="connsiteX1" fmla="*/ 1852098 w 1852098"/>
              <a:gd name="connsiteY1" fmla="*/ 443413 h 834207"/>
              <a:gd name="connsiteX0" fmla="*/ 0 w 2125836"/>
              <a:gd name="connsiteY0" fmla="*/ 138439 h 1846355"/>
              <a:gd name="connsiteX1" fmla="*/ 2125836 w 2125836"/>
              <a:gd name="connsiteY1" fmla="*/ 1561126 h 1846355"/>
              <a:gd name="connsiteX0" fmla="*/ 0 w 2125836"/>
              <a:gd name="connsiteY0" fmla="*/ 388093 h 1810780"/>
              <a:gd name="connsiteX1" fmla="*/ 2125836 w 2125836"/>
              <a:gd name="connsiteY1" fmla="*/ 1810780 h 1810780"/>
              <a:gd name="connsiteX0" fmla="*/ 0 w 3121775"/>
              <a:gd name="connsiteY0" fmla="*/ 190945 h 3270697"/>
              <a:gd name="connsiteX1" fmla="*/ 3121775 w 3121775"/>
              <a:gd name="connsiteY1" fmla="*/ 3270697 h 3270697"/>
              <a:gd name="connsiteX0" fmla="*/ 0 w 3121775"/>
              <a:gd name="connsiteY0" fmla="*/ 38963 h 3118715"/>
              <a:gd name="connsiteX1" fmla="*/ 3121775 w 3121775"/>
              <a:gd name="connsiteY1" fmla="*/ 3118715 h 3118715"/>
              <a:gd name="connsiteX0" fmla="*/ 0 w 3168368"/>
              <a:gd name="connsiteY0" fmla="*/ 37151 h 3218233"/>
              <a:gd name="connsiteX1" fmla="*/ 3168368 w 3168368"/>
              <a:gd name="connsiteY1" fmla="*/ 3218234 h 3218233"/>
              <a:gd name="connsiteX0" fmla="*/ 0 w 3389688"/>
              <a:gd name="connsiteY0" fmla="*/ 60998 h 2377784"/>
              <a:gd name="connsiteX1" fmla="*/ 3389688 w 3389688"/>
              <a:gd name="connsiteY1" fmla="*/ 2377784 h 2377784"/>
              <a:gd name="connsiteX0" fmla="*/ 0 w 3360567"/>
              <a:gd name="connsiteY0" fmla="*/ 59963 h 2400592"/>
              <a:gd name="connsiteX1" fmla="*/ 3360567 w 3360567"/>
              <a:gd name="connsiteY1" fmla="*/ 2400592 h 2400592"/>
              <a:gd name="connsiteX0" fmla="*/ 0 w 3360567"/>
              <a:gd name="connsiteY0" fmla="*/ 44384 h 2385013"/>
              <a:gd name="connsiteX1" fmla="*/ 3360567 w 3360567"/>
              <a:gd name="connsiteY1" fmla="*/ 2385013 h 2385013"/>
              <a:gd name="connsiteX0" fmla="*/ 0 w 3360567"/>
              <a:gd name="connsiteY0" fmla="*/ 3093 h 2343722"/>
              <a:gd name="connsiteX1" fmla="*/ 3360567 w 3360567"/>
              <a:gd name="connsiteY1" fmla="*/ 2343722 h 2343722"/>
              <a:gd name="connsiteX0" fmla="*/ 0 w 1735614"/>
              <a:gd name="connsiteY0" fmla="*/ 36623 h 1030142"/>
              <a:gd name="connsiteX1" fmla="*/ 1735614 w 1735614"/>
              <a:gd name="connsiteY1" fmla="*/ 1030142 h 1030142"/>
              <a:gd name="connsiteX0" fmla="*/ 0 w 1735614"/>
              <a:gd name="connsiteY0" fmla="*/ 77298 h 1070817"/>
              <a:gd name="connsiteX1" fmla="*/ 1735614 w 1735614"/>
              <a:gd name="connsiteY1" fmla="*/ 1070817 h 1070817"/>
              <a:gd name="connsiteX0" fmla="*/ 0 w 1735614"/>
              <a:gd name="connsiteY0" fmla="*/ 18809 h 1012328"/>
              <a:gd name="connsiteX1" fmla="*/ 1735614 w 1735614"/>
              <a:gd name="connsiteY1" fmla="*/ 1012328 h 1012328"/>
              <a:gd name="connsiteX0" fmla="*/ 0 w 1825169"/>
              <a:gd name="connsiteY0" fmla="*/ 20719 h 908113"/>
              <a:gd name="connsiteX1" fmla="*/ 1825169 w 1825169"/>
              <a:gd name="connsiteY1" fmla="*/ 908113 h 908113"/>
              <a:gd name="connsiteX0" fmla="*/ 0 w 1825169"/>
              <a:gd name="connsiteY0" fmla="*/ 15114 h 936864"/>
              <a:gd name="connsiteX1" fmla="*/ 1825169 w 1825169"/>
              <a:gd name="connsiteY1" fmla="*/ 902508 h 936864"/>
              <a:gd name="connsiteX0" fmla="*/ 0 w 1825169"/>
              <a:gd name="connsiteY0" fmla="*/ 6468 h 929683"/>
              <a:gd name="connsiteX1" fmla="*/ 1825169 w 1825169"/>
              <a:gd name="connsiteY1" fmla="*/ 893862 h 929683"/>
              <a:gd name="connsiteX0" fmla="*/ 0 w 1881730"/>
              <a:gd name="connsiteY0" fmla="*/ 6612 h 901627"/>
              <a:gd name="connsiteX1" fmla="*/ 1881730 w 1881730"/>
              <a:gd name="connsiteY1" fmla="*/ 865062 h 901627"/>
              <a:gd name="connsiteX0" fmla="*/ 0 w 1821174"/>
              <a:gd name="connsiteY0" fmla="*/ 164139 h 164140"/>
              <a:gd name="connsiteX1" fmla="*/ 1821174 w 1821174"/>
              <a:gd name="connsiteY1" fmla="*/ 0 h 164140"/>
              <a:gd name="connsiteX0" fmla="*/ 0 w 1821174"/>
              <a:gd name="connsiteY0" fmla="*/ 164139 h 332094"/>
              <a:gd name="connsiteX1" fmla="*/ 1821174 w 1821174"/>
              <a:gd name="connsiteY1" fmla="*/ 0 h 332094"/>
              <a:gd name="connsiteX0" fmla="*/ 0 w 1821174"/>
              <a:gd name="connsiteY0" fmla="*/ 164139 h 387813"/>
              <a:gd name="connsiteX1" fmla="*/ 1821174 w 1821174"/>
              <a:gd name="connsiteY1" fmla="*/ 0 h 387813"/>
              <a:gd name="connsiteX0" fmla="*/ 0 w 1821174"/>
              <a:gd name="connsiteY0" fmla="*/ 164139 h 313418"/>
              <a:gd name="connsiteX1" fmla="*/ 1821174 w 1821174"/>
              <a:gd name="connsiteY1" fmla="*/ 0 h 313418"/>
              <a:gd name="connsiteX0" fmla="*/ 0 w 2281402"/>
              <a:gd name="connsiteY0" fmla="*/ 0 h 711746"/>
              <a:gd name="connsiteX1" fmla="*/ 2281402 w 2281402"/>
              <a:gd name="connsiteY1" fmla="*/ 560971 h 711746"/>
              <a:gd name="connsiteX0" fmla="*/ 0 w 2911188"/>
              <a:gd name="connsiteY0" fmla="*/ 1354064 h 1360383"/>
              <a:gd name="connsiteX1" fmla="*/ 2911188 w 2911188"/>
              <a:gd name="connsiteY1" fmla="*/ 0 h 1360383"/>
              <a:gd name="connsiteX0" fmla="*/ 0 w 2911188"/>
              <a:gd name="connsiteY0" fmla="*/ 1354064 h 1354064"/>
              <a:gd name="connsiteX1" fmla="*/ 2911188 w 2911188"/>
              <a:gd name="connsiteY1" fmla="*/ 0 h 1354064"/>
              <a:gd name="connsiteX0" fmla="*/ 0 w 2911188"/>
              <a:gd name="connsiteY0" fmla="*/ 1488383 h 1488383"/>
              <a:gd name="connsiteX1" fmla="*/ 2911188 w 2911188"/>
              <a:gd name="connsiteY1" fmla="*/ 134319 h 1488383"/>
              <a:gd name="connsiteX0" fmla="*/ 0 w 2911188"/>
              <a:gd name="connsiteY0" fmla="*/ 1395022 h 1395022"/>
              <a:gd name="connsiteX1" fmla="*/ 2911188 w 2911188"/>
              <a:gd name="connsiteY1" fmla="*/ 40958 h 1395022"/>
              <a:gd name="connsiteX0" fmla="*/ 0 w 2911188"/>
              <a:gd name="connsiteY0" fmla="*/ 1378967 h 1378967"/>
              <a:gd name="connsiteX1" fmla="*/ 2911188 w 2911188"/>
              <a:gd name="connsiteY1" fmla="*/ 24903 h 1378967"/>
              <a:gd name="connsiteX0" fmla="*/ 0 w 3141302"/>
              <a:gd name="connsiteY0" fmla="*/ 1033097 h 1033097"/>
              <a:gd name="connsiteX1" fmla="*/ 3141302 w 3141302"/>
              <a:gd name="connsiteY1" fmla="*/ 292587 h 1033097"/>
              <a:gd name="connsiteX0" fmla="*/ 0 w 1893843"/>
              <a:gd name="connsiteY0" fmla="*/ 1818878 h 1818879"/>
              <a:gd name="connsiteX1" fmla="*/ 1893843 w 1893843"/>
              <a:gd name="connsiteY1" fmla="*/ 0 h 1818879"/>
              <a:gd name="connsiteX0" fmla="*/ 0 w 1893843"/>
              <a:gd name="connsiteY0" fmla="*/ 1818878 h 1818878"/>
              <a:gd name="connsiteX1" fmla="*/ 1893843 w 1893843"/>
              <a:gd name="connsiteY1" fmla="*/ 0 h 1818878"/>
              <a:gd name="connsiteX0" fmla="*/ 0 w 1893843"/>
              <a:gd name="connsiteY0" fmla="*/ 1818878 h 1818878"/>
              <a:gd name="connsiteX1" fmla="*/ 1893843 w 1893843"/>
              <a:gd name="connsiteY1" fmla="*/ 0 h 1818878"/>
              <a:gd name="connsiteX0" fmla="*/ 0 w 1828168"/>
              <a:gd name="connsiteY0" fmla="*/ 1813708 h 1813708"/>
              <a:gd name="connsiteX1" fmla="*/ 1828168 w 1828168"/>
              <a:gd name="connsiteY1" fmla="*/ 0 h 1813708"/>
              <a:gd name="connsiteX0" fmla="*/ 0 w 1831890"/>
              <a:gd name="connsiteY0" fmla="*/ 1813708 h 1813708"/>
              <a:gd name="connsiteX1" fmla="*/ 1828168 w 1831890"/>
              <a:gd name="connsiteY1" fmla="*/ 0 h 1813708"/>
              <a:gd name="connsiteX0" fmla="*/ 0 w 1830318"/>
              <a:gd name="connsiteY0" fmla="*/ 1813708 h 1813708"/>
              <a:gd name="connsiteX1" fmla="*/ 1828168 w 1830318"/>
              <a:gd name="connsiteY1" fmla="*/ 0 h 1813708"/>
              <a:gd name="connsiteX0" fmla="*/ 0 w 1828168"/>
              <a:gd name="connsiteY0" fmla="*/ 1813708 h 1813708"/>
              <a:gd name="connsiteX1" fmla="*/ 1828168 w 1828168"/>
              <a:gd name="connsiteY1" fmla="*/ 0 h 1813708"/>
              <a:gd name="connsiteX0" fmla="*/ 0 w 98760"/>
              <a:gd name="connsiteY0" fmla="*/ 3190321 h 3190321"/>
              <a:gd name="connsiteX1" fmla="*/ 98760 w 98760"/>
              <a:gd name="connsiteY1" fmla="*/ 0 h 3190321"/>
              <a:gd name="connsiteX0" fmla="*/ 3330629 w 3331115"/>
              <a:gd name="connsiteY0" fmla="*/ 4193960 h 4193960"/>
              <a:gd name="connsiteX1" fmla="*/ 3702 w 3331115"/>
              <a:gd name="connsiteY1" fmla="*/ 0 h 4193960"/>
              <a:gd name="connsiteX0" fmla="*/ 3331208 w 3331208"/>
              <a:gd name="connsiteY0" fmla="*/ 4193960 h 4193960"/>
              <a:gd name="connsiteX1" fmla="*/ 4281 w 3331208"/>
              <a:gd name="connsiteY1" fmla="*/ 0 h 4193960"/>
              <a:gd name="connsiteX0" fmla="*/ 3326927 w 3326927"/>
              <a:gd name="connsiteY0" fmla="*/ 4202854 h 4202854"/>
              <a:gd name="connsiteX1" fmla="*/ 0 w 3326927"/>
              <a:gd name="connsiteY1" fmla="*/ 8894 h 4202854"/>
              <a:gd name="connsiteX0" fmla="*/ 3326927 w 3326927"/>
              <a:gd name="connsiteY0" fmla="*/ 4205959 h 4205959"/>
              <a:gd name="connsiteX1" fmla="*/ 0 w 3326927"/>
              <a:gd name="connsiteY1" fmla="*/ 11999 h 4205959"/>
              <a:gd name="connsiteX0" fmla="*/ 3161274 w 3161274"/>
              <a:gd name="connsiteY0" fmla="*/ 4334359 h 4334359"/>
              <a:gd name="connsiteX1" fmla="*/ 0 w 3161274"/>
              <a:gd name="connsiteY1" fmla="*/ 11553 h 4334359"/>
              <a:gd name="connsiteX0" fmla="*/ 4725031 w 4725031"/>
              <a:gd name="connsiteY0" fmla="*/ 4672397 h 4672397"/>
              <a:gd name="connsiteX1" fmla="*/ 0 w 4725031"/>
              <a:gd name="connsiteY1" fmla="*/ 10523 h 4672397"/>
              <a:gd name="connsiteX0" fmla="*/ 4725031 w 4725031"/>
              <a:gd name="connsiteY0" fmla="*/ 4661874 h 4661874"/>
              <a:gd name="connsiteX1" fmla="*/ 0 w 4725031"/>
              <a:gd name="connsiteY1" fmla="*/ 0 h 4661874"/>
              <a:gd name="connsiteX0" fmla="*/ 4758161 w 4758161"/>
              <a:gd name="connsiteY0" fmla="*/ 4621186 h 4621186"/>
              <a:gd name="connsiteX1" fmla="*/ 0 w 4758161"/>
              <a:gd name="connsiteY1" fmla="*/ 0 h 4621186"/>
              <a:gd name="connsiteX0" fmla="*/ 4731657 w 4731657"/>
              <a:gd name="connsiteY0" fmla="*/ 3820988 h 3820988"/>
              <a:gd name="connsiteX1" fmla="*/ 0 w 4731657"/>
              <a:gd name="connsiteY1" fmla="*/ 0 h 3820988"/>
              <a:gd name="connsiteX0" fmla="*/ 4731657 w 4731657"/>
              <a:gd name="connsiteY0" fmla="*/ 3820988 h 3820988"/>
              <a:gd name="connsiteX1" fmla="*/ 0 w 4731657"/>
              <a:gd name="connsiteY1" fmla="*/ 0 h 3820988"/>
              <a:gd name="connsiteX0" fmla="*/ 4685275 w 4685275"/>
              <a:gd name="connsiteY0" fmla="*/ 3759956 h 3759956"/>
              <a:gd name="connsiteX1" fmla="*/ 0 w 4685275"/>
              <a:gd name="connsiteY1" fmla="*/ 0 h 3759956"/>
              <a:gd name="connsiteX0" fmla="*/ 4764788 w 4764788"/>
              <a:gd name="connsiteY0" fmla="*/ 3895583 h 3895583"/>
              <a:gd name="connsiteX1" fmla="*/ 0 w 4764788"/>
              <a:gd name="connsiteY1" fmla="*/ 0 h 3895583"/>
              <a:gd name="connsiteX0" fmla="*/ 4764788 w 4764788"/>
              <a:gd name="connsiteY0" fmla="*/ 3895583 h 3895583"/>
              <a:gd name="connsiteX1" fmla="*/ 0 w 4764788"/>
              <a:gd name="connsiteY1" fmla="*/ 0 h 3895583"/>
              <a:gd name="connsiteX0" fmla="*/ 4566006 w 4566006"/>
              <a:gd name="connsiteY0" fmla="*/ 312372 h 1308444"/>
              <a:gd name="connsiteX1" fmla="*/ 0 w 4566006"/>
              <a:gd name="connsiteY1" fmla="*/ 1285794 h 1308444"/>
              <a:gd name="connsiteX0" fmla="*/ 4566006 w 4566006"/>
              <a:gd name="connsiteY0" fmla="*/ 127986 h 1129758"/>
              <a:gd name="connsiteX1" fmla="*/ 0 w 4566006"/>
              <a:gd name="connsiteY1" fmla="*/ 1101408 h 1129758"/>
              <a:gd name="connsiteX0" fmla="*/ 4566006 w 4566006"/>
              <a:gd name="connsiteY0" fmla="*/ 114911 h 1179223"/>
              <a:gd name="connsiteX1" fmla="*/ 0 w 4566006"/>
              <a:gd name="connsiteY1" fmla="*/ 1088333 h 1179223"/>
              <a:gd name="connsiteX0" fmla="*/ 4566006 w 4566006"/>
              <a:gd name="connsiteY0" fmla="*/ 160813 h 1220135"/>
              <a:gd name="connsiteX1" fmla="*/ 0 w 4566006"/>
              <a:gd name="connsiteY1" fmla="*/ 1134235 h 1220135"/>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836978 w 4836978"/>
              <a:gd name="connsiteY0" fmla="*/ 1604251 h 1604251"/>
              <a:gd name="connsiteX1" fmla="*/ 0 w 4836978"/>
              <a:gd name="connsiteY1" fmla="*/ 0 h 1604251"/>
              <a:gd name="connsiteX0" fmla="*/ 4836978 w 4836978"/>
              <a:gd name="connsiteY0" fmla="*/ 1604251 h 1604251"/>
              <a:gd name="connsiteX1" fmla="*/ 0 w 4836978"/>
              <a:gd name="connsiteY1" fmla="*/ 0 h 1604251"/>
              <a:gd name="connsiteX0" fmla="*/ 4855451 w 4855451"/>
              <a:gd name="connsiteY0" fmla="*/ 1434102 h 1434102"/>
              <a:gd name="connsiteX1" fmla="*/ 0 w 4855451"/>
              <a:gd name="connsiteY1" fmla="*/ 0 h 1434102"/>
              <a:gd name="connsiteX0" fmla="*/ 4869306 w 4869306"/>
              <a:gd name="connsiteY0" fmla="*/ 1462460 h 1462460"/>
              <a:gd name="connsiteX1" fmla="*/ 0 w 4869306"/>
              <a:gd name="connsiteY1" fmla="*/ 0 h 1462460"/>
              <a:gd name="connsiteX0" fmla="*/ 4998615 w 4998615"/>
              <a:gd name="connsiteY0" fmla="*/ 1358479 h 1358479"/>
              <a:gd name="connsiteX1" fmla="*/ 0 w 4998615"/>
              <a:gd name="connsiteY1" fmla="*/ 0 h 1358479"/>
              <a:gd name="connsiteX0" fmla="*/ 4998615 w 4998615"/>
              <a:gd name="connsiteY0" fmla="*/ 1358479 h 1358479"/>
              <a:gd name="connsiteX1" fmla="*/ 0 w 4998615"/>
              <a:gd name="connsiteY1" fmla="*/ 0 h 1358479"/>
              <a:gd name="connsiteX0" fmla="*/ 5025120 w 5025120"/>
              <a:gd name="connsiteY0" fmla="*/ 1399166 h 1399166"/>
              <a:gd name="connsiteX1" fmla="*/ 0 w 5025120"/>
              <a:gd name="connsiteY1" fmla="*/ 0 h 1399166"/>
              <a:gd name="connsiteX0" fmla="*/ 5047207 w 5047207"/>
              <a:gd name="connsiteY0" fmla="*/ 1408208 h 1408208"/>
              <a:gd name="connsiteX1" fmla="*/ 0 w 5047207"/>
              <a:gd name="connsiteY1" fmla="*/ 0 h 1408208"/>
              <a:gd name="connsiteX0" fmla="*/ 5047207 w 5047207"/>
              <a:gd name="connsiteY0" fmla="*/ 1408208 h 1408208"/>
              <a:gd name="connsiteX1" fmla="*/ 0 w 5047207"/>
              <a:gd name="connsiteY1" fmla="*/ 0 h 1408208"/>
              <a:gd name="connsiteX0" fmla="*/ 5038373 w 5038373"/>
              <a:gd name="connsiteY0" fmla="*/ 1444375 h 1444375"/>
              <a:gd name="connsiteX1" fmla="*/ 0 w 5038373"/>
              <a:gd name="connsiteY1" fmla="*/ 0 h 1444375"/>
              <a:gd name="connsiteX0" fmla="*/ 4889083 w 4889083"/>
              <a:gd name="connsiteY0" fmla="*/ 1200870 h 1200870"/>
              <a:gd name="connsiteX1" fmla="*/ 0 w 4889083"/>
              <a:gd name="connsiteY1" fmla="*/ 0 h 1200870"/>
              <a:gd name="connsiteX0" fmla="*/ 1077527 w 1077527"/>
              <a:gd name="connsiteY0" fmla="*/ 189162 h 493850"/>
              <a:gd name="connsiteX1" fmla="*/ 0 w 1077527"/>
              <a:gd name="connsiteY1" fmla="*/ 158073 h 493850"/>
              <a:gd name="connsiteX0" fmla="*/ 1077527 w 1077527"/>
              <a:gd name="connsiteY0" fmla="*/ 396715 h 396715"/>
              <a:gd name="connsiteX1" fmla="*/ 0 w 1077527"/>
              <a:gd name="connsiteY1" fmla="*/ 365626 h 396715"/>
              <a:gd name="connsiteX0" fmla="*/ 1077527 w 1077527"/>
              <a:gd name="connsiteY0" fmla="*/ 383246 h 383246"/>
              <a:gd name="connsiteX1" fmla="*/ 0 w 1077527"/>
              <a:gd name="connsiteY1" fmla="*/ 352157 h 383246"/>
              <a:gd name="connsiteX0" fmla="*/ 1077527 w 1077527"/>
              <a:gd name="connsiteY0" fmla="*/ 280147 h 280147"/>
              <a:gd name="connsiteX1" fmla="*/ 0 w 1077527"/>
              <a:gd name="connsiteY1" fmla="*/ 249058 h 280147"/>
              <a:gd name="connsiteX0" fmla="*/ 1077527 w 1077527"/>
              <a:gd name="connsiteY0" fmla="*/ 250051 h 250051"/>
              <a:gd name="connsiteX1" fmla="*/ 0 w 1077527"/>
              <a:gd name="connsiteY1" fmla="*/ 218962 h 250051"/>
              <a:gd name="connsiteX0" fmla="*/ 1077527 w 1077527"/>
              <a:gd name="connsiteY0" fmla="*/ 213586 h 287607"/>
              <a:gd name="connsiteX1" fmla="*/ 0 w 1077527"/>
              <a:gd name="connsiteY1" fmla="*/ 287607 h 287607"/>
              <a:gd name="connsiteX0" fmla="*/ 1067587 w 1067587"/>
              <a:gd name="connsiteY0" fmla="*/ 240938 h 240938"/>
              <a:gd name="connsiteX1" fmla="*/ 0 w 1067587"/>
              <a:gd name="connsiteY1" fmla="*/ 233583 h 240938"/>
              <a:gd name="connsiteX0" fmla="*/ 1067587 w 1067587"/>
              <a:gd name="connsiteY0" fmla="*/ 260056 h 260056"/>
              <a:gd name="connsiteX1" fmla="*/ 0 w 1067587"/>
              <a:gd name="connsiteY1" fmla="*/ 252701 h 260056"/>
              <a:gd name="connsiteX0" fmla="*/ 772726 w 772726"/>
              <a:gd name="connsiteY0" fmla="*/ 151969 h 558275"/>
              <a:gd name="connsiteX1" fmla="*/ 0 w 772726"/>
              <a:gd name="connsiteY1" fmla="*/ 558275 h 558275"/>
              <a:gd name="connsiteX0" fmla="*/ 772726 w 772726"/>
              <a:gd name="connsiteY0" fmla="*/ 0 h 406306"/>
              <a:gd name="connsiteX1" fmla="*/ 0 w 772726"/>
              <a:gd name="connsiteY1" fmla="*/ 406306 h 406306"/>
              <a:gd name="connsiteX0" fmla="*/ 221942 w 221942"/>
              <a:gd name="connsiteY0" fmla="*/ 0 h 531761"/>
              <a:gd name="connsiteX1" fmla="*/ 5807 w 221942"/>
              <a:gd name="connsiteY1" fmla="*/ 531761 h 531761"/>
              <a:gd name="connsiteX0" fmla="*/ 311503 w 311503"/>
              <a:gd name="connsiteY0" fmla="*/ 0 h 531761"/>
              <a:gd name="connsiteX1" fmla="*/ 95368 w 311503"/>
              <a:gd name="connsiteY1" fmla="*/ 531761 h 531761"/>
              <a:gd name="connsiteX0" fmla="*/ 241316 w 241316"/>
              <a:gd name="connsiteY0" fmla="*/ 0 h 531761"/>
              <a:gd name="connsiteX1" fmla="*/ 25181 w 241316"/>
              <a:gd name="connsiteY1" fmla="*/ 531761 h 531761"/>
              <a:gd name="connsiteX0" fmla="*/ 237349 w 237349"/>
              <a:gd name="connsiteY0" fmla="*/ 0 h 562277"/>
              <a:gd name="connsiteX1" fmla="*/ 27841 w 237349"/>
              <a:gd name="connsiteY1" fmla="*/ 562277 h 562277"/>
              <a:gd name="connsiteX0" fmla="*/ 378607 w 378607"/>
              <a:gd name="connsiteY0" fmla="*/ 0 h 402916"/>
              <a:gd name="connsiteX1" fmla="*/ 134 w 378607"/>
              <a:gd name="connsiteY1" fmla="*/ 402916 h 402916"/>
              <a:gd name="connsiteX0" fmla="*/ 457569 w 457569"/>
              <a:gd name="connsiteY0" fmla="*/ 0 h 131790"/>
              <a:gd name="connsiteX1" fmla="*/ 47 w 457569"/>
              <a:gd name="connsiteY1" fmla="*/ 131790 h 131790"/>
              <a:gd name="connsiteX0" fmla="*/ 489605 w 489605"/>
              <a:gd name="connsiteY0" fmla="*/ 56910 h 81617"/>
              <a:gd name="connsiteX1" fmla="*/ 36 w 489605"/>
              <a:gd name="connsiteY1" fmla="*/ 33458 h 81617"/>
              <a:gd name="connsiteX0" fmla="*/ 489569 w 489569"/>
              <a:gd name="connsiteY0" fmla="*/ 179349 h 192072"/>
              <a:gd name="connsiteX1" fmla="*/ 0 w 489569"/>
              <a:gd name="connsiteY1" fmla="*/ 155897 h 192072"/>
              <a:gd name="connsiteX0" fmla="*/ 489569 w 489569"/>
              <a:gd name="connsiteY0" fmla="*/ 156686 h 212907"/>
              <a:gd name="connsiteX1" fmla="*/ 0 w 489569"/>
              <a:gd name="connsiteY1" fmla="*/ 133234 h 212907"/>
              <a:gd name="connsiteX0" fmla="*/ 378473 w 378473"/>
              <a:gd name="connsiteY0" fmla="*/ 345653 h 390015"/>
              <a:gd name="connsiteX1" fmla="*/ 0 w 378473"/>
              <a:gd name="connsiteY1" fmla="*/ 107924 h 390015"/>
              <a:gd name="connsiteX0" fmla="*/ 378473 w 378473"/>
              <a:gd name="connsiteY0" fmla="*/ 275876 h 330531"/>
              <a:gd name="connsiteX1" fmla="*/ 0 w 378473"/>
              <a:gd name="connsiteY1" fmla="*/ 38147 h 330531"/>
              <a:gd name="connsiteX0" fmla="*/ 365654 w 365654"/>
              <a:gd name="connsiteY0" fmla="*/ 332301 h 383346"/>
              <a:gd name="connsiteX1" fmla="*/ 0 w 365654"/>
              <a:gd name="connsiteY1" fmla="*/ 35537 h 383346"/>
            </a:gdLst>
            <a:ahLst/>
            <a:cxnLst>
              <a:cxn ang="0">
                <a:pos x="connsiteX0" y="connsiteY0"/>
              </a:cxn>
              <a:cxn ang="0">
                <a:pos x="connsiteX1" y="connsiteY1"/>
              </a:cxn>
            </a:cxnLst>
            <a:rect l="l" t="t" r="r" b="b"/>
            <a:pathLst>
              <a:path w="365654" h="383346">
                <a:moveTo>
                  <a:pt x="365654" y="332301"/>
                </a:moveTo>
                <a:cubicBezTo>
                  <a:pt x="192157" y="580525"/>
                  <a:pt x="623288" y="-168052"/>
                  <a:pt x="0" y="35537"/>
                </a:cubicBezTo>
              </a:path>
            </a:pathLst>
          </a:custGeom>
          <a:noFill/>
          <a:ln w="41275" cap="rnd">
            <a:solidFill>
              <a:srgbClr val="D7191C"/>
            </a:solidFill>
            <a:round/>
            <a:headEnd type="none" w="sm" len="sm"/>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6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144" name="line 12">
            <a:extLst>
              <a:ext uri="{FF2B5EF4-FFF2-40B4-BE49-F238E27FC236}">
                <a16:creationId xmlns:a16="http://schemas.microsoft.com/office/drawing/2014/main" id="{58C05968-8960-88A8-9CBA-E4D24C086803}"/>
              </a:ext>
            </a:extLst>
          </p:cNvPr>
          <p:cNvSpPr>
            <a:spLocks/>
          </p:cNvSpPr>
          <p:nvPr/>
        </p:nvSpPr>
        <p:spPr>
          <a:xfrm flipH="1">
            <a:off x="11540007" y="7709971"/>
            <a:ext cx="979138" cy="416066"/>
          </a:xfrm>
          <a:custGeom>
            <a:avLst/>
            <a:gdLst>
              <a:gd name="connsiteX0" fmla="*/ 0 w 4420571"/>
              <a:gd name="connsiteY0" fmla="*/ 0 h 664284"/>
              <a:gd name="connsiteX1" fmla="*/ 1304622 w 4420571"/>
              <a:gd name="connsiteY1" fmla="*/ 663959 h 664284"/>
              <a:gd name="connsiteX2" fmla="*/ 4420571 w 4420571"/>
              <a:gd name="connsiteY2" fmla="*/ 81539 h 664284"/>
              <a:gd name="connsiteX0" fmla="*/ 0 w 4659364"/>
              <a:gd name="connsiteY0" fmla="*/ 2541158 h 3205161"/>
              <a:gd name="connsiteX1" fmla="*/ 1304622 w 4659364"/>
              <a:gd name="connsiteY1" fmla="*/ 3205117 h 3205161"/>
              <a:gd name="connsiteX2" fmla="*/ 4659364 w 4659364"/>
              <a:gd name="connsiteY2" fmla="*/ 0 h 3205161"/>
              <a:gd name="connsiteX0" fmla="*/ 0 w 4659364"/>
              <a:gd name="connsiteY0" fmla="*/ 2541158 h 3205165"/>
              <a:gd name="connsiteX1" fmla="*/ 1304622 w 4659364"/>
              <a:gd name="connsiteY1" fmla="*/ 3205117 h 3205165"/>
              <a:gd name="connsiteX2" fmla="*/ 4659364 w 4659364"/>
              <a:gd name="connsiteY2" fmla="*/ 0 h 3205165"/>
              <a:gd name="connsiteX0" fmla="*/ 0 w 4583649"/>
              <a:gd name="connsiteY0" fmla="*/ 2958406 h 3207395"/>
              <a:gd name="connsiteX1" fmla="*/ 1228907 w 4583649"/>
              <a:gd name="connsiteY1" fmla="*/ 3205117 h 3207395"/>
              <a:gd name="connsiteX2" fmla="*/ 4583649 w 4583649"/>
              <a:gd name="connsiteY2" fmla="*/ 0 h 3207395"/>
              <a:gd name="connsiteX0" fmla="*/ 0 w 4583649"/>
              <a:gd name="connsiteY0" fmla="*/ 2958406 h 3093400"/>
              <a:gd name="connsiteX1" fmla="*/ 1193962 w 4583649"/>
              <a:gd name="connsiteY1" fmla="*/ 2930926 h 3093400"/>
              <a:gd name="connsiteX2" fmla="*/ 4583649 w 4583649"/>
              <a:gd name="connsiteY2" fmla="*/ 0 h 3093400"/>
              <a:gd name="connsiteX0" fmla="*/ 0 w 4583649"/>
              <a:gd name="connsiteY0" fmla="*/ 2958406 h 3130054"/>
              <a:gd name="connsiteX1" fmla="*/ 1193962 w 4583649"/>
              <a:gd name="connsiteY1" fmla="*/ 2930926 h 3130054"/>
              <a:gd name="connsiteX2" fmla="*/ 4583649 w 4583649"/>
              <a:gd name="connsiteY2" fmla="*/ 0 h 3130054"/>
              <a:gd name="connsiteX0" fmla="*/ 0 w 4583649"/>
              <a:gd name="connsiteY0" fmla="*/ 2958406 h 3126793"/>
              <a:gd name="connsiteX1" fmla="*/ 1193962 w 4583649"/>
              <a:gd name="connsiteY1" fmla="*/ 2930926 h 3126793"/>
              <a:gd name="connsiteX2" fmla="*/ 4583649 w 4583649"/>
              <a:gd name="connsiteY2" fmla="*/ 0 h 3126793"/>
              <a:gd name="connsiteX0" fmla="*/ 0 w 4583649"/>
              <a:gd name="connsiteY0" fmla="*/ 2958406 h 2958406"/>
              <a:gd name="connsiteX1" fmla="*/ 4583649 w 4583649"/>
              <a:gd name="connsiteY1" fmla="*/ 0 h 2958406"/>
              <a:gd name="connsiteX0" fmla="*/ 0 w 4583649"/>
              <a:gd name="connsiteY0" fmla="*/ 2958406 h 3091949"/>
              <a:gd name="connsiteX1" fmla="*/ 4583649 w 4583649"/>
              <a:gd name="connsiteY1" fmla="*/ 0 h 3091949"/>
              <a:gd name="connsiteX0" fmla="*/ 0 w 4583649"/>
              <a:gd name="connsiteY0" fmla="*/ 2958406 h 3064215"/>
              <a:gd name="connsiteX1" fmla="*/ 4583649 w 4583649"/>
              <a:gd name="connsiteY1" fmla="*/ 0 h 3064215"/>
              <a:gd name="connsiteX0" fmla="*/ 0 w 4583649"/>
              <a:gd name="connsiteY0" fmla="*/ 2958406 h 3110087"/>
              <a:gd name="connsiteX1" fmla="*/ 4583649 w 4583649"/>
              <a:gd name="connsiteY1" fmla="*/ 0 h 3110087"/>
              <a:gd name="connsiteX0" fmla="*/ 0 w 4478814"/>
              <a:gd name="connsiteY0" fmla="*/ 3041856 h 3190765"/>
              <a:gd name="connsiteX1" fmla="*/ 4478814 w 4478814"/>
              <a:gd name="connsiteY1" fmla="*/ 0 h 3190765"/>
              <a:gd name="connsiteX0" fmla="*/ 0 w 4478814"/>
              <a:gd name="connsiteY0" fmla="*/ 3041856 h 3041856"/>
              <a:gd name="connsiteX1" fmla="*/ 4478814 w 4478814"/>
              <a:gd name="connsiteY1" fmla="*/ 0 h 3041856"/>
              <a:gd name="connsiteX0" fmla="*/ 0 w 3383864"/>
              <a:gd name="connsiteY0" fmla="*/ 2368300 h 2368300"/>
              <a:gd name="connsiteX1" fmla="*/ 3383864 w 3383864"/>
              <a:gd name="connsiteY1" fmla="*/ 0 h 2368300"/>
              <a:gd name="connsiteX0" fmla="*/ 0 w 3383864"/>
              <a:gd name="connsiteY0" fmla="*/ 2371532 h 2371532"/>
              <a:gd name="connsiteX1" fmla="*/ 3383864 w 3383864"/>
              <a:gd name="connsiteY1" fmla="*/ 3232 h 2371532"/>
              <a:gd name="connsiteX0" fmla="*/ 0 w 3383864"/>
              <a:gd name="connsiteY0" fmla="*/ 2370453 h 2370453"/>
              <a:gd name="connsiteX1" fmla="*/ 3383864 w 3383864"/>
              <a:gd name="connsiteY1" fmla="*/ 2153 h 2370453"/>
              <a:gd name="connsiteX0" fmla="*/ 0 w 3267379"/>
              <a:gd name="connsiteY0" fmla="*/ 2364510 h 2364510"/>
              <a:gd name="connsiteX1" fmla="*/ 3267379 w 3267379"/>
              <a:gd name="connsiteY1" fmla="*/ 2171 h 2364510"/>
              <a:gd name="connsiteX0" fmla="*/ 0 w 3267379"/>
              <a:gd name="connsiteY0" fmla="*/ 2362339 h 2362339"/>
              <a:gd name="connsiteX1" fmla="*/ 3267379 w 3267379"/>
              <a:gd name="connsiteY1" fmla="*/ 0 h 2362339"/>
              <a:gd name="connsiteX0" fmla="*/ 0 w 4420572"/>
              <a:gd name="connsiteY0" fmla="*/ 398903 h 3246192"/>
              <a:gd name="connsiteX1" fmla="*/ 4420572 w 4420572"/>
              <a:gd name="connsiteY1" fmla="*/ 3246191 h 3246192"/>
              <a:gd name="connsiteX0" fmla="*/ 0 w 451144"/>
              <a:gd name="connsiteY0" fmla="*/ 474853 h 2392278"/>
              <a:gd name="connsiteX1" fmla="*/ 448465 w 451144"/>
              <a:gd name="connsiteY1" fmla="*/ 2392277 h 2392278"/>
              <a:gd name="connsiteX0" fmla="*/ 464709 w 913174"/>
              <a:gd name="connsiteY0" fmla="*/ 0 h 1917427"/>
              <a:gd name="connsiteX1" fmla="*/ 913174 w 913174"/>
              <a:gd name="connsiteY1" fmla="*/ 1917424 h 1917427"/>
              <a:gd name="connsiteX0" fmla="*/ 716121 w 716121"/>
              <a:gd name="connsiteY0" fmla="*/ 0 h 1345204"/>
              <a:gd name="connsiteX1" fmla="*/ 599638 w 716121"/>
              <a:gd name="connsiteY1" fmla="*/ 1345200 h 1345204"/>
              <a:gd name="connsiteX0" fmla="*/ 593719 w 593719"/>
              <a:gd name="connsiteY0" fmla="*/ 0 h 1345203"/>
              <a:gd name="connsiteX1" fmla="*/ 477236 w 593719"/>
              <a:gd name="connsiteY1" fmla="*/ 1345200 h 1345203"/>
              <a:gd name="connsiteX0" fmla="*/ 393664 w 393664"/>
              <a:gd name="connsiteY0" fmla="*/ 0 h 1345200"/>
              <a:gd name="connsiteX1" fmla="*/ 277181 w 393664"/>
              <a:gd name="connsiteY1" fmla="*/ 1345200 h 1345200"/>
              <a:gd name="connsiteX0" fmla="*/ 143909 w 813694"/>
              <a:gd name="connsiteY0" fmla="*/ 0 h 1673037"/>
              <a:gd name="connsiteX1" fmla="*/ 813694 w 813694"/>
              <a:gd name="connsiteY1" fmla="*/ 1673037 h 1673037"/>
              <a:gd name="connsiteX0" fmla="*/ 69624 w 1846007"/>
              <a:gd name="connsiteY0" fmla="*/ 0 h 1714761"/>
              <a:gd name="connsiteX1" fmla="*/ 1846007 w 1846007"/>
              <a:gd name="connsiteY1" fmla="*/ 1714761 h 1714761"/>
              <a:gd name="connsiteX0" fmla="*/ 0 w 1776383"/>
              <a:gd name="connsiteY0" fmla="*/ 858 h 1715619"/>
              <a:gd name="connsiteX1" fmla="*/ 1776383 w 1776383"/>
              <a:gd name="connsiteY1" fmla="*/ 1715619 h 1715619"/>
              <a:gd name="connsiteX0" fmla="*/ 0 w 1776383"/>
              <a:gd name="connsiteY0" fmla="*/ 517 h 1715278"/>
              <a:gd name="connsiteX1" fmla="*/ 1776383 w 1776383"/>
              <a:gd name="connsiteY1" fmla="*/ 1715278 h 1715278"/>
              <a:gd name="connsiteX0" fmla="*/ 0 w 1776383"/>
              <a:gd name="connsiteY0" fmla="*/ 0 h 1714761"/>
              <a:gd name="connsiteX1" fmla="*/ 1776383 w 1776383"/>
              <a:gd name="connsiteY1" fmla="*/ 1714761 h 1714761"/>
              <a:gd name="connsiteX0" fmla="*/ 0 w 1741438"/>
              <a:gd name="connsiteY0" fmla="*/ 0 h 1673037"/>
              <a:gd name="connsiteX1" fmla="*/ 1741438 w 1741438"/>
              <a:gd name="connsiteY1" fmla="*/ 1673037 h 1673037"/>
              <a:gd name="connsiteX0" fmla="*/ 0 w 1887044"/>
              <a:gd name="connsiteY0" fmla="*/ 0 h 1786290"/>
              <a:gd name="connsiteX1" fmla="*/ 1887044 w 1887044"/>
              <a:gd name="connsiteY1" fmla="*/ 1786290 h 1786290"/>
              <a:gd name="connsiteX0" fmla="*/ 0 w 1887044"/>
              <a:gd name="connsiteY0" fmla="*/ 0 h 1786290"/>
              <a:gd name="connsiteX1" fmla="*/ 1887044 w 1887044"/>
              <a:gd name="connsiteY1" fmla="*/ 1786290 h 1786290"/>
              <a:gd name="connsiteX0" fmla="*/ 0 w 2917928"/>
              <a:gd name="connsiteY0" fmla="*/ 0 h 916031"/>
              <a:gd name="connsiteX1" fmla="*/ 2917928 w 2917928"/>
              <a:gd name="connsiteY1" fmla="*/ 916031 h 916031"/>
              <a:gd name="connsiteX0" fmla="*/ 0 w 2917928"/>
              <a:gd name="connsiteY0" fmla="*/ 0 h 1003615"/>
              <a:gd name="connsiteX1" fmla="*/ 2917928 w 2917928"/>
              <a:gd name="connsiteY1" fmla="*/ 916031 h 1003615"/>
              <a:gd name="connsiteX0" fmla="*/ 0 w 2952873"/>
              <a:gd name="connsiteY0" fmla="*/ 0 h 1122443"/>
              <a:gd name="connsiteX1" fmla="*/ 2952873 w 2952873"/>
              <a:gd name="connsiteY1" fmla="*/ 1041205 h 1122443"/>
              <a:gd name="connsiteX0" fmla="*/ 0 w 2952873"/>
              <a:gd name="connsiteY0" fmla="*/ 70178 h 1174871"/>
              <a:gd name="connsiteX1" fmla="*/ 2952873 w 2952873"/>
              <a:gd name="connsiteY1" fmla="*/ 1111383 h 1174871"/>
              <a:gd name="connsiteX0" fmla="*/ 0 w 2952873"/>
              <a:gd name="connsiteY0" fmla="*/ 65244 h 1216661"/>
              <a:gd name="connsiteX1" fmla="*/ 2952873 w 2952873"/>
              <a:gd name="connsiteY1" fmla="*/ 1106449 h 1216661"/>
              <a:gd name="connsiteX0" fmla="*/ 0 w 2795620"/>
              <a:gd name="connsiteY0" fmla="*/ 60098 h 1405822"/>
              <a:gd name="connsiteX1" fmla="*/ 2795620 w 2795620"/>
              <a:gd name="connsiteY1" fmla="*/ 1303966 h 1405822"/>
              <a:gd name="connsiteX0" fmla="*/ 0 w 2795620"/>
              <a:gd name="connsiteY0" fmla="*/ 174256 h 1506679"/>
              <a:gd name="connsiteX1" fmla="*/ 2795620 w 2795620"/>
              <a:gd name="connsiteY1" fmla="*/ 1418124 h 1506679"/>
              <a:gd name="connsiteX0" fmla="*/ 0 w 1852098"/>
              <a:gd name="connsiteY0" fmla="*/ 251739 h 631713"/>
              <a:gd name="connsiteX1" fmla="*/ 1852098 w 1852098"/>
              <a:gd name="connsiteY1" fmla="*/ 500175 h 631713"/>
              <a:gd name="connsiteX0" fmla="*/ 0 w 1852098"/>
              <a:gd name="connsiteY0" fmla="*/ 194977 h 834207"/>
              <a:gd name="connsiteX1" fmla="*/ 1852098 w 1852098"/>
              <a:gd name="connsiteY1" fmla="*/ 443413 h 834207"/>
              <a:gd name="connsiteX0" fmla="*/ 0 w 2125836"/>
              <a:gd name="connsiteY0" fmla="*/ 138439 h 1846355"/>
              <a:gd name="connsiteX1" fmla="*/ 2125836 w 2125836"/>
              <a:gd name="connsiteY1" fmla="*/ 1561126 h 1846355"/>
              <a:gd name="connsiteX0" fmla="*/ 0 w 2125836"/>
              <a:gd name="connsiteY0" fmla="*/ 388093 h 1810780"/>
              <a:gd name="connsiteX1" fmla="*/ 2125836 w 2125836"/>
              <a:gd name="connsiteY1" fmla="*/ 1810780 h 1810780"/>
              <a:gd name="connsiteX0" fmla="*/ 0 w 3121775"/>
              <a:gd name="connsiteY0" fmla="*/ 190945 h 3270697"/>
              <a:gd name="connsiteX1" fmla="*/ 3121775 w 3121775"/>
              <a:gd name="connsiteY1" fmla="*/ 3270697 h 3270697"/>
              <a:gd name="connsiteX0" fmla="*/ 0 w 3121775"/>
              <a:gd name="connsiteY0" fmla="*/ 38963 h 3118715"/>
              <a:gd name="connsiteX1" fmla="*/ 3121775 w 3121775"/>
              <a:gd name="connsiteY1" fmla="*/ 3118715 h 3118715"/>
              <a:gd name="connsiteX0" fmla="*/ 0 w 3168368"/>
              <a:gd name="connsiteY0" fmla="*/ 37151 h 3218233"/>
              <a:gd name="connsiteX1" fmla="*/ 3168368 w 3168368"/>
              <a:gd name="connsiteY1" fmla="*/ 3218234 h 3218233"/>
              <a:gd name="connsiteX0" fmla="*/ 0 w 3389688"/>
              <a:gd name="connsiteY0" fmla="*/ 60998 h 2377784"/>
              <a:gd name="connsiteX1" fmla="*/ 3389688 w 3389688"/>
              <a:gd name="connsiteY1" fmla="*/ 2377784 h 2377784"/>
              <a:gd name="connsiteX0" fmla="*/ 0 w 3360567"/>
              <a:gd name="connsiteY0" fmla="*/ 59963 h 2400592"/>
              <a:gd name="connsiteX1" fmla="*/ 3360567 w 3360567"/>
              <a:gd name="connsiteY1" fmla="*/ 2400592 h 2400592"/>
              <a:gd name="connsiteX0" fmla="*/ 0 w 3360567"/>
              <a:gd name="connsiteY0" fmla="*/ 44384 h 2385013"/>
              <a:gd name="connsiteX1" fmla="*/ 3360567 w 3360567"/>
              <a:gd name="connsiteY1" fmla="*/ 2385013 h 2385013"/>
              <a:gd name="connsiteX0" fmla="*/ 0 w 3360567"/>
              <a:gd name="connsiteY0" fmla="*/ 3093 h 2343722"/>
              <a:gd name="connsiteX1" fmla="*/ 3360567 w 3360567"/>
              <a:gd name="connsiteY1" fmla="*/ 2343722 h 2343722"/>
              <a:gd name="connsiteX0" fmla="*/ 0 w 1735614"/>
              <a:gd name="connsiteY0" fmla="*/ 36623 h 1030142"/>
              <a:gd name="connsiteX1" fmla="*/ 1735614 w 1735614"/>
              <a:gd name="connsiteY1" fmla="*/ 1030142 h 1030142"/>
              <a:gd name="connsiteX0" fmla="*/ 0 w 1735614"/>
              <a:gd name="connsiteY0" fmla="*/ 77298 h 1070817"/>
              <a:gd name="connsiteX1" fmla="*/ 1735614 w 1735614"/>
              <a:gd name="connsiteY1" fmla="*/ 1070817 h 1070817"/>
              <a:gd name="connsiteX0" fmla="*/ 0 w 1735614"/>
              <a:gd name="connsiteY0" fmla="*/ 18809 h 1012328"/>
              <a:gd name="connsiteX1" fmla="*/ 1735614 w 1735614"/>
              <a:gd name="connsiteY1" fmla="*/ 1012328 h 1012328"/>
              <a:gd name="connsiteX0" fmla="*/ 0 w 1825169"/>
              <a:gd name="connsiteY0" fmla="*/ 20719 h 908113"/>
              <a:gd name="connsiteX1" fmla="*/ 1825169 w 1825169"/>
              <a:gd name="connsiteY1" fmla="*/ 908113 h 908113"/>
              <a:gd name="connsiteX0" fmla="*/ 0 w 1825169"/>
              <a:gd name="connsiteY0" fmla="*/ 15114 h 936864"/>
              <a:gd name="connsiteX1" fmla="*/ 1825169 w 1825169"/>
              <a:gd name="connsiteY1" fmla="*/ 902508 h 936864"/>
              <a:gd name="connsiteX0" fmla="*/ 0 w 1825169"/>
              <a:gd name="connsiteY0" fmla="*/ 6468 h 929683"/>
              <a:gd name="connsiteX1" fmla="*/ 1825169 w 1825169"/>
              <a:gd name="connsiteY1" fmla="*/ 893862 h 929683"/>
              <a:gd name="connsiteX0" fmla="*/ 0 w 1881730"/>
              <a:gd name="connsiteY0" fmla="*/ 6612 h 901627"/>
              <a:gd name="connsiteX1" fmla="*/ 1881730 w 1881730"/>
              <a:gd name="connsiteY1" fmla="*/ 865062 h 901627"/>
              <a:gd name="connsiteX0" fmla="*/ 0 w 1821174"/>
              <a:gd name="connsiteY0" fmla="*/ 164139 h 164140"/>
              <a:gd name="connsiteX1" fmla="*/ 1821174 w 1821174"/>
              <a:gd name="connsiteY1" fmla="*/ 0 h 164140"/>
              <a:gd name="connsiteX0" fmla="*/ 0 w 1821174"/>
              <a:gd name="connsiteY0" fmla="*/ 164139 h 332094"/>
              <a:gd name="connsiteX1" fmla="*/ 1821174 w 1821174"/>
              <a:gd name="connsiteY1" fmla="*/ 0 h 332094"/>
              <a:gd name="connsiteX0" fmla="*/ 0 w 1821174"/>
              <a:gd name="connsiteY0" fmla="*/ 164139 h 387813"/>
              <a:gd name="connsiteX1" fmla="*/ 1821174 w 1821174"/>
              <a:gd name="connsiteY1" fmla="*/ 0 h 387813"/>
              <a:gd name="connsiteX0" fmla="*/ 0 w 1821174"/>
              <a:gd name="connsiteY0" fmla="*/ 164139 h 313418"/>
              <a:gd name="connsiteX1" fmla="*/ 1821174 w 1821174"/>
              <a:gd name="connsiteY1" fmla="*/ 0 h 313418"/>
              <a:gd name="connsiteX0" fmla="*/ 0 w 2281402"/>
              <a:gd name="connsiteY0" fmla="*/ 0 h 711746"/>
              <a:gd name="connsiteX1" fmla="*/ 2281402 w 2281402"/>
              <a:gd name="connsiteY1" fmla="*/ 560971 h 711746"/>
              <a:gd name="connsiteX0" fmla="*/ 0 w 2911188"/>
              <a:gd name="connsiteY0" fmla="*/ 1354064 h 1360383"/>
              <a:gd name="connsiteX1" fmla="*/ 2911188 w 2911188"/>
              <a:gd name="connsiteY1" fmla="*/ 0 h 1360383"/>
              <a:gd name="connsiteX0" fmla="*/ 0 w 2911188"/>
              <a:gd name="connsiteY0" fmla="*/ 1354064 h 1354064"/>
              <a:gd name="connsiteX1" fmla="*/ 2911188 w 2911188"/>
              <a:gd name="connsiteY1" fmla="*/ 0 h 1354064"/>
              <a:gd name="connsiteX0" fmla="*/ 0 w 2911188"/>
              <a:gd name="connsiteY0" fmla="*/ 1488383 h 1488383"/>
              <a:gd name="connsiteX1" fmla="*/ 2911188 w 2911188"/>
              <a:gd name="connsiteY1" fmla="*/ 134319 h 1488383"/>
              <a:gd name="connsiteX0" fmla="*/ 0 w 2911188"/>
              <a:gd name="connsiteY0" fmla="*/ 1395022 h 1395022"/>
              <a:gd name="connsiteX1" fmla="*/ 2911188 w 2911188"/>
              <a:gd name="connsiteY1" fmla="*/ 40958 h 1395022"/>
              <a:gd name="connsiteX0" fmla="*/ 0 w 2911188"/>
              <a:gd name="connsiteY0" fmla="*/ 1378967 h 1378967"/>
              <a:gd name="connsiteX1" fmla="*/ 2911188 w 2911188"/>
              <a:gd name="connsiteY1" fmla="*/ 24903 h 1378967"/>
              <a:gd name="connsiteX0" fmla="*/ 0 w 3141302"/>
              <a:gd name="connsiteY0" fmla="*/ 1033097 h 1033097"/>
              <a:gd name="connsiteX1" fmla="*/ 3141302 w 3141302"/>
              <a:gd name="connsiteY1" fmla="*/ 292587 h 1033097"/>
              <a:gd name="connsiteX0" fmla="*/ 0 w 1893843"/>
              <a:gd name="connsiteY0" fmla="*/ 1818878 h 1818879"/>
              <a:gd name="connsiteX1" fmla="*/ 1893843 w 1893843"/>
              <a:gd name="connsiteY1" fmla="*/ 0 h 1818879"/>
              <a:gd name="connsiteX0" fmla="*/ 0 w 1893843"/>
              <a:gd name="connsiteY0" fmla="*/ 1818878 h 1818878"/>
              <a:gd name="connsiteX1" fmla="*/ 1893843 w 1893843"/>
              <a:gd name="connsiteY1" fmla="*/ 0 h 1818878"/>
              <a:gd name="connsiteX0" fmla="*/ 0 w 1893843"/>
              <a:gd name="connsiteY0" fmla="*/ 1818878 h 1818878"/>
              <a:gd name="connsiteX1" fmla="*/ 1893843 w 1893843"/>
              <a:gd name="connsiteY1" fmla="*/ 0 h 1818878"/>
              <a:gd name="connsiteX0" fmla="*/ 0 w 1828168"/>
              <a:gd name="connsiteY0" fmla="*/ 1813708 h 1813708"/>
              <a:gd name="connsiteX1" fmla="*/ 1828168 w 1828168"/>
              <a:gd name="connsiteY1" fmla="*/ 0 h 1813708"/>
              <a:gd name="connsiteX0" fmla="*/ 0 w 1831890"/>
              <a:gd name="connsiteY0" fmla="*/ 1813708 h 1813708"/>
              <a:gd name="connsiteX1" fmla="*/ 1828168 w 1831890"/>
              <a:gd name="connsiteY1" fmla="*/ 0 h 1813708"/>
              <a:gd name="connsiteX0" fmla="*/ 0 w 1830318"/>
              <a:gd name="connsiteY0" fmla="*/ 1813708 h 1813708"/>
              <a:gd name="connsiteX1" fmla="*/ 1828168 w 1830318"/>
              <a:gd name="connsiteY1" fmla="*/ 0 h 1813708"/>
              <a:gd name="connsiteX0" fmla="*/ 0 w 1828168"/>
              <a:gd name="connsiteY0" fmla="*/ 1813708 h 1813708"/>
              <a:gd name="connsiteX1" fmla="*/ 1828168 w 1828168"/>
              <a:gd name="connsiteY1" fmla="*/ 0 h 1813708"/>
              <a:gd name="connsiteX0" fmla="*/ 0 w 98760"/>
              <a:gd name="connsiteY0" fmla="*/ 3190321 h 3190321"/>
              <a:gd name="connsiteX1" fmla="*/ 98760 w 98760"/>
              <a:gd name="connsiteY1" fmla="*/ 0 h 3190321"/>
              <a:gd name="connsiteX0" fmla="*/ 3330629 w 3331115"/>
              <a:gd name="connsiteY0" fmla="*/ 4193960 h 4193960"/>
              <a:gd name="connsiteX1" fmla="*/ 3702 w 3331115"/>
              <a:gd name="connsiteY1" fmla="*/ 0 h 4193960"/>
              <a:gd name="connsiteX0" fmla="*/ 3331208 w 3331208"/>
              <a:gd name="connsiteY0" fmla="*/ 4193960 h 4193960"/>
              <a:gd name="connsiteX1" fmla="*/ 4281 w 3331208"/>
              <a:gd name="connsiteY1" fmla="*/ 0 h 4193960"/>
              <a:gd name="connsiteX0" fmla="*/ 3326927 w 3326927"/>
              <a:gd name="connsiteY0" fmla="*/ 4202854 h 4202854"/>
              <a:gd name="connsiteX1" fmla="*/ 0 w 3326927"/>
              <a:gd name="connsiteY1" fmla="*/ 8894 h 4202854"/>
              <a:gd name="connsiteX0" fmla="*/ 3326927 w 3326927"/>
              <a:gd name="connsiteY0" fmla="*/ 4205959 h 4205959"/>
              <a:gd name="connsiteX1" fmla="*/ 0 w 3326927"/>
              <a:gd name="connsiteY1" fmla="*/ 11999 h 4205959"/>
              <a:gd name="connsiteX0" fmla="*/ 3161274 w 3161274"/>
              <a:gd name="connsiteY0" fmla="*/ 4334359 h 4334359"/>
              <a:gd name="connsiteX1" fmla="*/ 0 w 3161274"/>
              <a:gd name="connsiteY1" fmla="*/ 11553 h 4334359"/>
              <a:gd name="connsiteX0" fmla="*/ 4725031 w 4725031"/>
              <a:gd name="connsiteY0" fmla="*/ 4672397 h 4672397"/>
              <a:gd name="connsiteX1" fmla="*/ 0 w 4725031"/>
              <a:gd name="connsiteY1" fmla="*/ 10523 h 4672397"/>
              <a:gd name="connsiteX0" fmla="*/ 4725031 w 4725031"/>
              <a:gd name="connsiteY0" fmla="*/ 4661874 h 4661874"/>
              <a:gd name="connsiteX1" fmla="*/ 0 w 4725031"/>
              <a:gd name="connsiteY1" fmla="*/ 0 h 4661874"/>
              <a:gd name="connsiteX0" fmla="*/ 4758161 w 4758161"/>
              <a:gd name="connsiteY0" fmla="*/ 4621186 h 4621186"/>
              <a:gd name="connsiteX1" fmla="*/ 0 w 4758161"/>
              <a:gd name="connsiteY1" fmla="*/ 0 h 4621186"/>
              <a:gd name="connsiteX0" fmla="*/ 4731657 w 4731657"/>
              <a:gd name="connsiteY0" fmla="*/ 3820988 h 3820988"/>
              <a:gd name="connsiteX1" fmla="*/ 0 w 4731657"/>
              <a:gd name="connsiteY1" fmla="*/ 0 h 3820988"/>
              <a:gd name="connsiteX0" fmla="*/ 4731657 w 4731657"/>
              <a:gd name="connsiteY0" fmla="*/ 3820988 h 3820988"/>
              <a:gd name="connsiteX1" fmla="*/ 0 w 4731657"/>
              <a:gd name="connsiteY1" fmla="*/ 0 h 3820988"/>
              <a:gd name="connsiteX0" fmla="*/ 4685275 w 4685275"/>
              <a:gd name="connsiteY0" fmla="*/ 3759956 h 3759956"/>
              <a:gd name="connsiteX1" fmla="*/ 0 w 4685275"/>
              <a:gd name="connsiteY1" fmla="*/ 0 h 3759956"/>
              <a:gd name="connsiteX0" fmla="*/ 4764788 w 4764788"/>
              <a:gd name="connsiteY0" fmla="*/ 3895583 h 3895583"/>
              <a:gd name="connsiteX1" fmla="*/ 0 w 4764788"/>
              <a:gd name="connsiteY1" fmla="*/ 0 h 3895583"/>
              <a:gd name="connsiteX0" fmla="*/ 4764788 w 4764788"/>
              <a:gd name="connsiteY0" fmla="*/ 3895583 h 3895583"/>
              <a:gd name="connsiteX1" fmla="*/ 0 w 4764788"/>
              <a:gd name="connsiteY1" fmla="*/ 0 h 3895583"/>
              <a:gd name="connsiteX0" fmla="*/ 4566006 w 4566006"/>
              <a:gd name="connsiteY0" fmla="*/ 312372 h 1308444"/>
              <a:gd name="connsiteX1" fmla="*/ 0 w 4566006"/>
              <a:gd name="connsiteY1" fmla="*/ 1285794 h 1308444"/>
              <a:gd name="connsiteX0" fmla="*/ 4566006 w 4566006"/>
              <a:gd name="connsiteY0" fmla="*/ 127986 h 1129758"/>
              <a:gd name="connsiteX1" fmla="*/ 0 w 4566006"/>
              <a:gd name="connsiteY1" fmla="*/ 1101408 h 1129758"/>
              <a:gd name="connsiteX0" fmla="*/ 4566006 w 4566006"/>
              <a:gd name="connsiteY0" fmla="*/ 114911 h 1179223"/>
              <a:gd name="connsiteX1" fmla="*/ 0 w 4566006"/>
              <a:gd name="connsiteY1" fmla="*/ 1088333 h 1179223"/>
              <a:gd name="connsiteX0" fmla="*/ 4566006 w 4566006"/>
              <a:gd name="connsiteY0" fmla="*/ 160813 h 1220135"/>
              <a:gd name="connsiteX1" fmla="*/ 0 w 4566006"/>
              <a:gd name="connsiteY1" fmla="*/ 1134235 h 1220135"/>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836978 w 4836978"/>
              <a:gd name="connsiteY0" fmla="*/ 1604251 h 1604251"/>
              <a:gd name="connsiteX1" fmla="*/ 0 w 4836978"/>
              <a:gd name="connsiteY1" fmla="*/ 0 h 1604251"/>
              <a:gd name="connsiteX0" fmla="*/ 4836978 w 4836978"/>
              <a:gd name="connsiteY0" fmla="*/ 1604251 h 1604251"/>
              <a:gd name="connsiteX1" fmla="*/ 0 w 4836978"/>
              <a:gd name="connsiteY1" fmla="*/ 0 h 1604251"/>
              <a:gd name="connsiteX0" fmla="*/ 4855451 w 4855451"/>
              <a:gd name="connsiteY0" fmla="*/ 1434102 h 1434102"/>
              <a:gd name="connsiteX1" fmla="*/ 0 w 4855451"/>
              <a:gd name="connsiteY1" fmla="*/ 0 h 1434102"/>
              <a:gd name="connsiteX0" fmla="*/ 4869306 w 4869306"/>
              <a:gd name="connsiteY0" fmla="*/ 1462460 h 1462460"/>
              <a:gd name="connsiteX1" fmla="*/ 0 w 4869306"/>
              <a:gd name="connsiteY1" fmla="*/ 0 h 1462460"/>
              <a:gd name="connsiteX0" fmla="*/ 4998615 w 4998615"/>
              <a:gd name="connsiteY0" fmla="*/ 1358479 h 1358479"/>
              <a:gd name="connsiteX1" fmla="*/ 0 w 4998615"/>
              <a:gd name="connsiteY1" fmla="*/ 0 h 1358479"/>
              <a:gd name="connsiteX0" fmla="*/ 4998615 w 4998615"/>
              <a:gd name="connsiteY0" fmla="*/ 1358479 h 1358479"/>
              <a:gd name="connsiteX1" fmla="*/ 0 w 4998615"/>
              <a:gd name="connsiteY1" fmla="*/ 0 h 1358479"/>
              <a:gd name="connsiteX0" fmla="*/ 5025120 w 5025120"/>
              <a:gd name="connsiteY0" fmla="*/ 1399166 h 1399166"/>
              <a:gd name="connsiteX1" fmla="*/ 0 w 5025120"/>
              <a:gd name="connsiteY1" fmla="*/ 0 h 1399166"/>
              <a:gd name="connsiteX0" fmla="*/ 5047207 w 5047207"/>
              <a:gd name="connsiteY0" fmla="*/ 1408208 h 1408208"/>
              <a:gd name="connsiteX1" fmla="*/ 0 w 5047207"/>
              <a:gd name="connsiteY1" fmla="*/ 0 h 1408208"/>
              <a:gd name="connsiteX0" fmla="*/ 5047207 w 5047207"/>
              <a:gd name="connsiteY0" fmla="*/ 1408208 h 1408208"/>
              <a:gd name="connsiteX1" fmla="*/ 0 w 5047207"/>
              <a:gd name="connsiteY1" fmla="*/ 0 h 1408208"/>
              <a:gd name="connsiteX0" fmla="*/ 5038373 w 5038373"/>
              <a:gd name="connsiteY0" fmla="*/ 1444375 h 1444375"/>
              <a:gd name="connsiteX1" fmla="*/ 0 w 5038373"/>
              <a:gd name="connsiteY1" fmla="*/ 0 h 1444375"/>
              <a:gd name="connsiteX0" fmla="*/ 4889083 w 4889083"/>
              <a:gd name="connsiteY0" fmla="*/ 1200870 h 1200870"/>
              <a:gd name="connsiteX1" fmla="*/ 0 w 4889083"/>
              <a:gd name="connsiteY1" fmla="*/ 0 h 1200870"/>
              <a:gd name="connsiteX0" fmla="*/ 1077527 w 1077527"/>
              <a:gd name="connsiteY0" fmla="*/ 189162 h 493850"/>
              <a:gd name="connsiteX1" fmla="*/ 0 w 1077527"/>
              <a:gd name="connsiteY1" fmla="*/ 158073 h 493850"/>
              <a:gd name="connsiteX0" fmla="*/ 1077527 w 1077527"/>
              <a:gd name="connsiteY0" fmla="*/ 396715 h 396715"/>
              <a:gd name="connsiteX1" fmla="*/ 0 w 1077527"/>
              <a:gd name="connsiteY1" fmla="*/ 365626 h 396715"/>
              <a:gd name="connsiteX0" fmla="*/ 1077527 w 1077527"/>
              <a:gd name="connsiteY0" fmla="*/ 383246 h 383246"/>
              <a:gd name="connsiteX1" fmla="*/ 0 w 1077527"/>
              <a:gd name="connsiteY1" fmla="*/ 352157 h 383246"/>
              <a:gd name="connsiteX0" fmla="*/ 1077527 w 1077527"/>
              <a:gd name="connsiteY0" fmla="*/ 280147 h 280147"/>
              <a:gd name="connsiteX1" fmla="*/ 0 w 1077527"/>
              <a:gd name="connsiteY1" fmla="*/ 249058 h 280147"/>
              <a:gd name="connsiteX0" fmla="*/ 1077527 w 1077527"/>
              <a:gd name="connsiteY0" fmla="*/ 250051 h 250051"/>
              <a:gd name="connsiteX1" fmla="*/ 0 w 1077527"/>
              <a:gd name="connsiteY1" fmla="*/ 218962 h 250051"/>
              <a:gd name="connsiteX0" fmla="*/ 1077527 w 1077527"/>
              <a:gd name="connsiteY0" fmla="*/ 213586 h 287607"/>
              <a:gd name="connsiteX1" fmla="*/ 0 w 1077527"/>
              <a:gd name="connsiteY1" fmla="*/ 287607 h 287607"/>
              <a:gd name="connsiteX0" fmla="*/ 1067587 w 1067587"/>
              <a:gd name="connsiteY0" fmla="*/ 240938 h 240938"/>
              <a:gd name="connsiteX1" fmla="*/ 0 w 1067587"/>
              <a:gd name="connsiteY1" fmla="*/ 233583 h 240938"/>
              <a:gd name="connsiteX0" fmla="*/ 1067587 w 1067587"/>
              <a:gd name="connsiteY0" fmla="*/ 260056 h 260056"/>
              <a:gd name="connsiteX1" fmla="*/ 0 w 1067587"/>
              <a:gd name="connsiteY1" fmla="*/ 252701 h 260056"/>
              <a:gd name="connsiteX0" fmla="*/ 772726 w 772726"/>
              <a:gd name="connsiteY0" fmla="*/ 151969 h 558275"/>
              <a:gd name="connsiteX1" fmla="*/ 0 w 772726"/>
              <a:gd name="connsiteY1" fmla="*/ 558275 h 558275"/>
              <a:gd name="connsiteX0" fmla="*/ 772726 w 772726"/>
              <a:gd name="connsiteY0" fmla="*/ 0 h 406306"/>
              <a:gd name="connsiteX1" fmla="*/ 0 w 772726"/>
              <a:gd name="connsiteY1" fmla="*/ 406306 h 406306"/>
              <a:gd name="connsiteX0" fmla="*/ 221942 w 221942"/>
              <a:gd name="connsiteY0" fmla="*/ 0 h 531761"/>
              <a:gd name="connsiteX1" fmla="*/ 5807 w 221942"/>
              <a:gd name="connsiteY1" fmla="*/ 531761 h 531761"/>
              <a:gd name="connsiteX0" fmla="*/ 311503 w 311503"/>
              <a:gd name="connsiteY0" fmla="*/ 0 h 531761"/>
              <a:gd name="connsiteX1" fmla="*/ 95368 w 311503"/>
              <a:gd name="connsiteY1" fmla="*/ 531761 h 531761"/>
              <a:gd name="connsiteX0" fmla="*/ 241316 w 241316"/>
              <a:gd name="connsiteY0" fmla="*/ 0 h 531761"/>
              <a:gd name="connsiteX1" fmla="*/ 25181 w 241316"/>
              <a:gd name="connsiteY1" fmla="*/ 531761 h 531761"/>
              <a:gd name="connsiteX0" fmla="*/ 237349 w 237349"/>
              <a:gd name="connsiteY0" fmla="*/ 0 h 562277"/>
              <a:gd name="connsiteX1" fmla="*/ 27841 w 237349"/>
              <a:gd name="connsiteY1" fmla="*/ 562277 h 562277"/>
              <a:gd name="connsiteX0" fmla="*/ 378607 w 378607"/>
              <a:gd name="connsiteY0" fmla="*/ 0 h 402916"/>
              <a:gd name="connsiteX1" fmla="*/ 134 w 378607"/>
              <a:gd name="connsiteY1" fmla="*/ 402916 h 402916"/>
              <a:gd name="connsiteX0" fmla="*/ 457569 w 457569"/>
              <a:gd name="connsiteY0" fmla="*/ 0 h 131790"/>
              <a:gd name="connsiteX1" fmla="*/ 47 w 457569"/>
              <a:gd name="connsiteY1" fmla="*/ 131790 h 131790"/>
              <a:gd name="connsiteX0" fmla="*/ 489605 w 489605"/>
              <a:gd name="connsiteY0" fmla="*/ 56910 h 81617"/>
              <a:gd name="connsiteX1" fmla="*/ 36 w 489605"/>
              <a:gd name="connsiteY1" fmla="*/ 33458 h 81617"/>
              <a:gd name="connsiteX0" fmla="*/ 489569 w 489569"/>
              <a:gd name="connsiteY0" fmla="*/ 179349 h 192072"/>
              <a:gd name="connsiteX1" fmla="*/ 0 w 489569"/>
              <a:gd name="connsiteY1" fmla="*/ 155897 h 192072"/>
              <a:gd name="connsiteX0" fmla="*/ 489569 w 489569"/>
              <a:gd name="connsiteY0" fmla="*/ 156686 h 212907"/>
              <a:gd name="connsiteX1" fmla="*/ 0 w 489569"/>
              <a:gd name="connsiteY1" fmla="*/ 133234 h 212907"/>
            </a:gdLst>
            <a:ahLst/>
            <a:cxnLst>
              <a:cxn ang="0">
                <a:pos x="connsiteX0" y="connsiteY0"/>
              </a:cxn>
              <a:cxn ang="0">
                <a:pos x="connsiteX1" y="connsiteY1"/>
              </a:cxn>
            </a:cxnLst>
            <a:rect l="l" t="t" r="r" b="b"/>
            <a:pathLst>
              <a:path w="489569" h="212907">
                <a:moveTo>
                  <a:pt x="489569" y="156686"/>
                </a:moveTo>
                <a:cubicBezTo>
                  <a:pt x="316072" y="404910"/>
                  <a:pt x="129768" y="-273699"/>
                  <a:pt x="0" y="133234"/>
                </a:cubicBezTo>
              </a:path>
            </a:pathLst>
          </a:custGeom>
          <a:noFill/>
          <a:ln w="41275" cap="rnd">
            <a:solidFill>
              <a:srgbClr val="D7191C"/>
            </a:solidFill>
            <a:round/>
            <a:headEnd type="none" w="sm" len="sm"/>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6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145" name="line 13">
            <a:extLst>
              <a:ext uri="{FF2B5EF4-FFF2-40B4-BE49-F238E27FC236}">
                <a16:creationId xmlns:a16="http://schemas.microsoft.com/office/drawing/2014/main" id="{740DB012-7C4F-2E5A-5183-9FBF0299CC98}"/>
              </a:ext>
            </a:extLst>
          </p:cNvPr>
          <p:cNvSpPr>
            <a:spLocks/>
          </p:cNvSpPr>
          <p:nvPr/>
        </p:nvSpPr>
        <p:spPr>
          <a:xfrm flipH="1">
            <a:off x="12876016" y="3279792"/>
            <a:ext cx="6396234" cy="1272050"/>
          </a:xfrm>
          <a:custGeom>
            <a:avLst/>
            <a:gdLst>
              <a:gd name="connsiteX0" fmla="*/ 0 w 4420571"/>
              <a:gd name="connsiteY0" fmla="*/ 0 h 664284"/>
              <a:gd name="connsiteX1" fmla="*/ 1304622 w 4420571"/>
              <a:gd name="connsiteY1" fmla="*/ 663959 h 664284"/>
              <a:gd name="connsiteX2" fmla="*/ 4420571 w 4420571"/>
              <a:gd name="connsiteY2" fmla="*/ 81539 h 664284"/>
              <a:gd name="connsiteX0" fmla="*/ 0 w 4659364"/>
              <a:gd name="connsiteY0" fmla="*/ 2541158 h 3205161"/>
              <a:gd name="connsiteX1" fmla="*/ 1304622 w 4659364"/>
              <a:gd name="connsiteY1" fmla="*/ 3205117 h 3205161"/>
              <a:gd name="connsiteX2" fmla="*/ 4659364 w 4659364"/>
              <a:gd name="connsiteY2" fmla="*/ 0 h 3205161"/>
              <a:gd name="connsiteX0" fmla="*/ 0 w 4659364"/>
              <a:gd name="connsiteY0" fmla="*/ 2541158 h 3205165"/>
              <a:gd name="connsiteX1" fmla="*/ 1304622 w 4659364"/>
              <a:gd name="connsiteY1" fmla="*/ 3205117 h 3205165"/>
              <a:gd name="connsiteX2" fmla="*/ 4659364 w 4659364"/>
              <a:gd name="connsiteY2" fmla="*/ 0 h 3205165"/>
              <a:gd name="connsiteX0" fmla="*/ 0 w 4583649"/>
              <a:gd name="connsiteY0" fmla="*/ 2958406 h 3207395"/>
              <a:gd name="connsiteX1" fmla="*/ 1228907 w 4583649"/>
              <a:gd name="connsiteY1" fmla="*/ 3205117 h 3207395"/>
              <a:gd name="connsiteX2" fmla="*/ 4583649 w 4583649"/>
              <a:gd name="connsiteY2" fmla="*/ 0 h 3207395"/>
              <a:gd name="connsiteX0" fmla="*/ 0 w 4583649"/>
              <a:gd name="connsiteY0" fmla="*/ 2958406 h 3093400"/>
              <a:gd name="connsiteX1" fmla="*/ 1193962 w 4583649"/>
              <a:gd name="connsiteY1" fmla="*/ 2930926 h 3093400"/>
              <a:gd name="connsiteX2" fmla="*/ 4583649 w 4583649"/>
              <a:gd name="connsiteY2" fmla="*/ 0 h 3093400"/>
              <a:gd name="connsiteX0" fmla="*/ 0 w 4583649"/>
              <a:gd name="connsiteY0" fmla="*/ 2958406 h 3130054"/>
              <a:gd name="connsiteX1" fmla="*/ 1193962 w 4583649"/>
              <a:gd name="connsiteY1" fmla="*/ 2930926 h 3130054"/>
              <a:gd name="connsiteX2" fmla="*/ 4583649 w 4583649"/>
              <a:gd name="connsiteY2" fmla="*/ 0 h 3130054"/>
              <a:gd name="connsiteX0" fmla="*/ 0 w 4583649"/>
              <a:gd name="connsiteY0" fmla="*/ 2958406 h 3126793"/>
              <a:gd name="connsiteX1" fmla="*/ 1193962 w 4583649"/>
              <a:gd name="connsiteY1" fmla="*/ 2930926 h 3126793"/>
              <a:gd name="connsiteX2" fmla="*/ 4583649 w 4583649"/>
              <a:gd name="connsiteY2" fmla="*/ 0 h 3126793"/>
              <a:gd name="connsiteX0" fmla="*/ 0 w 4583649"/>
              <a:gd name="connsiteY0" fmla="*/ 2958406 h 2958406"/>
              <a:gd name="connsiteX1" fmla="*/ 4583649 w 4583649"/>
              <a:gd name="connsiteY1" fmla="*/ 0 h 2958406"/>
              <a:gd name="connsiteX0" fmla="*/ 0 w 4583649"/>
              <a:gd name="connsiteY0" fmla="*/ 2958406 h 3091949"/>
              <a:gd name="connsiteX1" fmla="*/ 4583649 w 4583649"/>
              <a:gd name="connsiteY1" fmla="*/ 0 h 3091949"/>
              <a:gd name="connsiteX0" fmla="*/ 0 w 4583649"/>
              <a:gd name="connsiteY0" fmla="*/ 2958406 h 3064215"/>
              <a:gd name="connsiteX1" fmla="*/ 4583649 w 4583649"/>
              <a:gd name="connsiteY1" fmla="*/ 0 h 3064215"/>
              <a:gd name="connsiteX0" fmla="*/ 0 w 4583649"/>
              <a:gd name="connsiteY0" fmla="*/ 2958406 h 3110087"/>
              <a:gd name="connsiteX1" fmla="*/ 4583649 w 4583649"/>
              <a:gd name="connsiteY1" fmla="*/ 0 h 3110087"/>
              <a:gd name="connsiteX0" fmla="*/ 0 w 4478814"/>
              <a:gd name="connsiteY0" fmla="*/ 3041856 h 3190765"/>
              <a:gd name="connsiteX1" fmla="*/ 4478814 w 4478814"/>
              <a:gd name="connsiteY1" fmla="*/ 0 h 3190765"/>
              <a:gd name="connsiteX0" fmla="*/ 0 w 4478814"/>
              <a:gd name="connsiteY0" fmla="*/ 3041856 h 3041856"/>
              <a:gd name="connsiteX1" fmla="*/ 4478814 w 4478814"/>
              <a:gd name="connsiteY1" fmla="*/ 0 h 3041856"/>
              <a:gd name="connsiteX0" fmla="*/ 0 w 3383864"/>
              <a:gd name="connsiteY0" fmla="*/ 2368300 h 2368300"/>
              <a:gd name="connsiteX1" fmla="*/ 3383864 w 3383864"/>
              <a:gd name="connsiteY1" fmla="*/ 0 h 2368300"/>
              <a:gd name="connsiteX0" fmla="*/ 0 w 3383864"/>
              <a:gd name="connsiteY0" fmla="*/ 2371532 h 2371532"/>
              <a:gd name="connsiteX1" fmla="*/ 3383864 w 3383864"/>
              <a:gd name="connsiteY1" fmla="*/ 3232 h 2371532"/>
              <a:gd name="connsiteX0" fmla="*/ 0 w 3383864"/>
              <a:gd name="connsiteY0" fmla="*/ 2370453 h 2370453"/>
              <a:gd name="connsiteX1" fmla="*/ 3383864 w 3383864"/>
              <a:gd name="connsiteY1" fmla="*/ 2153 h 2370453"/>
              <a:gd name="connsiteX0" fmla="*/ 0 w 3267379"/>
              <a:gd name="connsiteY0" fmla="*/ 2364510 h 2364510"/>
              <a:gd name="connsiteX1" fmla="*/ 3267379 w 3267379"/>
              <a:gd name="connsiteY1" fmla="*/ 2171 h 2364510"/>
              <a:gd name="connsiteX0" fmla="*/ 0 w 3267379"/>
              <a:gd name="connsiteY0" fmla="*/ 2362339 h 2362339"/>
              <a:gd name="connsiteX1" fmla="*/ 3267379 w 3267379"/>
              <a:gd name="connsiteY1" fmla="*/ 0 h 2362339"/>
              <a:gd name="connsiteX0" fmla="*/ 0 w 4420572"/>
              <a:gd name="connsiteY0" fmla="*/ 398903 h 3246192"/>
              <a:gd name="connsiteX1" fmla="*/ 4420572 w 4420572"/>
              <a:gd name="connsiteY1" fmla="*/ 3246191 h 3246192"/>
              <a:gd name="connsiteX0" fmla="*/ 0 w 451144"/>
              <a:gd name="connsiteY0" fmla="*/ 474853 h 2392278"/>
              <a:gd name="connsiteX1" fmla="*/ 448465 w 451144"/>
              <a:gd name="connsiteY1" fmla="*/ 2392277 h 2392278"/>
              <a:gd name="connsiteX0" fmla="*/ 464709 w 913174"/>
              <a:gd name="connsiteY0" fmla="*/ 0 h 1917427"/>
              <a:gd name="connsiteX1" fmla="*/ 913174 w 913174"/>
              <a:gd name="connsiteY1" fmla="*/ 1917424 h 1917427"/>
              <a:gd name="connsiteX0" fmla="*/ 716121 w 716121"/>
              <a:gd name="connsiteY0" fmla="*/ 0 h 1345204"/>
              <a:gd name="connsiteX1" fmla="*/ 599638 w 716121"/>
              <a:gd name="connsiteY1" fmla="*/ 1345200 h 1345204"/>
              <a:gd name="connsiteX0" fmla="*/ 593719 w 593719"/>
              <a:gd name="connsiteY0" fmla="*/ 0 h 1345203"/>
              <a:gd name="connsiteX1" fmla="*/ 477236 w 593719"/>
              <a:gd name="connsiteY1" fmla="*/ 1345200 h 1345203"/>
              <a:gd name="connsiteX0" fmla="*/ 393664 w 393664"/>
              <a:gd name="connsiteY0" fmla="*/ 0 h 1345200"/>
              <a:gd name="connsiteX1" fmla="*/ 277181 w 393664"/>
              <a:gd name="connsiteY1" fmla="*/ 1345200 h 1345200"/>
              <a:gd name="connsiteX0" fmla="*/ 143909 w 813694"/>
              <a:gd name="connsiteY0" fmla="*/ 0 h 1673037"/>
              <a:gd name="connsiteX1" fmla="*/ 813694 w 813694"/>
              <a:gd name="connsiteY1" fmla="*/ 1673037 h 1673037"/>
              <a:gd name="connsiteX0" fmla="*/ 69624 w 1846007"/>
              <a:gd name="connsiteY0" fmla="*/ 0 h 1714761"/>
              <a:gd name="connsiteX1" fmla="*/ 1846007 w 1846007"/>
              <a:gd name="connsiteY1" fmla="*/ 1714761 h 1714761"/>
              <a:gd name="connsiteX0" fmla="*/ 0 w 1776383"/>
              <a:gd name="connsiteY0" fmla="*/ 858 h 1715619"/>
              <a:gd name="connsiteX1" fmla="*/ 1776383 w 1776383"/>
              <a:gd name="connsiteY1" fmla="*/ 1715619 h 1715619"/>
              <a:gd name="connsiteX0" fmla="*/ 0 w 1776383"/>
              <a:gd name="connsiteY0" fmla="*/ 517 h 1715278"/>
              <a:gd name="connsiteX1" fmla="*/ 1776383 w 1776383"/>
              <a:gd name="connsiteY1" fmla="*/ 1715278 h 1715278"/>
              <a:gd name="connsiteX0" fmla="*/ 0 w 1776383"/>
              <a:gd name="connsiteY0" fmla="*/ 0 h 1714761"/>
              <a:gd name="connsiteX1" fmla="*/ 1776383 w 1776383"/>
              <a:gd name="connsiteY1" fmla="*/ 1714761 h 1714761"/>
              <a:gd name="connsiteX0" fmla="*/ 0 w 1741438"/>
              <a:gd name="connsiteY0" fmla="*/ 0 h 1673037"/>
              <a:gd name="connsiteX1" fmla="*/ 1741438 w 1741438"/>
              <a:gd name="connsiteY1" fmla="*/ 1673037 h 1673037"/>
              <a:gd name="connsiteX0" fmla="*/ 0 w 1887044"/>
              <a:gd name="connsiteY0" fmla="*/ 0 h 1786290"/>
              <a:gd name="connsiteX1" fmla="*/ 1887044 w 1887044"/>
              <a:gd name="connsiteY1" fmla="*/ 1786290 h 1786290"/>
              <a:gd name="connsiteX0" fmla="*/ 0 w 1887044"/>
              <a:gd name="connsiteY0" fmla="*/ 0 h 1786290"/>
              <a:gd name="connsiteX1" fmla="*/ 1887044 w 1887044"/>
              <a:gd name="connsiteY1" fmla="*/ 1786290 h 1786290"/>
              <a:gd name="connsiteX0" fmla="*/ 0 w 2917928"/>
              <a:gd name="connsiteY0" fmla="*/ 0 h 916031"/>
              <a:gd name="connsiteX1" fmla="*/ 2917928 w 2917928"/>
              <a:gd name="connsiteY1" fmla="*/ 916031 h 916031"/>
              <a:gd name="connsiteX0" fmla="*/ 0 w 2917928"/>
              <a:gd name="connsiteY0" fmla="*/ 0 h 1003615"/>
              <a:gd name="connsiteX1" fmla="*/ 2917928 w 2917928"/>
              <a:gd name="connsiteY1" fmla="*/ 916031 h 1003615"/>
              <a:gd name="connsiteX0" fmla="*/ 0 w 2952873"/>
              <a:gd name="connsiteY0" fmla="*/ 0 h 1122443"/>
              <a:gd name="connsiteX1" fmla="*/ 2952873 w 2952873"/>
              <a:gd name="connsiteY1" fmla="*/ 1041205 h 1122443"/>
              <a:gd name="connsiteX0" fmla="*/ 0 w 2952873"/>
              <a:gd name="connsiteY0" fmla="*/ 70178 h 1174871"/>
              <a:gd name="connsiteX1" fmla="*/ 2952873 w 2952873"/>
              <a:gd name="connsiteY1" fmla="*/ 1111383 h 1174871"/>
              <a:gd name="connsiteX0" fmla="*/ 0 w 2952873"/>
              <a:gd name="connsiteY0" fmla="*/ 65244 h 1216661"/>
              <a:gd name="connsiteX1" fmla="*/ 2952873 w 2952873"/>
              <a:gd name="connsiteY1" fmla="*/ 1106449 h 1216661"/>
              <a:gd name="connsiteX0" fmla="*/ 0 w 2795620"/>
              <a:gd name="connsiteY0" fmla="*/ 60098 h 1405822"/>
              <a:gd name="connsiteX1" fmla="*/ 2795620 w 2795620"/>
              <a:gd name="connsiteY1" fmla="*/ 1303966 h 1405822"/>
              <a:gd name="connsiteX0" fmla="*/ 0 w 2795620"/>
              <a:gd name="connsiteY0" fmla="*/ 174256 h 1506679"/>
              <a:gd name="connsiteX1" fmla="*/ 2795620 w 2795620"/>
              <a:gd name="connsiteY1" fmla="*/ 1418124 h 1506679"/>
              <a:gd name="connsiteX0" fmla="*/ 0 w 1852098"/>
              <a:gd name="connsiteY0" fmla="*/ 251739 h 631713"/>
              <a:gd name="connsiteX1" fmla="*/ 1852098 w 1852098"/>
              <a:gd name="connsiteY1" fmla="*/ 500175 h 631713"/>
              <a:gd name="connsiteX0" fmla="*/ 0 w 1852098"/>
              <a:gd name="connsiteY0" fmla="*/ 194977 h 834207"/>
              <a:gd name="connsiteX1" fmla="*/ 1852098 w 1852098"/>
              <a:gd name="connsiteY1" fmla="*/ 443413 h 834207"/>
              <a:gd name="connsiteX0" fmla="*/ 0 w 2125836"/>
              <a:gd name="connsiteY0" fmla="*/ 138439 h 1846355"/>
              <a:gd name="connsiteX1" fmla="*/ 2125836 w 2125836"/>
              <a:gd name="connsiteY1" fmla="*/ 1561126 h 1846355"/>
              <a:gd name="connsiteX0" fmla="*/ 0 w 2125836"/>
              <a:gd name="connsiteY0" fmla="*/ 388093 h 1810780"/>
              <a:gd name="connsiteX1" fmla="*/ 2125836 w 2125836"/>
              <a:gd name="connsiteY1" fmla="*/ 1810780 h 1810780"/>
              <a:gd name="connsiteX0" fmla="*/ 0 w 3121775"/>
              <a:gd name="connsiteY0" fmla="*/ 190945 h 3270697"/>
              <a:gd name="connsiteX1" fmla="*/ 3121775 w 3121775"/>
              <a:gd name="connsiteY1" fmla="*/ 3270697 h 3270697"/>
              <a:gd name="connsiteX0" fmla="*/ 0 w 3121775"/>
              <a:gd name="connsiteY0" fmla="*/ 38963 h 3118715"/>
              <a:gd name="connsiteX1" fmla="*/ 3121775 w 3121775"/>
              <a:gd name="connsiteY1" fmla="*/ 3118715 h 3118715"/>
              <a:gd name="connsiteX0" fmla="*/ 0 w 3168368"/>
              <a:gd name="connsiteY0" fmla="*/ 37151 h 3218233"/>
              <a:gd name="connsiteX1" fmla="*/ 3168368 w 3168368"/>
              <a:gd name="connsiteY1" fmla="*/ 3218234 h 3218233"/>
              <a:gd name="connsiteX0" fmla="*/ 0 w 3389688"/>
              <a:gd name="connsiteY0" fmla="*/ 60998 h 2377784"/>
              <a:gd name="connsiteX1" fmla="*/ 3389688 w 3389688"/>
              <a:gd name="connsiteY1" fmla="*/ 2377784 h 2377784"/>
              <a:gd name="connsiteX0" fmla="*/ 0 w 3360567"/>
              <a:gd name="connsiteY0" fmla="*/ 59963 h 2400592"/>
              <a:gd name="connsiteX1" fmla="*/ 3360567 w 3360567"/>
              <a:gd name="connsiteY1" fmla="*/ 2400592 h 2400592"/>
              <a:gd name="connsiteX0" fmla="*/ 0 w 3360567"/>
              <a:gd name="connsiteY0" fmla="*/ 44384 h 2385013"/>
              <a:gd name="connsiteX1" fmla="*/ 3360567 w 3360567"/>
              <a:gd name="connsiteY1" fmla="*/ 2385013 h 2385013"/>
              <a:gd name="connsiteX0" fmla="*/ 0 w 3360567"/>
              <a:gd name="connsiteY0" fmla="*/ 3093 h 2343722"/>
              <a:gd name="connsiteX1" fmla="*/ 3360567 w 3360567"/>
              <a:gd name="connsiteY1" fmla="*/ 2343722 h 2343722"/>
              <a:gd name="connsiteX0" fmla="*/ 0 w 1735614"/>
              <a:gd name="connsiteY0" fmla="*/ 36623 h 1030142"/>
              <a:gd name="connsiteX1" fmla="*/ 1735614 w 1735614"/>
              <a:gd name="connsiteY1" fmla="*/ 1030142 h 1030142"/>
              <a:gd name="connsiteX0" fmla="*/ 0 w 1735614"/>
              <a:gd name="connsiteY0" fmla="*/ 77298 h 1070817"/>
              <a:gd name="connsiteX1" fmla="*/ 1735614 w 1735614"/>
              <a:gd name="connsiteY1" fmla="*/ 1070817 h 1070817"/>
              <a:gd name="connsiteX0" fmla="*/ 0 w 1735614"/>
              <a:gd name="connsiteY0" fmla="*/ 18809 h 1012328"/>
              <a:gd name="connsiteX1" fmla="*/ 1735614 w 1735614"/>
              <a:gd name="connsiteY1" fmla="*/ 1012328 h 1012328"/>
              <a:gd name="connsiteX0" fmla="*/ 0 w 1825169"/>
              <a:gd name="connsiteY0" fmla="*/ 20719 h 908113"/>
              <a:gd name="connsiteX1" fmla="*/ 1825169 w 1825169"/>
              <a:gd name="connsiteY1" fmla="*/ 908113 h 908113"/>
              <a:gd name="connsiteX0" fmla="*/ 0 w 1825169"/>
              <a:gd name="connsiteY0" fmla="*/ 15114 h 936864"/>
              <a:gd name="connsiteX1" fmla="*/ 1825169 w 1825169"/>
              <a:gd name="connsiteY1" fmla="*/ 902508 h 936864"/>
              <a:gd name="connsiteX0" fmla="*/ 0 w 1825169"/>
              <a:gd name="connsiteY0" fmla="*/ 6468 h 929683"/>
              <a:gd name="connsiteX1" fmla="*/ 1825169 w 1825169"/>
              <a:gd name="connsiteY1" fmla="*/ 893862 h 929683"/>
              <a:gd name="connsiteX0" fmla="*/ 0 w 1881730"/>
              <a:gd name="connsiteY0" fmla="*/ 6612 h 901627"/>
              <a:gd name="connsiteX1" fmla="*/ 1881730 w 1881730"/>
              <a:gd name="connsiteY1" fmla="*/ 865062 h 901627"/>
              <a:gd name="connsiteX0" fmla="*/ 0 w 1821174"/>
              <a:gd name="connsiteY0" fmla="*/ 164139 h 164140"/>
              <a:gd name="connsiteX1" fmla="*/ 1821174 w 1821174"/>
              <a:gd name="connsiteY1" fmla="*/ 0 h 164140"/>
              <a:gd name="connsiteX0" fmla="*/ 0 w 1821174"/>
              <a:gd name="connsiteY0" fmla="*/ 164139 h 332094"/>
              <a:gd name="connsiteX1" fmla="*/ 1821174 w 1821174"/>
              <a:gd name="connsiteY1" fmla="*/ 0 h 332094"/>
              <a:gd name="connsiteX0" fmla="*/ 0 w 1821174"/>
              <a:gd name="connsiteY0" fmla="*/ 164139 h 387813"/>
              <a:gd name="connsiteX1" fmla="*/ 1821174 w 1821174"/>
              <a:gd name="connsiteY1" fmla="*/ 0 h 387813"/>
              <a:gd name="connsiteX0" fmla="*/ 0 w 1821174"/>
              <a:gd name="connsiteY0" fmla="*/ 164139 h 313418"/>
              <a:gd name="connsiteX1" fmla="*/ 1821174 w 1821174"/>
              <a:gd name="connsiteY1" fmla="*/ 0 h 313418"/>
              <a:gd name="connsiteX0" fmla="*/ 0 w 2281402"/>
              <a:gd name="connsiteY0" fmla="*/ 0 h 711746"/>
              <a:gd name="connsiteX1" fmla="*/ 2281402 w 2281402"/>
              <a:gd name="connsiteY1" fmla="*/ 560971 h 711746"/>
              <a:gd name="connsiteX0" fmla="*/ 0 w 2911188"/>
              <a:gd name="connsiteY0" fmla="*/ 1354064 h 1360383"/>
              <a:gd name="connsiteX1" fmla="*/ 2911188 w 2911188"/>
              <a:gd name="connsiteY1" fmla="*/ 0 h 1360383"/>
              <a:gd name="connsiteX0" fmla="*/ 0 w 2911188"/>
              <a:gd name="connsiteY0" fmla="*/ 1354064 h 1354064"/>
              <a:gd name="connsiteX1" fmla="*/ 2911188 w 2911188"/>
              <a:gd name="connsiteY1" fmla="*/ 0 h 1354064"/>
              <a:gd name="connsiteX0" fmla="*/ 0 w 2911188"/>
              <a:gd name="connsiteY0" fmla="*/ 1488383 h 1488383"/>
              <a:gd name="connsiteX1" fmla="*/ 2911188 w 2911188"/>
              <a:gd name="connsiteY1" fmla="*/ 134319 h 1488383"/>
              <a:gd name="connsiteX0" fmla="*/ 0 w 2911188"/>
              <a:gd name="connsiteY0" fmla="*/ 1395022 h 1395022"/>
              <a:gd name="connsiteX1" fmla="*/ 2911188 w 2911188"/>
              <a:gd name="connsiteY1" fmla="*/ 40958 h 1395022"/>
              <a:gd name="connsiteX0" fmla="*/ 0 w 2911188"/>
              <a:gd name="connsiteY0" fmla="*/ 1378967 h 1378967"/>
              <a:gd name="connsiteX1" fmla="*/ 2911188 w 2911188"/>
              <a:gd name="connsiteY1" fmla="*/ 24903 h 1378967"/>
              <a:gd name="connsiteX0" fmla="*/ 0 w 3141302"/>
              <a:gd name="connsiteY0" fmla="*/ 1033097 h 1033097"/>
              <a:gd name="connsiteX1" fmla="*/ 3141302 w 3141302"/>
              <a:gd name="connsiteY1" fmla="*/ 292587 h 1033097"/>
              <a:gd name="connsiteX0" fmla="*/ 0 w 1893843"/>
              <a:gd name="connsiteY0" fmla="*/ 1818878 h 1818879"/>
              <a:gd name="connsiteX1" fmla="*/ 1893843 w 1893843"/>
              <a:gd name="connsiteY1" fmla="*/ 0 h 1818879"/>
              <a:gd name="connsiteX0" fmla="*/ 0 w 1893843"/>
              <a:gd name="connsiteY0" fmla="*/ 1818878 h 1818878"/>
              <a:gd name="connsiteX1" fmla="*/ 1893843 w 1893843"/>
              <a:gd name="connsiteY1" fmla="*/ 0 h 1818878"/>
              <a:gd name="connsiteX0" fmla="*/ 0 w 1893843"/>
              <a:gd name="connsiteY0" fmla="*/ 1818878 h 1818878"/>
              <a:gd name="connsiteX1" fmla="*/ 1893843 w 1893843"/>
              <a:gd name="connsiteY1" fmla="*/ 0 h 1818878"/>
              <a:gd name="connsiteX0" fmla="*/ 0 w 1828168"/>
              <a:gd name="connsiteY0" fmla="*/ 1813708 h 1813708"/>
              <a:gd name="connsiteX1" fmla="*/ 1828168 w 1828168"/>
              <a:gd name="connsiteY1" fmla="*/ 0 h 1813708"/>
              <a:gd name="connsiteX0" fmla="*/ 0 w 1831890"/>
              <a:gd name="connsiteY0" fmla="*/ 1813708 h 1813708"/>
              <a:gd name="connsiteX1" fmla="*/ 1828168 w 1831890"/>
              <a:gd name="connsiteY1" fmla="*/ 0 h 1813708"/>
              <a:gd name="connsiteX0" fmla="*/ 0 w 1830318"/>
              <a:gd name="connsiteY0" fmla="*/ 1813708 h 1813708"/>
              <a:gd name="connsiteX1" fmla="*/ 1828168 w 1830318"/>
              <a:gd name="connsiteY1" fmla="*/ 0 h 1813708"/>
              <a:gd name="connsiteX0" fmla="*/ 0 w 1828168"/>
              <a:gd name="connsiteY0" fmla="*/ 1813708 h 1813708"/>
              <a:gd name="connsiteX1" fmla="*/ 1828168 w 1828168"/>
              <a:gd name="connsiteY1" fmla="*/ 0 h 1813708"/>
              <a:gd name="connsiteX0" fmla="*/ 0 w 98760"/>
              <a:gd name="connsiteY0" fmla="*/ 3190321 h 3190321"/>
              <a:gd name="connsiteX1" fmla="*/ 98760 w 98760"/>
              <a:gd name="connsiteY1" fmla="*/ 0 h 3190321"/>
              <a:gd name="connsiteX0" fmla="*/ 3330629 w 3331115"/>
              <a:gd name="connsiteY0" fmla="*/ 4193960 h 4193960"/>
              <a:gd name="connsiteX1" fmla="*/ 3702 w 3331115"/>
              <a:gd name="connsiteY1" fmla="*/ 0 h 4193960"/>
              <a:gd name="connsiteX0" fmla="*/ 3331208 w 3331208"/>
              <a:gd name="connsiteY0" fmla="*/ 4193960 h 4193960"/>
              <a:gd name="connsiteX1" fmla="*/ 4281 w 3331208"/>
              <a:gd name="connsiteY1" fmla="*/ 0 h 4193960"/>
              <a:gd name="connsiteX0" fmla="*/ 3326927 w 3326927"/>
              <a:gd name="connsiteY0" fmla="*/ 4202854 h 4202854"/>
              <a:gd name="connsiteX1" fmla="*/ 0 w 3326927"/>
              <a:gd name="connsiteY1" fmla="*/ 8894 h 4202854"/>
              <a:gd name="connsiteX0" fmla="*/ 3326927 w 3326927"/>
              <a:gd name="connsiteY0" fmla="*/ 4205959 h 4205959"/>
              <a:gd name="connsiteX1" fmla="*/ 0 w 3326927"/>
              <a:gd name="connsiteY1" fmla="*/ 11999 h 4205959"/>
              <a:gd name="connsiteX0" fmla="*/ 3161274 w 3161274"/>
              <a:gd name="connsiteY0" fmla="*/ 4334359 h 4334359"/>
              <a:gd name="connsiteX1" fmla="*/ 0 w 3161274"/>
              <a:gd name="connsiteY1" fmla="*/ 11553 h 4334359"/>
              <a:gd name="connsiteX0" fmla="*/ 4725031 w 4725031"/>
              <a:gd name="connsiteY0" fmla="*/ 4672397 h 4672397"/>
              <a:gd name="connsiteX1" fmla="*/ 0 w 4725031"/>
              <a:gd name="connsiteY1" fmla="*/ 10523 h 4672397"/>
              <a:gd name="connsiteX0" fmla="*/ 4725031 w 4725031"/>
              <a:gd name="connsiteY0" fmla="*/ 4661874 h 4661874"/>
              <a:gd name="connsiteX1" fmla="*/ 0 w 4725031"/>
              <a:gd name="connsiteY1" fmla="*/ 0 h 4661874"/>
              <a:gd name="connsiteX0" fmla="*/ 4758161 w 4758161"/>
              <a:gd name="connsiteY0" fmla="*/ 4621186 h 4621186"/>
              <a:gd name="connsiteX1" fmla="*/ 0 w 4758161"/>
              <a:gd name="connsiteY1" fmla="*/ 0 h 4621186"/>
              <a:gd name="connsiteX0" fmla="*/ 4731657 w 4731657"/>
              <a:gd name="connsiteY0" fmla="*/ 3820988 h 3820988"/>
              <a:gd name="connsiteX1" fmla="*/ 0 w 4731657"/>
              <a:gd name="connsiteY1" fmla="*/ 0 h 3820988"/>
              <a:gd name="connsiteX0" fmla="*/ 4731657 w 4731657"/>
              <a:gd name="connsiteY0" fmla="*/ 3820988 h 3820988"/>
              <a:gd name="connsiteX1" fmla="*/ 0 w 4731657"/>
              <a:gd name="connsiteY1" fmla="*/ 0 h 3820988"/>
              <a:gd name="connsiteX0" fmla="*/ 4685275 w 4685275"/>
              <a:gd name="connsiteY0" fmla="*/ 3759956 h 3759956"/>
              <a:gd name="connsiteX1" fmla="*/ 0 w 4685275"/>
              <a:gd name="connsiteY1" fmla="*/ 0 h 3759956"/>
              <a:gd name="connsiteX0" fmla="*/ 4764788 w 4764788"/>
              <a:gd name="connsiteY0" fmla="*/ 3895583 h 3895583"/>
              <a:gd name="connsiteX1" fmla="*/ 0 w 4764788"/>
              <a:gd name="connsiteY1" fmla="*/ 0 h 3895583"/>
              <a:gd name="connsiteX0" fmla="*/ 4764788 w 4764788"/>
              <a:gd name="connsiteY0" fmla="*/ 3895583 h 3895583"/>
              <a:gd name="connsiteX1" fmla="*/ 0 w 4764788"/>
              <a:gd name="connsiteY1" fmla="*/ 0 h 3895583"/>
              <a:gd name="connsiteX0" fmla="*/ 4566006 w 4566006"/>
              <a:gd name="connsiteY0" fmla="*/ 312372 h 1308444"/>
              <a:gd name="connsiteX1" fmla="*/ 0 w 4566006"/>
              <a:gd name="connsiteY1" fmla="*/ 1285794 h 1308444"/>
              <a:gd name="connsiteX0" fmla="*/ 4566006 w 4566006"/>
              <a:gd name="connsiteY0" fmla="*/ 127986 h 1129758"/>
              <a:gd name="connsiteX1" fmla="*/ 0 w 4566006"/>
              <a:gd name="connsiteY1" fmla="*/ 1101408 h 1129758"/>
              <a:gd name="connsiteX0" fmla="*/ 4566006 w 4566006"/>
              <a:gd name="connsiteY0" fmla="*/ 114911 h 1179223"/>
              <a:gd name="connsiteX1" fmla="*/ 0 w 4566006"/>
              <a:gd name="connsiteY1" fmla="*/ 1088333 h 1179223"/>
              <a:gd name="connsiteX0" fmla="*/ 4566006 w 4566006"/>
              <a:gd name="connsiteY0" fmla="*/ 160813 h 1220135"/>
              <a:gd name="connsiteX1" fmla="*/ 0 w 4566006"/>
              <a:gd name="connsiteY1" fmla="*/ 1134235 h 1220135"/>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836978 w 4836978"/>
              <a:gd name="connsiteY0" fmla="*/ 1604251 h 1604251"/>
              <a:gd name="connsiteX1" fmla="*/ 0 w 4836978"/>
              <a:gd name="connsiteY1" fmla="*/ 0 h 1604251"/>
              <a:gd name="connsiteX0" fmla="*/ 4836978 w 4836978"/>
              <a:gd name="connsiteY0" fmla="*/ 1604251 h 1604251"/>
              <a:gd name="connsiteX1" fmla="*/ 0 w 4836978"/>
              <a:gd name="connsiteY1" fmla="*/ 0 h 1604251"/>
              <a:gd name="connsiteX0" fmla="*/ 4855451 w 4855451"/>
              <a:gd name="connsiteY0" fmla="*/ 1434102 h 1434102"/>
              <a:gd name="connsiteX1" fmla="*/ 0 w 4855451"/>
              <a:gd name="connsiteY1" fmla="*/ 0 h 1434102"/>
              <a:gd name="connsiteX0" fmla="*/ 4869306 w 4869306"/>
              <a:gd name="connsiteY0" fmla="*/ 1462460 h 1462460"/>
              <a:gd name="connsiteX1" fmla="*/ 0 w 4869306"/>
              <a:gd name="connsiteY1" fmla="*/ 0 h 1462460"/>
              <a:gd name="connsiteX0" fmla="*/ 4998615 w 4998615"/>
              <a:gd name="connsiteY0" fmla="*/ 1358479 h 1358479"/>
              <a:gd name="connsiteX1" fmla="*/ 0 w 4998615"/>
              <a:gd name="connsiteY1" fmla="*/ 0 h 1358479"/>
              <a:gd name="connsiteX0" fmla="*/ 4998615 w 4998615"/>
              <a:gd name="connsiteY0" fmla="*/ 1358479 h 1358479"/>
              <a:gd name="connsiteX1" fmla="*/ 0 w 4998615"/>
              <a:gd name="connsiteY1" fmla="*/ 0 h 1358479"/>
              <a:gd name="connsiteX0" fmla="*/ 5025120 w 5025120"/>
              <a:gd name="connsiteY0" fmla="*/ 1399166 h 1399166"/>
              <a:gd name="connsiteX1" fmla="*/ 0 w 5025120"/>
              <a:gd name="connsiteY1" fmla="*/ 0 h 1399166"/>
              <a:gd name="connsiteX0" fmla="*/ 5047207 w 5047207"/>
              <a:gd name="connsiteY0" fmla="*/ 1408208 h 1408208"/>
              <a:gd name="connsiteX1" fmla="*/ 0 w 5047207"/>
              <a:gd name="connsiteY1" fmla="*/ 0 h 1408208"/>
              <a:gd name="connsiteX0" fmla="*/ 5047207 w 5047207"/>
              <a:gd name="connsiteY0" fmla="*/ 1408208 h 1408208"/>
              <a:gd name="connsiteX1" fmla="*/ 0 w 5047207"/>
              <a:gd name="connsiteY1" fmla="*/ 0 h 1408208"/>
              <a:gd name="connsiteX0" fmla="*/ 5038373 w 5038373"/>
              <a:gd name="connsiteY0" fmla="*/ 1444375 h 1444375"/>
              <a:gd name="connsiteX1" fmla="*/ 0 w 5038373"/>
              <a:gd name="connsiteY1" fmla="*/ 0 h 1444375"/>
              <a:gd name="connsiteX0" fmla="*/ 4889083 w 4889083"/>
              <a:gd name="connsiteY0" fmla="*/ 1200870 h 1200870"/>
              <a:gd name="connsiteX1" fmla="*/ 0 w 4889083"/>
              <a:gd name="connsiteY1" fmla="*/ 0 h 1200870"/>
              <a:gd name="connsiteX0" fmla="*/ 1077527 w 1077527"/>
              <a:gd name="connsiteY0" fmla="*/ 189162 h 493850"/>
              <a:gd name="connsiteX1" fmla="*/ 0 w 1077527"/>
              <a:gd name="connsiteY1" fmla="*/ 158073 h 493850"/>
              <a:gd name="connsiteX0" fmla="*/ 1077527 w 1077527"/>
              <a:gd name="connsiteY0" fmla="*/ 396715 h 396715"/>
              <a:gd name="connsiteX1" fmla="*/ 0 w 1077527"/>
              <a:gd name="connsiteY1" fmla="*/ 365626 h 396715"/>
              <a:gd name="connsiteX0" fmla="*/ 1077527 w 1077527"/>
              <a:gd name="connsiteY0" fmla="*/ 383246 h 383246"/>
              <a:gd name="connsiteX1" fmla="*/ 0 w 1077527"/>
              <a:gd name="connsiteY1" fmla="*/ 352157 h 383246"/>
              <a:gd name="connsiteX0" fmla="*/ 1077527 w 1077527"/>
              <a:gd name="connsiteY0" fmla="*/ 280147 h 280147"/>
              <a:gd name="connsiteX1" fmla="*/ 0 w 1077527"/>
              <a:gd name="connsiteY1" fmla="*/ 249058 h 280147"/>
              <a:gd name="connsiteX0" fmla="*/ 1077527 w 1077527"/>
              <a:gd name="connsiteY0" fmla="*/ 250051 h 250051"/>
              <a:gd name="connsiteX1" fmla="*/ 0 w 1077527"/>
              <a:gd name="connsiteY1" fmla="*/ 218962 h 250051"/>
              <a:gd name="connsiteX0" fmla="*/ 1077527 w 1077527"/>
              <a:gd name="connsiteY0" fmla="*/ 213586 h 287607"/>
              <a:gd name="connsiteX1" fmla="*/ 0 w 1077527"/>
              <a:gd name="connsiteY1" fmla="*/ 287607 h 287607"/>
              <a:gd name="connsiteX0" fmla="*/ 1067587 w 1067587"/>
              <a:gd name="connsiteY0" fmla="*/ 240938 h 240938"/>
              <a:gd name="connsiteX1" fmla="*/ 0 w 1067587"/>
              <a:gd name="connsiteY1" fmla="*/ 233583 h 240938"/>
              <a:gd name="connsiteX0" fmla="*/ 1067587 w 1067587"/>
              <a:gd name="connsiteY0" fmla="*/ 260056 h 260056"/>
              <a:gd name="connsiteX1" fmla="*/ 0 w 1067587"/>
              <a:gd name="connsiteY1" fmla="*/ 252701 h 260056"/>
              <a:gd name="connsiteX0" fmla="*/ 1064229 w 1064229"/>
              <a:gd name="connsiteY0" fmla="*/ 281227 h 281227"/>
              <a:gd name="connsiteX1" fmla="*/ 0 w 1064229"/>
              <a:gd name="connsiteY1" fmla="*/ 225136 h 281227"/>
              <a:gd name="connsiteX0" fmla="*/ 1064229 w 1064229"/>
              <a:gd name="connsiteY0" fmla="*/ 255758 h 255758"/>
              <a:gd name="connsiteX1" fmla="*/ 0 w 1064229"/>
              <a:gd name="connsiteY1" fmla="*/ 199667 h 255758"/>
              <a:gd name="connsiteX0" fmla="*/ 1064229 w 1064229"/>
              <a:gd name="connsiteY0" fmla="*/ 252632 h 252632"/>
              <a:gd name="connsiteX1" fmla="*/ 0 w 1064229"/>
              <a:gd name="connsiteY1" fmla="*/ 196541 h 252632"/>
              <a:gd name="connsiteX0" fmla="*/ 1256930 w 1256930"/>
              <a:gd name="connsiteY0" fmla="*/ 216694 h 258616"/>
              <a:gd name="connsiteX1" fmla="*/ 0 w 1256930"/>
              <a:gd name="connsiteY1" fmla="*/ 258616 h 258616"/>
              <a:gd name="connsiteX0" fmla="*/ 1256930 w 1256930"/>
              <a:gd name="connsiteY0" fmla="*/ 211122 h 253044"/>
              <a:gd name="connsiteX1" fmla="*/ 0 w 1256930"/>
              <a:gd name="connsiteY1" fmla="*/ 253044 h 253044"/>
              <a:gd name="connsiteX0" fmla="*/ 1263895 w 1263895"/>
              <a:gd name="connsiteY0" fmla="*/ 192296 h 300443"/>
              <a:gd name="connsiteX1" fmla="*/ 0 w 1263895"/>
              <a:gd name="connsiteY1" fmla="*/ 300443 h 300443"/>
              <a:gd name="connsiteX0" fmla="*/ 1212818 w 1212818"/>
              <a:gd name="connsiteY0" fmla="*/ 206307 h 264123"/>
              <a:gd name="connsiteX1" fmla="*/ 0 w 1212818"/>
              <a:gd name="connsiteY1" fmla="*/ 264123 h 264123"/>
              <a:gd name="connsiteX0" fmla="*/ 1212818 w 1212818"/>
              <a:gd name="connsiteY0" fmla="*/ 198109 h 255925"/>
              <a:gd name="connsiteX1" fmla="*/ 0 w 1212818"/>
              <a:gd name="connsiteY1" fmla="*/ 255925 h 255925"/>
              <a:gd name="connsiteX0" fmla="*/ 1212818 w 1212818"/>
              <a:gd name="connsiteY0" fmla="*/ 202832 h 260648"/>
              <a:gd name="connsiteX1" fmla="*/ 0 w 1212818"/>
              <a:gd name="connsiteY1" fmla="*/ 260648 h 260648"/>
              <a:gd name="connsiteX0" fmla="*/ 1212818 w 1212818"/>
              <a:gd name="connsiteY0" fmla="*/ 213341 h 271157"/>
              <a:gd name="connsiteX1" fmla="*/ 0 w 1212818"/>
              <a:gd name="connsiteY1" fmla="*/ 271157 h 271157"/>
              <a:gd name="connsiteX0" fmla="*/ 1203531 w 1203531"/>
              <a:gd name="connsiteY0" fmla="*/ 217469 h 262040"/>
              <a:gd name="connsiteX1" fmla="*/ 0 w 1203531"/>
              <a:gd name="connsiteY1" fmla="*/ 262040 h 262040"/>
              <a:gd name="connsiteX0" fmla="*/ 1203531 w 1203531"/>
              <a:gd name="connsiteY0" fmla="*/ 224604 h 269175"/>
              <a:gd name="connsiteX1" fmla="*/ 0 w 1203531"/>
              <a:gd name="connsiteY1" fmla="*/ 269175 h 269175"/>
              <a:gd name="connsiteX0" fmla="*/ 1224426 w 1224426"/>
              <a:gd name="connsiteY0" fmla="*/ 225487 h 267409"/>
              <a:gd name="connsiteX1" fmla="*/ 0 w 1224426"/>
              <a:gd name="connsiteY1" fmla="*/ 267409 h 267409"/>
              <a:gd name="connsiteX0" fmla="*/ 1234388 w 1234388"/>
              <a:gd name="connsiteY0" fmla="*/ 222871 h 272697"/>
              <a:gd name="connsiteX1" fmla="*/ 0 w 1234388"/>
              <a:gd name="connsiteY1" fmla="*/ 272697 h 272697"/>
            </a:gdLst>
            <a:ahLst/>
            <a:cxnLst>
              <a:cxn ang="0">
                <a:pos x="connsiteX0" y="connsiteY0"/>
              </a:cxn>
              <a:cxn ang="0">
                <a:pos x="connsiteX1" y="connsiteY1"/>
              </a:cxn>
            </a:cxnLst>
            <a:rect l="l" t="t" r="r" b="b"/>
            <a:pathLst>
              <a:path w="1234388" h="272697">
                <a:moveTo>
                  <a:pt x="1234388" y="222871"/>
                </a:moveTo>
                <a:cubicBezTo>
                  <a:pt x="708803" y="-204249"/>
                  <a:pt x="142311" y="79816"/>
                  <a:pt x="0" y="272697"/>
                </a:cubicBezTo>
              </a:path>
            </a:pathLst>
          </a:custGeom>
          <a:noFill/>
          <a:ln w="41275" cap="rnd">
            <a:solidFill>
              <a:srgbClr val="D7191C"/>
            </a:solidFill>
            <a:round/>
            <a:headEnd type="triangle" w="lg" len="lg"/>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6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146" name="line 14">
            <a:extLst>
              <a:ext uri="{FF2B5EF4-FFF2-40B4-BE49-F238E27FC236}">
                <a16:creationId xmlns:a16="http://schemas.microsoft.com/office/drawing/2014/main" id="{73BF929B-0255-B830-2754-7AD1AA8A482A}"/>
              </a:ext>
            </a:extLst>
          </p:cNvPr>
          <p:cNvSpPr>
            <a:spLocks/>
          </p:cNvSpPr>
          <p:nvPr/>
        </p:nvSpPr>
        <p:spPr>
          <a:xfrm rot="20437057" flipH="1">
            <a:off x="12808326" y="4245451"/>
            <a:ext cx="2201310" cy="1068544"/>
          </a:xfrm>
          <a:custGeom>
            <a:avLst/>
            <a:gdLst>
              <a:gd name="connsiteX0" fmla="*/ 0 w 4420571"/>
              <a:gd name="connsiteY0" fmla="*/ 0 h 664284"/>
              <a:gd name="connsiteX1" fmla="*/ 1304622 w 4420571"/>
              <a:gd name="connsiteY1" fmla="*/ 663959 h 664284"/>
              <a:gd name="connsiteX2" fmla="*/ 4420571 w 4420571"/>
              <a:gd name="connsiteY2" fmla="*/ 81539 h 664284"/>
              <a:gd name="connsiteX0" fmla="*/ 0 w 4659364"/>
              <a:gd name="connsiteY0" fmla="*/ 2541158 h 3205161"/>
              <a:gd name="connsiteX1" fmla="*/ 1304622 w 4659364"/>
              <a:gd name="connsiteY1" fmla="*/ 3205117 h 3205161"/>
              <a:gd name="connsiteX2" fmla="*/ 4659364 w 4659364"/>
              <a:gd name="connsiteY2" fmla="*/ 0 h 3205161"/>
              <a:gd name="connsiteX0" fmla="*/ 0 w 4659364"/>
              <a:gd name="connsiteY0" fmla="*/ 2541158 h 3205165"/>
              <a:gd name="connsiteX1" fmla="*/ 1304622 w 4659364"/>
              <a:gd name="connsiteY1" fmla="*/ 3205117 h 3205165"/>
              <a:gd name="connsiteX2" fmla="*/ 4659364 w 4659364"/>
              <a:gd name="connsiteY2" fmla="*/ 0 h 3205165"/>
              <a:gd name="connsiteX0" fmla="*/ 0 w 4583649"/>
              <a:gd name="connsiteY0" fmla="*/ 2958406 h 3207395"/>
              <a:gd name="connsiteX1" fmla="*/ 1228907 w 4583649"/>
              <a:gd name="connsiteY1" fmla="*/ 3205117 h 3207395"/>
              <a:gd name="connsiteX2" fmla="*/ 4583649 w 4583649"/>
              <a:gd name="connsiteY2" fmla="*/ 0 h 3207395"/>
              <a:gd name="connsiteX0" fmla="*/ 0 w 4583649"/>
              <a:gd name="connsiteY0" fmla="*/ 2958406 h 3093400"/>
              <a:gd name="connsiteX1" fmla="*/ 1193962 w 4583649"/>
              <a:gd name="connsiteY1" fmla="*/ 2930926 h 3093400"/>
              <a:gd name="connsiteX2" fmla="*/ 4583649 w 4583649"/>
              <a:gd name="connsiteY2" fmla="*/ 0 h 3093400"/>
              <a:gd name="connsiteX0" fmla="*/ 0 w 4583649"/>
              <a:gd name="connsiteY0" fmla="*/ 2958406 h 3130054"/>
              <a:gd name="connsiteX1" fmla="*/ 1193962 w 4583649"/>
              <a:gd name="connsiteY1" fmla="*/ 2930926 h 3130054"/>
              <a:gd name="connsiteX2" fmla="*/ 4583649 w 4583649"/>
              <a:gd name="connsiteY2" fmla="*/ 0 h 3130054"/>
              <a:gd name="connsiteX0" fmla="*/ 0 w 4583649"/>
              <a:gd name="connsiteY0" fmla="*/ 2958406 h 3126793"/>
              <a:gd name="connsiteX1" fmla="*/ 1193962 w 4583649"/>
              <a:gd name="connsiteY1" fmla="*/ 2930926 h 3126793"/>
              <a:gd name="connsiteX2" fmla="*/ 4583649 w 4583649"/>
              <a:gd name="connsiteY2" fmla="*/ 0 h 3126793"/>
              <a:gd name="connsiteX0" fmla="*/ 0 w 4583649"/>
              <a:gd name="connsiteY0" fmla="*/ 2958406 h 2958406"/>
              <a:gd name="connsiteX1" fmla="*/ 4583649 w 4583649"/>
              <a:gd name="connsiteY1" fmla="*/ 0 h 2958406"/>
              <a:gd name="connsiteX0" fmla="*/ 0 w 4583649"/>
              <a:gd name="connsiteY0" fmla="*/ 2958406 h 3091949"/>
              <a:gd name="connsiteX1" fmla="*/ 4583649 w 4583649"/>
              <a:gd name="connsiteY1" fmla="*/ 0 h 3091949"/>
              <a:gd name="connsiteX0" fmla="*/ 0 w 4583649"/>
              <a:gd name="connsiteY0" fmla="*/ 2958406 h 3064215"/>
              <a:gd name="connsiteX1" fmla="*/ 4583649 w 4583649"/>
              <a:gd name="connsiteY1" fmla="*/ 0 h 3064215"/>
              <a:gd name="connsiteX0" fmla="*/ 0 w 4583649"/>
              <a:gd name="connsiteY0" fmla="*/ 2958406 h 3110087"/>
              <a:gd name="connsiteX1" fmla="*/ 4583649 w 4583649"/>
              <a:gd name="connsiteY1" fmla="*/ 0 h 3110087"/>
              <a:gd name="connsiteX0" fmla="*/ 0 w 4478814"/>
              <a:gd name="connsiteY0" fmla="*/ 3041856 h 3190765"/>
              <a:gd name="connsiteX1" fmla="*/ 4478814 w 4478814"/>
              <a:gd name="connsiteY1" fmla="*/ 0 h 3190765"/>
              <a:gd name="connsiteX0" fmla="*/ 0 w 4478814"/>
              <a:gd name="connsiteY0" fmla="*/ 3041856 h 3041856"/>
              <a:gd name="connsiteX1" fmla="*/ 4478814 w 4478814"/>
              <a:gd name="connsiteY1" fmla="*/ 0 h 3041856"/>
              <a:gd name="connsiteX0" fmla="*/ 0 w 3383864"/>
              <a:gd name="connsiteY0" fmla="*/ 2368300 h 2368300"/>
              <a:gd name="connsiteX1" fmla="*/ 3383864 w 3383864"/>
              <a:gd name="connsiteY1" fmla="*/ 0 h 2368300"/>
              <a:gd name="connsiteX0" fmla="*/ 0 w 3383864"/>
              <a:gd name="connsiteY0" fmla="*/ 2371532 h 2371532"/>
              <a:gd name="connsiteX1" fmla="*/ 3383864 w 3383864"/>
              <a:gd name="connsiteY1" fmla="*/ 3232 h 2371532"/>
              <a:gd name="connsiteX0" fmla="*/ 0 w 3383864"/>
              <a:gd name="connsiteY0" fmla="*/ 2370453 h 2370453"/>
              <a:gd name="connsiteX1" fmla="*/ 3383864 w 3383864"/>
              <a:gd name="connsiteY1" fmla="*/ 2153 h 2370453"/>
              <a:gd name="connsiteX0" fmla="*/ 0 w 3267379"/>
              <a:gd name="connsiteY0" fmla="*/ 2364510 h 2364510"/>
              <a:gd name="connsiteX1" fmla="*/ 3267379 w 3267379"/>
              <a:gd name="connsiteY1" fmla="*/ 2171 h 2364510"/>
              <a:gd name="connsiteX0" fmla="*/ 0 w 3267379"/>
              <a:gd name="connsiteY0" fmla="*/ 2362339 h 2362339"/>
              <a:gd name="connsiteX1" fmla="*/ 3267379 w 3267379"/>
              <a:gd name="connsiteY1" fmla="*/ 0 h 2362339"/>
              <a:gd name="connsiteX0" fmla="*/ 0 w 4420572"/>
              <a:gd name="connsiteY0" fmla="*/ 398903 h 3246192"/>
              <a:gd name="connsiteX1" fmla="*/ 4420572 w 4420572"/>
              <a:gd name="connsiteY1" fmla="*/ 3246191 h 3246192"/>
              <a:gd name="connsiteX0" fmla="*/ 0 w 451144"/>
              <a:gd name="connsiteY0" fmla="*/ 474853 h 2392278"/>
              <a:gd name="connsiteX1" fmla="*/ 448465 w 451144"/>
              <a:gd name="connsiteY1" fmla="*/ 2392277 h 2392278"/>
              <a:gd name="connsiteX0" fmla="*/ 464709 w 913174"/>
              <a:gd name="connsiteY0" fmla="*/ 0 h 1917427"/>
              <a:gd name="connsiteX1" fmla="*/ 913174 w 913174"/>
              <a:gd name="connsiteY1" fmla="*/ 1917424 h 1917427"/>
              <a:gd name="connsiteX0" fmla="*/ 716121 w 716121"/>
              <a:gd name="connsiteY0" fmla="*/ 0 h 1345204"/>
              <a:gd name="connsiteX1" fmla="*/ 599638 w 716121"/>
              <a:gd name="connsiteY1" fmla="*/ 1345200 h 1345204"/>
              <a:gd name="connsiteX0" fmla="*/ 593719 w 593719"/>
              <a:gd name="connsiteY0" fmla="*/ 0 h 1345203"/>
              <a:gd name="connsiteX1" fmla="*/ 477236 w 593719"/>
              <a:gd name="connsiteY1" fmla="*/ 1345200 h 1345203"/>
              <a:gd name="connsiteX0" fmla="*/ 393664 w 393664"/>
              <a:gd name="connsiteY0" fmla="*/ 0 h 1345200"/>
              <a:gd name="connsiteX1" fmla="*/ 277181 w 393664"/>
              <a:gd name="connsiteY1" fmla="*/ 1345200 h 1345200"/>
              <a:gd name="connsiteX0" fmla="*/ 143909 w 813694"/>
              <a:gd name="connsiteY0" fmla="*/ 0 h 1673037"/>
              <a:gd name="connsiteX1" fmla="*/ 813694 w 813694"/>
              <a:gd name="connsiteY1" fmla="*/ 1673037 h 1673037"/>
              <a:gd name="connsiteX0" fmla="*/ 69624 w 1846007"/>
              <a:gd name="connsiteY0" fmla="*/ 0 h 1714761"/>
              <a:gd name="connsiteX1" fmla="*/ 1846007 w 1846007"/>
              <a:gd name="connsiteY1" fmla="*/ 1714761 h 1714761"/>
              <a:gd name="connsiteX0" fmla="*/ 0 w 1776383"/>
              <a:gd name="connsiteY0" fmla="*/ 858 h 1715619"/>
              <a:gd name="connsiteX1" fmla="*/ 1776383 w 1776383"/>
              <a:gd name="connsiteY1" fmla="*/ 1715619 h 1715619"/>
              <a:gd name="connsiteX0" fmla="*/ 0 w 1776383"/>
              <a:gd name="connsiteY0" fmla="*/ 517 h 1715278"/>
              <a:gd name="connsiteX1" fmla="*/ 1776383 w 1776383"/>
              <a:gd name="connsiteY1" fmla="*/ 1715278 h 1715278"/>
              <a:gd name="connsiteX0" fmla="*/ 0 w 1776383"/>
              <a:gd name="connsiteY0" fmla="*/ 0 h 1714761"/>
              <a:gd name="connsiteX1" fmla="*/ 1776383 w 1776383"/>
              <a:gd name="connsiteY1" fmla="*/ 1714761 h 1714761"/>
              <a:gd name="connsiteX0" fmla="*/ 0 w 1741438"/>
              <a:gd name="connsiteY0" fmla="*/ 0 h 1673037"/>
              <a:gd name="connsiteX1" fmla="*/ 1741438 w 1741438"/>
              <a:gd name="connsiteY1" fmla="*/ 1673037 h 1673037"/>
              <a:gd name="connsiteX0" fmla="*/ 0 w 1887044"/>
              <a:gd name="connsiteY0" fmla="*/ 0 h 1786290"/>
              <a:gd name="connsiteX1" fmla="*/ 1887044 w 1887044"/>
              <a:gd name="connsiteY1" fmla="*/ 1786290 h 1786290"/>
              <a:gd name="connsiteX0" fmla="*/ 0 w 1887044"/>
              <a:gd name="connsiteY0" fmla="*/ 0 h 1786290"/>
              <a:gd name="connsiteX1" fmla="*/ 1887044 w 1887044"/>
              <a:gd name="connsiteY1" fmla="*/ 1786290 h 1786290"/>
              <a:gd name="connsiteX0" fmla="*/ 0 w 2917928"/>
              <a:gd name="connsiteY0" fmla="*/ 0 h 916031"/>
              <a:gd name="connsiteX1" fmla="*/ 2917928 w 2917928"/>
              <a:gd name="connsiteY1" fmla="*/ 916031 h 916031"/>
              <a:gd name="connsiteX0" fmla="*/ 0 w 2917928"/>
              <a:gd name="connsiteY0" fmla="*/ 0 h 1003615"/>
              <a:gd name="connsiteX1" fmla="*/ 2917928 w 2917928"/>
              <a:gd name="connsiteY1" fmla="*/ 916031 h 1003615"/>
              <a:gd name="connsiteX0" fmla="*/ 0 w 2952873"/>
              <a:gd name="connsiteY0" fmla="*/ 0 h 1122443"/>
              <a:gd name="connsiteX1" fmla="*/ 2952873 w 2952873"/>
              <a:gd name="connsiteY1" fmla="*/ 1041205 h 1122443"/>
              <a:gd name="connsiteX0" fmla="*/ 0 w 2952873"/>
              <a:gd name="connsiteY0" fmla="*/ 70178 h 1174871"/>
              <a:gd name="connsiteX1" fmla="*/ 2952873 w 2952873"/>
              <a:gd name="connsiteY1" fmla="*/ 1111383 h 1174871"/>
              <a:gd name="connsiteX0" fmla="*/ 0 w 2952873"/>
              <a:gd name="connsiteY0" fmla="*/ 65244 h 1216661"/>
              <a:gd name="connsiteX1" fmla="*/ 2952873 w 2952873"/>
              <a:gd name="connsiteY1" fmla="*/ 1106449 h 1216661"/>
              <a:gd name="connsiteX0" fmla="*/ 0 w 2795620"/>
              <a:gd name="connsiteY0" fmla="*/ 60098 h 1405822"/>
              <a:gd name="connsiteX1" fmla="*/ 2795620 w 2795620"/>
              <a:gd name="connsiteY1" fmla="*/ 1303966 h 1405822"/>
              <a:gd name="connsiteX0" fmla="*/ 0 w 2795620"/>
              <a:gd name="connsiteY0" fmla="*/ 174256 h 1506679"/>
              <a:gd name="connsiteX1" fmla="*/ 2795620 w 2795620"/>
              <a:gd name="connsiteY1" fmla="*/ 1418124 h 1506679"/>
              <a:gd name="connsiteX0" fmla="*/ 0 w 1852098"/>
              <a:gd name="connsiteY0" fmla="*/ 251739 h 631713"/>
              <a:gd name="connsiteX1" fmla="*/ 1852098 w 1852098"/>
              <a:gd name="connsiteY1" fmla="*/ 500175 h 631713"/>
              <a:gd name="connsiteX0" fmla="*/ 0 w 1852098"/>
              <a:gd name="connsiteY0" fmla="*/ 194977 h 834207"/>
              <a:gd name="connsiteX1" fmla="*/ 1852098 w 1852098"/>
              <a:gd name="connsiteY1" fmla="*/ 443413 h 834207"/>
              <a:gd name="connsiteX0" fmla="*/ 0 w 2125836"/>
              <a:gd name="connsiteY0" fmla="*/ 138439 h 1846355"/>
              <a:gd name="connsiteX1" fmla="*/ 2125836 w 2125836"/>
              <a:gd name="connsiteY1" fmla="*/ 1561126 h 1846355"/>
              <a:gd name="connsiteX0" fmla="*/ 0 w 2125836"/>
              <a:gd name="connsiteY0" fmla="*/ 388093 h 1810780"/>
              <a:gd name="connsiteX1" fmla="*/ 2125836 w 2125836"/>
              <a:gd name="connsiteY1" fmla="*/ 1810780 h 1810780"/>
              <a:gd name="connsiteX0" fmla="*/ 0 w 3121775"/>
              <a:gd name="connsiteY0" fmla="*/ 190945 h 3270697"/>
              <a:gd name="connsiteX1" fmla="*/ 3121775 w 3121775"/>
              <a:gd name="connsiteY1" fmla="*/ 3270697 h 3270697"/>
              <a:gd name="connsiteX0" fmla="*/ 0 w 3121775"/>
              <a:gd name="connsiteY0" fmla="*/ 38963 h 3118715"/>
              <a:gd name="connsiteX1" fmla="*/ 3121775 w 3121775"/>
              <a:gd name="connsiteY1" fmla="*/ 3118715 h 3118715"/>
              <a:gd name="connsiteX0" fmla="*/ 0 w 3168368"/>
              <a:gd name="connsiteY0" fmla="*/ 37151 h 3218233"/>
              <a:gd name="connsiteX1" fmla="*/ 3168368 w 3168368"/>
              <a:gd name="connsiteY1" fmla="*/ 3218234 h 3218233"/>
              <a:gd name="connsiteX0" fmla="*/ 0 w 3389688"/>
              <a:gd name="connsiteY0" fmla="*/ 60998 h 2377784"/>
              <a:gd name="connsiteX1" fmla="*/ 3389688 w 3389688"/>
              <a:gd name="connsiteY1" fmla="*/ 2377784 h 2377784"/>
              <a:gd name="connsiteX0" fmla="*/ 0 w 3360567"/>
              <a:gd name="connsiteY0" fmla="*/ 59963 h 2400592"/>
              <a:gd name="connsiteX1" fmla="*/ 3360567 w 3360567"/>
              <a:gd name="connsiteY1" fmla="*/ 2400592 h 2400592"/>
              <a:gd name="connsiteX0" fmla="*/ 0 w 3360567"/>
              <a:gd name="connsiteY0" fmla="*/ 44384 h 2385013"/>
              <a:gd name="connsiteX1" fmla="*/ 3360567 w 3360567"/>
              <a:gd name="connsiteY1" fmla="*/ 2385013 h 2385013"/>
              <a:gd name="connsiteX0" fmla="*/ 0 w 3360567"/>
              <a:gd name="connsiteY0" fmla="*/ 3093 h 2343722"/>
              <a:gd name="connsiteX1" fmla="*/ 3360567 w 3360567"/>
              <a:gd name="connsiteY1" fmla="*/ 2343722 h 2343722"/>
              <a:gd name="connsiteX0" fmla="*/ 0 w 1735614"/>
              <a:gd name="connsiteY0" fmla="*/ 36623 h 1030142"/>
              <a:gd name="connsiteX1" fmla="*/ 1735614 w 1735614"/>
              <a:gd name="connsiteY1" fmla="*/ 1030142 h 1030142"/>
              <a:gd name="connsiteX0" fmla="*/ 0 w 1735614"/>
              <a:gd name="connsiteY0" fmla="*/ 77298 h 1070817"/>
              <a:gd name="connsiteX1" fmla="*/ 1735614 w 1735614"/>
              <a:gd name="connsiteY1" fmla="*/ 1070817 h 1070817"/>
              <a:gd name="connsiteX0" fmla="*/ 0 w 1735614"/>
              <a:gd name="connsiteY0" fmla="*/ 18809 h 1012328"/>
              <a:gd name="connsiteX1" fmla="*/ 1735614 w 1735614"/>
              <a:gd name="connsiteY1" fmla="*/ 1012328 h 1012328"/>
              <a:gd name="connsiteX0" fmla="*/ 0 w 1825169"/>
              <a:gd name="connsiteY0" fmla="*/ 20719 h 908113"/>
              <a:gd name="connsiteX1" fmla="*/ 1825169 w 1825169"/>
              <a:gd name="connsiteY1" fmla="*/ 908113 h 908113"/>
              <a:gd name="connsiteX0" fmla="*/ 0 w 1825169"/>
              <a:gd name="connsiteY0" fmla="*/ 15114 h 936864"/>
              <a:gd name="connsiteX1" fmla="*/ 1825169 w 1825169"/>
              <a:gd name="connsiteY1" fmla="*/ 902508 h 936864"/>
              <a:gd name="connsiteX0" fmla="*/ 0 w 1825169"/>
              <a:gd name="connsiteY0" fmla="*/ 6468 h 929683"/>
              <a:gd name="connsiteX1" fmla="*/ 1825169 w 1825169"/>
              <a:gd name="connsiteY1" fmla="*/ 893862 h 929683"/>
              <a:gd name="connsiteX0" fmla="*/ 0 w 1881730"/>
              <a:gd name="connsiteY0" fmla="*/ 6612 h 901627"/>
              <a:gd name="connsiteX1" fmla="*/ 1881730 w 1881730"/>
              <a:gd name="connsiteY1" fmla="*/ 865062 h 901627"/>
              <a:gd name="connsiteX0" fmla="*/ 0 w 1821174"/>
              <a:gd name="connsiteY0" fmla="*/ 164139 h 164140"/>
              <a:gd name="connsiteX1" fmla="*/ 1821174 w 1821174"/>
              <a:gd name="connsiteY1" fmla="*/ 0 h 164140"/>
              <a:gd name="connsiteX0" fmla="*/ 0 w 1821174"/>
              <a:gd name="connsiteY0" fmla="*/ 164139 h 332094"/>
              <a:gd name="connsiteX1" fmla="*/ 1821174 w 1821174"/>
              <a:gd name="connsiteY1" fmla="*/ 0 h 332094"/>
              <a:gd name="connsiteX0" fmla="*/ 0 w 1821174"/>
              <a:gd name="connsiteY0" fmla="*/ 164139 h 387813"/>
              <a:gd name="connsiteX1" fmla="*/ 1821174 w 1821174"/>
              <a:gd name="connsiteY1" fmla="*/ 0 h 387813"/>
              <a:gd name="connsiteX0" fmla="*/ 0 w 1821174"/>
              <a:gd name="connsiteY0" fmla="*/ 164139 h 313418"/>
              <a:gd name="connsiteX1" fmla="*/ 1821174 w 1821174"/>
              <a:gd name="connsiteY1" fmla="*/ 0 h 313418"/>
              <a:gd name="connsiteX0" fmla="*/ 0 w 2281402"/>
              <a:gd name="connsiteY0" fmla="*/ 0 h 711746"/>
              <a:gd name="connsiteX1" fmla="*/ 2281402 w 2281402"/>
              <a:gd name="connsiteY1" fmla="*/ 560971 h 711746"/>
              <a:gd name="connsiteX0" fmla="*/ 0 w 2911188"/>
              <a:gd name="connsiteY0" fmla="*/ 1354064 h 1360383"/>
              <a:gd name="connsiteX1" fmla="*/ 2911188 w 2911188"/>
              <a:gd name="connsiteY1" fmla="*/ 0 h 1360383"/>
              <a:gd name="connsiteX0" fmla="*/ 0 w 2911188"/>
              <a:gd name="connsiteY0" fmla="*/ 1354064 h 1354064"/>
              <a:gd name="connsiteX1" fmla="*/ 2911188 w 2911188"/>
              <a:gd name="connsiteY1" fmla="*/ 0 h 1354064"/>
              <a:gd name="connsiteX0" fmla="*/ 0 w 2911188"/>
              <a:gd name="connsiteY0" fmla="*/ 1488383 h 1488383"/>
              <a:gd name="connsiteX1" fmla="*/ 2911188 w 2911188"/>
              <a:gd name="connsiteY1" fmla="*/ 134319 h 1488383"/>
              <a:gd name="connsiteX0" fmla="*/ 0 w 2911188"/>
              <a:gd name="connsiteY0" fmla="*/ 1395022 h 1395022"/>
              <a:gd name="connsiteX1" fmla="*/ 2911188 w 2911188"/>
              <a:gd name="connsiteY1" fmla="*/ 40958 h 1395022"/>
              <a:gd name="connsiteX0" fmla="*/ 0 w 2911188"/>
              <a:gd name="connsiteY0" fmla="*/ 1378967 h 1378967"/>
              <a:gd name="connsiteX1" fmla="*/ 2911188 w 2911188"/>
              <a:gd name="connsiteY1" fmla="*/ 24903 h 1378967"/>
              <a:gd name="connsiteX0" fmla="*/ 0 w 3141302"/>
              <a:gd name="connsiteY0" fmla="*/ 1033097 h 1033097"/>
              <a:gd name="connsiteX1" fmla="*/ 3141302 w 3141302"/>
              <a:gd name="connsiteY1" fmla="*/ 292587 h 1033097"/>
              <a:gd name="connsiteX0" fmla="*/ 0 w 1893843"/>
              <a:gd name="connsiteY0" fmla="*/ 1818878 h 1818879"/>
              <a:gd name="connsiteX1" fmla="*/ 1893843 w 1893843"/>
              <a:gd name="connsiteY1" fmla="*/ 0 h 1818879"/>
              <a:gd name="connsiteX0" fmla="*/ 0 w 1893843"/>
              <a:gd name="connsiteY0" fmla="*/ 1818878 h 1818878"/>
              <a:gd name="connsiteX1" fmla="*/ 1893843 w 1893843"/>
              <a:gd name="connsiteY1" fmla="*/ 0 h 1818878"/>
              <a:gd name="connsiteX0" fmla="*/ 0 w 1893843"/>
              <a:gd name="connsiteY0" fmla="*/ 1818878 h 1818878"/>
              <a:gd name="connsiteX1" fmla="*/ 1893843 w 1893843"/>
              <a:gd name="connsiteY1" fmla="*/ 0 h 1818878"/>
              <a:gd name="connsiteX0" fmla="*/ 0 w 1828168"/>
              <a:gd name="connsiteY0" fmla="*/ 1813708 h 1813708"/>
              <a:gd name="connsiteX1" fmla="*/ 1828168 w 1828168"/>
              <a:gd name="connsiteY1" fmla="*/ 0 h 1813708"/>
              <a:gd name="connsiteX0" fmla="*/ 0 w 1831890"/>
              <a:gd name="connsiteY0" fmla="*/ 1813708 h 1813708"/>
              <a:gd name="connsiteX1" fmla="*/ 1828168 w 1831890"/>
              <a:gd name="connsiteY1" fmla="*/ 0 h 1813708"/>
              <a:gd name="connsiteX0" fmla="*/ 0 w 1830318"/>
              <a:gd name="connsiteY0" fmla="*/ 1813708 h 1813708"/>
              <a:gd name="connsiteX1" fmla="*/ 1828168 w 1830318"/>
              <a:gd name="connsiteY1" fmla="*/ 0 h 1813708"/>
              <a:gd name="connsiteX0" fmla="*/ 0 w 1828168"/>
              <a:gd name="connsiteY0" fmla="*/ 1813708 h 1813708"/>
              <a:gd name="connsiteX1" fmla="*/ 1828168 w 1828168"/>
              <a:gd name="connsiteY1" fmla="*/ 0 h 1813708"/>
              <a:gd name="connsiteX0" fmla="*/ 0 w 98760"/>
              <a:gd name="connsiteY0" fmla="*/ 3190321 h 3190321"/>
              <a:gd name="connsiteX1" fmla="*/ 98760 w 98760"/>
              <a:gd name="connsiteY1" fmla="*/ 0 h 3190321"/>
              <a:gd name="connsiteX0" fmla="*/ 3330629 w 3331115"/>
              <a:gd name="connsiteY0" fmla="*/ 4193960 h 4193960"/>
              <a:gd name="connsiteX1" fmla="*/ 3702 w 3331115"/>
              <a:gd name="connsiteY1" fmla="*/ 0 h 4193960"/>
              <a:gd name="connsiteX0" fmla="*/ 3331208 w 3331208"/>
              <a:gd name="connsiteY0" fmla="*/ 4193960 h 4193960"/>
              <a:gd name="connsiteX1" fmla="*/ 4281 w 3331208"/>
              <a:gd name="connsiteY1" fmla="*/ 0 h 4193960"/>
              <a:gd name="connsiteX0" fmla="*/ 3326927 w 3326927"/>
              <a:gd name="connsiteY0" fmla="*/ 4202854 h 4202854"/>
              <a:gd name="connsiteX1" fmla="*/ 0 w 3326927"/>
              <a:gd name="connsiteY1" fmla="*/ 8894 h 4202854"/>
              <a:gd name="connsiteX0" fmla="*/ 3326927 w 3326927"/>
              <a:gd name="connsiteY0" fmla="*/ 4205959 h 4205959"/>
              <a:gd name="connsiteX1" fmla="*/ 0 w 3326927"/>
              <a:gd name="connsiteY1" fmla="*/ 11999 h 4205959"/>
              <a:gd name="connsiteX0" fmla="*/ 3161274 w 3161274"/>
              <a:gd name="connsiteY0" fmla="*/ 4334359 h 4334359"/>
              <a:gd name="connsiteX1" fmla="*/ 0 w 3161274"/>
              <a:gd name="connsiteY1" fmla="*/ 11553 h 4334359"/>
              <a:gd name="connsiteX0" fmla="*/ 4725031 w 4725031"/>
              <a:gd name="connsiteY0" fmla="*/ 4672397 h 4672397"/>
              <a:gd name="connsiteX1" fmla="*/ 0 w 4725031"/>
              <a:gd name="connsiteY1" fmla="*/ 10523 h 4672397"/>
              <a:gd name="connsiteX0" fmla="*/ 4725031 w 4725031"/>
              <a:gd name="connsiteY0" fmla="*/ 4661874 h 4661874"/>
              <a:gd name="connsiteX1" fmla="*/ 0 w 4725031"/>
              <a:gd name="connsiteY1" fmla="*/ 0 h 4661874"/>
              <a:gd name="connsiteX0" fmla="*/ 4758161 w 4758161"/>
              <a:gd name="connsiteY0" fmla="*/ 4621186 h 4621186"/>
              <a:gd name="connsiteX1" fmla="*/ 0 w 4758161"/>
              <a:gd name="connsiteY1" fmla="*/ 0 h 4621186"/>
              <a:gd name="connsiteX0" fmla="*/ 4731657 w 4731657"/>
              <a:gd name="connsiteY0" fmla="*/ 3820988 h 3820988"/>
              <a:gd name="connsiteX1" fmla="*/ 0 w 4731657"/>
              <a:gd name="connsiteY1" fmla="*/ 0 h 3820988"/>
              <a:gd name="connsiteX0" fmla="*/ 4731657 w 4731657"/>
              <a:gd name="connsiteY0" fmla="*/ 3820988 h 3820988"/>
              <a:gd name="connsiteX1" fmla="*/ 0 w 4731657"/>
              <a:gd name="connsiteY1" fmla="*/ 0 h 3820988"/>
              <a:gd name="connsiteX0" fmla="*/ 4685275 w 4685275"/>
              <a:gd name="connsiteY0" fmla="*/ 3759956 h 3759956"/>
              <a:gd name="connsiteX1" fmla="*/ 0 w 4685275"/>
              <a:gd name="connsiteY1" fmla="*/ 0 h 3759956"/>
              <a:gd name="connsiteX0" fmla="*/ 4764788 w 4764788"/>
              <a:gd name="connsiteY0" fmla="*/ 3895583 h 3895583"/>
              <a:gd name="connsiteX1" fmla="*/ 0 w 4764788"/>
              <a:gd name="connsiteY1" fmla="*/ 0 h 3895583"/>
              <a:gd name="connsiteX0" fmla="*/ 4764788 w 4764788"/>
              <a:gd name="connsiteY0" fmla="*/ 3895583 h 3895583"/>
              <a:gd name="connsiteX1" fmla="*/ 0 w 4764788"/>
              <a:gd name="connsiteY1" fmla="*/ 0 h 3895583"/>
              <a:gd name="connsiteX0" fmla="*/ 4566006 w 4566006"/>
              <a:gd name="connsiteY0" fmla="*/ 312372 h 1308444"/>
              <a:gd name="connsiteX1" fmla="*/ 0 w 4566006"/>
              <a:gd name="connsiteY1" fmla="*/ 1285794 h 1308444"/>
              <a:gd name="connsiteX0" fmla="*/ 4566006 w 4566006"/>
              <a:gd name="connsiteY0" fmla="*/ 127986 h 1129758"/>
              <a:gd name="connsiteX1" fmla="*/ 0 w 4566006"/>
              <a:gd name="connsiteY1" fmla="*/ 1101408 h 1129758"/>
              <a:gd name="connsiteX0" fmla="*/ 4566006 w 4566006"/>
              <a:gd name="connsiteY0" fmla="*/ 114911 h 1179223"/>
              <a:gd name="connsiteX1" fmla="*/ 0 w 4566006"/>
              <a:gd name="connsiteY1" fmla="*/ 1088333 h 1179223"/>
              <a:gd name="connsiteX0" fmla="*/ 4566006 w 4566006"/>
              <a:gd name="connsiteY0" fmla="*/ 160813 h 1220135"/>
              <a:gd name="connsiteX1" fmla="*/ 0 w 4566006"/>
              <a:gd name="connsiteY1" fmla="*/ 1134235 h 1220135"/>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836978 w 4836978"/>
              <a:gd name="connsiteY0" fmla="*/ 1604251 h 1604251"/>
              <a:gd name="connsiteX1" fmla="*/ 0 w 4836978"/>
              <a:gd name="connsiteY1" fmla="*/ 0 h 1604251"/>
              <a:gd name="connsiteX0" fmla="*/ 4836978 w 4836978"/>
              <a:gd name="connsiteY0" fmla="*/ 1604251 h 1604251"/>
              <a:gd name="connsiteX1" fmla="*/ 0 w 4836978"/>
              <a:gd name="connsiteY1" fmla="*/ 0 h 1604251"/>
              <a:gd name="connsiteX0" fmla="*/ 4855451 w 4855451"/>
              <a:gd name="connsiteY0" fmla="*/ 1434102 h 1434102"/>
              <a:gd name="connsiteX1" fmla="*/ 0 w 4855451"/>
              <a:gd name="connsiteY1" fmla="*/ 0 h 1434102"/>
              <a:gd name="connsiteX0" fmla="*/ 4869306 w 4869306"/>
              <a:gd name="connsiteY0" fmla="*/ 1462460 h 1462460"/>
              <a:gd name="connsiteX1" fmla="*/ 0 w 4869306"/>
              <a:gd name="connsiteY1" fmla="*/ 0 h 1462460"/>
              <a:gd name="connsiteX0" fmla="*/ 4998615 w 4998615"/>
              <a:gd name="connsiteY0" fmla="*/ 1358479 h 1358479"/>
              <a:gd name="connsiteX1" fmla="*/ 0 w 4998615"/>
              <a:gd name="connsiteY1" fmla="*/ 0 h 1358479"/>
              <a:gd name="connsiteX0" fmla="*/ 4998615 w 4998615"/>
              <a:gd name="connsiteY0" fmla="*/ 1358479 h 1358479"/>
              <a:gd name="connsiteX1" fmla="*/ 0 w 4998615"/>
              <a:gd name="connsiteY1" fmla="*/ 0 h 1358479"/>
              <a:gd name="connsiteX0" fmla="*/ 5025120 w 5025120"/>
              <a:gd name="connsiteY0" fmla="*/ 1399166 h 1399166"/>
              <a:gd name="connsiteX1" fmla="*/ 0 w 5025120"/>
              <a:gd name="connsiteY1" fmla="*/ 0 h 1399166"/>
              <a:gd name="connsiteX0" fmla="*/ 5047207 w 5047207"/>
              <a:gd name="connsiteY0" fmla="*/ 1408208 h 1408208"/>
              <a:gd name="connsiteX1" fmla="*/ 0 w 5047207"/>
              <a:gd name="connsiteY1" fmla="*/ 0 h 1408208"/>
              <a:gd name="connsiteX0" fmla="*/ 5047207 w 5047207"/>
              <a:gd name="connsiteY0" fmla="*/ 1408208 h 1408208"/>
              <a:gd name="connsiteX1" fmla="*/ 0 w 5047207"/>
              <a:gd name="connsiteY1" fmla="*/ 0 h 1408208"/>
              <a:gd name="connsiteX0" fmla="*/ 5038373 w 5038373"/>
              <a:gd name="connsiteY0" fmla="*/ 1444375 h 1444375"/>
              <a:gd name="connsiteX1" fmla="*/ 0 w 5038373"/>
              <a:gd name="connsiteY1" fmla="*/ 0 h 1444375"/>
              <a:gd name="connsiteX0" fmla="*/ 4889083 w 4889083"/>
              <a:gd name="connsiteY0" fmla="*/ 1200870 h 1200870"/>
              <a:gd name="connsiteX1" fmla="*/ 0 w 4889083"/>
              <a:gd name="connsiteY1" fmla="*/ 0 h 1200870"/>
              <a:gd name="connsiteX0" fmla="*/ 1077527 w 1077527"/>
              <a:gd name="connsiteY0" fmla="*/ 189162 h 493850"/>
              <a:gd name="connsiteX1" fmla="*/ 0 w 1077527"/>
              <a:gd name="connsiteY1" fmla="*/ 158073 h 493850"/>
              <a:gd name="connsiteX0" fmla="*/ 1077527 w 1077527"/>
              <a:gd name="connsiteY0" fmla="*/ 396715 h 396715"/>
              <a:gd name="connsiteX1" fmla="*/ 0 w 1077527"/>
              <a:gd name="connsiteY1" fmla="*/ 365626 h 396715"/>
              <a:gd name="connsiteX0" fmla="*/ 1077527 w 1077527"/>
              <a:gd name="connsiteY0" fmla="*/ 383246 h 383246"/>
              <a:gd name="connsiteX1" fmla="*/ 0 w 1077527"/>
              <a:gd name="connsiteY1" fmla="*/ 352157 h 383246"/>
              <a:gd name="connsiteX0" fmla="*/ 1077527 w 1077527"/>
              <a:gd name="connsiteY0" fmla="*/ 280147 h 280147"/>
              <a:gd name="connsiteX1" fmla="*/ 0 w 1077527"/>
              <a:gd name="connsiteY1" fmla="*/ 249058 h 280147"/>
              <a:gd name="connsiteX0" fmla="*/ 1077527 w 1077527"/>
              <a:gd name="connsiteY0" fmla="*/ 250051 h 250051"/>
              <a:gd name="connsiteX1" fmla="*/ 0 w 1077527"/>
              <a:gd name="connsiteY1" fmla="*/ 218962 h 250051"/>
              <a:gd name="connsiteX0" fmla="*/ 1077527 w 1077527"/>
              <a:gd name="connsiteY0" fmla="*/ 213586 h 287607"/>
              <a:gd name="connsiteX1" fmla="*/ 0 w 1077527"/>
              <a:gd name="connsiteY1" fmla="*/ 287607 h 287607"/>
              <a:gd name="connsiteX0" fmla="*/ 1067587 w 1067587"/>
              <a:gd name="connsiteY0" fmla="*/ 240938 h 240938"/>
              <a:gd name="connsiteX1" fmla="*/ 0 w 1067587"/>
              <a:gd name="connsiteY1" fmla="*/ 233583 h 240938"/>
              <a:gd name="connsiteX0" fmla="*/ 1067587 w 1067587"/>
              <a:gd name="connsiteY0" fmla="*/ 260056 h 260056"/>
              <a:gd name="connsiteX1" fmla="*/ 0 w 1067587"/>
              <a:gd name="connsiteY1" fmla="*/ 252701 h 260056"/>
              <a:gd name="connsiteX0" fmla="*/ 3469497 w 3469497"/>
              <a:gd name="connsiteY0" fmla="*/ 125439 h 730983"/>
              <a:gd name="connsiteX1" fmla="*/ 0 w 3469497"/>
              <a:gd name="connsiteY1" fmla="*/ 730983 h 730983"/>
              <a:gd name="connsiteX0" fmla="*/ 3469497 w 3469497"/>
              <a:gd name="connsiteY0" fmla="*/ 588205 h 1193749"/>
              <a:gd name="connsiteX1" fmla="*/ 0 w 3469497"/>
              <a:gd name="connsiteY1" fmla="*/ 1193749 h 1193749"/>
              <a:gd name="connsiteX0" fmla="*/ 4216472 w 4216472"/>
              <a:gd name="connsiteY0" fmla="*/ 681813 h 1122599"/>
              <a:gd name="connsiteX1" fmla="*/ 0 w 4216472"/>
              <a:gd name="connsiteY1" fmla="*/ 1122599 h 1122599"/>
              <a:gd name="connsiteX0" fmla="*/ 4216472 w 4216472"/>
              <a:gd name="connsiteY0" fmla="*/ 744963 h 1185749"/>
              <a:gd name="connsiteX1" fmla="*/ 0 w 4216472"/>
              <a:gd name="connsiteY1" fmla="*/ 1185749 h 1185749"/>
              <a:gd name="connsiteX0" fmla="*/ 4290214 w 4290214"/>
              <a:gd name="connsiteY0" fmla="*/ 299185 h 1690888"/>
              <a:gd name="connsiteX1" fmla="*/ 0 w 4290214"/>
              <a:gd name="connsiteY1" fmla="*/ 1690888 h 1690888"/>
              <a:gd name="connsiteX0" fmla="*/ 4290214 w 4290214"/>
              <a:gd name="connsiteY0" fmla="*/ 448093 h 1839796"/>
              <a:gd name="connsiteX1" fmla="*/ 0 w 4290214"/>
              <a:gd name="connsiteY1" fmla="*/ 1839796 h 1839796"/>
              <a:gd name="connsiteX0" fmla="*/ 4290214 w 4290214"/>
              <a:gd name="connsiteY0" fmla="*/ 586642 h 1978345"/>
              <a:gd name="connsiteX1" fmla="*/ 0 w 4290214"/>
              <a:gd name="connsiteY1" fmla="*/ 1978345 h 1978345"/>
              <a:gd name="connsiteX0" fmla="*/ 4290214 w 4290214"/>
              <a:gd name="connsiteY0" fmla="*/ 877139 h 2268842"/>
              <a:gd name="connsiteX1" fmla="*/ 0 w 4290214"/>
              <a:gd name="connsiteY1" fmla="*/ 2268842 h 2268842"/>
              <a:gd name="connsiteX0" fmla="*/ 4290214 w 4290214"/>
              <a:gd name="connsiteY0" fmla="*/ 865688 h 2257391"/>
              <a:gd name="connsiteX1" fmla="*/ 0 w 4290214"/>
              <a:gd name="connsiteY1" fmla="*/ 2257391 h 2257391"/>
              <a:gd name="connsiteX0" fmla="*/ 4290214 w 4290214"/>
              <a:gd name="connsiteY0" fmla="*/ 451745 h 1843448"/>
              <a:gd name="connsiteX1" fmla="*/ 0 w 4290214"/>
              <a:gd name="connsiteY1" fmla="*/ 1843448 h 1843448"/>
              <a:gd name="connsiteX0" fmla="*/ 4290214 w 4290214"/>
              <a:gd name="connsiteY0" fmla="*/ 778043 h 2169746"/>
              <a:gd name="connsiteX1" fmla="*/ 0 w 4290214"/>
              <a:gd name="connsiteY1" fmla="*/ 2169746 h 2169746"/>
              <a:gd name="connsiteX0" fmla="*/ 4216472 w 4216472"/>
              <a:gd name="connsiteY0" fmla="*/ 735274 h 2277916"/>
              <a:gd name="connsiteX1" fmla="*/ 0 w 4216472"/>
              <a:gd name="connsiteY1" fmla="*/ 2277916 h 2277916"/>
              <a:gd name="connsiteX0" fmla="*/ 4216472 w 4216472"/>
              <a:gd name="connsiteY0" fmla="*/ 634711 h 2177353"/>
              <a:gd name="connsiteX1" fmla="*/ 0 w 4216472"/>
              <a:gd name="connsiteY1" fmla="*/ 2177353 h 2177353"/>
              <a:gd name="connsiteX0" fmla="*/ 4233178 w 4233178"/>
              <a:gd name="connsiteY0" fmla="*/ 421290 h 1963932"/>
              <a:gd name="connsiteX1" fmla="*/ 16706 w 4233178"/>
              <a:gd name="connsiteY1" fmla="*/ 1963932 h 1963932"/>
            </a:gdLst>
            <a:ahLst/>
            <a:cxnLst>
              <a:cxn ang="0">
                <a:pos x="connsiteX0" y="connsiteY0"/>
              </a:cxn>
              <a:cxn ang="0">
                <a:pos x="connsiteX1" y="connsiteY1"/>
              </a:cxn>
            </a:cxnLst>
            <a:rect l="l" t="t" r="r" b="b"/>
            <a:pathLst>
              <a:path w="4233178" h="1963932">
                <a:moveTo>
                  <a:pt x="4233178" y="421290"/>
                </a:moveTo>
                <a:cubicBezTo>
                  <a:pt x="1801548" y="-823186"/>
                  <a:pt x="-204515" y="991830"/>
                  <a:pt x="16706" y="1963932"/>
                </a:cubicBezTo>
              </a:path>
            </a:pathLst>
          </a:custGeom>
          <a:noFill/>
          <a:ln w="41275" cap="rnd">
            <a:solidFill>
              <a:srgbClr val="D7191C"/>
            </a:solidFill>
            <a:round/>
            <a:headEnd type="triangle" w="lg" len="lg"/>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6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147" name="line 15">
            <a:extLst>
              <a:ext uri="{FF2B5EF4-FFF2-40B4-BE49-F238E27FC236}">
                <a16:creationId xmlns:a16="http://schemas.microsoft.com/office/drawing/2014/main" id="{88A9D2DE-343C-D481-0CCA-462355EBCE51}"/>
              </a:ext>
            </a:extLst>
          </p:cNvPr>
          <p:cNvSpPr>
            <a:spLocks/>
          </p:cNvSpPr>
          <p:nvPr/>
        </p:nvSpPr>
        <p:spPr>
          <a:xfrm flipH="1">
            <a:off x="15167014" y="5009638"/>
            <a:ext cx="474698" cy="1098810"/>
          </a:xfrm>
          <a:custGeom>
            <a:avLst/>
            <a:gdLst>
              <a:gd name="connsiteX0" fmla="*/ 0 w 4420571"/>
              <a:gd name="connsiteY0" fmla="*/ 0 h 664284"/>
              <a:gd name="connsiteX1" fmla="*/ 1304622 w 4420571"/>
              <a:gd name="connsiteY1" fmla="*/ 663959 h 664284"/>
              <a:gd name="connsiteX2" fmla="*/ 4420571 w 4420571"/>
              <a:gd name="connsiteY2" fmla="*/ 81539 h 664284"/>
              <a:gd name="connsiteX0" fmla="*/ 0 w 4659364"/>
              <a:gd name="connsiteY0" fmla="*/ 2541158 h 3205161"/>
              <a:gd name="connsiteX1" fmla="*/ 1304622 w 4659364"/>
              <a:gd name="connsiteY1" fmla="*/ 3205117 h 3205161"/>
              <a:gd name="connsiteX2" fmla="*/ 4659364 w 4659364"/>
              <a:gd name="connsiteY2" fmla="*/ 0 h 3205161"/>
              <a:gd name="connsiteX0" fmla="*/ 0 w 4659364"/>
              <a:gd name="connsiteY0" fmla="*/ 2541158 h 3205165"/>
              <a:gd name="connsiteX1" fmla="*/ 1304622 w 4659364"/>
              <a:gd name="connsiteY1" fmla="*/ 3205117 h 3205165"/>
              <a:gd name="connsiteX2" fmla="*/ 4659364 w 4659364"/>
              <a:gd name="connsiteY2" fmla="*/ 0 h 3205165"/>
              <a:gd name="connsiteX0" fmla="*/ 0 w 4583649"/>
              <a:gd name="connsiteY0" fmla="*/ 2958406 h 3207395"/>
              <a:gd name="connsiteX1" fmla="*/ 1228907 w 4583649"/>
              <a:gd name="connsiteY1" fmla="*/ 3205117 h 3207395"/>
              <a:gd name="connsiteX2" fmla="*/ 4583649 w 4583649"/>
              <a:gd name="connsiteY2" fmla="*/ 0 h 3207395"/>
              <a:gd name="connsiteX0" fmla="*/ 0 w 4583649"/>
              <a:gd name="connsiteY0" fmla="*/ 2958406 h 3093400"/>
              <a:gd name="connsiteX1" fmla="*/ 1193962 w 4583649"/>
              <a:gd name="connsiteY1" fmla="*/ 2930926 h 3093400"/>
              <a:gd name="connsiteX2" fmla="*/ 4583649 w 4583649"/>
              <a:gd name="connsiteY2" fmla="*/ 0 h 3093400"/>
              <a:gd name="connsiteX0" fmla="*/ 0 w 4583649"/>
              <a:gd name="connsiteY0" fmla="*/ 2958406 h 3130054"/>
              <a:gd name="connsiteX1" fmla="*/ 1193962 w 4583649"/>
              <a:gd name="connsiteY1" fmla="*/ 2930926 h 3130054"/>
              <a:gd name="connsiteX2" fmla="*/ 4583649 w 4583649"/>
              <a:gd name="connsiteY2" fmla="*/ 0 h 3130054"/>
              <a:gd name="connsiteX0" fmla="*/ 0 w 4583649"/>
              <a:gd name="connsiteY0" fmla="*/ 2958406 h 3126793"/>
              <a:gd name="connsiteX1" fmla="*/ 1193962 w 4583649"/>
              <a:gd name="connsiteY1" fmla="*/ 2930926 h 3126793"/>
              <a:gd name="connsiteX2" fmla="*/ 4583649 w 4583649"/>
              <a:gd name="connsiteY2" fmla="*/ 0 h 3126793"/>
              <a:gd name="connsiteX0" fmla="*/ 0 w 4583649"/>
              <a:gd name="connsiteY0" fmla="*/ 2958406 h 2958406"/>
              <a:gd name="connsiteX1" fmla="*/ 4583649 w 4583649"/>
              <a:gd name="connsiteY1" fmla="*/ 0 h 2958406"/>
              <a:gd name="connsiteX0" fmla="*/ 0 w 4583649"/>
              <a:gd name="connsiteY0" fmla="*/ 2958406 h 3091949"/>
              <a:gd name="connsiteX1" fmla="*/ 4583649 w 4583649"/>
              <a:gd name="connsiteY1" fmla="*/ 0 h 3091949"/>
              <a:gd name="connsiteX0" fmla="*/ 0 w 4583649"/>
              <a:gd name="connsiteY0" fmla="*/ 2958406 h 3064215"/>
              <a:gd name="connsiteX1" fmla="*/ 4583649 w 4583649"/>
              <a:gd name="connsiteY1" fmla="*/ 0 h 3064215"/>
              <a:gd name="connsiteX0" fmla="*/ 0 w 4583649"/>
              <a:gd name="connsiteY0" fmla="*/ 2958406 h 3110087"/>
              <a:gd name="connsiteX1" fmla="*/ 4583649 w 4583649"/>
              <a:gd name="connsiteY1" fmla="*/ 0 h 3110087"/>
              <a:gd name="connsiteX0" fmla="*/ 0 w 4478814"/>
              <a:gd name="connsiteY0" fmla="*/ 3041856 h 3190765"/>
              <a:gd name="connsiteX1" fmla="*/ 4478814 w 4478814"/>
              <a:gd name="connsiteY1" fmla="*/ 0 h 3190765"/>
              <a:gd name="connsiteX0" fmla="*/ 0 w 4478814"/>
              <a:gd name="connsiteY0" fmla="*/ 3041856 h 3041856"/>
              <a:gd name="connsiteX1" fmla="*/ 4478814 w 4478814"/>
              <a:gd name="connsiteY1" fmla="*/ 0 h 3041856"/>
              <a:gd name="connsiteX0" fmla="*/ 0 w 3383864"/>
              <a:gd name="connsiteY0" fmla="*/ 2368300 h 2368300"/>
              <a:gd name="connsiteX1" fmla="*/ 3383864 w 3383864"/>
              <a:gd name="connsiteY1" fmla="*/ 0 h 2368300"/>
              <a:gd name="connsiteX0" fmla="*/ 0 w 3383864"/>
              <a:gd name="connsiteY0" fmla="*/ 2371532 h 2371532"/>
              <a:gd name="connsiteX1" fmla="*/ 3383864 w 3383864"/>
              <a:gd name="connsiteY1" fmla="*/ 3232 h 2371532"/>
              <a:gd name="connsiteX0" fmla="*/ 0 w 3383864"/>
              <a:gd name="connsiteY0" fmla="*/ 2370453 h 2370453"/>
              <a:gd name="connsiteX1" fmla="*/ 3383864 w 3383864"/>
              <a:gd name="connsiteY1" fmla="*/ 2153 h 2370453"/>
              <a:gd name="connsiteX0" fmla="*/ 0 w 3267379"/>
              <a:gd name="connsiteY0" fmla="*/ 2364510 h 2364510"/>
              <a:gd name="connsiteX1" fmla="*/ 3267379 w 3267379"/>
              <a:gd name="connsiteY1" fmla="*/ 2171 h 2364510"/>
              <a:gd name="connsiteX0" fmla="*/ 0 w 3267379"/>
              <a:gd name="connsiteY0" fmla="*/ 2362339 h 2362339"/>
              <a:gd name="connsiteX1" fmla="*/ 3267379 w 3267379"/>
              <a:gd name="connsiteY1" fmla="*/ 0 h 2362339"/>
              <a:gd name="connsiteX0" fmla="*/ 0 w 4420572"/>
              <a:gd name="connsiteY0" fmla="*/ 398903 h 3246192"/>
              <a:gd name="connsiteX1" fmla="*/ 4420572 w 4420572"/>
              <a:gd name="connsiteY1" fmla="*/ 3246191 h 3246192"/>
              <a:gd name="connsiteX0" fmla="*/ 0 w 451144"/>
              <a:gd name="connsiteY0" fmla="*/ 474853 h 2392278"/>
              <a:gd name="connsiteX1" fmla="*/ 448465 w 451144"/>
              <a:gd name="connsiteY1" fmla="*/ 2392277 h 2392278"/>
              <a:gd name="connsiteX0" fmla="*/ 464709 w 913174"/>
              <a:gd name="connsiteY0" fmla="*/ 0 h 1917427"/>
              <a:gd name="connsiteX1" fmla="*/ 913174 w 913174"/>
              <a:gd name="connsiteY1" fmla="*/ 1917424 h 1917427"/>
              <a:gd name="connsiteX0" fmla="*/ 716121 w 716121"/>
              <a:gd name="connsiteY0" fmla="*/ 0 h 1345204"/>
              <a:gd name="connsiteX1" fmla="*/ 599638 w 716121"/>
              <a:gd name="connsiteY1" fmla="*/ 1345200 h 1345204"/>
              <a:gd name="connsiteX0" fmla="*/ 593719 w 593719"/>
              <a:gd name="connsiteY0" fmla="*/ 0 h 1345203"/>
              <a:gd name="connsiteX1" fmla="*/ 477236 w 593719"/>
              <a:gd name="connsiteY1" fmla="*/ 1345200 h 1345203"/>
              <a:gd name="connsiteX0" fmla="*/ 393664 w 393664"/>
              <a:gd name="connsiteY0" fmla="*/ 0 h 1345200"/>
              <a:gd name="connsiteX1" fmla="*/ 277181 w 393664"/>
              <a:gd name="connsiteY1" fmla="*/ 1345200 h 1345200"/>
              <a:gd name="connsiteX0" fmla="*/ 143909 w 813694"/>
              <a:gd name="connsiteY0" fmla="*/ 0 h 1673037"/>
              <a:gd name="connsiteX1" fmla="*/ 813694 w 813694"/>
              <a:gd name="connsiteY1" fmla="*/ 1673037 h 1673037"/>
              <a:gd name="connsiteX0" fmla="*/ 69624 w 1846007"/>
              <a:gd name="connsiteY0" fmla="*/ 0 h 1714761"/>
              <a:gd name="connsiteX1" fmla="*/ 1846007 w 1846007"/>
              <a:gd name="connsiteY1" fmla="*/ 1714761 h 1714761"/>
              <a:gd name="connsiteX0" fmla="*/ 0 w 1776383"/>
              <a:gd name="connsiteY0" fmla="*/ 858 h 1715619"/>
              <a:gd name="connsiteX1" fmla="*/ 1776383 w 1776383"/>
              <a:gd name="connsiteY1" fmla="*/ 1715619 h 1715619"/>
              <a:gd name="connsiteX0" fmla="*/ 0 w 1776383"/>
              <a:gd name="connsiteY0" fmla="*/ 517 h 1715278"/>
              <a:gd name="connsiteX1" fmla="*/ 1776383 w 1776383"/>
              <a:gd name="connsiteY1" fmla="*/ 1715278 h 1715278"/>
              <a:gd name="connsiteX0" fmla="*/ 0 w 1776383"/>
              <a:gd name="connsiteY0" fmla="*/ 0 h 1714761"/>
              <a:gd name="connsiteX1" fmla="*/ 1776383 w 1776383"/>
              <a:gd name="connsiteY1" fmla="*/ 1714761 h 1714761"/>
              <a:gd name="connsiteX0" fmla="*/ 0 w 1741438"/>
              <a:gd name="connsiteY0" fmla="*/ 0 h 1673037"/>
              <a:gd name="connsiteX1" fmla="*/ 1741438 w 1741438"/>
              <a:gd name="connsiteY1" fmla="*/ 1673037 h 1673037"/>
              <a:gd name="connsiteX0" fmla="*/ 0 w 1887044"/>
              <a:gd name="connsiteY0" fmla="*/ 0 h 1786290"/>
              <a:gd name="connsiteX1" fmla="*/ 1887044 w 1887044"/>
              <a:gd name="connsiteY1" fmla="*/ 1786290 h 1786290"/>
              <a:gd name="connsiteX0" fmla="*/ 0 w 1887044"/>
              <a:gd name="connsiteY0" fmla="*/ 0 h 1786290"/>
              <a:gd name="connsiteX1" fmla="*/ 1887044 w 1887044"/>
              <a:gd name="connsiteY1" fmla="*/ 1786290 h 1786290"/>
              <a:gd name="connsiteX0" fmla="*/ 0 w 2917928"/>
              <a:gd name="connsiteY0" fmla="*/ 0 h 916031"/>
              <a:gd name="connsiteX1" fmla="*/ 2917928 w 2917928"/>
              <a:gd name="connsiteY1" fmla="*/ 916031 h 916031"/>
              <a:gd name="connsiteX0" fmla="*/ 0 w 2917928"/>
              <a:gd name="connsiteY0" fmla="*/ 0 h 1003615"/>
              <a:gd name="connsiteX1" fmla="*/ 2917928 w 2917928"/>
              <a:gd name="connsiteY1" fmla="*/ 916031 h 1003615"/>
              <a:gd name="connsiteX0" fmla="*/ 0 w 2952873"/>
              <a:gd name="connsiteY0" fmla="*/ 0 h 1122443"/>
              <a:gd name="connsiteX1" fmla="*/ 2952873 w 2952873"/>
              <a:gd name="connsiteY1" fmla="*/ 1041205 h 1122443"/>
              <a:gd name="connsiteX0" fmla="*/ 0 w 2952873"/>
              <a:gd name="connsiteY0" fmla="*/ 70178 h 1174871"/>
              <a:gd name="connsiteX1" fmla="*/ 2952873 w 2952873"/>
              <a:gd name="connsiteY1" fmla="*/ 1111383 h 1174871"/>
              <a:gd name="connsiteX0" fmla="*/ 0 w 2952873"/>
              <a:gd name="connsiteY0" fmla="*/ 65244 h 1216661"/>
              <a:gd name="connsiteX1" fmla="*/ 2952873 w 2952873"/>
              <a:gd name="connsiteY1" fmla="*/ 1106449 h 1216661"/>
              <a:gd name="connsiteX0" fmla="*/ 0 w 2795620"/>
              <a:gd name="connsiteY0" fmla="*/ 60098 h 1405822"/>
              <a:gd name="connsiteX1" fmla="*/ 2795620 w 2795620"/>
              <a:gd name="connsiteY1" fmla="*/ 1303966 h 1405822"/>
              <a:gd name="connsiteX0" fmla="*/ 0 w 2795620"/>
              <a:gd name="connsiteY0" fmla="*/ 174256 h 1506679"/>
              <a:gd name="connsiteX1" fmla="*/ 2795620 w 2795620"/>
              <a:gd name="connsiteY1" fmla="*/ 1418124 h 1506679"/>
              <a:gd name="connsiteX0" fmla="*/ 0 w 1852098"/>
              <a:gd name="connsiteY0" fmla="*/ 251739 h 631713"/>
              <a:gd name="connsiteX1" fmla="*/ 1852098 w 1852098"/>
              <a:gd name="connsiteY1" fmla="*/ 500175 h 631713"/>
              <a:gd name="connsiteX0" fmla="*/ 0 w 1852098"/>
              <a:gd name="connsiteY0" fmla="*/ 194977 h 834207"/>
              <a:gd name="connsiteX1" fmla="*/ 1852098 w 1852098"/>
              <a:gd name="connsiteY1" fmla="*/ 443413 h 834207"/>
              <a:gd name="connsiteX0" fmla="*/ 0 w 2125836"/>
              <a:gd name="connsiteY0" fmla="*/ 138439 h 1846355"/>
              <a:gd name="connsiteX1" fmla="*/ 2125836 w 2125836"/>
              <a:gd name="connsiteY1" fmla="*/ 1561126 h 1846355"/>
              <a:gd name="connsiteX0" fmla="*/ 0 w 2125836"/>
              <a:gd name="connsiteY0" fmla="*/ 388093 h 1810780"/>
              <a:gd name="connsiteX1" fmla="*/ 2125836 w 2125836"/>
              <a:gd name="connsiteY1" fmla="*/ 1810780 h 1810780"/>
              <a:gd name="connsiteX0" fmla="*/ 0 w 3121775"/>
              <a:gd name="connsiteY0" fmla="*/ 190945 h 3270697"/>
              <a:gd name="connsiteX1" fmla="*/ 3121775 w 3121775"/>
              <a:gd name="connsiteY1" fmla="*/ 3270697 h 3270697"/>
              <a:gd name="connsiteX0" fmla="*/ 0 w 3121775"/>
              <a:gd name="connsiteY0" fmla="*/ 38963 h 3118715"/>
              <a:gd name="connsiteX1" fmla="*/ 3121775 w 3121775"/>
              <a:gd name="connsiteY1" fmla="*/ 3118715 h 3118715"/>
              <a:gd name="connsiteX0" fmla="*/ 0 w 3168368"/>
              <a:gd name="connsiteY0" fmla="*/ 37151 h 3218233"/>
              <a:gd name="connsiteX1" fmla="*/ 3168368 w 3168368"/>
              <a:gd name="connsiteY1" fmla="*/ 3218234 h 3218233"/>
              <a:gd name="connsiteX0" fmla="*/ 0 w 3389688"/>
              <a:gd name="connsiteY0" fmla="*/ 60998 h 2377784"/>
              <a:gd name="connsiteX1" fmla="*/ 3389688 w 3389688"/>
              <a:gd name="connsiteY1" fmla="*/ 2377784 h 2377784"/>
              <a:gd name="connsiteX0" fmla="*/ 0 w 3360567"/>
              <a:gd name="connsiteY0" fmla="*/ 59963 h 2400592"/>
              <a:gd name="connsiteX1" fmla="*/ 3360567 w 3360567"/>
              <a:gd name="connsiteY1" fmla="*/ 2400592 h 2400592"/>
              <a:gd name="connsiteX0" fmla="*/ 0 w 3360567"/>
              <a:gd name="connsiteY0" fmla="*/ 44384 h 2385013"/>
              <a:gd name="connsiteX1" fmla="*/ 3360567 w 3360567"/>
              <a:gd name="connsiteY1" fmla="*/ 2385013 h 2385013"/>
              <a:gd name="connsiteX0" fmla="*/ 0 w 3360567"/>
              <a:gd name="connsiteY0" fmla="*/ 3093 h 2343722"/>
              <a:gd name="connsiteX1" fmla="*/ 3360567 w 3360567"/>
              <a:gd name="connsiteY1" fmla="*/ 2343722 h 2343722"/>
              <a:gd name="connsiteX0" fmla="*/ 0 w 1735614"/>
              <a:gd name="connsiteY0" fmla="*/ 36623 h 1030142"/>
              <a:gd name="connsiteX1" fmla="*/ 1735614 w 1735614"/>
              <a:gd name="connsiteY1" fmla="*/ 1030142 h 1030142"/>
              <a:gd name="connsiteX0" fmla="*/ 0 w 1735614"/>
              <a:gd name="connsiteY0" fmla="*/ 77298 h 1070817"/>
              <a:gd name="connsiteX1" fmla="*/ 1735614 w 1735614"/>
              <a:gd name="connsiteY1" fmla="*/ 1070817 h 1070817"/>
              <a:gd name="connsiteX0" fmla="*/ 0 w 1735614"/>
              <a:gd name="connsiteY0" fmla="*/ 18809 h 1012328"/>
              <a:gd name="connsiteX1" fmla="*/ 1735614 w 1735614"/>
              <a:gd name="connsiteY1" fmla="*/ 1012328 h 1012328"/>
              <a:gd name="connsiteX0" fmla="*/ 0 w 1825169"/>
              <a:gd name="connsiteY0" fmla="*/ 20719 h 908113"/>
              <a:gd name="connsiteX1" fmla="*/ 1825169 w 1825169"/>
              <a:gd name="connsiteY1" fmla="*/ 908113 h 908113"/>
              <a:gd name="connsiteX0" fmla="*/ 0 w 1825169"/>
              <a:gd name="connsiteY0" fmla="*/ 15114 h 936864"/>
              <a:gd name="connsiteX1" fmla="*/ 1825169 w 1825169"/>
              <a:gd name="connsiteY1" fmla="*/ 902508 h 936864"/>
              <a:gd name="connsiteX0" fmla="*/ 0 w 1825169"/>
              <a:gd name="connsiteY0" fmla="*/ 6468 h 929683"/>
              <a:gd name="connsiteX1" fmla="*/ 1825169 w 1825169"/>
              <a:gd name="connsiteY1" fmla="*/ 893862 h 929683"/>
              <a:gd name="connsiteX0" fmla="*/ 0 w 1881730"/>
              <a:gd name="connsiteY0" fmla="*/ 6612 h 901627"/>
              <a:gd name="connsiteX1" fmla="*/ 1881730 w 1881730"/>
              <a:gd name="connsiteY1" fmla="*/ 865062 h 901627"/>
              <a:gd name="connsiteX0" fmla="*/ 0 w 1821174"/>
              <a:gd name="connsiteY0" fmla="*/ 164139 h 164140"/>
              <a:gd name="connsiteX1" fmla="*/ 1821174 w 1821174"/>
              <a:gd name="connsiteY1" fmla="*/ 0 h 164140"/>
              <a:gd name="connsiteX0" fmla="*/ 0 w 1821174"/>
              <a:gd name="connsiteY0" fmla="*/ 164139 h 332094"/>
              <a:gd name="connsiteX1" fmla="*/ 1821174 w 1821174"/>
              <a:gd name="connsiteY1" fmla="*/ 0 h 332094"/>
              <a:gd name="connsiteX0" fmla="*/ 0 w 1821174"/>
              <a:gd name="connsiteY0" fmla="*/ 164139 h 387813"/>
              <a:gd name="connsiteX1" fmla="*/ 1821174 w 1821174"/>
              <a:gd name="connsiteY1" fmla="*/ 0 h 387813"/>
              <a:gd name="connsiteX0" fmla="*/ 0 w 1821174"/>
              <a:gd name="connsiteY0" fmla="*/ 164139 h 313418"/>
              <a:gd name="connsiteX1" fmla="*/ 1821174 w 1821174"/>
              <a:gd name="connsiteY1" fmla="*/ 0 h 313418"/>
              <a:gd name="connsiteX0" fmla="*/ 0 w 2281402"/>
              <a:gd name="connsiteY0" fmla="*/ 0 h 711746"/>
              <a:gd name="connsiteX1" fmla="*/ 2281402 w 2281402"/>
              <a:gd name="connsiteY1" fmla="*/ 560971 h 711746"/>
              <a:gd name="connsiteX0" fmla="*/ 0 w 2911188"/>
              <a:gd name="connsiteY0" fmla="*/ 1354064 h 1360383"/>
              <a:gd name="connsiteX1" fmla="*/ 2911188 w 2911188"/>
              <a:gd name="connsiteY1" fmla="*/ 0 h 1360383"/>
              <a:gd name="connsiteX0" fmla="*/ 0 w 2911188"/>
              <a:gd name="connsiteY0" fmla="*/ 1354064 h 1354064"/>
              <a:gd name="connsiteX1" fmla="*/ 2911188 w 2911188"/>
              <a:gd name="connsiteY1" fmla="*/ 0 h 1354064"/>
              <a:gd name="connsiteX0" fmla="*/ 0 w 2911188"/>
              <a:gd name="connsiteY0" fmla="*/ 1488383 h 1488383"/>
              <a:gd name="connsiteX1" fmla="*/ 2911188 w 2911188"/>
              <a:gd name="connsiteY1" fmla="*/ 134319 h 1488383"/>
              <a:gd name="connsiteX0" fmla="*/ 0 w 2911188"/>
              <a:gd name="connsiteY0" fmla="*/ 1395022 h 1395022"/>
              <a:gd name="connsiteX1" fmla="*/ 2911188 w 2911188"/>
              <a:gd name="connsiteY1" fmla="*/ 40958 h 1395022"/>
              <a:gd name="connsiteX0" fmla="*/ 0 w 2911188"/>
              <a:gd name="connsiteY0" fmla="*/ 1378967 h 1378967"/>
              <a:gd name="connsiteX1" fmla="*/ 2911188 w 2911188"/>
              <a:gd name="connsiteY1" fmla="*/ 24903 h 1378967"/>
              <a:gd name="connsiteX0" fmla="*/ 0 w 3141302"/>
              <a:gd name="connsiteY0" fmla="*/ 1033097 h 1033097"/>
              <a:gd name="connsiteX1" fmla="*/ 3141302 w 3141302"/>
              <a:gd name="connsiteY1" fmla="*/ 292587 h 1033097"/>
              <a:gd name="connsiteX0" fmla="*/ 0 w 1893843"/>
              <a:gd name="connsiteY0" fmla="*/ 1818878 h 1818879"/>
              <a:gd name="connsiteX1" fmla="*/ 1893843 w 1893843"/>
              <a:gd name="connsiteY1" fmla="*/ 0 h 1818879"/>
              <a:gd name="connsiteX0" fmla="*/ 0 w 1893843"/>
              <a:gd name="connsiteY0" fmla="*/ 1818878 h 1818878"/>
              <a:gd name="connsiteX1" fmla="*/ 1893843 w 1893843"/>
              <a:gd name="connsiteY1" fmla="*/ 0 h 1818878"/>
              <a:gd name="connsiteX0" fmla="*/ 0 w 1893843"/>
              <a:gd name="connsiteY0" fmla="*/ 1818878 h 1818878"/>
              <a:gd name="connsiteX1" fmla="*/ 1893843 w 1893843"/>
              <a:gd name="connsiteY1" fmla="*/ 0 h 1818878"/>
              <a:gd name="connsiteX0" fmla="*/ 0 w 1828168"/>
              <a:gd name="connsiteY0" fmla="*/ 1813708 h 1813708"/>
              <a:gd name="connsiteX1" fmla="*/ 1828168 w 1828168"/>
              <a:gd name="connsiteY1" fmla="*/ 0 h 1813708"/>
              <a:gd name="connsiteX0" fmla="*/ 0 w 1831890"/>
              <a:gd name="connsiteY0" fmla="*/ 1813708 h 1813708"/>
              <a:gd name="connsiteX1" fmla="*/ 1828168 w 1831890"/>
              <a:gd name="connsiteY1" fmla="*/ 0 h 1813708"/>
              <a:gd name="connsiteX0" fmla="*/ 0 w 1830318"/>
              <a:gd name="connsiteY0" fmla="*/ 1813708 h 1813708"/>
              <a:gd name="connsiteX1" fmla="*/ 1828168 w 1830318"/>
              <a:gd name="connsiteY1" fmla="*/ 0 h 1813708"/>
              <a:gd name="connsiteX0" fmla="*/ 0 w 1828168"/>
              <a:gd name="connsiteY0" fmla="*/ 1813708 h 1813708"/>
              <a:gd name="connsiteX1" fmla="*/ 1828168 w 1828168"/>
              <a:gd name="connsiteY1" fmla="*/ 0 h 1813708"/>
              <a:gd name="connsiteX0" fmla="*/ 0 w 98760"/>
              <a:gd name="connsiteY0" fmla="*/ 3190321 h 3190321"/>
              <a:gd name="connsiteX1" fmla="*/ 98760 w 98760"/>
              <a:gd name="connsiteY1" fmla="*/ 0 h 3190321"/>
              <a:gd name="connsiteX0" fmla="*/ 3330629 w 3331115"/>
              <a:gd name="connsiteY0" fmla="*/ 4193960 h 4193960"/>
              <a:gd name="connsiteX1" fmla="*/ 3702 w 3331115"/>
              <a:gd name="connsiteY1" fmla="*/ 0 h 4193960"/>
              <a:gd name="connsiteX0" fmla="*/ 3331208 w 3331208"/>
              <a:gd name="connsiteY0" fmla="*/ 4193960 h 4193960"/>
              <a:gd name="connsiteX1" fmla="*/ 4281 w 3331208"/>
              <a:gd name="connsiteY1" fmla="*/ 0 h 4193960"/>
              <a:gd name="connsiteX0" fmla="*/ 3326927 w 3326927"/>
              <a:gd name="connsiteY0" fmla="*/ 4202854 h 4202854"/>
              <a:gd name="connsiteX1" fmla="*/ 0 w 3326927"/>
              <a:gd name="connsiteY1" fmla="*/ 8894 h 4202854"/>
              <a:gd name="connsiteX0" fmla="*/ 3326927 w 3326927"/>
              <a:gd name="connsiteY0" fmla="*/ 4205959 h 4205959"/>
              <a:gd name="connsiteX1" fmla="*/ 0 w 3326927"/>
              <a:gd name="connsiteY1" fmla="*/ 11999 h 4205959"/>
              <a:gd name="connsiteX0" fmla="*/ 3161274 w 3161274"/>
              <a:gd name="connsiteY0" fmla="*/ 4334359 h 4334359"/>
              <a:gd name="connsiteX1" fmla="*/ 0 w 3161274"/>
              <a:gd name="connsiteY1" fmla="*/ 11553 h 4334359"/>
              <a:gd name="connsiteX0" fmla="*/ 4725031 w 4725031"/>
              <a:gd name="connsiteY0" fmla="*/ 4672397 h 4672397"/>
              <a:gd name="connsiteX1" fmla="*/ 0 w 4725031"/>
              <a:gd name="connsiteY1" fmla="*/ 10523 h 4672397"/>
              <a:gd name="connsiteX0" fmla="*/ 4725031 w 4725031"/>
              <a:gd name="connsiteY0" fmla="*/ 4661874 h 4661874"/>
              <a:gd name="connsiteX1" fmla="*/ 0 w 4725031"/>
              <a:gd name="connsiteY1" fmla="*/ 0 h 4661874"/>
              <a:gd name="connsiteX0" fmla="*/ 4758161 w 4758161"/>
              <a:gd name="connsiteY0" fmla="*/ 4621186 h 4621186"/>
              <a:gd name="connsiteX1" fmla="*/ 0 w 4758161"/>
              <a:gd name="connsiteY1" fmla="*/ 0 h 4621186"/>
              <a:gd name="connsiteX0" fmla="*/ 4731657 w 4731657"/>
              <a:gd name="connsiteY0" fmla="*/ 3820988 h 3820988"/>
              <a:gd name="connsiteX1" fmla="*/ 0 w 4731657"/>
              <a:gd name="connsiteY1" fmla="*/ 0 h 3820988"/>
              <a:gd name="connsiteX0" fmla="*/ 4731657 w 4731657"/>
              <a:gd name="connsiteY0" fmla="*/ 3820988 h 3820988"/>
              <a:gd name="connsiteX1" fmla="*/ 0 w 4731657"/>
              <a:gd name="connsiteY1" fmla="*/ 0 h 3820988"/>
              <a:gd name="connsiteX0" fmla="*/ 4685275 w 4685275"/>
              <a:gd name="connsiteY0" fmla="*/ 3759956 h 3759956"/>
              <a:gd name="connsiteX1" fmla="*/ 0 w 4685275"/>
              <a:gd name="connsiteY1" fmla="*/ 0 h 3759956"/>
              <a:gd name="connsiteX0" fmla="*/ 4764788 w 4764788"/>
              <a:gd name="connsiteY0" fmla="*/ 3895583 h 3895583"/>
              <a:gd name="connsiteX1" fmla="*/ 0 w 4764788"/>
              <a:gd name="connsiteY1" fmla="*/ 0 h 3895583"/>
              <a:gd name="connsiteX0" fmla="*/ 4764788 w 4764788"/>
              <a:gd name="connsiteY0" fmla="*/ 3895583 h 3895583"/>
              <a:gd name="connsiteX1" fmla="*/ 0 w 4764788"/>
              <a:gd name="connsiteY1" fmla="*/ 0 h 3895583"/>
              <a:gd name="connsiteX0" fmla="*/ 4566006 w 4566006"/>
              <a:gd name="connsiteY0" fmla="*/ 312372 h 1308444"/>
              <a:gd name="connsiteX1" fmla="*/ 0 w 4566006"/>
              <a:gd name="connsiteY1" fmla="*/ 1285794 h 1308444"/>
              <a:gd name="connsiteX0" fmla="*/ 4566006 w 4566006"/>
              <a:gd name="connsiteY0" fmla="*/ 127986 h 1129758"/>
              <a:gd name="connsiteX1" fmla="*/ 0 w 4566006"/>
              <a:gd name="connsiteY1" fmla="*/ 1101408 h 1129758"/>
              <a:gd name="connsiteX0" fmla="*/ 4566006 w 4566006"/>
              <a:gd name="connsiteY0" fmla="*/ 114911 h 1179223"/>
              <a:gd name="connsiteX1" fmla="*/ 0 w 4566006"/>
              <a:gd name="connsiteY1" fmla="*/ 1088333 h 1179223"/>
              <a:gd name="connsiteX0" fmla="*/ 4566006 w 4566006"/>
              <a:gd name="connsiteY0" fmla="*/ 160813 h 1220135"/>
              <a:gd name="connsiteX1" fmla="*/ 0 w 4566006"/>
              <a:gd name="connsiteY1" fmla="*/ 1134235 h 1220135"/>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836978 w 4836978"/>
              <a:gd name="connsiteY0" fmla="*/ 1604251 h 1604251"/>
              <a:gd name="connsiteX1" fmla="*/ 0 w 4836978"/>
              <a:gd name="connsiteY1" fmla="*/ 0 h 1604251"/>
              <a:gd name="connsiteX0" fmla="*/ 4836978 w 4836978"/>
              <a:gd name="connsiteY0" fmla="*/ 1604251 h 1604251"/>
              <a:gd name="connsiteX1" fmla="*/ 0 w 4836978"/>
              <a:gd name="connsiteY1" fmla="*/ 0 h 1604251"/>
              <a:gd name="connsiteX0" fmla="*/ 4855451 w 4855451"/>
              <a:gd name="connsiteY0" fmla="*/ 1434102 h 1434102"/>
              <a:gd name="connsiteX1" fmla="*/ 0 w 4855451"/>
              <a:gd name="connsiteY1" fmla="*/ 0 h 1434102"/>
              <a:gd name="connsiteX0" fmla="*/ 4869306 w 4869306"/>
              <a:gd name="connsiteY0" fmla="*/ 1462460 h 1462460"/>
              <a:gd name="connsiteX1" fmla="*/ 0 w 4869306"/>
              <a:gd name="connsiteY1" fmla="*/ 0 h 1462460"/>
              <a:gd name="connsiteX0" fmla="*/ 4998615 w 4998615"/>
              <a:gd name="connsiteY0" fmla="*/ 1358479 h 1358479"/>
              <a:gd name="connsiteX1" fmla="*/ 0 w 4998615"/>
              <a:gd name="connsiteY1" fmla="*/ 0 h 1358479"/>
              <a:gd name="connsiteX0" fmla="*/ 4998615 w 4998615"/>
              <a:gd name="connsiteY0" fmla="*/ 1358479 h 1358479"/>
              <a:gd name="connsiteX1" fmla="*/ 0 w 4998615"/>
              <a:gd name="connsiteY1" fmla="*/ 0 h 1358479"/>
              <a:gd name="connsiteX0" fmla="*/ 5025120 w 5025120"/>
              <a:gd name="connsiteY0" fmla="*/ 1399166 h 1399166"/>
              <a:gd name="connsiteX1" fmla="*/ 0 w 5025120"/>
              <a:gd name="connsiteY1" fmla="*/ 0 h 1399166"/>
              <a:gd name="connsiteX0" fmla="*/ 5047207 w 5047207"/>
              <a:gd name="connsiteY0" fmla="*/ 1408208 h 1408208"/>
              <a:gd name="connsiteX1" fmla="*/ 0 w 5047207"/>
              <a:gd name="connsiteY1" fmla="*/ 0 h 1408208"/>
              <a:gd name="connsiteX0" fmla="*/ 5047207 w 5047207"/>
              <a:gd name="connsiteY0" fmla="*/ 1408208 h 1408208"/>
              <a:gd name="connsiteX1" fmla="*/ 0 w 5047207"/>
              <a:gd name="connsiteY1" fmla="*/ 0 h 1408208"/>
              <a:gd name="connsiteX0" fmla="*/ 5038373 w 5038373"/>
              <a:gd name="connsiteY0" fmla="*/ 1444375 h 1444375"/>
              <a:gd name="connsiteX1" fmla="*/ 0 w 5038373"/>
              <a:gd name="connsiteY1" fmla="*/ 0 h 1444375"/>
              <a:gd name="connsiteX0" fmla="*/ 4889083 w 4889083"/>
              <a:gd name="connsiteY0" fmla="*/ 1200870 h 1200870"/>
              <a:gd name="connsiteX1" fmla="*/ 0 w 4889083"/>
              <a:gd name="connsiteY1" fmla="*/ 0 h 1200870"/>
              <a:gd name="connsiteX0" fmla="*/ 1077527 w 1077527"/>
              <a:gd name="connsiteY0" fmla="*/ 189162 h 493850"/>
              <a:gd name="connsiteX1" fmla="*/ 0 w 1077527"/>
              <a:gd name="connsiteY1" fmla="*/ 158073 h 493850"/>
              <a:gd name="connsiteX0" fmla="*/ 1077527 w 1077527"/>
              <a:gd name="connsiteY0" fmla="*/ 396715 h 396715"/>
              <a:gd name="connsiteX1" fmla="*/ 0 w 1077527"/>
              <a:gd name="connsiteY1" fmla="*/ 365626 h 396715"/>
              <a:gd name="connsiteX0" fmla="*/ 1077527 w 1077527"/>
              <a:gd name="connsiteY0" fmla="*/ 383246 h 383246"/>
              <a:gd name="connsiteX1" fmla="*/ 0 w 1077527"/>
              <a:gd name="connsiteY1" fmla="*/ 352157 h 383246"/>
              <a:gd name="connsiteX0" fmla="*/ 1077527 w 1077527"/>
              <a:gd name="connsiteY0" fmla="*/ 280147 h 280147"/>
              <a:gd name="connsiteX1" fmla="*/ 0 w 1077527"/>
              <a:gd name="connsiteY1" fmla="*/ 249058 h 280147"/>
              <a:gd name="connsiteX0" fmla="*/ 1077527 w 1077527"/>
              <a:gd name="connsiteY0" fmla="*/ 250051 h 250051"/>
              <a:gd name="connsiteX1" fmla="*/ 0 w 1077527"/>
              <a:gd name="connsiteY1" fmla="*/ 218962 h 250051"/>
              <a:gd name="connsiteX0" fmla="*/ 1077527 w 1077527"/>
              <a:gd name="connsiteY0" fmla="*/ 213586 h 287607"/>
              <a:gd name="connsiteX1" fmla="*/ 0 w 1077527"/>
              <a:gd name="connsiteY1" fmla="*/ 287607 h 287607"/>
              <a:gd name="connsiteX0" fmla="*/ 1067587 w 1067587"/>
              <a:gd name="connsiteY0" fmla="*/ 240938 h 240938"/>
              <a:gd name="connsiteX1" fmla="*/ 0 w 1067587"/>
              <a:gd name="connsiteY1" fmla="*/ 233583 h 240938"/>
              <a:gd name="connsiteX0" fmla="*/ 1067587 w 1067587"/>
              <a:gd name="connsiteY0" fmla="*/ 260056 h 260056"/>
              <a:gd name="connsiteX1" fmla="*/ 0 w 1067587"/>
              <a:gd name="connsiteY1" fmla="*/ 252701 h 260056"/>
              <a:gd name="connsiteX0" fmla="*/ 772726 w 772726"/>
              <a:gd name="connsiteY0" fmla="*/ 151969 h 558275"/>
              <a:gd name="connsiteX1" fmla="*/ 0 w 772726"/>
              <a:gd name="connsiteY1" fmla="*/ 558275 h 558275"/>
              <a:gd name="connsiteX0" fmla="*/ 772726 w 772726"/>
              <a:gd name="connsiteY0" fmla="*/ 0 h 406306"/>
              <a:gd name="connsiteX1" fmla="*/ 0 w 772726"/>
              <a:gd name="connsiteY1" fmla="*/ 406306 h 406306"/>
              <a:gd name="connsiteX0" fmla="*/ 221942 w 221942"/>
              <a:gd name="connsiteY0" fmla="*/ 0 h 531761"/>
              <a:gd name="connsiteX1" fmla="*/ 5807 w 221942"/>
              <a:gd name="connsiteY1" fmla="*/ 531761 h 531761"/>
              <a:gd name="connsiteX0" fmla="*/ 311503 w 311503"/>
              <a:gd name="connsiteY0" fmla="*/ 0 h 531761"/>
              <a:gd name="connsiteX1" fmla="*/ 95368 w 311503"/>
              <a:gd name="connsiteY1" fmla="*/ 531761 h 531761"/>
              <a:gd name="connsiteX0" fmla="*/ 241316 w 241316"/>
              <a:gd name="connsiteY0" fmla="*/ 0 h 531761"/>
              <a:gd name="connsiteX1" fmla="*/ 25181 w 241316"/>
              <a:gd name="connsiteY1" fmla="*/ 531761 h 531761"/>
              <a:gd name="connsiteX0" fmla="*/ 237349 w 237349"/>
              <a:gd name="connsiteY0" fmla="*/ 0 h 562277"/>
              <a:gd name="connsiteX1" fmla="*/ 27841 w 237349"/>
              <a:gd name="connsiteY1" fmla="*/ 562277 h 562277"/>
            </a:gdLst>
            <a:ahLst/>
            <a:cxnLst>
              <a:cxn ang="0">
                <a:pos x="connsiteX0" y="connsiteY0"/>
              </a:cxn>
              <a:cxn ang="0">
                <a:pos x="connsiteX1" y="connsiteY1"/>
              </a:cxn>
            </a:cxnLst>
            <a:rect l="l" t="t" r="r" b="b"/>
            <a:pathLst>
              <a:path w="237349" h="562277">
                <a:moveTo>
                  <a:pt x="237349" y="0"/>
                </a:moveTo>
                <a:cubicBezTo>
                  <a:pt x="-109201" y="99541"/>
                  <a:pt x="25149" y="443963"/>
                  <a:pt x="27841" y="562277"/>
                </a:cubicBezTo>
              </a:path>
            </a:pathLst>
          </a:custGeom>
          <a:noFill/>
          <a:ln w="41275" cap="rnd">
            <a:solidFill>
              <a:srgbClr val="D7191C"/>
            </a:solidFill>
            <a:round/>
            <a:headEnd type="none" w="sm" len="sm"/>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6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148" name="line 16">
            <a:extLst>
              <a:ext uri="{FF2B5EF4-FFF2-40B4-BE49-F238E27FC236}">
                <a16:creationId xmlns:a16="http://schemas.microsoft.com/office/drawing/2014/main" id="{D072C694-82DE-E71B-71EB-2FE7CC266EDE}"/>
              </a:ext>
            </a:extLst>
          </p:cNvPr>
          <p:cNvSpPr>
            <a:spLocks/>
          </p:cNvSpPr>
          <p:nvPr/>
        </p:nvSpPr>
        <p:spPr>
          <a:xfrm flipH="1">
            <a:off x="15164929" y="5009638"/>
            <a:ext cx="757214" cy="787384"/>
          </a:xfrm>
          <a:custGeom>
            <a:avLst/>
            <a:gdLst>
              <a:gd name="connsiteX0" fmla="*/ 0 w 4420571"/>
              <a:gd name="connsiteY0" fmla="*/ 0 h 664284"/>
              <a:gd name="connsiteX1" fmla="*/ 1304622 w 4420571"/>
              <a:gd name="connsiteY1" fmla="*/ 663959 h 664284"/>
              <a:gd name="connsiteX2" fmla="*/ 4420571 w 4420571"/>
              <a:gd name="connsiteY2" fmla="*/ 81539 h 664284"/>
              <a:gd name="connsiteX0" fmla="*/ 0 w 4659364"/>
              <a:gd name="connsiteY0" fmla="*/ 2541158 h 3205161"/>
              <a:gd name="connsiteX1" fmla="*/ 1304622 w 4659364"/>
              <a:gd name="connsiteY1" fmla="*/ 3205117 h 3205161"/>
              <a:gd name="connsiteX2" fmla="*/ 4659364 w 4659364"/>
              <a:gd name="connsiteY2" fmla="*/ 0 h 3205161"/>
              <a:gd name="connsiteX0" fmla="*/ 0 w 4659364"/>
              <a:gd name="connsiteY0" fmla="*/ 2541158 h 3205165"/>
              <a:gd name="connsiteX1" fmla="*/ 1304622 w 4659364"/>
              <a:gd name="connsiteY1" fmla="*/ 3205117 h 3205165"/>
              <a:gd name="connsiteX2" fmla="*/ 4659364 w 4659364"/>
              <a:gd name="connsiteY2" fmla="*/ 0 h 3205165"/>
              <a:gd name="connsiteX0" fmla="*/ 0 w 4583649"/>
              <a:gd name="connsiteY0" fmla="*/ 2958406 h 3207395"/>
              <a:gd name="connsiteX1" fmla="*/ 1228907 w 4583649"/>
              <a:gd name="connsiteY1" fmla="*/ 3205117 h 3207395"/>
              <a:gd name="connsiteX2" fmla="*/ 4583649 w 4583649"/>
              <a:gd name="connsiteY2" fmla="*/ 0 h 3207395"/>
              <a:gd name="connsiteX0" fmla="*/ 0 w 4583649"/>
              <a:gd name="connsiteY0" fmla="*/ 2958406 h 3093400"/>
              <a:gd name="connsiteX1" fmla="*/ 1193962 w 4583649"/>
              <a:gd name="connsiteY1" fmla="*/ 2930926 h 3093400"/>
              <a:gd name="connsiteX2" fmla="*/ 4583649 w 4583649"/>
              <a:gd name="connsiteY2" fmla="*/ 0 h 3093400"/>
              <a:gd name="connsiteX0" fmla="*/ 0 w 4583649"/>
              <a:gd name="connsiteY0" fmla="*/ 2958406 h 3130054"/>
              <a:gd name="connsiteX1" fmla="*/ 1193962 w 4583649"/>
              <a:gd name="connsiteY1" fmla="*/ 2930926 h 3130054"/>
              <a:gd name="connsiteX2" fmla="*/ 4583649 w 4583649"/>
              <a:gd name="connsiteY2" fmla="*/ 0 h 3130054"/>
              <a:gd name="connsiteX0" fmla="*/ 0 w 4583649"/>
              <a:gd name="connsiteY0" fmla="*/ 2958406 h 3126793"/>
              <a:gd name="connsiteX1" fmla="*/ 1193962 w 4583649"/>
              <a:gd name="connsiteY1" fmla="*/ 2930926 h 3126793"/>
              <a:gd name="connsiteX2" fmla="*/ 4583649 w 4583649"/>
              <a:gd name="connsiteY2" fmla="*/ 0 h 3126793"/>
              <a:gd name="connsiteX0" fmla="*/ 0 w 4583649"/>
              <a:gd name="connsiteY0" fmla="*/ 2958406 h 2958406"/>
              <a:gd name="connsiteX1" fmla="*/ 4583649 w 4583649"/>
              <a:gd name="connsiteY1" fmla="*/ 0 h 2958406"/>
              <a:gd name="connsiteX0" fmla="*/ 0 w 4583649"/>
              <a:gd name="connsiteY0" fmla="*/ 2958406 h 3091949"/>
              <a:gd name="connsiteX1" fmla="*/ 4583649 w 4583649"/>
              <a:gd name="connsiteY1" fmla="*/ 0 h 3091949"/>
              <a:gd name="connsiteX0" fmla="*/ 0 w 4583649"/>
              <a:gd name="connsiteY0" fmla="*/ 2958406 h 3064215"/>
              <a:gd name="connsiteX1" fmla="*/ 4583649 w 4583649"/>
              <a:gd name="connsiteY1" fmla="*/ 0 h 3064215"/>
              <a:gd name="connsiteX0" fmla="*/ 0 w 4583649"/>
              <a:gd name="connsiteY0" fmla="*/ 2958406 h 3110087"/>
              <a:gd name="connsiteX1" fmla="*/ 4583649 w 4583649"/>
              <a:gd name="connsiteY1" fmla="*/ 0 h 3110087"/>
              <a:gd name="connsiteX0" fmla="*/ 0 w 4478814"/>
              <a:gd name="connsiteY0" fmla="*/ 3041856 h 3190765"/>
              <a:gd name="connsiteX1" fmla="*/ 4478814 w 4478814"/>
              <a:gd name="connsiteY1" fmla="*/ 0 h 3190765"/>
              <a:gd name="connsiteX0" fmla="*/ 0 w 4478814"/>
              <a:gd name="connsiteY0" fmla="*/ 3041856 h 3041856"/>
              <a:gd name="connsiteX1" fmla="*/ 4478814 w 4478814"/>
              <a:gd name="connsiteY1" fmla="*/ 0 h 3041856"/>
              <a:gd name="connsiteX0" fmla="*/ 0 w 3383864"/>
              <a:gd name="connsiteY0" fmla="*/ 2368300 h 2368300"/>
              <a:gd name="connsiteX1" fmla="*/ 3383864 w 3383864"/>
              <a:gd name="connsiteY1" fmla="*/ 0 h 2368300"/>
              <a:gd name="connsiteX0" fmla="*/ 0 w 3383864"/>
              <a:gd name="connsiteY0" fmla="*/ 2371532 h 2371532"/>
              <a:gd name="connsiteX1" fmla="*/ 3383864 w 3383864"/>
              <a:gd name="connsiteY1" fmla="*/ 3232 h 2371532"/>
              <a:gd name="connsiteX0" fmla="*/ 0 w 3383864"/>
              <a:gd name="connsiteY0" fmla="*/ 2370453 h 2370453"/>
              <a:gd name="connsiteX1" fmla="*/ 3383864 w 3383864"/>
              <a:gd name="connsiteY1" fmla="*/ 2153 h 2370453"/>
              <a:gd name="connsiteX0" fmla="*/ 0 w 3267379"/>
              <a:gd name="connsiteY0" fmla="*/ 2364510 h 2364510"/>
              <a:gd name="connsiteX1" fmla="*/ 3267379 w 3267379"/>
              <a:gd name="connsiteY1" fmla="*/ 2171 h 2364510"/>
              <a:gd name="connsiteX0" fmla="*/ 0 w 3267379"/>
              <a:gd name="connsiteY0" fmla="*/ 2362339 h 2362339"/>
              <a:gd name="connsiteX1" fmla="*/ 3267379 w 3267379"/>
              <a:gd name="connsiteY1" fmla="*/ 0 h 2362339"/>
              <a:gd name="connsiteX0" fmla="*/ 0 w 4420572"/>
              <a:gd name="connsiteY0" fmla="*/ 398903 h 3246192"/>
              <a:gd name="connsiteX1" fmla="*/ 4420572 w 4420572"/>
              <a:gd name="connsiteY1" fmla="*/ 3246191 h 3246192"/>
              <a:gd name="connsiteX0" fmla="*/ 0 w 451144"/>
              <a:gd name="connsiteY0" fmla="*/ 474853 h 2392278"/>
              <a:gd name="connsiteX1" fmla="*/ 448465 w 451144"/>
              <a:gd name="connsiteY1" fmla="*/ 2392277 h 2392278"/>
              <a:gd name="connsiteX0" fmla="*/ 464709 w 913174"/>
              <a:gd name="connsiteY0" fmla="*/ 0 h 1917427"/>
              <a:gd name="connsiteX1" fmla="*/ 913174 w 913174"/>
              <a:gd name="connsiteY1" fmla="*/ 1917424 h 1917427"/>
              <a:gd name="connsiteX0" fmla="*/ 716121 w 716121"/>
              <a:gd name="connsiteY0" fmla="*/ 0 h 1345204"/>
              <a:gd name="connsiteX1" fmla="*/ 599638 w 716121"/>
              <a:gd name="connsiteY1" fmla="*/ 1345200 h 1345204"/>
              <a:gd name="connsiteX0" fmla="*/ 593719 w 593719"/>
              <a:gd name="connsiteY0" fmla="*/ 0 h 1345203"/>
              <a:gd name="connsiteX1" fmla="*/ 477236 w 593719"/>
              <a:gd name="connsiteY1" fmla="*/ 1345200 h 1345203"/>
              <a:gd name="connsiteX0" fmla="*/ 393664 w 393664"/>
              <a:gd name="connsiteY0" fmla="*/ 0 h 1345200"/>
              <a:gd name="connsiteX1" fmla="*/ 277181 w 393664"/>
              <a:gd name="connsiteY1" fmla="*/ 1345200 h 1345200"/>
              <a:gd name="connsiteX0" fmla="*/ 143909 w 813694"/>
              <a:gd name="connsiteY0" fmla="*/ 0 h 1673037"/>
              <a:gd name="connsiteX1" fmla="*/ 813694 w 813694"/>
              <a:gd name="connsiteY1" fmla="*/ 1673037 h 1673037"/>
              <a:gd name="connsiteX0" fmla="*/ 69624 w 1846007"/>
              <a:gd name="connsiteY0" fmla="*/ 0 h 1714761"/>
              <a:gd name="connsiteX1" fmla="*/ 1846007 w 1846007"/>
              <a:gd name="connsiteY1" fmla="*/ 1714761 h 1714761"/>
              <a:gd name="connsiteX0" fmla="*/ 0 w 1776383"/>
              <a:gd name="connsiteY0" fmla="*/ 858 h 1715619"/>
              <a:gd name="connsiteX1" fmla="*/ 1776383 w 1776383"/>
              <a:gd name="connsiteY1" fmla="*/ 1715619 h 1715619"/>
              <a:gd name="connsiteX0" fmla="*/ 0 w 1776383"/>
              <a:gd name="connsiteY0" fmla="*/ 517 h 1715278"/>
              <a:gd name="connsiteX1" fmla="*/ 1776383 w 1776383"/>
              <a:gd name="connsiteY1" fmla="*/ 1715278 h 1715278"/>
              <a:gd name="connsiteX0" fmla="*/ 0 w 1776383"/>
              <a:gd name="connsiteY0" fmla="*/ 0 h 1714761"/>
              <a:gd name="connsiteX1" fmla="*/ 1776383 w 1776383"/>
              <a:gd name="connsiteY1" fmla="*/ 1714761 h 1714761"/>
              <a:gd name="connsiteX0" fmla="*/ 0 w 1741438"/>
              <a:gd name="connsiteY0" fmla="*/ 0 h 1673037"/>
              <a:gd name="connsiteX1" fmla="*/ 1741438 w 1741438"/>
              <a:gd name="connsiteY1" fmla="*/ 1673037 h 1673037"/>
              <a:gd name="connsiteX0" fmla="*/ 0 w 1887044"/>
              <a:gd name="connsiteY0" fmla="*/ 0 h 1786290"/>
              <a:gd name="connsiteX1" fmla="*/ 1887044 w 1887044"/>
              <a:gd name="connsiteY1" fmla="*/ 1786290 h 1786290"/>
              <a:gd name="connsiteX0" fmla="*/ 0 w 1887044"/>
              <a:gd name="connsiteY0" fmla="*/ 0 h 1786290"/>
              <a:gd name="connsiteX1" fmla="*/ 1887044 w 1887044"/>
              <a:gd name="connsiteY1" fmla="*/ 1786290 h 1786290"/>
              <a:gd name="connsiteX0" fmla="*/ 0 w 2917928"/>
              <a:gd name="connsiteY0" fmla="*/ 0 h 916031"/>
              <a:gd name="connsiteX1" fmla="*/ 2917928 w 2917928"/>
              <a:gd name="connsiteY1" fmla="*/ 916031 h 916031"/>
              <a:gd name="connsiteX0" fmla="*/ 0 w 2917928"/>
              <a:gd name="connsiteY0" fmla="*/ 0 h 1003615"/>
              <a:gd name="connsiteX1" fmla="*/ 2917928 w 2917928"/>
              <a:gd name="connsiteY1" fmla="*/ 916031 h 1003615"/>
              <a:gd name="connsiteX0" fmla="*/ 0 w 2952873"/>
              <a:gd name="connsiteY0" fmla="*/ 0 h 1122443"/>
              <a:gd name="connsiteX1" fmla="*/ 2952873 w 2952873"/>
              <a:gd name="connsiteY1" fmla="*/ 1041205 h 1122443"/>
              <a:gd name="connsiteX0" fmla="*/ 0 w 2952873"/>
              <a:gd name="connsiteY0" fmla="*/ 70178 h 1174871"/>
              <a:gd name="connsiteX1" fmla="*/ 2952873 w 2952873"/>
              <a:gd name="connsiteY1" fmla="*/ 1111383 h 1174871"/>
              <a:gd name="connsiteX0" fmla="*/ 0 w 2952873"/>
              <a:gd name="connsiteY0" fmla="*/ 65244 h 1216661"/>
              <a:gd name="connsiteX1" fmla="*/ 2952873 w 2952873"/>
              <a:gd name="connsiteY1" fmla="*/ 1106449 h 1216661"/>
              <a:gd name="connsiteX0" fmla="*/ 0 w 2795620"/>
              <a:gd name="connsiteY0" fmla="*/ 60098 h 1405822"/>
              <a:gd name="connsiteX1" fmla="*/ 2795620 w 2795620"/>
              <a:gd name="connsiteY1" fmla="*/ 1303966 h 1405822"/>
              <a:gd name="connsiteX0" fmla="*/ 0 w 2795620"/>
              <a:gd name="connsiteY0" fmla="*/ 174256 h 1506679"/>
              <a:gd name="connsiteX1" fmla="*/ 2795620 w 2795620"/>
              <a:gd name="connsiteY1" fmla="*/ 1418124 h 1506679"/>
              <a:gd name="connsiteX0" fmla="*/ 0 w 1852098"/>
              <a:gd name="connsiteY0" fmla="*/ 251739 h 631713"/>
              <a:gd name="connsiteX1" fmla="*/ 1852098 w 1852098"/>
              <a:gd name="connsiteY1" fmla="*/ 500175 h 631713"/>
              <a:gd name="connsiteX0" fmla="*/ 0 w 1852098"/>
              <a:gd name="connsiteY0" fmla="*/ 194977 h 834207"/>
              <a:gd name="connsiteX1" fmla="*/ 1852098 w 1852098"/>
              <a:gd name="connsiteY1" fmla="*/ 443413 h 834207"/>
              <a:gd name="connsiteX0" fmla="*/ 0 w 2125836"/>
              <a:gd name="connsiteY0" fmla="*/ 138439 h 1846355"/>
              <a:gd name="connsiteX1" fmla="*/ 2125836 w 2125836"/>
              <a:gd name="connsiteY1" fmla="*/ 1561126 h 1846355"/>
              <a:gd name="connsiteX0" fmla="*/ 0 w 2125836"/>
              <a:gd name="connsiteY0" fmla="*/ 388093 h 1810780"/>
              <a:gd name="connsiteX1" fmla="*/ 2125836 w 2125836"/>
              <a:gd name="connsiteY1" fmla="*/ 1810780 h 1810780"/>
              <a:gd name="connsiteX0" fmla="*/ 0 w 3121775"/>
              <a:gd name="connsiteY0" fmla="*/ 190945 h 3270697"/>
              <a:gd name="connsiteX1" fmla="*/ 3121775 w 3121775"/>
              <a:gd name="connsiteY1" fmla="*/ 3270697 h 3270697"/>
              <a:gd name="connsiteX0" fmla="*/ 0 w 3121775"/>
              <a:gd name="connsiteY0" fmla="*/ 38963 h 3118715"/>
              <a:gd name="connsiteX1" fmla="*/ 3121775 w 3121775"/>
              <a:gd name="connsiteY1" fmla="*/ 3118715 h 3118715"/>
              <a:gd name="connsiteX0" fmla="*/ 0 w 3168368"/>
              <a:gd name="connsiteY0" fmla="*/ 37151 h 3218233"/>
              <a:gd name="connsiteX1" fmla="*/ 3168368 w 3168368"/>
              <a:gd name="connsiteY1" fmla="*/ 3218234 h 3218233"/>
              <a:gd name="connsiteX0" fmla="*/ 0 w 3389688"/>
              <a:gd name="connsiteY0" fmla="*/ 60998 h 2377784"/>
              <a:gd name="connsiteX1" fmla="*/ 3389688 w 3389688"/>
              <a:gd name="connsiteY1" fmla="*/ 2377784 h 2377784"/>
              <a:gd name="connsiteX0" fmla="*/ 0 w 3360567"/>
              <a:gd name="connsiteY0" fmla="*/ 59963 h 2400592"/>
              <a:gd name="connsiteX1" fmla="*/ 3360567 w 3360567"/>
              <a:gd name="connsiteY1" fmla="*/ 2400592 h 2400592"/>
              <a:gd name="connsiteX0" fmla="*/ 0 w 3360567"/>
              <a:gd name="connsiteY0" fmla="*/ 44384 h 2385013"/>
              <a:gd name="connsiteX1" fmla="*/ 3360567 w 3360567"/>
              <a:gd name="connsiteY1" fmla="*/ 2385013 h 2385013"/>
              <a:gd name="connsiteX0" fmla="*/ 0 w 3360567"/>
              <a:gd name="connsiteY0" fmla="*/ 3093 h 2343722"/>
              <a:gd name="connsiteX1" fmla="*/ 3360567 w 3360567"/>
              <a:gd name="connsiteY1" fmla="*/ 2343722 h 2343722"/>
              <a:gd name="connsiteX0" fmla="*/ 0 w 1735614"/>
              <a:gd name="connsiteY0" fmla="*/ 36623 h 1030142"/>
              <a:gd name="connsiteX1" fmla="*/ 1735614 w 1735614"/>
              <a:gd name="connsiteY1" fmla="*/ 1030142 h 1030142"/>
              <a:gd name="connsiteX0" fmla="*/ 0 w 1735614"/>
              <a:gd name="connsiteY0" fmla="*/ 77298 h 1070817"/>
              <a:gd name="connsiteX1" fmla="*/ 1735614 w 1735614"/>
              <a:gd name="connsiteY1" fmla="*/ 1070817 h 1070817"/>
              <a:gd name="connsiteX0" fmla="*/ 0 w 1735614"/>
              <a:gd name="connsiteY0" fmla="*/ 18809 h 1012328"/>
              <a:gd name="connsiteX1" fmla="*/ 1735614 w 1735614"/>
              <a:gd name="connsiteY1" fmla="*/ 1012328 h 1012328"/>
              <a:gd name="connsiteX0" fmla="*/ 0 w 1825169"/>
              <a:gd name="connsiteY0" fmla="*/ 20719 h 908113"/>
              <a:gd name="connsiteX1" fmla="*/ 1825169 w 1825169"/>
              <a:gd name="connsiteY1" fmla="*/ 908113 h 908113"/>
              <a:gd name="connsiteX0" fmla="*/ 0 w 1825169"/>
              <a:gd name="connsiteY0" fmla="*/ 15114 h 936864"/>
              <a:gd name="connsiteX1" fmla="*/ 1825169 w 1825169"/>
              <a:gd name="connsiteY1" fmla="*/ 902508 h 936864"/>
              <a:gd name="connsiteX0" fmla="*/ 0 w 1825169"/>
              <a:gd name="connsiteY0" fmla="*/ 6468 h 929683"/>
              <a:gd name="connsiteX1" fmla="*/ 1825169 w 1825169"/>
              <a:gd name="connsiteY1" fmla="*/ 893862 h 929683"/>
              <a:gd name="connsiteX0" fmla="*/ 0 w 1881730"/>
              <a:gd name="connsiteY0" fmla="*/ 6612 h 901627"/>
              <a:gd name="connsiteX1" fmla="*/ 1881730 w 1881730"/>
              <a:gd name="connsiteY1" fmla="*/ 865062 h 901627"/>
              <a:gd name="connsiteX0" fmla="*/ 0 w 1821174"/>
              <a:gd name="connsiteY0" fmla="*/ 164139 h 164140"/>
              <a:gd name="connsiteX1" fmla="*/ 1821174 w 1821174"/>
              <a:gd name="connsiteY1" fmla="*/ 0 h 164140"/>
              <a:gd name="connsiteX0" fmla="*/ 0 w 1821174"/>
              <a:gd name="connsiteY0" fmla="*/ 164139 h 332094"/>
              <a:gd name="connsiteX1" fmla="*/ 1821174 w 1821174"/>
              <a:gd name="connsiteY1" fmla="*/ 0 h 332094"/>
              <a:gd name="connsiteX0" fmla="*/ 0 w 1821174"/>
              <a:gd name="connsiteY0" fmla="*/ 164139 h 387813"/>
              <a:gd name="connsiteX1" fmla="*/ 1821174 w 1821174"/>
              <a:gd name="connsiteY1" fmla="*/ 0 h 387813"/>
              <a:gd name="connsiteX0" fmla="*/ 0 w 1821174"/>
              <a:gd name="connsiteY0" fmla="*/ 164139 h 313418"/>
              <a:gd name="connsiteX1" fmla="*/ 1821174 w 1821174"/>
              <a:gd name="connsiteY1" fmla="*/ 0 h 313418"/>
              <a:gd name="connsiteX0" fmla="*/ 0 w 2281402"/>
              <a:gd name="connsiteY0" fmla="*/ 0 h 711746"/>
              <a:gd name="connsiteX1" fmla="*/ 2281402 w 2281402"/>
              <a:gd name="connsiteY1" fmla="*/ 560971 h 711746"/>
              <a:gd name="connsiteX0" fmla="*/ 0 w 2911188"/>
              <a:gd name="connsiteY0" fmla="*/ 1354064 h 1360383"/>
              <a:gd name="connsiteX1" fmla="*/ 2911188 w 2911188"/>
              <a:gd name="connsiteY1" fmla="*/ 0 h 1360383"/>
              <a:gd name="connsiteX0" fmla="*/ 0 w 2911188"/>
              <a:gd name="connsiteY0" fmla="*/ 1354064 h 1354064"/>
              <a:gd name="connsiteX1" fmla="*/ 2911188 w 2911188"/>
              <a:gd name="connsiteY1" fmla="*/ 0 h 1354064"/>
              <a:gd name="connsiteX0" fmla="*/ 0 w 2911188"/>
              <a:gd name="connsiteY0" fmla="*/ 1488383 h 1488383"/>
              <a:gd name="connsiteX1" fmla="*/ 2911188 w 2911188"/>
              <a:gd name="connsiteY1" fmla="*/ 134319 h 1488383"/>
              <a:gd name="connsiteX0" fmla="*/ 0 w 2911188"/>
              <a:gd name="connsiteY0" fmla="*/ 1395022 h 1395022"/>
              <a:gd name="connsiteX1" fmla="*/ 2911188 w 2911188"/>
              <a:gd name="connsiteY1" fmla="*/ 40958 h 1395022"/>
              <a:gd name="connsiteX0" fmla="*/ 0 w 2911188"/>
              <a:gd name="connsiteY0" fmla="*/ 1378967 h 1378967"/>
              <a:gd name="connsiteX1" fmla="*/ 2911188 w 2911188"/>
              <a:gd name="connsiteY1" fmla="*/ 24903 h 1378967"/>
              <a:gd name="connsiteX0" fmla="*/ 0 w 3141302"/>
              <a:gd name="connsiteY0" fmla="*/ 1033097 h 1033097"/>
              <a:gd name="connsiteX1" fmla="*/ 3141302 w 3141302"/>
              <a:gd name="connsiteY1" fmla="*/ 292587 h 1033097"/>
              <a:gd name="connsiteX0" fmla="*/ 0 w 1893843"/>
              <a:gd name="connsiteY0" fmla="*/ 1818878 h 1818879"/>
              <a:gd name="connsiteX1" fmla="*/ 1893843 w 1893843"/>
              <a:gd name="connsiteY1" fmla="*/ 0 h 1818879"/>
              <a:gd name="connsiteX0" fmla="*/ 0 w 1893843"/>
              <a:gd name="connsiteY0" fmla="*/ 1818878 h 1818878"/>
              <a:gd name="connsiteX1" fmla="*/ 1893843 w 1893843"/>
              <a:gd name="connsiteY1" fmla="*/ 0 h 1818878"/>
              <a:gd name="connsiteX0" fmla="*/ 0 w 1893843"/>
              <a:gd name="connsiteY0" fmla="*/ 1818878 h 1818878"/>
              <a:gd name="connsiteX1" fmla="*/ 1893843 w 1893843"/>
              <a:gd name="connsiteY1" fmla="*/ 0 h 1818878"/>
              <a:gd name="connsiteX0" fmla="*/ 0 w 1828168"/>
              <a:gd name="connsiteY0" fmla="*/ 1813708 h 1813708"/>
              <a:gd name="connsiteX1" fmla="*/ 1828168 w 1828168"/>
              <a:gd name="connsiteY1" fmla="*/ 0 h 1813708"/>
              <a:gd name="connsiteX0" fmla="*/ 0 w 1831890"/>
              <a:gd name="connsiteY0" fmla="*/ 1813708 h 1813708"/>
              <a:gd name="connsiteX1" fmla="*/ 1828168 w 1831890"/>
              <a:gd name="connsiteY1" fmla="*/ 0 h 1813708"/>
              <a:gd name="connsiteX0" fmla="*/ 0 w 1830318"/>
              <a:gd name="connsiteY0" fmla="*/ 1813708 h 1813708"/>
              <a:gd name="connsiteX1" fmla="*/ 1828168 w 1830318"/>
              <a:gd name="connsiteY1" fmla="*/ 0 h 1813708"/>
              <a:gd name="connsiteX0" fmla="*/ 0 w 1828168"/>
              <a:gd name="connsiteY0" fmla="*/ 1813708 h 1813708"/>
              <a:gd name="connsiteX1" fmla="*/ 1828168 w 1828168"/>
              <a:gd name="connsiteY1" fmla="*/ 0 h 1813708"/>
              <a:gd name="connsiteX0" fmla="*/ 0 w 98760"/>
              <a:gd name="connsiteY0" fmla="*/ 3190321 h 3190321"/>
              <a:gd name="connsiteX1" fmla="*/ 98760 w 98760"/>
              <a:gd name="connsiteY1" fmla="*/ 0 h 3190321"/>
              <a:gd name="connsiteX0" fmla="*/ 3330629 w 3331115"/>
              <a:gd name="connsiteY0" fmla="*/ 4193960 h 4193960"/>
              <a:gd name="connsiteX1" fmla="*/ 3702 w 3331115"/>
              <a:gd name="connsiteY1" fmla="*/ 0 h 4193960"/>
              <a:gd name="connsiteX0" fmla="*/ 3331208 w 3331208"/>
              <a:gd name="connsiteY0" fmla="*/ 4193960 h 4193960"/>
              <a:gd name="connsiteX1" fmla="*/ 4281 w 3331208"/>
              <a:gd name="connsiteY1" fmla="*/ 0 h 4193960"/>
              <a:gd name="connsiteX0" fmla="*/ 3326927 w 3326927"/>
              <a:gd name="connsiteY0" fmla="*/ 4202854 h 4202854"/>
              <a:gd name="connsiteX1" fmla="*/ 0 w 3326927"/>
              <a:gd name="connsiteY1" fmla="*/ 8894 h 4202854"/>
              <a:gd name="connsiteX0" fmla="*/ 3326927 w 3326927"/>
              <a:gd name="connsiteY0" fmla="*/ 4205959 h 4205959"/>
              <a:gd name="connsiteX1" fmla="*/ 0 w 3326927"/>
              <a:gd name="connsiteY1" fmla="*/ 11999 h 4205959"/>
              <a:gd name="connsiteX0" fmla="*/ 3161274 w 3161274"/>
              <a:gd name="connsiteY0" fmla="*/ 4334359 h 4334359"/>
              <a:gd name="connsiteX1" fmla="*/ 0 w 3161274"/>
              <a:gd name="connsiteY1" fmla="*/ 11553 h 4334359"/>
              <a:gd name="connsiteX0" fmla="*/ 4725031 w 4725031"/>
              <a:gd name="connsiteY0" fmla="*/ 4672397 h 4672397"/>
              <a:gd name="connsiteX1" fmla="*/ 0 w 4725031"/>
              <a:gd name="connsiteY1" fmla="*/ 10523 h 4672397"/>
              <a:gd name="connsiteX0" fmla="*/ 4725031 w 4725031"/>
              <a:gd name="connsiteY0" fmla="*/ 4661874 h 4661874"/>
              <a:gd name="connsiteX1" fmla="*/ 0 w 4725031"/>
              <a:gd name="connsiteY1" fmla="*/ 0 h 4661874"/>
              <a:gd name="connsiteX0" fmla="*/ 4758161 w 4758161"/>
              <a:gd name="connsiteY0" fmla="*/ 4621186 h 4621186"/>
              <a:gd name="connsiteX1" fmla="*/ 0 w 4758161"/>
              <a:gd name="connsiteY1" fmla="*/ 0 h 4621186"/>
              <a:gd name="connsiteX0" fmla="*/ 4731657 w 4731657"/>
              <a:gd name="connsiteY0" fmla="*/ 3820988 h 3820988"/>
              <a:gd name="connsiteX1" fmla="*/ 0 w 4731657"/>
              <a:gd name="connsiteY1" fmla="*/ 0 h 3820988"/>
              <a:gd name="connsiteX0" fmla="*/ 4731657 w 4731657"/>
              <a:gd name="connsiteY0" fmla="*/ 3820988 h 3820988"/>
              <a:gd name="connsiteX1" fmla="*/ 0 w 4731657"/>
              <a:gd name="connsiteY1" fmla="*/ 0 h 3820988"/>
              <a:gd name="connsiteX0" fmla="*/ 4685275 w 4685275"/>
              <a:gd name="connsiteY0" fmla="*/ 3759956 h 3759956"/>
              <a:gd name="connsiteX1" fmla="*/ 0 w 4685275"/>
              <a:gd name="connsiteY1" fmla="*/ 0 h 3759956"/>
              <a:gd name="connsiteX0" fmla="*/ 4764788 w 4764788"/>
              <a:gd name="connsiteY0" fmla="*/ 3895583 h 3895583"/>
              <a:gd name="connsiteX1" fmla="*/ 0 w 4764788"/>
              <a:gd name="connsiteY1" fmla="*/ 0 h 3895583"/>
              <a:gd name="connsiteX0" fmla="*/ 4764788 w 4764788"/>
              <a:gd name="connsiteY0" fmla="*/ 3895583 h 3895583"/>
              <a:gd name="connsiteX1" fmla="*/ 0 w 4764788"/>
              <a:gd name="connsiteY1" fmla="*/ 0 h 3895583"/>
              <a:gd name="connsiteX0" fmla="*/ 4566006 w 4566006"/>
              <a:gd name="connsiteY0" fmla="*/ 312372 h 1308444"/>
              <a:gd name="connsiteX1" fmla="*/ 0 w 4566006"/>
              <a:gd name="connsiteY1" fmla="*/ 1285794 h 1308444"/>
              <a:gd name="connsiteX0" fmla="*/ 4566006 w 4566006"/>
              <a:gd name="connsiteY0" fmla="*/ 127986 h 1129758"/>
              <a:gd name="connsiteX1" fmla="*/ 0 w 4566006"/>
              <a:gd name="connsiteY1" fmla="*/ 1101408 h 1129758"/>
              <a:gd name="connsiteX0" fmla="*/ 4566006 w 4566006"/>
              <a:gd name="connsiteY0" fmla="*/ 114911 h 1179223"/>
              <a:gd name="connsiteX1" fmla="*/ 0 w 4566006"/>
              <a:gd name="connsiteY1" fmla="*/ 1088333 h 1179223"/>
              <a:gd name="connsiteX0" fmla="*/ 4566006 w 4566006"/>
              <a:gd name="connsiteY0" fmla="*/ 160813 h 1220135"/>
              <a:gd name="connsiteX1" fmla="*/ 0 w 4566006"/>
              <a:gd name="connsiteY1" fmla="*/ 1134235 h 1220135"/>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836978 w 4836978"/>
              <a:gd name="connsiteY0" fmla="*/ 1604251 h 1604251"/>
              <a:gd name="connsiteX1" fmla="*/ 0 w 4836978"/>
              <a:gd name="connsiteY1" fmla="*/ 0 h 1604251"/>
              <a:gd name="connsiteX0" fmla="*/ 4836978 w 4836978"/>
              <a:gd name="connsiteY0" fmla="*/ 1604251 h 1604251"/>
              <a:gd name="connsiteX1" fmla="*/ 0 w 4836978"/>
              <a:gd name="connsiteY1" fmla="*/ 0 h 1604251"/>
              <a:gd name="connsiteX0" fmla="*/ 4855451 w 4855451"/>
              <a:gd name="connsiteY0" fmla="*/ 1434102 h 1434102"/>
              <a:gd name="connsiteX1" fmla="*/ 0 w 4855451"/>
              <a:gd name="connsiteY1" fmla="*/ 0 h 1434102"/>
              <a:gd name="connsiteX0" fmla="*/ 4869306 w 4869306"/>
              <a:gd name="connsiteY0" fmla="*/ 1462460 h 1462460"/>
              <a:gd name="connsiteX1" fmla="*/ 0 w 4869306"/>
              <a:gd name="connsiteY1" fmla="*/ 0 h 1462460"/>
              <a:gd name="connsiteX0" fmla="*/ 4998615 w 4998615"/>
              <a:gd name="connsiteY0" fmla="*/ 1358479 h 1358479"/>
              <a:gd name="connsiteX1" fmla="*/ 0 w 4998615"/>
              <a:gd name="connsiteY1" fmla="*/ 0 h 1358479"/>
              <a:gd name="connsiteX0" fmla="*/ 4998615 w 4998615"/>
              <a:gd name="connsiteY0" fmla="*/ 1358479 h 1358479"/>
              <a:gd name="connsiteX1" fmla="*/ 0 w 4998615"/>
              <a:gd name="connsiteY1" fmla="*/ 0 h 1358479"/>
              <a:gd name="connsiteX0" fmla="*/ 5025120 w 5025120"/>
              <a:gd name="connsiteY0" fmla="*/ 1399166 h 1399166"/>
              <a:gd name="connsiteX1" fmla="*/ 0 w 5025120"/>
              <a:gd name="connsiteY1" fmla="*/ 0 h 1399166"/>
              <a:gd name="connsiteX0" fmla="*/ 5047207 w 5047207"/>
              <a:gd name="connsiteY0" fmla="*/ 1408208 h 1408208"/>
              <a:gd name="connsiteX1" fmla="*/ 0 w 5047207"/>
              <a:gd name="connsiteY1" fmla="*/ 0 h 1408208"/>
              <a:gd name="connsiteX0" fmla="*/ 5047207 w 5047207"/>
              <a:gd name="connsiteY0" fmla="*/ 1408208 h 1408208"/>
              <a:gd name="connsiteX1" fmla="*/ 0 w 5047207"/>
              <a:gd name="connsiteY1" fmla="*/ 0 h 1408208"/>
              <a:gd name="connsiteX0" fmla="*/ 5038373 w 5038373"/>
              <a:gd name="connsiteY0" fmla="*/ 1444375 h 1444375"/>
              <a:gd name="connsiteX1" fmla="*/ 0 w 5038373"/>
              <a:gd name="connsiteY1" fmla="*/ 0 h 1444375"/>
              <a:gd name="connsiteX0" fmla="*/ 4889083 w 4889083"/>
              <a:gd name="connsiteY0" fmla="*/ 1200870 h 1200870"/>
              <a:gd name="connsiteX1" fmla="*/ 0 w 4889083"/>
              <a:gd name="connsiteY1" fmla="*/ 0 h 1200870"/>
              <a:gd name="connsiteX0" fmla="*/ 1077527 w 1077527"/>
              <a:gd name="connsiteY0" fmla="*/ 189162 h 493850"/>
              <a:gd name="connsiteX1" fmla="*/ 0 w 1077527"/>
              <a:gd name="connsiteY1" fmla="*/ 158073 h 493850"/>
              <a:gd name="connsiteX0" fmla="*/ 1077527 w 1077527"/>
              <a:gd name="connsiteY0" fmla="*/ 396715 h 396715"/>
              <a:gd name="connsiteX1" fmla="*/ 0 w 1077527"/>
              <a:gd name="connsiteY1" fmla="*/ 365626 h 396715"/>
              <a:gd name="connsiteX0" fmla="*/ 1077527 w 1077527"/>
              <a:gd name="connsiteY0" fmla="*/ 383246 h 383246"/>
              <a:gd name="connsiteX1" fmla="*/ 0 w 1077527"/>
              <a:gd name="connsiteY1" fmla="*/ 352157 h 383246"/>
              <a:gd name="connsiteX0" fmla="*/ 1077527 w 1077527"/>
              <a:gd name="connsiteY0" fmla="*/ 280147 h 280147"/>
              <a:gd name="connsiteX1" fmla="*/ 0 w 1077527"/>
              <a:gd name="connsiteY1" fmla="*/ 249058 h 280147"/>
              <a:gd name="connsiteX0" fmla="*/ 1077527 w 1077527"/>
              <a:gd name="connsiteY0" fmla="*/ 250051 h 250051"/>
              <a:gd name="connsiteX1" fmla="*/ 0 w 1077527"/>
              <a:gd name="connsiteY1" fmla="*/ 218962 h 250051"/>
              <a:gd name="connsiteX0" fmla="*/ 1077527 w 1077527"/>
              <a:gd name="connsiteY0" fmla="*/ 213586 h 287607"/>
              <a:gd name="connsiteX1" fmla="*/ 0 w 1077527"/>
              <a:gd name="connsiteY1" fmla="*/ 287607 h 287607"/>
              <a:gd name="connsiteX0" fmla="*/ 1067587 w 1067587"/>
              <a:gd name="connsiteY0" fmla="*/ 240938 h 240938"/>
              <a:gd name="connsiteX1" fmla="*/ 0 w 1067587"/>
              <a:gd name="connsiteY1" fmla="*/ 233583 h 240938"/>
              <a:gd name="connsiteX0" fmla="*/ 1067587 w 1067587"/>
              <a:gd name="connsiteY0" fmla="*/ 260056 h 260056"/>
              <a:gd name="connsiteX1" fmla="*/ 0 w 1067587"/>
              <a:gd name="connsiteY1" fmla="*/ 252701 h 260056"/>
              <a:gd name="connsiteX0" fmla="*/ 772726 w 772726"/>
              <a:gd name="connsiteY0" fmla="*/ 151969 h 558275"/>
              <a:gd name="connsiteX1" fmla="*/ 0 w 772726"/>
              <a:gd name="connsiteY1" fmla="*/ 558275 h 558275"/>
              <a:gd name="connsiteX0" fmla="*/ 772726 w 772726"/>
              <a:gd name="connsiteY0" fmla="*/ 0 h 406306"/>
              <a:gd name="connsiteX1" fmla="*/ 0 w 772726"/>
              <a:gd name="connsiteY1" fmla="*/ 406306 h 406306"/>
              <a:gd name="connsiteX0" fmla="*/ 221942 w 221942"/>
              <a:gd name="connsiteY0" fmla="*/ 0 h 531761"/>
              <a:gd name="connsiteX1" fmla="*/ 5807 w 221942"/>
              <a:gd name="connsiteY1" fmla="*/ 531761 h 531761"/>
              <a:gd name="connsiteX0" fmla="*/ 311503 w 311503"/>
              <a:gd name="connsiteY0" fmla="*/ 0 h 531761"/>
              <a:gd name="connsiteX1" fmla="*/ 95368 w 311503"/>
              <a:gd name="connsiteY1" fmla="*/ 531761 h 531761"/>
              <a:gd name="connsiteX0" fmla="*/ 241316 w 241316"/>
              <a:gd name="connsiteY0" fmla="*/ 0 h 531761"/>
              <a:gd name="connsiteX1" fmla="*/ 25181 w 241316"/>
              <a:gd name="connsiteY1" fmla="*/ 531761 h 531761"/>
              <a:gd name="connsiteX0" fmla="*/ 237349 w 237349"/>
              <a:gd name="connsiteY0" fmla="*/ 0 h 562277"/>
              <a:gd name="connsiteX1" fmla="*/ 27841 w 237349"/>
              <a:gd name="connsiteY1" fmla="*/ 562277 h 562277"/>
              <a:gd name="connsiteX0" fmla="*/ 378607 w 378607"/>
              <a:gd name="connsiteY0" fmla="*/ 0 h 402916"/>
              <a:gd name="connsiteX1" fmla="*/ 134 w 378607"/>
              <a:gd name="connsiteY1" fmla="*/ 402916 h 402916"/>
            </a:gdLst>
            <a:ahLst/>
            <a:cxnLst>
              <a:cxn ang="0">
                <a:pos x="connsiteX0" y="connsiteY0"/>
              </a:cxn>
              <a:cxn ang="0">
                <a:pos x="connsiteX1" y="connsiteY1"/>
              </a:cxn>
            </a:cxnLst>
            <a:rect l="l" t="t" r="r" b="b"/>
            <a:pathLst>
              <a:path w="378607" h="402916">
                <a:moveTo>
                  <a:pt x="378607" y="0"/>
                </a:moveTo>
                <a:cubicBezTo>
                  <a:pt x="32057" y="99541"/>
                  <a:pt x="-2558" y="284602"/>
                  <a:pt x="134" y="402916"/>
                </a:cubicBezTo>
              </a:path>
            </a:pathLst>
          </a:custGeom>
          <a:noFill/>
          <a:ln w="41275" cap="rnd">
            <a:solidFill>
              <a:srgbClr val="D7191C"/>
            </a:solidFill>
            <a:round/>
            <a:headEnd type="none" w="sm" len="sm"/>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6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149" name="line 17">
            <a:extLst>
              <a:ext uri="{FF2B5EF4-FFF2-40B4-BE49-F238E27FC236}">
                <a16:creationId xmlns:a16="http://schemas.microsoft.com/office/drawing/2014/main" id="{6E321B91-4E4D-8F0F-03C4-136B6F52C79F}"/>
              </a:ext>
            </a:extLst>
          </p:cNvPr>
          <p:cNvSpPr>
            <a:spLocks/>
          </p:cNvSpPr>
          <p:nvPr/>
        </p:nvSpPr>
        <p:spPr>
          <a:xfrm flipH="1">
            <a:off x="17207310" y="4331609"/>
            <a:ext cx="2078769" cy="508205"/>
          </a:xfrm>
          <a:custGeom>
            <a:avLst/>
            <a:gdLst>
              <a:gd name="connsiteX0" fmla="*/ 0 w 4420571"/>
              <a:gd name="connsiteY0" fmla="*/ 0 h 664284"/>
              <a:gd name="connsiteX1" fmla="*/ 1304622 w 4420571"/>
              <a:gd name="connsiteY1" fmla="*/ 663959 h 664284"/>
              <a:gd name="connsiteX2" fmla="*/ 4420571 w 4420571"/>
              <a:gd name="connsiteY2" fmla="*/ 81539 h 664284"/>
              <a:gd name="connsiteX0" fmla="*/ 0 w 4659364"/>
              <a:gd name="connsiteY0" fmla="*/ 2541158 h 3205161"/>
              <a:gd name="connsiteX1" fmla="*/ 1304622 w 4659364"/>
              <a:gd name="connsiteY1" fmla="*/ 3205117 h 3205161"/>
              <a:gd name="connsiteX2" fmla="*/ 4659364 w 4659364"/>
              <a:gd name="connsiteY2" fmla="*/ 0 h 3205161"/>
              <a:gd name="connsiteX0" fmla="*/ 0 w 4659364"/>
              <a:gd name="connsiteY0" fmla="*/ 2541158 h 3205165"/>
              <a:gd name="connsiteX1" fmla="*/ 1304622 w 4659364"/>
              <a:gd name="connsiteY1" fmla="*/ 3205117 h 3205165"/>
              <a:gd name="connsiteX2" fmla="*/ 4659364 w 4659364"/>
              <a:gd name="connsiteY2" fmla="*/ 0 h 3205165"/>
              <a:gd name="connsiteX0" fmla="*/ 0 w 4583649"/>
              <a:gd name="connsiteY0" fmla="*/ 2958406 h 3207395"/>
              <a:gd name="connsiteX1" fmla="*/ 1228907 w 4583649"/>
              <a:gd name="connsiteY1" fmla="*/ 3205117 h 3207395"/>
              <a:gd name="connsiteX2" fmla="*/ 4583649 w 4583649"/>
              <a:gd name="connsiteY2" fmla="*/ 0 h 3207395"/>
              <a:gd name="connsiteX0" fmla="*/ 0 w 4583649"/>
              <a:gd name="connsiteY0" fmla="*/ 2958406 h 3093400"/>
              <a:gd name="connsiteX1" fmla="*/ 1193962 w 4583649"/>
              <a:gd name="connsiteY1" fmla="*/ 2930926 h 3093400"/>
              <a:gd name="connsiteX2" fmla="*/ 4583649 w 4583649"/>
              <a:gd name="connsiteY2" fmla="*/ 0 h 3093400"/>
              <a:gd name="connsiteX0" fmla="*/ 0 w 4583649"/>
              <a:gd name="connsiteY0" fmla="*/ 2958406 h 3130054"/>
              <a:gd name="connsiteX1" fmla="*/ 1193962 w 4583649"/>
              <a:gd name="connsiteY1" fmla="*/ 2930926 h 3130054"/>
              <a:gd name="connsiteX2" fmla="*/ 4583649 w 4583649"/>
              <a:gd name="connsiteY2" fmla="*/ 0 h 3130054"/>
              <a:gd name="connsiteX0" fmla="*/ 0 w 4583649"/>
              <a:gd name="connsiteY0" fmla="*/ 2958406 h 3126793"/>
              <a:gd name="connsiteX1" fmla="*/ 1193962 w 4583649"/>
              <a:gd name="connsiteY1" fmla="*/ 2930926 h 3126793"/>
              <a:gd name="connsiteX2" fmla="*/ 4583649 w 4583649"/>
              <a:gd name="connsiteY2" fmla="*/ 0 h 3126793"/>
              <a:gd name="connsiteX0" fmla="*/ 0 w 4583649"/>
              <a:gd name="connsiteY0" fmla="*/ 2958406 h 2958406"/>
              <a:gd name="connsiteX1" fmla="*/ 4583649 w 4583649"/>
              <a:gd name="connsiteY1" fmla="*/ 0 h 2958406"/>
              <a:gd name="connsiteX0" fmla="*/ 0 w 4583649"/>
              <a:gd name="connsiteY0" fmla="*/ 2958406 h 3091949"/>
              <a:gd name="connsiteX1" fmla="*/ 4583649 w 4583649"/>
              <a:gd name="connsiteY1" fmla="*/ 0 h 3091949"/>
              <a:gd name="connsiteX0" fmla="*/ 0 w 4583649"/>
              <a:gd name="connsiteY0" fmla="*/ 2958406 h 3064215"/>
              <a:gd name="connsiteX1" fmla="*/ 4583649 w 4583649"/>
              <a:gd name="connsiteY1" fmla="*/ 0 h 3064215"/>
              <a:gd name="connsiteX0" fmla="*/ 0 w 4583649"/>
              <a:gd name="connsiteY0" fmla="*/ 2958406 h 3110087"/>
              <a:gd name="connsiteX1" fmla="*/ 4583649 w 4583649"/>
              <a:gd name="connsiteY1" fmla="*/ 0 h 3110087"/>
              <a:gd name="connsiteX0" fmla="*/ 0 w 4478814"/>
              <a:gd name="connsiteY0" fmla="*/ 3041856 h 3190765"/>
              <a:gd name="connsiteX1" fmla="*/ 4478814 w 4478814"/>
              <a:gd name="connsiteY1" fmla="*/ 0 h 3190765"/>
              <a:gd name="connsiteX0" fmla="*/ 0 w 4478814"/>
              <a:gd name="connsiteY0" fmla="*/ 3041856 h 3041856"/>
              <a:gd name="connsiteX1" fmla="*/ 4478814 w 4478814"/>
              <a:gd name="connsiteY1" fmla="*/ 0 h 3041856"/>
              <a:gd name="connsiteX0" fmla="*/ 0 w 3383864"/>
              <a:gd name="connsiteY0" fmla="*/ 2368300 h 2368300"/>
              <a:gd name="connsiteX1" fmla="*/ 3383864 w 3383864"/>
              <a:gd name="connsiteY1" fmla="*/ 0 h 2368300"/>
              <a:gd name="connsiteX0" fmla="*/ 0 w 3383864"/>
              <a:gd name="connsiteY0" fmla="*/ 2371532 h 2371532"/>
              <a:gd name="connsiteX1" fmla="*/ 3383864 w 3383864"/>
              <a:gd name="connsiteY1" fmla="*/ 3232 h 2371532"/>
              <a:gd name="connsiteX0" fmla="*/ 0 w 3383864"/>
              <a:gd name="connsiteY0" fmla="*/ 2370453 h 2370453"/>
              <a:gd name="connsiteX1" fmla="*/ 3383864 w 3383864"/>
              <a:gd name="connsiteY1" fmla="*/ 2153 h 2370453"/>
              <a:gd name="connsiteX0" fmla="*/ 0 w 3267379"/>
              <a:gd name="connsiteY0" fmla="*/ 2364510 h 2364510"/>
              <a:gd name="connsiteX1" fmla="*/ 3267379 w 3267379"/>
              <a:gd name="connsiteY1" fmla="*/ 2171 h 2364510"/>
              <a:gd name="connsiteX0" fmla="*/ 0 w 3267379"/>
              <a:gd name="connsiteY0" fmla="*/ 2362339 h 2362339"/>
              <a:gd name="connsiteX1" fmla="*/ 3267379 w 3267379"/>
              <a:gd name="connsiteY1" fmla="*/ 0 h 2362339"/>
              <a:gd name="connsiteX0" fmla="*/ 0 w 4420572"/>
              <a:gd name="connsiteY0" fmla="*/ 398903 h 3246192"/>
              <a:gd name="connsiteX1" fmla="*/ 4420572 w 4420572"/>
              <a:gd name="connsiteY1" fmla="*/ 3246191 h 3246192"/>
              <a:gd name="connsiteX0" fmla="*/ 0 w 451144"/>
              <a:gd name="connsiteY0" fmla="*/ 474853 h 2392278"/>
              <a:gd name="connsiteX1" fmla="*/ 448465 w 451144"/>
              <a:gd name="connsiteY1" fmla="*/ 2392277 h 2392278"/>
              <a:gd name="connsiteX0" fmla="*/ 464709 w 913174"/>
              <a:gd name="connsiteY0" fmla="*/ 0 h 1917427"/>
              <a:gd name="connsiteX1" fmla="*/ 913174 w 913174"/>
              <a:gd name="connsiteY1" fmla="*/ 1917424 h 1917427"/>
              <a:gd name="connsiteX0" fmla="*/ 716121 w 716121"/>
              <a:gd name="connsiteY0" fmla="*/ 0 h 1345204"/>
              <a:gd name="connsiteX1" fmla="*/ 599638 w 716121"/>
              <a:gd name="connsiteY1" fmla="*/ 1345200 h 1345204"/>
              <a:gd name="connsiteX0" fmla="*/ 593719 w 593719"/>
              <a:gd name="connsiteY0" fmla="*/ 0 h 1345203"/>
              <a:gd name="connsiteX1" fmla="*/ 477236 w 593719"/>
              <a:gd name="connsiteY1" fmla="*/ 1345200 h 1345203"/>
              <a:gd name="connsiteX0" fmla="*/ 393664 w 393664"/>
              <a:gd name="connsiteY0" fmla="*/ 0 h 1345200"/>
              <a:gd name="connsiteX1" fmla="*/ 277181 w 393664"/>
              <a:gd name="connsiteY1" fmla="*/ 1345200 h 1345200"/>
              <a:gd name="connsiteX0" fmla="*/ 143909 w 813694"/>
              <a:gd name="connsiteY0" fmla="*/ 0 h 1673037"/>
              <a:gd name="connsiteX1" fmla="*/ 813694 w 813694"/>
              <a:gd name="connsiteY1" fmla="*/ 1673037 h 1673037"/>
              <a:gd name="connsiteX0" fmla="*/ 69624 w 1846007"/>
              <a:gd name="connsiteY0" fmla="*/ 0 h 1714761"/>
              <a:gd name="connsiteX1" fmla="*/ 1846007 w 1846007"/>
              <a:gd name="connsiteY1" fmla="*/ 1714761 h 1714761"/>
              <a:gd name="connsiteX0" fmla="*/ 0 w 1776383"/>
              <a:gd name="connsiteY0" fmla="*/ 858 h 1715619"/>
              <a:gd name="connsiteX1" fmla="*/ 1776383 w 1776383"/>
              <a:gd name="connsiteY1" fmla="*/ 1715619 h 1715619"/>
              <a:gd name="connsiteX0" fmla="*/ 0 w 1776383"/>
              <a:gd name="connsiteY0" fmla="*/ 517 h 1715278"/>
              <a:gd name="connsiteX1" fmla="*/ 1776383 w 1776383"/>
              <a:gd name="connsiteY1" fmla="*/ 1715278 h 1715278"/>
              <a:gd name="connsiteX0" fmla="*/ 0 w 1776383"/>
              <a:gd name="connsiteY0" fmla="*/ 0 h 1714761"/>
              <a:gd name="connsiteX1" fmla="*/ 1776383 w 1776383"/>
              <a:gd name="connsiteY1" fmla="*/ 1714761 h 1714761"/>
              <a:gd name="connsiteX0" fmla="*/ 0 w 1741438"/>
              <a:gd name="connsiteY0" fmla="*/ 0 h 1673037"/>
              <a:gd name="connsiteX1" fmla="*/ 1741438 w 1741438"/>
              <a:gd name="connsiteY1" fmla="*/ 1673037 h 1673037"/>
              <a:gd name="connsiteX0" fmla="*/ 0 w 1887044"/>
              <a:gd name="connsiteY0" fmla="*/ 0 h 1786290"/>
              <a:gd name="connsiteX1" fmla="*/ 1887044 w 1887044"/>
              <a:gd name="connsiteY1" fmla="*/ 1786290 h 1786290"/>
              <a:gd name="connsiteX0" fmla="*/ 0 w 1887044"/>
              <a:gd name="connsiteY0" fmla="*/ 0 h 1786290"/>
              <a:gd name="connsiteX1" fmla="*/ 1887044 w 1887044"/>
              <a:gd name="connsiteY1" fmla="*/ 1786290 h 1786290"/>
              <a:gd name="connsiteX0" fmla="*/ 0 w 2917928"/>
              <a:gd name="connsiteY0" fmla="*/ 0 h 916031"/>
              <a:gd name="connsiteX1" fmla="*/ 2917928 w 2917928"/>
              <a:gd name="connsiteY1" fmla="*/ 916031 h 916031"/>
              <a:gd name="connsiteX0" fmla="*/ 0 w 2917928"/>
              <a:gd name="connsiteY0" fmla="*/ 0 h 1003615"/>
              <a:gd name="connsiteX1" fmla="*/ 2917928 w 2917928"/>
              <a:gd name="connsiteY1" fmla="*/ 916031 h 1003615"/>
              <a:gd name="connsiteX0" fmla="*/ 0 w 2952873"/>
              <a:gd name="connsiteY0" fmla="*/ 0 h 1122443"/>
              <a:gd name="connsiteX1" fmla="*/ 2952873 w 2952873"/>
              <a:gd name="connsiteY1" fmla="*/ 1041205 h 1122443"/>
              <a:gd name="connsiteX0" fmla="*/ 0 w 2952873"/>
              <a:gd name="connsiteY0" fmla="*/ 70178 h 1174871"/>
              <a:gd name="connsiteX1" fmla="*/ 2952873 w 2952873"/>
              <a:gd name="connsiteY1" fmla="*/ 1111383 h 1174871"/>
              <a:gd name="connsiteX0" fmla="*/ 0 w 2952873"/>
              <a:gd name="connsiteY0" fmla="*/ 65244 h 1216661"/>
              <a:gd name="connsiteX1" fmla="*/ 2952873 w 2952873"/>
              <a:gd name="connsiteY1" fmla="*/ 1106449 h 1216661"/>
              <a:gd name="connsiteX0" fmla="*/ 0 w 2795620"/>
              <a:gd name="connsiteY0" fmla="*/ 60098 h 1405822"/>
              <a:gd name="connsiteX1" fmla="*/ 2795620 w 2795620"/>
              <a:gd name="connsiteY1" fmla="*/ 1303966 h 1405822"/>
              <a:gd name="connsiteX0" fmla="*/ 0 w 2795620"/>
              <a:gd name="connsiteY0" fmla="*/ 174256 h 1506679"/>
              <a:gd name="connsiteX1" fmla="*/ 2795620 w 2795620"/>
              <a:gd name="connsiteY1" fmla="*/ 1418124 h 1506679"/>
              <a:gd name="connsiteX0" fmla="*/ 0 w 1852098"/>
              <a:gd name="connsiteY0" fmla="*/ 251739 h 631713"/>
              <a:gd name="connsiteX1" fmla="*/ 1852098 w 1852098"/>
              <a:gd name="connsiteY1" fmla="*/ 500175 h 631713"/>
              <a:gd name="connsiteX0" fmla="*/ 0 w 1852098"/>
              <a:gd name="connsiteY0" fmla="*/ 194977 h 834207"/>
              <a:gd name="connsiteX1" fmla="*/ 1852098 w 1852098"/>
              <a:gd name="connsiteY1" fmla="*/ 443413 h 834207"/>
              <a:gd name="connsiteX0" fmla="*/ 0 w 2125836"/>
              <a:gd name="connsiteY0" fmla="*/ 138439 h 1846355"/>
              <a:gd name="connsiteX1" fmla="*/ 2125836 w 2125836"/>
              <a:gd name="connsiteY1" fmla="*/ 1561126 h 1846355"/>
              <a:gd name="connsiteX0" fmla="*/ 0 w 2125836"/>
              <a:gd name="connsiteY0" fmla="*/ 388093 h 1810780"/>
              <a:gd name="connsiteX1" fmla="*/ 2125836 w 2125836"/>
              <a:gd name="connsiteY1" fmla="*/ 1810780 h 1810780"/>
              <a:gd name="connsiteX0" fmla="*/ 0 w 3121775"/>
              <a:gd name="connsiteY0" fmla="*/ 190945 h 3270697"/>
              <a:gd name="connsiteX1" fmla="*/ 3121775 w 3121775"/>
              <a:gd name="connsiteY1" fmla="*/ 3270697 h 3270697"/>
              <a:gd name="connsiteX0" fmla="*/ 0 w 3121775"/>
              <a:gd name="connsiteY0" fmla="*/ 38963 h 3118715"/>
              <a:gd name="connsiteX1" fmla="*/ 3121775 w 3121775"/>
              <a:gd name="connsiteY1" fmla="*/ 3118715 h 3118715"/>
              <a:gd name="connsiteX0" fmla="*/ 0 w 3168368"/>
              <a:gd name="connsiteY0" fmla="*/ 37151 h 3218233"/>
              <a:gd name="connsiteX1" fmla="*/ 3168368 w 3168368"/>
              <a:gd name="connsiteY1" fmla="*/ 3218234 h 3218233"/>
              <a:gd name="connsiteX0" fmla="*/ 0 w 3389688"/>
              <a:gd name="connsiteY0" fmla="*/ 60998 h 2377784"/>
              <a:gd name="connsiteX1" fmla="*/ 3389688 w 3389688"/>
              <a:gd name="connsiteY1" fmla="*/ 2377784 h 2377784"/>
              <a:gd name="connsiteX0" fmla="*/ 0 w 3360567"/>
              <a:gd name="connsiteY0" fmla="*/ 59963 h 2400592"/>
              <a:gd name="connsiteX1" fmla="*/ 3360567 w 3360567"/>
              <a:gd name="connsiteY1" fmla="*/ 2400592 h 2400592"/>
              <a:gd name="connsiteX0" fmla="*/ 0 w 3360567"/>
              <a:gd name="connsiteY0" fmla="*/ 44384 h 2385013"/>
              <a:gd name="connsiteX1" fmla="*/ 3360567 w 3360567"/>
              <a:gd name="connsiteY1" fmla="*/ 2385013 h 2385013"/>
              <a:gd name="connsiteX0" fmla="*/ 0 w 3360567"/>
              <a:gd name="connsiteY0" fmla="*/ 3093 h 2343722"/>
              <a:gd name="connsiteX1" fmla="*/ 3360567 w 3360567"/>
              <a:gd name="connsiteY1" fmla="*/ 2343722 h 2343722"/>
              <a:gd name="connsiteX0" fmla="*/ 0 w 1735614"/>
              <a:gd name="connsiteY0" fmla="*/ 36623 h 1030142"/>
              <a:gd name="connsiteX1" fmla="*/ 1735614 w 1735614"/>
              <a:gd name="connsiteY1" fmla="*/ 1030142 h 1030142"/>
              <a:gd name="connsiteX0" fmla="*/ 0 w 1735614"/>
              <a:gd name="connsiteY0" fmla="*/ 77298 h 1070817"/>
              <a:gd name="connsiteX1" fmla="*/ 1735614 w 1735614"/>
              <a:gd name="connsiteY1" fmla="*/ 1070817 h 1070817"/>
              <a:gd name="connsiteX0" fmla="*/ 0 w 1735614"/>
              <a:gd name="connsiteY0" fmla="*/ 18809 h 1012328"/>
              <a:gd name="connsiteX1" fmla="*/ 1735614 w 1735614"/>
              <a:gd name="connsiteY1" fmla="*/ 1012328 h 1012328"/>
              <a:gd name="connsiteX0" fmla="*/ 0 w 1825169"/>
              <a:gd name="connsiteY0" fmla="*/ 20719 h 908113"/>
              <a:gd name="connsiteX1" fmla="*/ 1825169 w 1825169"/>
              <a:gd name="connsiteY1" fmla="*/ 908113 h 908113"/>
              <a:gd name="connsiteX0" fmla="*/ 0 w 1825169"/>
              <a:gd name="connsiteY0" fmla="*/ 15114 h 936864"/>
              <a:gd name="connsiteX1" fmla="*/ 1825169 w 1825169"/>
              <a:gd name="connsiteY1" fmla="*/ 902508 h 936864"/>
              <a:gd name="connsiteX0" fmla="*/ 0 w 1825169"/>
              <a:gd name="connsiteY0" fmla="*/ 6468 h 929683"/>
              <a:gd name="connsiteX1" fmla="*/ 1825169 w 1825169"/>
              <a:gd name="connsiteY1" fmla="*/ 893862 h 929683"/>
              <a:gd name="connsiteX0" fmla="*/ 0 w 1881730"/>
              <a:gd name="connsiteY0" fmla="*/ 6612 h 901627"/>
              <a:gd name="connsiteX1" fmla="*/ 1881730 w 1881730"/>
              <a:gd name="connsiteY1" fmla="*/ 865062 h 901627"/>
              <a:gd name="connsiteX0" fmla="*/ 0 w 1821174"/>
              <a:gd name="connsiteY0" fmla="*/ 164139 h 164140"/>
              <a:gd name="connsiteX1" fmla="*/ 1821174 w 1821174"/>
              <a:gd name="connsiteY1" fmla="*/ 0 h 164140"/>
              <a:gd name="connsiteX0" fmla="*/ 0 w 1821174"/>
              <a:gd name="connsiteY0" fmla="*/ 164139 h 332094"/>
              <a:gd name="connsiteX1" fmla="*/ 1821174 w 1821174"/>
              <a:gd name="connsiteY1" fmla="*/ 0 h 332094"/>
              <a:gd name="connsiteX0" fmla="*/ 0 w 1821174"/>
              <a:gd name="connsiteY0" fmla="*/ 164139 h 387813"/>
              <a:gd name="connsiteX1" fmla="*/ 1821174 w 1821174"/>
              <a:gd name="connsiteY1" fmla="*/ 0 h 387813"/>
              <a:gd name="connsiteX0" fmla="*/ 0 w 1821174"/>
              <a:gd name="connsiteY0" fmla="*/ 164139 h 313418"/>
              <a:gd name="connsiteX1" fmla="*/ 1821174 w 1821174"/>
              <a:gd name="connsiteY1" fmla="*/ 0 h 313418"/>
              <a:gd name="connsiteX0" fmla="*/ 0 w 2281402"/>
              <a:gd name="connsiteY0" fmla="*/ 0 h 711746"/>
              <a:gd name="connsiteX1" fmla="*/ 2281402 w 2281402"/>
              <a:gd name="connsiteY1" fmla="*/ 560971 h 711746"/>
              <a:gd name="connsiteX0" fmla="*/ 0 w 2911188"/>
              <a:gd name="connsiteY0" fmla="*/ 1354064 h 1360383"/>
              <a:gd name="connsiteX1" fmla="*/ 2911188 w 2911188"/>
              <a:gd name="connsiteY1" fmla="*/ 0 h 1360383"/>
              <a:gd name="connsiteX0" fmla="*/ 0 w 2911188"/>
              <a:gd name="connsiteY0" fmla="*/ 1354064 h 1354064"/>
              <a:gd name="connsiteX1" fmla="*/ 2911188 w 2911188"/>
              <a:gd name="connsiteY1" fmla="*/ 0 h 1354064"/>
              <a:gd name="connsiteX0" fmla="*/ 0 w 2911188"/>
              <a:gd name="connsiteY0" fmla="*/ 1488383 h 1488383"/>
              <a:gd name="connsiteX1" fmla="*/ 2911188 w 2911188"/>
              <a:gd name="connsiteY1" fmla="*/ 134319 h 1488383"/>
              <a:gd name="connsiteX0" fmla="*/ 0 w 2911188"/>
              <a:gd name="connsiteY0" fmla="*/ 1395022 h 1395022"/>
              <a:gd name="connsiteX1" fmla="*/ 2911188 w 2911188"/>
              <a:gd name="connsiteY1" fmla="*/ 40958 h 1395022"/>
              <a:gd name="connsiteX0" fmla="*/ 0 w 2911188"/>
              <a:gd name="connsiteY0" fmla="*/ 1378967 h 1378967"/>
              <a:gd name="connsiteX1" fmla="*/ 2911188 w 2911188"/>
              <a:gd name="connsiteY1" fmla="*/ 24903 h 1378967"/>
              <a:gd name="connsiteX0" fmla="*/ 0 w 3141302"/>
              <a:gd name="connsiteY0" fmla="*/ 1033097 h 1033097"/>
              <a:gd name="connsiteX1" fmla="*/ 3141302 w 3141302"/>
              <a:gd name="connsiteY1" fmla="*/ 292587 h 1033097"/>
              <a:gd name="connsiteX0" fmla="*/ 0 w 1893843"/>
              <a:gd name="connsiteY0" fmla="*/ 1818878 h 1818879"/>
              <a:gd name="connsiteX1" fmla="*/ 1893843 w 1893843"/>
              <a:gd name="connsiteY1" fmla="*/ 0 h 1818879"/>
              <a:gd name="connsiteX0" fmla="*/ 0 w 1893843"/>
              <a:gd name="connsiteY0" fmla="*/ 1818878 h 1818878"/>
              <a:gd name="connsiteX1" fmla="*/ 1893843 w 1893843"/>
              <a:gd name="connsiteY1" fmla="*/ 0 h 1818878"/>
              <a:gd name="connsiteX0" fmla="*/ 0 w 1893843"/>
              <a:gd name="connsiteY0" fmla="*/ 1818878 h 1818878"/>
              <a:gd name="connsiteX1" fmla="*/ 1893843 w 1893843"/>
              <a:gd name="connsiteY1" fmla="*/ 0 h 1818878"/>
              <a:gd name="connsiteX0" fmla="*/ 0 w 1828168"/>
              <a:gd name="connsiteY0" fmla="*/ 1813708 h 1813708"/>
              <a:gd name="connsiteX1" fmla="*/ 1828168 w 1828168"/>
              <a:gd name="connsiteY1" fmla="*/ 0 h 1813708"/>
              <a:gd name="connsiteX0" fmla="*/ 0 w 1831890"/>
              <a:gd name="connsiteY0" fmla="*/ 1813708 h 1813708"/>
              <a:gd name="connsiteX1" fmla="*/ 1828168 w 1831890"/>
              <a:gd name="connsiteY1" fmla="*/ 0 h 1813708"/>
              <a:gd name="connsiteX0" fmla="*/ 0 w 1830318"/>
              <a:gd name="connsiteY0" fmla="*/ 1813708 h 1813708"/>
              <a:gd name="connsiteX1" fmla="*/ 1828168 w 1830318"/>
              <a:gd name="connsiteY1" fmla="*/ 0 h 1813708"/>
              <a:gd name="connsiteX0" fmla="*/ 0 w 1828168"/>
              <a:gd name="connsiteY0" fmla="*/ 1813708 h 1813708"/>
              <a:gd name="connsiteX1" fmla="*/ 1828168 w 1828168"/>
              <a:gd name="connsiteY1" fmla="*/ 0 h 1813708"/>
              <a:gd name="connsiteX0" fmla="*/ 0 w 98760"/>
              <a:gd name="connsiteY0" fmla="*/ 3190321 h 3190321"/>
              <a:gd name="connsiteX1" fmla="*/ 98760 w 98760"/>
              <a:gd name="connsiteY1" fmla="*/ 0 h 3190321"/>
              <a:gd name="connsiteX0" fmla="*/ 3330629 w 3331115"/>
              <a:gd name="connsiteY0" fmla="*/ 4193960 h 4193960"/>
              <a:gd name="connsiteX1" fmla="*/ 3702 w 3331115"/>
              <a:gd name="connsiteY1" fmla="*/ 0 h 4193960"/>
              <a:gd name="connsiteX0" fmla="*/ 3331208 w 3331208"/>
              <a:gd name="connsiteY0" fmla="*/ 4193960 h 4193960"/>
              <a:gd name="connsiteX1" fmla="*/ 4281 w 3331208"/>
              <a:gd name="connsiteY1" fmla="*/ 0 h 4193960"/>
              <a:gd name="connsiteX0" fmla="*/ 3326927 w 3326927"/>
              <a:gd name="connsiteY0" fmla="*/ 4202854 h 4202854"/>
              <a:gd name="connsiteX1" fmla="*/ 0 w 3326927"/>
              <a:gd name="connsiteY1" fmla="*/ 8894 h 4202854"/>
              <a:gd name="connsiteX0" fmla="*/ 3326927 w 3326927"/>
              <a:gd name="connsiteY0" fmla="*/ 4205959 h 4205959"/>
              <a:gd name="connsiteX1" fmla="*/ 0 w 3326927"/>
              <a:gd name="connsiteY1" fmla="*/ 11999 h 4205959"/>
              <a:gd name="connsiteX0" fmla="*/ 3161274 w 3161274"/>
              <a:gd name="connsiteY0" fmla="*/ 4334359 h 4334359"/>
              <a:gd name="connsiteX1" fmla="*/ 0 w 3161274"/>
              <a:gd name="connsiteY1" fmla="*/ 11553 h 4334359"/>
              <a:gd name="connsiteX0" fmla="*/ 4725031 w 4725031"/>
              <a:gd name="connsiteY0" fmla="*/ 4672397 h 4672397"/>
              <a:gd name="connsiteX1" fmla="*/ 0 w 4725031"/>
              <a:gd name="connsiteY1" fmla="*/ 10523 h 4672397"/>
              <a:gd name="connsiteX0" fmla="*/ 4725031 w 4725031"/>
              <a:gd name="connsiteY0" fmla="*/ 4661874 h 4661874"/>
              <a:gd name="connsiteX1" fmla="*/ 0 w 4725031"/>
              <a:gd name="connsiteY1" fmla="*/ 0 h 4661874"/>
              <a:gd name="connsiteX0" fmla="*/ 4758161 w 4758161"/>
              <a:gd name="connsiteY0" fmla="*/ 4621186 h 4621186"/>
              <a:gd name="connsiteX1" fmla="*/ 0 w 4758161"/>
              <a:gd name="connsiteY1" fmla="*/ 0 h 4621186"/>
              <a:gd name="connsiteX0" fmla="*/ 4731657 w 4731657"/>
              <a:gd name="connsiteY0" fmla="*/ 3820988 h 3820988"/>
              <a:gd name="connsiteX1" fmla="*/ 0 w 4731657"/>
              <a:gd name="connsiteY1" fmla="*/ 0 h 3820988"/>
              <a:gd name="connsiteX0" fmla="*/ 4731657 w 4731657"/>
              <a:gd name="connsiteY0" fmla="*/ 3820988 h 3820988"/>
              <a:gd name="connsiteX1" fmla="*/ 0 w 4731657"/>
              <a:gd name="connsiteY1" fmla="*/ 0 h 3820988"/>
              <a:gd name="connsiteX0" fmla="*/ 4685275 w 4685275"/>
              <a:gd name="connsiteY0" fmla="*/ 3759956 h 3759956"/>
              <a:gd name="connsiteX1" fmla="*/ 0 w 4685275"/>
              <a:gd name="connsiteY1" fmla="*/ 0 h 3759956"/>
              <a:gd name="connsiteX0" fmla="*/ 4764788 w 4764788"/>
              <a:gd name="connsiteY0" fmla="*/ 3895583 h 3895583"/>
              <a:gd name="connsiteX1" fmla="*/ 0 w 4764788"/>
              <a:gd name="connsiteY1" fmla="*/ 0 h 3895583"/>
              <a:gd name="connsiteX0" fmla="*/ 4764788 w 4764788"/>
              <a:gd name="connsiteY0" fmla="*/ 3895583 h 3895583"/>
              <a:gd name="connsiteX1" fmla="*/ 0 w 4764788"/>
              <a:gd name="connsiteY1" fmla="*/ 0 h 3895583"/>
              <a:gd name="connsiteX0" fmla="*/ 4566006 w 4566006"/>
              <a:gd name="connsiteY0" fmla="*/ 312372 h 1308444"/>
              <a:gd name="connsiteX1" fmla="*/ 0 w 4566006"/>
              <a:gd name="connsiteY1" fmla="*/ 1285794 h 1308444"/>
              <a:gd name="connsiteX0" fmla="*/ 4566006 w 4566006"/>
              <a:gd name="connsiteY0" fmla="*/ 127986 h 1129758"/>
              <a:gd name="connsiteX1" fmla="*/ 0 w 4566006"/>
              <a:gd name="connsiteY1" fmla="*/ 1101408 h 1129758"/>
              <a:gd name="connsiteX0" fmla="*/ 4566006 w 4566006"/>
              <a:gd name="connsiteY0" fmla="*/ 114911 h 1179223"/>
              <a:gd name="connsiteX1" fmla="*/ 0 w 4566006"/>
              <a:gd name="connsiteY1" fmla="*/ 1088333 h 1179223"/>
              <a:gd name="connsiteX0" fmla="*/ 4566006 w 4566006"/>
              <a:gd name="connsiteY0" fmla="*/ 160813 h 1220135"/>
              <a:gd name="connsiteX1" fmla="*/ 0 w 4566006"/>
              <a:gd name="connsiteY1" fmla="*/ 1134235 h 1220135"/>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836978 w 4836978"/>
              <a:gd name="connsiteY0" fmla="*/ 1604251 h 1604251"/>
              <a:gd name="connsiteX1" fmla="*/ 0 w 4836978"/>
              <a:gd name="connsiteY1" fmla="*/ 0 h 1604251"/>
              <a:gd name="connsiteX0" fmla="*/ 4836978 w 4836978"/>
              <a:gd name="connsiteY0" fmla="*/ 1604251 h 1604251"/>
              <a:gd name="connsiteX1" fmla="*/ 0 w 4836978"/>
              <a:gd name="connsiteY1" fmla="*/ 0 h 1604251"/>
              <a:gd name="connsiteX0" fmla="*/ 4855451 w 4855451"/>
              <a:gd name="connsiteY0" fmla="*/ 1434102 h 1434102"/>
              <a:gd name="connsiteX1" fmla="*/ 0 w 4855451"/>
              <a:gd name="connsiteY1" fmla="*/ 0 h 1434102"/>
              <a:gd name="connsiteX0" fmla="*/ 4869306 w 4869306"/>
              <a:gd name="connsiteY0" fmla="*/ 1462460 h 1462460"/>
              <a:gd name="connsiteX1" fmla="*/ 0 w 4869306"/>
              <a:gd name="connsiteY1" fmla="*/ 0 h 1462460"/>
              <a:gd name="connsiteX0" fmla="*/ 4998615 w 4998615"/>
              <a:gd name="connsiteY0" fmla="*/ 1358479 h 1358479"/>
              <a:gd name="connsiteX1" fmla="*/ 0 w 4998615"/>
              <a:gd name="connsiteY1" fmla="*/ 0 h 1358479"/>
              <a:gd name="connsiteX0" fmla="*/ 4998615 w 4998615"/>
              <a:gd name="connsiteY0" fmla="*/ 1358479 h 1358479"/>
              <a:gd name="connsiteX1" fmla="*/ 0 w 4998615"/>
              <a:gd name="connsiteY1" fmla="*/ 0 h 1358479"/>
              <a:gd name="connsiteX0" fmla="*/ 5025120 w 5025120"/>
              <a:gd name="connsiteY0" fmla="*/ 1399166 h 1399166"/>
              <a:gd name="connsiteX1" fmla="*/ 0 w 5025120"/>
              <a:gd name="connsiteY1" fmla="*/ 0 h 1399166"/>
              <a:gd name="connsiteX0" fmla="*/ 5047207 w 5047207"/>
              <a:gd name="connsiteY0" fmla="*/ 1408208 h 1408208"/>
              <a:gd name="connsiteX1" fmla="*/ 0 w 5047207"/>
              <a:gd name="connsiteY1" fmla="*/ 0 h 1408208"/>
              <a:gd name="connsiteX0" fmla="*/ 5047207 w 5047207"/>
              <a:gd name="connsiteY0" fmla="*/ 1408208 h 1408208"/>
              <a:gd name="connsiteX1" fmla="*/ 0 w 5047207"/>
              <a:gd name="connsiteY1" fmla="*/ 0 h 1408208"/>
              <a:gd name="connsiteX0" fmla="*/ 5038373 w 5038373"/>
              <a:gd name="connsiteY0" fmla="*/ 1444375 h 1444375"/>
              <a:gd name="connsiteX1" fmla="*/ 0 w 5038373"/>
              <a:gd name="connsiteY1" fmla="*/ 0 h 1444375"/>
              <a:gd name="connsiteX0" fmla="*/ 4889083 w 4889083"/>
              <a:gd name="connsiteY0" fmla="*/ 1200870 h 1200870"/>
              <a:gd name="connsiteX1" fmla="*/ 0 w 4889083"/>
              <a:gd name="connsiteY1" fmla="*/ 0 h 1200870"/>
              <a:gd name="connsiteX0" fmla="*/ 1077527 w 1077527"/>
              <a:gd name="connsiteY0" fmla="*/ 189162 h 493850"/>
              <a:gd name="connsiteX1" fmla="*/ 0 w 1077527"/>
              <a:gd name="connsiteY1" fmla="*/ 158073 h 493850"/>
              <a:gd name="connsiteX0" fmla="*/ 1077527 w 1077527"/>
              <a:gd name="connsiteY0" fmla="*/ 396715 h 396715"/>
              <a:gd name="connsiteX1" fmla="*/ 0 w 1077527"/>
              <a:gd name="connsiteY1" fmla="*/ 365626 h 396715"/>
              <a:gd name="connsiteX0" fmla="*/ 1077527 w 1077527"/>
              <a:gd name="connsiteY0" fmla="*/ 383246 h 383246"/>
              <a:gd name="connsiteX1" fmla="*/ 0 w 1077527"/>
              <a:gd name="connsiteY1" fmla="*/ 352157 h 383246"/>
              <a:gd name="connsiteX0" fmla="*/ 1077527 w 1077527"/>
              <a:gd name="connsiteY0" fmla="*/ 280147 h 280147"/>
              <a:gd name="connsiteX1" fmla="*/ 0 w 1077527"/>
              <a:gd name="connsiteY1" fmla="*/ 249058 h 280147"/>
              <a:gd name="connsiteX0" fmla="*/ 1077527 w 1077527"/>
              <a:gd name="connsiteY0" fmla="*/ 250051 h 250051"/>
              <a:gd name="connsiteX1" fmla="*/ 0 w 1077527"/>
              <a:gd name="connsiteY1" fmla="*/ 218962 h 250051"/>
              <a:gd name="connsiteX0" fmla="*/ 1077527 w 1077527"/>
              <a:gd name="connsiteY0" fmla="*/ 213586 h 287607"/>
              <a:gd name="connsiteX1" fmla="*/ 0 w 1077527"/>
              <a:gd name="connsiteY1" fmla="*/ 287607 h 287607"/>
              <a:gd name="connsiteX0" fmla="*/ 1067587 w 1067587"/>
              <a:gd name="connsiteY0" fmla="*/ 240938 h 240938"/>
              <a:gd name="connsiteX1" fmla="*/ 0 w 1067587"/>
              <a:gd name="connsiteY1" fmla="*/ 233583 h 240938"/>
              <a:gd name="connsiteX0" fmla="*/ 1067587 w 1067587"/>
              <a:gd name="connsiteY0" fmla="*/ 260056 h 260056"/>
              <a:gd name="connsiteX1" fmla="*/ 0 w 1067587"/>
              <a:gd name="connsiteY1" fmla="*/ 252701 h 260056"/>
            </a:gdLst>
            <a:ahLst/>
            <a:cxnLst>
              <a:cxn ang="0">
                <a:pos x="connsiteX0" y="connsiteY0"/>
              </a:cxn>
              <a:cxn ang="0">
                <a:pos x="connsiteX1" y="connsiteY1"/>
              </a:cxn>
            </a:cxnLst>
            <a:rect l="l" t="t" r="r" b="b"/>
            <a:pathLst>
              <a:path w="1067587" h="260056">
                <a:moveTo>
                  <a:pt x="1067587" y="260056"/>
                </a:moveTo>
                <a:cubicBezTo>
                  <a:pt x="509002" y="-169347"/>
                  <a:pt x="325299" y="8933"/>
                  <a:pt x="0" y="252701"/>
                </a:cubicBezTo>
              </a:path>
            </a:pathLst>
          </a:custGeom>
          <a:noFill/>
          <a:ln w="41275" cap="rnd">
            <a:solidFill>
              <a:srgbClr val="D7191C"/>
            </a:solidFill>
            <a:round/>
            <a:headEnd type="triangle" w="lg" len="lg"/>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6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150" name="line 18a">
            <a:extLst>
              <a:ext uri="{FF2B5EF4-FFF2-40B4-BE49-F238E27FC236}">
                <a16:creationId xmlns:a16="http://schemas.microsoft.com/office/drawing/2014/main" id="{CE5EA8A4-89BC-6B52-31F4-4755B8233A85}"/>
              </a:ext>
            </a:extLst>
          </p:cNvPr>
          <p:cNvSpPr>
            <a:spLocks/>
          </p:cNvSpPr>
          <p:nvPr/>
        </p:nvSpPr>
        <p:spPr>
          <a:xfrm flipH="1">
            <a:off x="19328527" y="4640692"/>
            <a:ext cx="380601" cy="1233735"/>
          </a:xfrm>
          <a:custGeom>
            <a:avLst/>
            <a:gdLst>
              <a:gd name="connsiteX0" fmla="*/ 0 w 4420571"/>
              <a:gd name="connsiteY0" fmla="*/ 0 h 664284"/>
              <a:gd name="connsiteX1" fmla="*/ 1304622 w 4420571"/>
              <a:gd name="connsiteY1" fmla="*/ 663959 h 664284"/>
              <a:gd name="connsiteX2" fmla="*/ 4420571 w 4420571"/>
              <a:gd name="connsiteY2" fmla="*/ 81539 h 664284"/>
              <a:gd name="connsiteX0" fmla="*/ 0 w 4659364"/>
              <a:gd name="connsiteY0" fmla="*/ 2541158 h 3205161"/>
              <a:gd name="connsiteX1" fmla="*/ 1304622 w 4659364"/>
              <a:gd name="connsiteY1" fmla="*/ 3205117 h 3205161"/>
              <a:gd name="connsiteX2" fmla="*/ 4659364 w 4659364"/>
              <a:gd name="connsiteY2" fmla="*/ 0 h 3205161"/>
              <a:gd name="connsiteX0" fmla="*/ 0 w 4659364"/>
              <a:gd name="connsiteY0" fmla="*/ 2541158 h 3205165"/>
              <a:gd name="connsiteX1" fmla="*/ 1304622 w 4659364"/>
              <a:gd name="connsiteY1" fmla="*/ 3205117 h 3205165"/>
              <a:gd name="connsiteX2" fmla="*/ 4659364 w 4659364"/>
              <a:gd name="connsiteY2" fmla="*/ 0 h 3205165"/>
              <a:gd name="connsiteX0" fmla="*/ 0 w 4583649"/>
              <a:gd name="connsiteY0" fmla="*/ 2958406 h 3207395"/>
              <a:gd name="connsiteX1" fmla="*/ 1228907 w 4583649"/>
              <a:gd name="connsiteY1" fmla="*/ 3205117 h 3207395"/>
              <a:gd name="connsiteX2" fmla="*/ 4583649 w 4583649"/>
              <a:gd name="connsiteY2" fmla="*/ 0 h 3207395"/>
              <a:gd name="connsiteX0" fmla="*/ 0 w 4583649"/>
              <a:gd name="connsiteY0" fmla="*/ 2958406 h 3093400"/>
              <a:gd name="connsiteX1" fmla="*/ 1193962 w 4583649"/>
              <a:gd name="connsiteY1" fmla="*/ 2930926 h 3093400"/>
              <a:gd name="connsiteX2" fmla="*/ 4583649 w 4583649"/>
              <a:gd name="connsiteY2" fmla="*/ 0 h 3093400"/>
              <a:gd name="connsiteX0" fmla="*/ 0 w 4583649"/>
              <a:gd name="connsiteY0" fmla="*/ 2958406 h 3130054"/>
              <a:gd name="connsiteX1" fmla="*/ 1193962 w 4583649"/>
              <a:gd name="connsiteY1" fmla="*/ 2930926 h 3130054"/>
              <a:gd name="connsiteX2" fmla="*/ 4583649 w 4583649"/>
              <a:gd name="connsiteY2" fmla="*/ 0 h 3130054"/>
              <a:gd name="connsiteX0" fmla="*/ 0 w 4583649"/>
              <a:gd name="connsiteY0" fmla="*/ 2958406 h 3126793"/>
              <a:gd name="connsiteX1" fmla="*/ 1193962 w 4583649"/>
              <a:gd name="connsiteY1" fmla="*/ 2930926 h 3126793"/>
              <a:gd name="connsiteX2" fmla="*/ 4583649 w 4583649"/>
              <a:gd name="connsiteY2" fmla="*/ 0 h 3126793"/>
              <a:gd name="connsiteX0" fmla="*/ 0 w 4583649"/>
              <a:gd name="connsiteY0" fmla="*/ 2958406 h 2958406"/>
              <a:gd name="connsiteX1" fmla="*/ 4583649 w 4583649"/>
              <a:gd name="connsiteY1" fmla="*/ 0 h 2958406"/>
              <a:gd name="connsiteX0" fmla="*/ 0 w 4583649"/>
              <a:gd name="connsiteY0" fmla="*/ 2958406 h 3091949"/>
              <a:gd name="connsiteX1" fmla="*/ 4583649 w 4583649"/>
              <a:gd name="connsiteY1" fmla="*/ 0 h 3091949"/>
              <a:gd name="connsiteX0" fmla="*/ 0 w 4583649"/>
              <a:gd name="connsiteY0" fmla="*/ 2958406 h 3064215"/>
              <a:gd name="connsiteX1" fmla="*/ 4583649 w 4583649"/>
              <a:gd name="connsiteY1" fmla="*/ 0 h 3064215"/>
              <a:gd name="connsiteX0" fmla="*/ 0 w 4583649"/>
              <a:gd name="connsiteY0" fmla="*/ 2958406 h 3110087"/>
              <a:gd name="connsiteX1" fmla="*/ 4583649 w 4583649"/>
              <a:gd name="connsiteY1" fmla="*/ 0 h 3110087"/>
              <a:gd name="connsiteX0" fmla="*/ 0 w 4478814"/>
              <a:gd name="connsiteY0" fmla="*/ 3041856 h 3190765"/>
              <a:gd name="connsiteX1" fmla="*/ 4478814 w 4478814"/>
              <a:gd name="connsiteY1" fmla="*/ 0 h 3190765"/>
              <a:gd name="connsiteX0" fmla="*/ 0 w 4478814"/>
              <a:gd name="connsiteY0" fmla="*/ 3041856 h 3041856"/>
              <a:gd name="connsiteX1" fmla="*/ 4478814 w 4478814"/>
              <a:gd name="connsiteY1" fmla="*/ 0 h 3041856"/>
              <a:gd name="connsiteX0" fmla="*/ 0 w 3383864"/>
              <a:gd name="connsiteY0" fmla="*/ 2368300 h 2368300"/>
              <a:gd name="connsiteX1" fmla="*/ 3383864 w 3383864"/>
              <a:gd name="connsiteY1" fmla="*/ 0 h 2368300"/>
              <a:gd name="connsiteX0" fmla="*/ 0 w 3383864"/>
              <a:gd name="connsiteY0" fmla="*/ 2371532 h 2371532"/>
              <a:gd name="connsiteX1" fmla="*/ 3383864 w 3383864"/>
              <a:gd name="connsiteY1" fmla="*/ 3232 h 2371532"/>
              <a:gd name="connsiteX0" fmla="*/ 0 w 3383864"/>
              <a:gd name="connsiteY0" fmla="*/ 2370453 h 2370453"/>
              <a:gd name="connsiteX1" fmla="*/ 3383864 w 3383864"/>
              <a:gd name="connsiteY1" fmla="*/ 2153 h 2370453"/>
              <a:gd name="connsiteX0" fmla="*/ 0 w 3267379"/>
              <a:gd name="connsiteY0" fmla="*/ 2364510 h 2364510"/>
              <a:gd name="connsiteX1" fmla="*/ 3267379 w 3267379"/>
              <a:gd name="connsiteY1" fmla="*/ 2171 h 2364510"/>
              <a:gd name="connsiteX0" fmla="*/ 0 w 3267379"/>
              <a:gd name="connsiteY0" fmla="*/ 2362339 h 2362339"/>
              <a:gd name="connsiteX1" fmla="*/ 3267379 w 3267379"/>
              <a:gd name="connsiteY1" fmla="*/ 0 h 2362339"/>
              <a:gd name="connsiteX0" fmla="*/ 0 w 4420572"/>
              <a:gd name="connsiteY0" fmla="*/ 398903 h 3246192"/>
              <a:gd name="connsiteX1" fmla="*/ 4420572 w 4420572"/>
              <a:gd name="connsiteY1" fmla="*/ 3246191 h 3246192"/>
              <a:gd name="connsiteX0" fmla="*/ 0 w 451144"/>
              <a:gd name="connsiteY0" fmla="*/ 474853 h 2392278"/>
              <a:gd name="connsiteX1" fmla="*/ 448465 w 451144"/>
              <a:gd name="connsiteY1" fmla="*/ 2392277 h 2392278"/>
              <a:gd name="connsiteX0" fmla="*/ 464709 w 913174"/>
              <a:gd name="connsiteY0" fmla="*/ 0 h 1917427"/>
              <a:gd name="connsiteX1" fmla="*/ 913174 w 913174"/>
              <a:gd name="connsiteY1" fmla="*/ 1917424 h 1917427"/>
              <a:gd name="connsiteX0" fmla="*/ 716121 w 716121"/>
              <a:gd name="connsiteY0" fmla="*/ 0 h 1345204"/>
              <a:gd name="connsiteX1" fmla="*/ 599638 w 716121"/>
              <a:gd name="connsiteY1" fmla="*/ 1345200 h 1345204"/>
              <a:gd name="connsiteX0" fmla="*/ 593719 w 593719"/>
              <a:gd name="connsiteY0" fmla="*/ 0 h 1345203"/>
              <a:gd name="connsiteX1" fmla="*/ 477236 w 593719"/>
              <a:gd name="connsiteY1" fmla="*/ 1345200 h 1345203"/>
              <a:gd name="connsiteX0" fmla="*/ 393664 w 393664"/>
              <a:gd name="connsiteY0" fmla="*/ 0 h 1345200"/>
              <a:gd name="connsiteX1" fmla="*/ 277181 w 393664"/>
              <a:gd name="connsiteY1" fmla="*/ 1345200 h 1345200"/>
              <a:gd name="connsiteX0" fmla="*/ 143909 w 813694"/>
              <a:gd name="connsiteY0" fmla="*/ 0 h 1673037"/>
              <a:gd name="connsiteX1" fmla="*/ 813694 w 813694"/>
              <a:gd name="connsiteY1" fmla="*/ 1673037 h 1673037"/>
              <a:gd name="connsiteX0" fmla="*/ 69624 w 1846007"/>
              <a:gd name="connsiteY0" fmla="*/ 0 h 1714761"/>
              <a:gd name="connsiteX1" fmla="*/ 1846007 w 1846007"/>
              <a:gd name="connsiteY1" fmla="*/ 1714761 h 1714761"/>
              <a:gd name="connsiteX0" fmla="*/ 0 w 1776383"/>
              <a:gd name="connsiteY0" fmla="*/ 858 h 1715619"/>
              <a:gd name="connsiteX1" fmla="*/ 1776383 w 1776383"/>
              <a:gd name="connsiteY1" fmla="*/ 1715619 h 1715619"/>
              <a:gd name="connsiteX0" fmla="*/ 0 w 1776383"/>
              <a:gd name="connsiteY0" fmla="*/ 517 h 1715278"/>
              <a:gd name="connsiteX1" fmla="*/ 1776383 w 1776383"/>
              <a:gd name="connsiteY1" fmla="*/ 1715278 h 1715278"/>
              <a:gd name="connsiteX0" fmla="*/ 0 w 1776383"/>
              <a:gd name="connsiteY0" fmla="*/ 0 h 1714761"/>
              <a:gd name="connsiteX1" fmla="*/ 1776383 w 1776383"/>
              <a:gd name="connsiteY1" fmla="*/ 1714761 h 1714761"/>
              <a:gd name="connsiteX0" fmla="*/ 0 w 1741438"/>
              <a:gd name="connsiteY0" fmla="*/ 0 h 1673037"/>
              <a:gd name="connsiteX1" fmla="*/ 1741438 w 1741438"/>
              <a:gd name="connsiteY1" fmla="*/ 1673037 h 1673037"/>
              <a:gd name="connsiteX0" fmla="*/ 0 w 1887044"/>
              <a:gd name="connsiteY0" fmla="*/ 0 h 1786290"/>
              <a:gd name="connsiteX1" fmla="*/ 1887044 w 1887044"/>
              <a:gd name="connsiteY1" fmla="*/ 1786290 h 1786290"/>
              <a:gd name="connsiteX0" fmla="*/ 0 w 1887044"/>
              <a:gd name="connsiteY0" fmla="*/ 0 h 1786290"/>
              <a:gd name="connsiteX1" fmla="*/ 1887044 w 1887044"/>
              <a:gd name="connsiteY1" fmla="*/ 1786290 h 1786290"/>
              <a:gd name="connsiteX0" fmla="*/ 0 w 2917928"/>
              <a:gd name="connsiteY0" fmla="*/ 0 h 916031"/>
              <a:gd name="connsiteX1" fmla="*/ 2917928 w 2917928"/>
              <a:gd name="connsiteY1" fmla="*/ 916031 h 916031"/>
              <a:gd name="connsiteX0" fmla="*/ 0 w 2917928"/>
              <a:gd name="connsiteY0" fmla="*/ 0 h 1003615"/>
              <a:gd name="connsiteX1" fmla="*/ 2917928 w 2917928"/>
              <a:gd name="connsiteY1" fmla="*/ 916031 h 1003615"/>
              <a:gd name="connsiteX0" fmla="*/ 0 w 2952873"/>
              <a:gd name="connsiteY0" fmla="*/ 0 h 1122443"/>
              <a:gd name="connsiteX1" fmla="*/ 2952873 w 2952873"/>
              <a:gd name="connsiteY1" fmla="*/ 1041205 h 1122443"/>
              <a:gd name="connsiteX0" fmla="*/ 0 w 2952873"/>
              <a:gd name="connsiteY0" fmla="*/ 70178 h 1174871"/>
              <a:gd name="connsiteX1" fmla="*/ 2952873 w 2952873"/>
              <a:gd name="connsiteY1" fmla="*/ 1111383 h 1174871"/>
              <a:gd name="connsiteX0" fmla="*/ 0 w 2952873"/>
              <a:gd name="connsiteY0" fmla="*/ 65244 h 1216661"/>
              <a:gd name="connsiteX1" fmla="*/ 2952873 w 2952873"/>
              <a:gd name="connsiteY1" fmla="*/ 1106449 h 1216661"/>
              <a:gd name="connsiteX0" fmla="*/ 0 w 2795620"/>
              <a:gd name="connsiteY0" fmla="*/ 60098 h 1405822"/>
              <a:gd name="connsiteX1" fmla="*/ 2795620 w 2795620"/>
              <a:gd name="connsiteY1" fmla="*/ 1303966 h 1405822"/>
              <a:gd name="connsiteX0" fmla="*/ 0 w 2795620"/>
              <a:gd name="connsiteY0" fmla="*/ 174256 h 1506679"/>
              <a:gd name="connsiteX1" fmla="*/ 2795620 w 2795620"/>
              <a:gd name="connsiteY1" fmla="*/ 1418124 h 1506679"/>
              <a:gd name="connsiteX0" fmla="*/ 0 w 1852098"/>
              <a:gd name="connsiteY0" fmla="*/ 251739 h 631713"/>
              <a:gd name="connsiteX1" fmla="*/ 1852098 w 1852098"/>
              <a:gd name="connsiteY1" fmla="*/ 500175 h 631713"/>
              <a:gd name="connsiteX0" fmla="*/ 0 w 1852098"/>
              <a:gd name="connsiteY0" fmla="*/ 194977 h 834207"/>
              <a:gd name="connsiteX1" fmla="*/ 1852098 w 1852098"/>
              <a:gd name="connsiteY1" fmla="*/ 443413 h 834207"/>
              <a:gd name="connsiteX0" fmla="*/ 0 w 2125836"/>
              <a:gd name="connsiteY0" fmla="*/ 138439 h 1846355"/>
              <a:gd name="connsiteX1" fmla="*/ 2125836 w 2125836"/>
              <a:gd name="connsiteY1" fmla="*/ 1561126 h 1846355"/>
              <a:gd name="connsiteX0" fmla="*/ 0 w 2125836"/>
              <a:gd name="connsiteY0" fmla="*/ 388093 h 1810780"/>
              <a:gd name="connsiteX1" fmla="*/ 2125836 w 2125836"/>
              <a:gd name="connsiteY1" fmla="*/ 1810780 h 1810780"/>
              <a:gd name="connsiteX0" fmla="*/ 0 w 3121775"/>
              <a:gd name="connsiteY0" fmla="*/ 190945 h 3270697"/>
              <a:gd name="connsiteX1" fmla="*/ 3121775 w 3121775"/>
              <a:gd name="connsiteY1" fmla="*/ 3270697 h 3270697"/>
              <a:gd name="connsiteX0" fmla="*/ 0 w 3121775"/>
              <a:gd name="connsiteY0" fmla="*/ 38963 h 3118715"/>
              <a:gd name="connsiteX1" fmla="*/ 3121775 w 3121775"/>
              <a:gd name="connsiteY1" fmla="*/ 3118715 h 3118715"/>
              <a:gd name="connsiteX0" fmla="*/ 0 w 3168368"/>
              <a:gd name="connsiteY0" fmla="*/ 37151 h 3218233"/>
              <a:gd name="connsiteX1" fmla="*/ 3168368 w 3168368"/>
              <a:gd name="connsiteY1" fmla="*/ 3218234 h 3218233"/>
              <a:gd name="connsiteX0" fmla="*/ 0 w 3389688"/>
              <a:gd name="connsiteY0" fmla="*/ 60998 h 2377784"/>
              <a:gd name="connsiteX1" fmla="*/ 3389688 w 3389688"/>
              <a:gd name="connsiteY1" fmla="*/ 2377784 h 2377784"/>
              <a:gd name="connsiteX0" fmla="*/ 0 w 3360567"/>
              <a:gd name="connsiteY0" fmla="*/ 59963 h 2400592"/>
              <a:gd name="connsiteX1" fmla="*/ 3360567 w 3360567"/>
              <a:gd name="connsiteY1" fmla="*/ 2400592 h 2400592"/>
              <a:gd name="connsiteX0" fmla="*/ 0 w 3360567"/>
              <a:gd name="connsiteY0" fmla="*/ 44384 h 2385013"/>
              <a:gd name="connsiteX1" fmla="*/ 3360567 w 3360567"/>
              <a:gd name="connsiteY1" fmla="*/ 2385013 h 2385013"/>
              <a:gd name="connsiteX0" fmla="*/ 0 w 3360567"/>
              <a:gd name="connsiteY0" fmla="*/ 3093 h 2343722"/>
              <a:gd name="connsiteX1" fmla="*/ 3360567 w 3360567"/>
              <a:gd name="connsiteY1" fmla="*/ 2343722 h 2343722"/>
              <a:gd name="connsiteX0" fmla="*/ 0 w 1735614"/>
              <a:gd name="connsiteY0" fmla="*/ 36623 h 1030142"/>
              <a:gd name="connsiteX1" fmla="*/ 1735614 w 1735614"/>
              <a:gd name="connsiteY1" fmla="*/ 1030142 h 1030142"/>
              <a:gd name="connsiteX0" fmla="*/ 0 w 1735614"/>
              <a:gd name="connsiteY0" fmla="*/ 77298 h 1070817"/>
              <a:gd name="connsiteX1" fmla="*/ 1735614 w 1735614"/>
              <a:gd name="connsiteY1" fmla="*/ 1070817 h 1070817"/>
              <a:gd name="connsiteX0" fmla="*/ 0 w 1735614"/>
              <a:gd name="connsiteY0" fmla="*/ 18809 h 1012328"/>
              <a:gd name="connsiteX1" fmla="*/ 1735614 w 1735614"/>
              <a:gd name="connsiteY1" fmla="*/ 1012328 h 1012328"/>
              <a:gd name="connsiteX0" fmla="*/ 0 w 1825169"/>
              <a:gd name="connsiteY0" fmla="*/ 20719 h 908113"/>
              <a:gd name="connsiteX1" fmla="*/ 1825169 w 1825169"/>
              <a:gd name="connsiteY1" fmla="*/ 908113 h 908113"/>
              <a:gd name="connsiteX0" fmla="*/ 0 w 1825169"/>
              <a:gd name="connsiteY0" fmla="*/ 15114 h 936864"/>
              <a:gd name="connsiteX1" fmla="*/ 1825169 w 1825169"/>
              <a:gd name="connsiteY1" fmla="*/ 902508 h 936864"/>
              <a:gd name="connsiteX0" fmla="*/ 0 w 1825169"/>
              <a:gd name="connsiteY0" fmla="*/ 6468 h 929683"/>
              <a:gd name="connsiteX1" fmla="*/ 1825169 w 1825169"/>
              <a:gd name="connsiteY1" fmla="*/ 893862 h 929683"/>
              <a:gd name="connsiteX0" fmla="*/ 0 w 1881730"/>
              <a:gd name="connsiteY0" fmla="*/ 6612 h 901627"/>
              <a:gd name="connsiteX1" fmla="*/ 1881730 w 1881730"/>
              <a:gd name="connsiteY1" fmla="*/ 865062 h 901627"/>
              <a:gd name="connsiteX0" fmla="*/ 0 w 1821174"/>
              <a:gd name="connsiteY0" fmla="*/ 164139 h 164140"/>
              <a:gd name="connsiteX1" fmla="*/ 1821174 w 1821174"/>
              <a:gd name="connsiteY1" fmla="*/ 0 h 164140"/>
              <a:gd name="connsiteX0" fmla="*/ 0 w 1821174"/>
              <a:gd name="connsiteY0" fmla="*/ 164139 h 332094"/>
              <a:gd name="connsiteX1" fmla="*/ 1821174 w 1821174"/>
              <a:gd name="connsiteY1" fmla="*/ 0 h 332094"/>
              <a:gd name="connsiteX0" fmla="*/ 0 w 1821174"/>
              <a:gd name="connsiteY0" fmla="*/ 164139 h 387813"/>
              <a:gd name="connsiteX1" fmla="*/ 1821174 w 1821174"/>
              <a:gd name="connsiteY1" fmla="*/ 0 h 387813"/>
              <a:gd name="connsiteX0" fmla="*/ 0 w 1821174"/>
              <a:gd name="connsiteY0" fmla="*/ 164139 h 313418"/>
              <a:gd name="connsiteX1" fmla="*/ 1821174 w 1821174"/>
              <a:gd name="connsiteY1" fmla="*/ 0 h 313418"/>
              <a:gd name="connsiteX0" fmla="*/ 0 w 2281402"/>
              <a:gd name="connsiteY0" fmla="*/ 0 h 711746"/>
              <a:gd name="connsiteX1" fmla="*/ 2281402 w 2281402"/>
              <a:gd name="connsiteY1" fmla="*/ 560971 h 711746"/>
              <a:gd name="connsiteX0" fmla="*/ 0 w 2911188"/>
              <a:gd name="connsiteY0" fmla="*/ 1354064 h 1360383"/>
              <a:gd name="connsiteX1" fmla="*/ 2911188 w 2911188"/>
              <a:gd name="connsiteY1" fmla="*/ 0 h 1360383"/>
              <a:gd name="connsiteX0" fmla="*/ 0 w 2911188"/>
              <a:gd name="connsiteY0" fmla="*/ 1354064 h 1354064"/>
              <a:gd name="connsiteX1" fmla="*/ 2911188 w 2911188"/>
              <a:gd name="connsiteY1" fmla="*/ 0 h 1354064"/>
              <a:gd name="connsiteX0" fmla="*/ 0 w 2911188"/>
              <a:gd name="connsiteY0" fmla="*/ 1488383 h 1488383"/>
              <a:gd name="connsiteX1" fmla="*/ 2911188 w 2911188"/>
              <a:gd name="connsiteY1" fmla="*/ 134319 h 1488383"/>
              <a:gd name="connsiteX0" fmla="*/ 0 w 2911188"/>
              <a:gd name="connsiteY0" fmla="*/ 1395022 h 1395022"/>
              <a:gd name="connsiteX1" fmla="*/ 2911188 w 2911188"/>
              <a:gd name="connsiteY1" fmla="*/ 40958 h 1395022"/>
              <a:gd name="connsiteX0" fmla="*/ 0 w 2911188"/>
              <a:gd name="connsiteY0" fmla="*/ 1378967 h 1378967"/>
              <a:gd name="connsiteX1" fmla="*/ 2911188 w 2911188"/>
              <a:gd name="connsiteY1" fmla="*/ 24903 h 1378967"/>
              <a:gd name="connsiteX0" fmla="*/ 0 w 3141302"/>
              <a:gd name="connsiteY0" fmla="*/ 1033097 h 1033097"/>
              <a:gd name="connsiteX1" fmla="*/ 3141302 w 3141302"/>
              <a:gd name="connsiteY1" fmla="*/ 292587 h 1033097"/>
              <a:gd name="connsiteX0" fmla="*/ 0 w 1893843"/>
              <a:gd name="connsiteY0" fmla="*/ 1818878 h 1818879"/>
              <a:gd name="connsiteX1" fmla="*/ 1893843 w 1893843"/>
              <a:gd name="connsiteY1" fmla="*/ 0 h 1818879"/>
              <a:gd name="connsiteX0" fmla="*/ 0 w 1893843"/>
              <a:gd name="connsiteY0" fmla="*/ 1818878 h 1818878"/>
              <a:gd name="connsiteX1" fmla="*/ 1893843 w 1893843"/>
              <a:gd name="connsiteY1" fmla="*/ 0 h 1818878"/>
              <a:gd name="connsiteX0" fmla="*/ 0 w 1893843"/>
              <a:gd name="connsiteY0" fmla="*/ 1818878 h 1818878"/>
              <a:gd name="connsiteX1" fmla="*/ 1893843 w 1893843"/>
              <a:gd name="connsiteY1" fmla="*/ 0 h 1818878"/>
              <a:gd name="connsiteX0" fmla="*/ 0 w 1828168"/>
              <a:gd name="connsiteY0" fmla="*/ 1813708 h 1813708"/>
              <a:gd name="connsiteX1" fmla="*/ 1828168 w 1828168"/>
              <a:gd name="connsiteY1" fmla="*/ 0 h 1813708"/>
              <a:gd name="connsiteX0" fmla="*/ 0 w 1831890"/>
              <a:gd name="connsiteY0" fmla="*/ 1813708 h 1813708"/>
              <a:gd name="connsiteX1" fmla="*/ 1828168 w 1831890"/>
              <a:gd name="connsiteY1" fmla="*/ 0 h 1813708"/>
              <a:gd name="connsiteX0" fmla="*/ 0 w 1830318"/>
              <a:gd name="connsiteY0" fmla="*/ 1813708 h 1813708"/>
              <a:gd name="connsiteX1" fmla="*/ 1828168 w 1830318"/>
              <a:gd name="connsiteY1" fmla="*/ 0 h 1813708"/>
              <a:gd name="connsiteX0" fmla="*/ 0 w 1828168"/>
              <a:gd name="connsiteY0" fmla="*/ 1813708 h 1813708"/>
              <a:gd name="connsiteX1" fmla="*/ 1828168 w 1828168"/>
              <a:gd name="connsiteY1" fmla="*/ 0 h 1813708"/>
              <a:gd name="connsiteX0" fmla="*/ 0 w 98760"/>
              <a:gd name="connsiteY0" fmla="*/ 3190321 h 3190321"/>
              <a:gd name="connsiteX1" fmla="*/ 98760 w 98760"/>
              <a:gd name="connsiteY1" fmla="*/ 0 h 3190321"/>
              <a:gd name="connsiteX0" fmla="*/ 3330629 w 3331115"/>
              <a:gd name="connsiteY0" fmla="*/ 4193960 h 4193960"/>
              <a:gd name="connsiteX1" fmla="*/ 3702 w 3331115"/>
              <a:gd name="connsiteY1" fmla="*/ 0 h 4193960"/>
              <a:gd name="connsiteX0" fmla="*/ 3331208 w 3331208"/>
              <a:gd name="connsiteY0" fmla="*/ 4193960 h 4193960"/>
              <a:gd name="connsiteX1" fmla="*/ 4281 w 3331208"/>
              <a:gd name="connsiteY1" fmla="*/ 0 h 4193960"/>
              <a:gd name="connsiteX0" fmla="*/ 3326927 w 3326927"/>
              <a:gd name="connsiteY0" fmla="*/ 4202854 h 4202854"/>
              <a:gd name="connsiteX1" fmla="*/ 0 w 3326927"/>
              <a:gd name="connsiteY1" fmla="*/ 8894 h 4202854"/>
              <a:gd name="connsiteX0" fmla="*/ 3326927 w 3326927"/>
              <a:gd name="connsiteY0" fmla="*/ 4205959 h 4205959"/>
              <a:gd name="connsiteX1" fmla="*/ 0 w 3326927"/>
              <a:gd name="connsiteY1" fmla="*/ 11999 h 4205959"/>
              <a:gd name="connsiteX0" fmla="*/ 3161274 w 3161274"/>
              <a:gd name="connsiteY0" fmla="*/ 4334359 h 4334359"/>
              <a:gd name="connsiteX1" fmla="*/ 0 w 3161274"/>
              <a:gd name="connsiteY1" fmla="*/ 11553 h 4334359"/>
              <a:gd name="connsiteX0" fmla="*/ 4725031 w 4725031"/>
              <a:gd name="connsiteY0" fmla="*/ 4672397 h 4672397"/>
              <a:gd name="connsiteX1" fmla="*/ 0 w 4725031"/>
              <a:gd name="connsiteY1" fmla="*/ 10523 h 4672397"/>
              <a:gd name="connsiteX0" fmla="*/ 4725031 w 4725031"/>
              <a:gd name="connsiteY0" fmla="*/ 4661874 h 4661874"/>
              <a:gd name="connsiteX1" fmla="*/ 0 w 4725031"/>
              <a:gd name="connsiteY1" fmla="*/ 0 h 4661874"/>
              <a:gd name="connsiteX0" fmla="*/ 4758161 w 4758161"/>
              <a:gd name="connsiteY0" fmla="*/ 4621186 h 4621186"/>
              <a:gd name="connsiteX1" fmla="*/ 0 w 4758161"/>
              <a:gd name="connsiteY1" fmla="*/ 0 h 4621186"/>
              <a:gd name="connsiteX0" fmla="*/ 4731657 w 4731657"/>
              <a:gd name="connsiteY0" fmla="*/ 3820988 h 3820988"/>
              <a:gd name="connsiteX1" fmla="*/ 0 w 4731657"/>
              <a:gd name="connsiteY1" fmla="*/ 0 h 3820988"/>
              <a:gd name="connsiteX0" fmla="*/ 4731657 w 4731657"/>
              <a:gd name="connsiteY0" fmla="*/ 3820988 h 3820988"/>
              <a:gd name="connsiteX1" fmla="*/ 0 w 4731657"/>
              <a:gd name="connsiteY1" fmla="*/ 0 h 3820988"/>
              <a:gd name="connsiteX0" fmla="*/ 4685275 w 4685275"/>
              <a:gd name="connsiteY0" fmla="*/ 3759956 h 3759956"/>
              <a:gd name="connsiteX1" fmla="*/ 0 w 4685275"/>
              <a:gd name="connsiteY1" fmla="*/ 0 h 3759956"/>
              <a:gd name="connsiteX0" fmla="*/ 4764788 w 4764788"/>
              <a:gd name="connsiteY0" fmla="*/ 3895583 h 3895583"/>
              <a:gd name="connsiteX1" fmla="*/ 0 w 4764788"/>
              <a:gd name="connsiteY1" fmla="*/ 0 h 3895583"/>
              <a:gd name="connsiteX0" fmla="*/ 4764788 w 4764788"/>
              <a:gd name="connsiteY0" fmla="*/ 3895583 h 3895583"/>
              <a:gd name="connsiteX1" fmla="*/ 0 w 4764788"/>
              <a:gd name="connsiteY1" fmla="*/ 0 h 3895583"/>
              <a:gd name="connsiteX0" fmla="*/ 4566006 w 4566006"/>
              <a:gd name="connsiteY0" fmla="*/ 312372 h 1308444"/>
              <a:gd name="connsiteX1" fmla="*/ 0 w 4566006"/>
              <a:gd name="connsiteY1" fmla="*/ 1285794 h 1308444"/>
              <a:gd name="connsiteX0" fmla="*/ 4566006 w 4566006"/>
              <a:gd name="connsiteY0" fmla="*/ 127986 h 1129758"/>
              <a:gd name="connsiteX1" fmla="*/ 0 w 4566006"/>
              <a:gd name="connsiteY1" fmla="*/ 1101408 h 1129758"/>
              <a:gd name="connsiteX0" fmla="*/ 4566006 w 4566006"/>
              <a:gd name="connsiteY0" fmla="*/ 114911 h 1179223"/>
              <a:gd name="connsiteX1" fmla="*/ 0 w 4566006"/>
              <a:gd name="connsiteY1" fmla="*/ 1088333 h 1179223"/>
              <a:gd name="connsiteX0" fmla="*/ 4566006 w 4566006"/>
              <a:gd name="connsiteY0" fmla="*/ 160813 h 1220135"/>
              <a:gd name="connsiteX1" fmla="*/ 0 w 4566006"/>
              <a:gd name="connsiteY1" fmla="*/ 1134235 h 1220135"/>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836978 w 4836978"/>
              <a:gd name="connsiteY0" fmla="*/ 1604251 h 1604251"/>
              <a:gd name="connsiteX1" fmla="*/ 0 w 4836978"/>
              <a:gd name="connsiteY1" fmla="*/ 0 h 1604251"/>
              <a:gd name="connsiteX0" fmla="*/ 4836978 w 4836978"/>
              <a:gd name="connsiteY0" fmla="*/ 1604251 h 1604251"/>
              <a:gd name="connsiteX1" fmla="*/ 0 w 4836978"/>
              <a:gd name="connsiteY1" fmla="*/ 0 h 1604251"/>
              <a:gd name="connsiteX0" fmla="*/ 4855451 w 4855451"/>
              <a:gd name="connsiteY0" fmla="*/ 1434102 h 1434102"/>
              <a:gd name="connsiteX1" fmla="*/ 0 w 4855451"/>
              <a:gd name="connsiteY1" fmla="*/ 0 h 1434102"/>
              <a:gd name="connsiteX0" fmla="*/ 4869306 w 4869306"/>
              <a:gd name="connsiteY0" fmla="*/ 1462460 h 1462460"/>
              <a:gd name="connsiteX1" fmla="*/ 0 w 4869306"/>
              <a:gd name="connsiteY1" fmla="*/ 0 h 1462460"/>
              <a:gd name="connsiteX0" fmla="*/ 4998615 w 4998615"/>
              <a:gd name="connsiteY0" fmla="*/ 1358479 h 1358479"/>
              <a:gd name="connsiteX1" fmla="*/ 0 w 4998615"/>
              <a:gd name="connsiteY1" fmla="*/ 0 h 1358479"/>
              <a:gd name="connsiteX0" fmla="*/ 4998615 w 4998615"/>
              <a:gd name="connsiteY0" fmla="*/ 1358479 h 1358479"/>
              <a:gd name="connsiteX1" fmla="*/ 0 w 4998615"/>
              <a:gd name="connsiteY1" fmla="*/ 0 h 1358479"/>
              <a:gd name="connsiteX0" fmla="*/ 5025120 w 5025120"/>
              <a:gd name="connsiteY0" fmla="*/ 1399166 h 1399166"/>
              <a:gd name="connsiteX1" fmla="*/ 0 w 5025120"/>
              <a:gd name="connsiteY1" fmla="*/ 0 h 1399166"/>
              <a:gd name="connsiteX0" fmla="*/ 5047207 w 5047207"/>
              <a:gd name="connsiteY0" fmla="*/ 1408208 h 1408208"/>
              <a:gd name="connsiteX1" fmla="*/ 0 w 5047207"/>
              <a:gd name="connsiteY1" fmla="*/ 0 h 1408208"/>
              <a:gd name="connsiteX0" fmla="*/ 5047207 w 5047207"/>
              <a:gd name="connsiteY0" fmla="*/ 1408208 h 1408208"/>
              <a:gd name="connsiteX1" fmla="*/ 0 w 5047207"/>
              <a:gd name="connsiteY1" fmla="*/ 0 h 1408208"/>
              <a:gd name="connsiteX0" fmla="*/ 5038373 w 5038373"/>
              <a:gd name="connsiteY0" fmla="*/ 1444375 h 1444375"/>
              <a:gd name="connsiteX1" fmla="*/ 0 w 5038373"/>
              <a:gd name="connsiteY1" fmla="*/ 0 h 1444375"/>
              <a:gd name="connsiteX0" fmla="*/ 4889083 w 4889083"/>
              <a:gd name="connsiteY0" fmla="*/ 1200870 h 1200870"/>
              <a:gd name="connsiteX1" fmla="*/ 0 w 4889083"/>
              <a:gd name="connsiteY1" fmla="*/ 0 h 1200870"/>
              <a:gd name="connsiteX0" fmla="*/ 1077527 w 1077527"/>
              <a:gd name="connsiteY0" fmla="*/ 189162 h 493850"/>
              <a:gd name="connsiteX1" fmla="*/ 0 w 1077527"/>
              <a:gd name="connsiteY1" fmla="*/ 158073 h 493850"/>
              <a:gd name="connsiteX0" fmla="*/ 1077527 w 1077527"/>
              <a:gd name="connsiteY0" fmla="*/ 396715 h 396715"/>
              <a:gd name="connsiteX1" fmla="*/ 0 w 1077527"/>
              <a:gd name="connsiteY1" fmla="*/ 365626 h 396715"/>
              <a:gd name="connsiteX0" fmla="*/ 1077527 w 1077527"/>
              <a:gd name="connsiteY0" fmla="*/ 383246 h 383246"/>
              <a:gd name="connsiteX1" fmla="*/ 0 w 1077527"/>
              <a:gd name="connsiteY1" fmla="*/ 352157 h 383246"/>
              <a:gd name="connsiteX0" fmla="*/ 1077527 w 1077527"/>
              <a:gd name="connsiteY0" fmla="*/ 280147 h 280147"/>
              <a:gd name="connsiteX1" fmla="*/ 0 w 1077527"/>
              <a:gd name="connsiteY1" fmla="*/ 249058 h 280147"/>
              <a:gd name="connsiteX0" fmla="*/ 1077527 w 1077527"/>
              <a:gd name="connsiteY0" fmla="*/ 250051 h 250051"/>
              <a:gd name="connsiteX1" fmla="*/ 0 w 1077527"/>
              <a:gd name="connsiteY1" fmla="*/ 218962 h 250051"/>
              <a:gd name="connsiteX0" fmla="*/ 1077527 w 1077527"/>
              <a:gd name="connsiteY0" fmla="*/ 213586 h 287607"/>
              <a:gd name="connsiteX1" fmla="*/ 0 w 1077527"/>
              <a:gd name="connsiteY1" fmla="*/ 287607 h 287607"/>
              <a:gd name="connsiteX0" fmla="*/ 1067587 w 1067587"/>
              <a:gd name="connsiteY0" fmla="*/ 240938 h 240938"/>
              <a:gd name="connsiteX1" fmla="*/ 0 w 1067587"/>
              <a:gd name="connsiteY1" fmla="*/ 233583 h 240938"/>
              <a:gd name="connsiteX0" fmla="*/ 1067587 w 1067587"/>
              <a:gd name="connsiteY0" fmla="*/ 260056 h 260056"/>
              <a:gd name="connsiteX1" fmla="*/ 0 w 1067587"/>
              <a:gd name="connsiteY1" fmla="*/ 252701 h 260056"/>
              <a:gd name="connsiteX0" fmla="*/ 1160353 w 1160353"/>
              <a:gd name="connsiteY0" fmla="*/ 245446 h 275388"/>
              <a:gd name="connsiteX1" fmla="*/ 0 w 1160353"/>
              <a:gd name="connsiteY1" fmla="*/ 275388 h 275388"/>
              <a:gd name="connsiteX0" fmla="*/ 1176601 w 1176601"/>
              <a:gd name="connsiteY0" fmla="*/ 322693 h 352635"/>
              <a:gd name="connsiteX1" fmla="*/ 16248 w 1176601"/>
              <a:gd name="connsiteY1" fmla="*/ 352635 h 352635"/>
              <a:gd name="connsiteX0" fmla="*/ 319131 w 319131"/>
              <a:gd name="connsiteY0" fmla="*/ 171503 h 669357"/>
              <a:gd name="connsiteX1" fmla="*/ 212325 w 319131"/>
              <a:gd name="connsiteY1" fmla="*/ 669357 h 669357"/>
              <a:gd name="connsiteX0" fmla="*/ 169850 w 169850"/>
              <a:gd name="connsiteY0" fmla="*/ 32096 h 529950"/>
              <a:gd name="connsiteX1" fmla="*/ 63044 w 169850"/>
              <a:gd name="connsiteY1" fmla="*/ 529950 h 529950"/>
              <a:gd name="connsiteX0" fmla="*/ 160110 w 160110"/>
              <a:gd name="connsiteY0" fmla="*/ 29584 h 551173"/>
              <a:gd name="connsiteX1" fmla="*/ 66556 w 160110"/>
              <a:gd name="connsiteY1" fmla="*/ 551173 h 551173"/>
              <a:gd name="connsiteX0" fmla="*/ 267588 w 267588"/>
              <a:gd name="connsiteY0" fmla="*/ 31263 h 536630"/>
              <a:gd name="connsiteX1" fmla="*/ 41949 w 267588"/>
              <a:gd name="connsiteY1" fmla="*/ 536630 h 536630"/>
              <a:gd name="connsiteX0" fmla="*/ 225639 w 225639"/>
              <a:gd name="connsiteY0" fmla="*/ 11088 h 516582"/>
              <a:gd name="connsiteX1" fmla="*/ 0 w 225639"/>
              <a:gd name="connsiteY1" fmla="*/ 516455 h 516582"/>
              <a:gd name="connsiteX0" fmla="*/ 230923 w 230923"/>
              <a:gd name="connsiteY0" fmla="*/ 15166 h 336869"/>
              <a:gd name="connsiteX1" fmla="*/ 0 w 230923"/>
              <a:gd name="connsiteY1" fmla="*/ 336688 h 336869"/>
              <a:gd name="connsiteX0" fmla="*/ 230923 w 230923"/>
              <a:gd name="connsiteY0" fmla="*/ 61209 h 382867"/>
              <a:gd name="connsiteX1" fmla="*/ 0 w 230923"/>
              <a:gd name="connsiteY1" fmla="*/ 382731 h 382867"/>
              <a:gd name="connsiteX0" fmla="*/ 341875 w 341875"/>
              <a:gd name="connsiteY0" fmla="*/ 58661 h 412754"/>
              <a:gd name="connsiteX1" fmla="*/ 0 w 341875"/>
              <a:gd name="connsiteY1" fmla="*/ 412626 h 412754"/>
              <a:gd name="connsiteX0" fmla="*/ 341875 w 341875"/>
              <a:gd name="connsiteY0" fmla="*/ 83162 h 437127"/>
              <a:gd name="connsiteX1" fmla="*/ 0 w 341875"/>
              <a:gd name="connsiteY1" fmla="*/ 437127 h 437127"/>
              <a:gd name="connsiteX0" fmla="*/ 267907 w 267907"/>
              <a:gd name="connsiteY0" fmla="*/ 72912 h 507985"/>
              <a:gd name="connsiteX1" fmla="*/ 0 w 267907"/>
              <a:gd name="connsiteY1" fmla="*/ 507985 h 507985"/>
              <a:gd name="connsiteX0" fmla="*/ 366831 w 366831"/>
              <a:gd name="connsiteY0" fmla="*/ 55766 h 490839"/>
              <a:gd name="connsiteX1" fmla="*/ 98924 w 366831"/>
              <a:gd name="connsiteY1" fmla="*/ 490839 h 490839"/>
              <a:gd name="connsiteX0" fmla="*/ 277974 w 277974"/>
              <a:gd name="connsiteY0" fmla="*/ 57541 h 492614"/>
              <a:gd name="connsiteX1" fmla="*/ 10067 w 277974"/>
              <a:gd name="connsiteY1" fmla="*/ 492614 h 492614"/>
              <a:gd name="connsiteX0" fmla="*/ 274419 w 274419"/>
              <a:gd name="connsiteY0" fmla="*/ 48364 h 634839"/>
              <a:gd name="connsiteX1" fmla="*/ 11796 w 274419"/>
              <a:gd name="connsiteY1" fmla="*/ 634839 h 634839"/>
              <a:gd name="connsiteX0" fmla="*/ 262623 w 262623"/>
              <a:gd name="connsiteY0" fmla="*/ 57604 h 644079"/>
              <a:gd name="connsiteX1" fmla="*/ 0 w 262623"/>
              <a:gd name="connsiteY1" fmla="*/ 644079 h 644079"/>
              <a:gd name="connsiteX0" fmla="*/ 162734 w 162734"/>
              <a:gd name="connsiteY0" fmla="*/ 66949 h 539872"/>
              <a:gd name="connsiteX1" fmla="*/ 32196 w 162734"/>
              <a:gd name="connsiteY1" fmla="*/ 539872 h 539872"/>
            </a:gdLst>
            <a:ahLst/>
            <a:cxnLst>
              <a:cxn ang="0">
                <a:pos x="connsiteX0" y="connsiteY0"/>
              </a:cxn>
              <a:cxn ang="0">
                <a:pos x="connsiteX1" y="connsiteY1"/>
              </a:cxn>
            </a:cxnLst>
            <a:rect l="l" t="t" r="r" b="b"/>
            <a:pathLst>
              <a:path w="162734" h="539872">
                <a:moveTo>
                  <a:pt x="162734" y="66949"/>
                </a:moveTo>
                <a:cubicBezTo>
                  <a:pt x="-218131" y="-179553"/>
                  <a:pt x="213986" y="317660"/>
                  <a:pt x="32196" y="539872"/>
                </a:cubicBezTo>
              </a:path>
            </a:pathLst>
          </a:custGeom>
          <a:noFill/>
          <a:ln w="41275" cap="rnd">
            <a:solidFill>
              <a:srgbClr val="D7191C"/>
            </a:solidFill>
            <a:round/>
            <a:headEnd type="none" w="sm" len="sm"/>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6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151" name="line 18b">
            <a:extLst>
              <a:ext uri="{FF2B5EF4-FFF2-40B4-BE49-F238E27FC236}">
                <a16:creationId xmlns:a16="http://schemas.microsoft.com/office/drawing/2014/main" id="{4B6996ED-277F-EC72-D95B-D2FB96F850D3}"/>
              </a:ext>
            </a:extLst>
          </p:cNvPr>
          <p:cNvSpPr>
            <a:spLocks/>
          </p:cNvSpPr>
          <p:nvPr/>
        </p:nvSpPr>
        <p:spPr>
          <a:xfrm flipH="1">
            <a:off x="19346307" y="4492032"/>
            <a:ext cx="806575" cy="949102"/>
          </a:xfrm>
          <a:custGeom>
            <a:avLst/>
            <a:gdLst>
              <a:gd name="connsiteX0" fmla="*/ 0 w 4420571"/>
              <a:gd name="connsiteY0" fmla="*/ 0 h 664284"/>
              <a:gd name="connsiteX1" fmla="*/ 1304622 w 4420571"/>
              <a:gd name="connsiteY1" fmla="*/ 663959 h 664284"/>
              <a:gd name="connsiteX2" fmla="*/ 4420571 w 4420571"/>
              <a:gd name="connsiteY2" fmla="*/ 81539 h 664284"/>
              <a:gd name="connsiteX0" fmla="*/ 0 w 4659364"/>
              <a:gd name="connsiteY0" fmla="*/ 2541158 h 3205161"/>
              <a:gd name="connsiteX1" fmla="*/ 1304622 w 4659364"/>
              <a:gd name="connsiteY1" fmla="*/ 3205117 h 3205161"/>
              <a:gd name="connsiteX2" fmla="*/ 4659364 w 4659364"/>
              <a:gd name="connsiteY2" fmla="*/ 0 h 3205161"/>
              <a:gd name="connsiteX0" fmla="*/ 0 w 4659364"/>
              <a:gd name="connsiteY0" fmla="*/ 2541158 h 3205165"/>
              <a:gd name="connsiteX1" fmla="*/ 1304622 w 4659364"/>
              <a:gd name="connsiteY1" fmla="*/ 3205117 h 3205165"/>
              <a:gd name="connsiteX2" fmla="*/ 4659364 w 4659364"/>
              <a:gd name="connsiteY2" fmla="*/ 0 h 3205165"/>
              <a:gd name="connsiteX0" fmla="*/ 0 w 4583649"/>
              <a:gd name="connsiteY0" fmla="*/ 2958406 h 3207395"/>
              <a:gd name="connsiteX1" fmla="*/ 1228907 w 4583649"/>
              <a:gd name="connsiteY1" fmla="*/ 3205117 h 3207395"/>
              <a:gd name="connsiteX2" fmla="*/ 4583649 w 4583649"/>
              <a:gd name="connsiteY2" fmla="*/ 0 h 3207395"/>
              <a:gd name="connsiteX0" fmla="*/ 0 w 4583649"/>
              <a:gd name="connsiteY0" fmla="*/ 2958406 h 3093400"/>
              <a:gd name="connsiteX1" fmla="*/ 1193962 w 4583649"/>
              <a:gd name="connsiteY1" fmla="*/ 2930926 h 3093400"/>
              <a:gd name="connsiteX2" fmla="*/ 4583649 w 4583649"/>
              <a:gd name="connsiteY2" fmla="*/ 0 h 3093400"/>
              <a:gd name="connsiteX0" fmla="*/ 0 w 4583649"/>
              <a:gd name="connsiteY0" fmla="*/ 2958406 h 3130054"/>
              <a:gd name="connsiteX1" fmla="*/ 1193962 w 4583649"/>
              <a:gd name="connsiteY1" fmla="*/ 2930926 h 3130054"/>
              <a:gd name="connsiteX2" fmla="*/ 4583649 w 4583649"/>
              <a:gd name="connsiteY2" fmla="*/ 0 h 3130054"/>
              <a:gd name="connsiteX0" fmla="*/ 0 w 4583649"/>
              <a:gd name="connsiteY0" fmla="*/ 2958406 h 3126793"/>
              <a:gd name="connsiteX1" fmla="*/ 1193962 w 4583649"/>
              <a:gd name="connsiteY1" fmla="*/ 2930926 h 3126793"/>
              <a:gd name="connsiteX2" fmla="*/ 4583649 w 4583649"/>
              <a:gd name="connsiteY2" fmla="*/ 0 h 3126793"/>
              <a:gd name="connsiteX0" fmla="*/ 0 w 4583649"/>
              <a:gd name="connsiteY0" fmla="*/ 2958406 h 2958406"/>
              <a:gd name="connsiteX1" fmla="*/ 4583649 w 4583649"/>
              <a:gd name="connsiteY1" fmla="*/ 0 h 2958406"/>
              <a:gd name="connsiteX0" fmla="*/ 0 w 4583649"/>
              <a:gd name="connsiteY0" fmla="*/ 2958406 h 3091949"/>
              <a:gd name="connsiteX1" fmla="*/ 4583649 w 4583649"/>
              <a:gd name="connsiteY1" fmla="*/ 0 h 3091949"/>
              <a:gd name="connsiteX0" fmla="*/ 0 w 4583649"/>
              <a:gd name="connsiteY0" fmla="*/ 2958406 h 3064215"/>
              <a:gd name="connsiteX1" fmla="*/ 4583649 w 4583649"/>
              <a:gd name="connsiteY1" fmla="*/ 0 h 3064215"/>
              <a:gd name="connsiteX0" fmla="*/ 0 w 4583649"/>
              <a:gd name="connsiteY0" fmla="*/ 2958406 h 3110087"/>
              <a:gd name="connsiteX1" fmla="*/ 4583649 w 4583649"/>
              <a:gd name="connsiteY1" fmla="*/ 0 h 3110087"/>
              <a:gd name="connsiteX0" fmla="*/ 0 w 4478814"/>
              <a:gd name="connsiteY0" fmla="*/ 3041856 h 3190765"/>
              <a:gd name="connsiteX1" fmla="*/ 4478814 w 4478814"/>
              <a:gd name="connsiteY1" fmla="*/ 0 h 3190765"/>
              <a:gd name="connsiteX0" fmla="*/ 0 w 4478814"/>
              <a:gd name="connsiteY0" fmla="*/ 3041856 h 3041856"/>
              <a:gd name="connsiteX1" fmla="*/ 4478814 w 4478814"/>
              <a:gd name="connsiteY1" fmla="*/ 0 h 3041856"/>
              <a:gd name="connsiteX0" fmla="*/ 0 w 3383864"/>
              <a:gd name="connsiteY0" fmla="*/ 2368300 h 2368300"/>
              <a:gd name="connsiteX1" fmla="*/ 3383864 w 3383864"/>
              <a:gd name="connsiteY1" fmla="*/ 0 h 2368300"/>
              <a:gd name="connsiteX0" fmla="*/ 0 w 3383864"/>
              <a:gd name="connsiteY0" fmla="*/ 2371532 h 2371532"/>
              <a:gd name="connsiteX1" fmla="*/ 3383864 w 3383864"/>
              <a:gd name="connsiteY1" fmla="*/ 3232 h 2371532"/>
              <a:gd name="connsiteX0" fmla="*/ 0 w 3383864"/>
              <a:gd name="connsiteY0" fmla="*/ 2370453 h 2370453"/>
              <a:gd name="connsiteX1" fmla="*/ 3383864 w 3383864"/>
              <a:gd name="connsiteY1" fmla="*/ 2153 h 2370453"/>
              <a:gd name="connsiteX0" fmla="*/ 0 w 3267379"/>
              <a:gd name="connsiteY0" fmla="*/ 2364510 h 2364510"/>
              <a:gd name="connsiteX1" fmla="*/ 3267379 w 3267379"/>
              <a:gd name="connsiteY1" fmla="*/ 2171 h 2364510"/>
              <a:gd name="connsiteX0" fmla="*/ 0 w 3267379"/>
              <a:gd name="connsiteY0" fmla="*/ 2362339 h 2362339"/>
              <a:gd name="connsiteX1" fmla="*/ 3267379 w 3267379"/>
              <a:gd name="connsiteY1" fmla="*/ 0 h 2362339"/>
              <a:gd name="connsiteX0" fmla="*/ 0 w 4420572"/>
              <a:gd name="connsiteY0" fmla="*/ 398903 h 3246192"/>
              <a:gd name="connsiteX1" fmla="*/ 4420572 w 4420572"/>
              <a:gd name="connsiteY1" fmla="*/ 3246191 h 3246192"/>
              <a:gd name="connsiteX0" fmla="*/ 0 w 451144"/>
              <a:gd name="connsiteY0" fmla="*/ 474853 h 2392278"/>
              <a:gd name="connsiteX1" fmla="*/ 448465 w 451144"/>
              <a:gd name="connsiteY1" fmla="*/ 2392277 h 2392278"/>
              <a:gd name="connsiteX0" fmla="*/ 464709 w 913174"/>
              <a:gd name="connsiteY0" fmla="*/ 0 h 1917427"/>
              <a:gd name="connsiteX1" fmla="*/ 913174 w 913174"/>
              <a:gd name="connsiteY1" fmla="*/ 1917424 h 1917427"/>
              <a:gd name="connsiteX0" fmla="*/ 716121 w 716121"/>
              <a:gd name="connsiteY0" fmla="*/ 0 h 1345204"/>
              <a:gd name="connsiteX1" fmla="*/ 599638 w 716121"/>
              <a:gd name="connsiteY1" fmla="*/ 1345200 h 1345204"/>
              <a:gd name="connsiteX0" fmla="*/ 593719 w 593719"/>
              <a:gd name="connsiteY0" fmla="*/ 0 h 1345203"/>
              <a:gd name="connsiteX1" fmla="*/ 477236 w 593719"/>
              <a:gd name="connsiteY1" fmla="*/ 1345200 h 1345203"/>
              <a:gd name="connsiteX0" fmla="*/ 393664 w 393664"/>
              <a:gd name="connsiteY0" fmla="*/ 0 h 1345200"/>
              <a:gd name="connsiteX1" fmla="*/ 277181 w 393664"/>
              <a:gd name="connsiteY1" fmla="*/ 1345200 h 1345200"/>
              <a:gd name="connsiteX0" fmla="*/ 143909 w 813694"/>
              <a:gd name="connsiteY0" fmla="*/ 0 h 1673037"/>
              <a:gd name="connsiteX1" fmla="*/ 813694 w 813694"/>
              <a:gd name="connsiteY1" fmla="*/ 1673037 h 1673037"/>
              <a:gd name="connsiteX0" fmla="*/ 69624 w 1846007"/>
              <a:gd name="connsiteY0" fmla="*/ 0 h 1714761"/>
              <a:gd name="connsiteX1" fmla="*/ 1846007 w 1846007"/>
              <a:gd name="connsiteY1" fmla="*/ 1714761 h 1714761"/>
              <a:gd name="connsiteX0" fmla="*/ 0 w 1776383"/>
              <a:gd name="connsiteY0" fmla="*/ 858 h 1715619"/>
              <a:gd name="connsiteX1" fmla="*/ 1776383 w 1776383"/>
              <a:gd name="connsiteY1" fmla="*/ 1715619 h 1715619"/>
              <a:gd name="connsiteX0" fmla="*/ 0 w 1776383"/>
              <a:gd name="connsiteY0" fmla="*/ 517 h 1715278"/>
              <a:gd name="connsiteX1" fmla="*/ 1776383 w 1776383"/>
              <a:gd name="connsiteY1" fmla="*/ 1715278 h 1715278"/>
              <a:gd name="connsiteX0" fmla="*/ 0 w 1776383"/>
              <a:gd name="connsiteY0" fmla="*/ 0 h 1714761"/>
              <a:gd name="connsiteX1" fmla="*/ 1776383 w 1776383"/>
              <a:gd name="connsiteY1" fmla="*/ 1714761 h 1714761"/>
              <a:gd name="connsiteX0" fmla="*/ 0 w 1741438"/>
              <a:gd name="connsiteY0" fmla="*/ 0 h 1673037"/>
              <a:gd name="connsiteX1" fmla="*/ 1741438 w 1741438"/>
              <a:gd name="connsiteY1" fmla="*/ 1673037 h 1673037"/>
              <a:gd name="connsiteX0" fmla="*/ 0 w 1887044"/>
              <a:gd name="connsiteY0" fmla="*/ 0 h 1786290"/>
              <a:gd name="connsiteX1" fmla="*/ 1887044 w 1887044"/>
              <a:gd name="connsiteY1" fmla="*/ 1786290 h 1786290"/>
              <a:gd name="connsiteX0" fmla="*/ 0 w 1887044"/>
              <a:gd name="connsiteY0" fmla="*/ 0 h 1786290"/>
              <a:gd name="connsiteX1" fmla="*/ 1887044 w 1887044"/>
              <a:gd name="connsiteY1" fmla="*/ 1786290 h 1786290"/>
              <a:gd name="connsiteX0" fmla="*/ 0 w 2917928"/>
              <a:gd name="connsiteY0" fmla="*/ 0 h 916031"/>
              <a:gd name="connsiteX1" fmla="*/ 2917928 w 2917928"/>
              <a:gd name="connsiteY1" fmla="*/ 916031 h 916031"/>
              <a:gd name="connsiteX0" fmla="*/ 0 w 2917928"/>
              <a:gd name="connsiteY0" fmla="*/ 0 h 1003615"/>
              <a:gd name="connsiteX1" fmla="*/ 2917928 w 2917928"/>
              <a:gd name="connsiteY1" fmla="*/ 916031 h 1003615"/>
              <a:gd name="connsiteX0" fmla="*/ 0 w 2952873"/>
              <a:gd name="connsiteY0" fmla="*/ 0 h 1122443"/>
              <a:gd name="connsiteX1" fmla="*/ 2952873 w 2952873"/>
              <a:gd name="connsiteY1" fmla="*/ 1041205 h 1122443"/>
              <a:gd name="connsiteX0" fmla="*/ 0 w 2952873"/>
              <a:gd name="connsiteY0" fmla="*/ 70178 h 1174871"/>
              <a:gd name="connsiteX1" fmla="*/ 2952873 w 2952873"/>
              <a:gd name="connsiteY1" fmla="*/ 1111383 h 1174871"/>
              <a:gd name="connsiteX0" fmla="*/ 0 w 2952873"/>
              <a:gd name="connsiteY0" fmla="*/ 65244 h 1216661"/>
              <a:gd name="connsiteX1" fmla="*/ 2952873 w 2952873"/>
              <a:gd name="connsiteY1" fmla="*/ 1106449 h 1216661"/>
              <a:gd name="connsiteX0" fmla="*/ 0 w 2795620"/>
              <a:gd name="connsiteY0" fmla="*/ 60098 h 1405822"/>
              <a:gd name="connsiteX1" fmla="*/ 2795620 w 2795620"/>
              <a:gd name="connsiteY1" fmla="*/ 1303966 h 1405822"/>
              <a:gd name="connsiteX0" fmla="*/ 0 w 2795620"/>
              <a:gd name="connsiteY0" fmla="*/ 174256 h 1506679"/>
              <a:gd name="connsiteX1" fmla="*/ 2795620 w 2795620"/>
              <a:gd name="connsiteY1" fmla="*/ 1418124 h 1506679"/>
              <a:gd name="connsiteX0" fmla="*/ 0 w 1852098"/>
              <a:gd name="connsiteY0" fmla="*/ 251739 h 631713"/>
              <a:gd name="connsiteX1" fmla="*/ 1852098 w 1852098"/>
              <a:gd name="connsiteY1" fmla="*/ 500175 h 631713"/>
              <a:gd name="connsiteX0" fmla="*/ 0 w 1852098"/>
              <a:gd name="connsiteY0" fmla="*/ 194977 h 834207"/>
              <a:gd name="connsiteX1" fmla="*/ 1852098 w 1852098"/>
              <a:gd name="connsiteY1" fmla="*/ 443413 h 834207"/>
              <a:gd name="connsiteX0" fmla="*/ 0 w 2125836"/>
              <a:gd name="connsiteY0" fmla="*/ 138439 h 1846355"/>
              <a:gd name="connsiteX1" fmla="*/ 2125836 w 2125836"/>
              <a:gd name="connsiteY1" fmla="*/ 1561126 h 1846355"/>
              <a:gd name="connsiteX0" fmla="*/ 0 w 2125836"/>
              <a:gd name="connsiteY0" fmla="*/ 388093 h 1810780"/>
              <a:gd name="connsiteX1" fmla="*/ 2125836 w 2125836"/>
              <a:gd name="connsiteY1" fmla="*/ 1810780 h 1810780"/>
              <a:gd name="connsiteX0" fmla="*/ 0 w 3121775"/>
              <a:gd name="connsiteY0" fmla="*/ 190945 h 3270697"/>
              <a:gd name="connsiteX1" fmla="*/ 3121775 w 3121775"/>
              <a:gd name="connsiteY1" fmla="*/ 3270697 h 3270697"/>
              <a:gd name="connsiteX0" fmla="*/ 0 w 3121775"/>
              <a:gd name="connsiteY0" fmla="*/ 38963 h 3118715"/>
              <a:gd name="connsiteX1" fmla="*/ 3121775 w 3121775"/>
              <a:gd name="connsiteY1" fmla="*/ 3118715 h 3118715"/>
              <a:gd name="connsiteX0" fmla="*/ 0 w 3168368"/>
              <a:gd name="connsiteY0" fmla="*/ 37151 h 3218233"/>
              <a:gd name="connsiteX1" fmla="*/ 3168368 w 3168368"/>
              <a:gd name="connsiteY1" fmla="*/ 3218234 h 3218233"/>
              <a:gd name="connsiteX0" fmla="*/ 0 w 3389688"/>
              <a:gd name="connsiteY0" fmla="*/ 60998 h 2377784"/>
              <a:gd name="connsiteX1" fmla="*/ 3389688 w 3389688"/>
              <a:gd name="connsiteY1" fmla="*/ 2377784 h 2377784"/>
              <a:gd name="connsiteX0" fmla="*/ 0 w 3360567"/>
              <a:gd name="connsiteY0" fmla="*/ 59963 h 2400592"/>
              <a:gd name="connsiteX1" fmla="*/ 3360567 w 3360567"/>
              <a:gd name="connsiteY1" fmla="*/ 2400592 h 2400592"/>
              <a:gd name="connsiteX0" fmla="*/ 0 w 3360567"/>
              <a:gd name="connsiteY0" fmla="*/ 44384 h 2385013"/>
              <a:gd name="connsiteX1" fmla="*/ 3360567 w 3360567"/>
              <a:gd name="connsiteY1" fmla="*/ 2385013 h 2385013"/>
              <a:gd name="connsiteX0" fmla="*/ 0 w 3360567"/>
              <a:gd name="connsiteY0" fmla="*/ 3093 h 2343722"/>
              <a:gd name="connsiteX1" fmla="*/ 3360567 w 3360567"/>
              <a:gd name="connsiteY1" fmla="*/ 2343722 h 2343722"/>
              <a:gd name="connsiteX0" fmla="*/ 0 w 1735614"/>
              <a:gd name="connsiteY0" fmla="*/ 36623 h 1030142"/>
              <a:gd name="connsiteX1" fmla="*/ 1735614 w 1735614"/>
              <a:gd name="connsiteY1" fmla="*/ 1030142 h 1030142"/>
              <a:gd name="connsiteX0" fmla="*/ 0 w 1735614"/>
              <a:gd name="connsiteY0" fmla="*/ 77298 h 1070817"/>
              <a:gd name="connsiteX1" fmla="*/ 1735614 w 1735614"/>
              <a:gd name="connsiteY1" fmla="*/ 1070817 h 1070817"/>
              <a:gd name="connsiteX0" fmla="*/ 0 w 1735614"/>
              <a:gd name="connsiteY0" fmla="*/ 18809 h 1012328"/>
              <a:gd name="connsiteX1" fmla="*/ 1735614 w 1735614"/>
              <a:gd name="connsiteY1" fmla="*/ 1012328 h 1012328"/>
              <a:gd name="connsiteX0" fmla="*/ 0 w 1825169"/>
              <a:gd name="connsiteY0" fmla="*/ 20719 h 908113"/>
              <a:gd name="connsiteX1" fmla="*/ 1825169 w 1825169"/>
              <a:gd name="connsiteY1" fmla="*/ 908113 h 908113"/>
              <a:gd name="connsiteX0" fmla="*/ 0 w 1825169"/>
              <a:gd name="connsiteY0" fmla="*/ 15114 h 936864"/>
              <a:gd name="connsiteX1" fmla="*/ 1825169 w 1825169"/>
              <a:gd name="connsiteY1" fmla="*/ 902508 h 936864"/>
              <a:gd name="connsiteX0" fmla="*/ 0 w 1825169"/>
              <a:gd name="connsiteY0" fmla="*/ 6468 h 929683"/>
              <a:gd name="connsiteX1" fmla="*/ 1825169 w 1825169"/>
              <a:gd name="connsiteY1" fmla="*/ 893862 h 929683"/>
              <a:gd name="connsiteX0" fmla="*/ 0 w 1881730"/>
              <a:gd name="connsiteY0" fmla="*/ 6612 h 901627"/>
              <a:gd name="connsiteX1" fmla="*/ 1881730 w 1881730"/>
              <a:gd name="connsiteY1" fmla="*/ 865062 h 901627"/>
              <a:gd name="connsiteX0" fmla="*/ 0 w 1821174"/>
              <a:gd name="connsiteY0" fmla="*/ 164139 h 164140"/>
              <a:gd name="connsiteX1" fmla="*/ 1821174 w 1821174"/>
              <a:gd name="connsiteY1" fmla="*/ 0 h 164140"/>
              <a:gd name="connsiteX0" fmla="*/ 0 w 1821174"/>
              <a:gd name="connsiteY0" fmla="*/ 164139 h 332094"/>
              <a:gd name="connsiteX1" fmla="*/ 1821174 w 1821174"/>
              <a:gd name="connsiteY1" fmla="*/ 0 h 332094"/>
              <a:gd name="connsiteX0" fmla="*/ 0 w 1821174"/>
              <a:gd name="connsiteY0" fmla="*/ 164139 h 387813"/>
              <a:gd name="connsiteX1" fmla="*/ 1821174 w 1821174"/>
              <a:gd name="connsiteY1" fmla="*/ 0 h 387813"/>
              <a:gd name="connsiteX0" fmla="*/ 0 w 1821174"/>
              <a:gd name="connsiteY0" fmla="*/ 164139 h 313418"/>
              <a:gd name="connsiteX1" fmla="*/ 1821174 w 1821174"/>
              <a:gd name="connsiteY1" fmla="*/ 0 h 313418"/>
              <a:gd name="connsiteX0" fmla="*/ 0 w 2281402"/>
              <a:gd name="connsiteY0" fmla="*/ 0 h 711746"/>
              <a:gd name="connsiteX1" fmla="*/ 2281402 w 2281402"/>
              <a:gd name="connsiteY1" fmla="*/ 560971 h 711746"/>
              <a:gd name="connsiteX0" fmla="*/ 0 w 2911188"/>
              <a:gd name="connsiteY0" fmla="*/ 1354064 h 1360383"/>
              <a:gd name="connsiteX1" fmla="*/ 2911188 w 2911188"/>
              <a:gd name="connsiteY1" fmla="*/ 0 h 1360383"/>
              <a:gd name="connsiteX0" fmla="*/ 0 w 2911188"/>
              <a:gd name="connsiteY0" fmla="*/ 1354064 h 1354064"/>
              <a:gd name="connsiteX1" fmla="*/ 2911188 w 2911188"/>
              <a:gd name="connsiteY1" fmla="*/ 0 h 1354064"/>
              <a:gd name="connsiteX0" fmla="*/ 0 w 2911188"/>
              <a:gd name="connsiteY0" fmla="*/ 1488383 h 1488383"/>
              <a:gd name="connsiteX1" fmla="*/ 2911188 w 2911188"/>
              <a:gd name="connsiteY1" fmla="*/ 134319 h 1488383"/>
              <a:gd name="connsiteX0" fmla="*/ 0 w 2911188"/>
              <a:gd name="connsiteY0" fmla="*/ 1395022 h 1395022"/>
              <a:gd name="connsiteX1" fmla="*/ 2911188 w 2911188"/>
              <a:gd name="connsiteY1" fmla="*/ 40958 h 1395022"/>
              <a:gd name="connsiteX0" fmla="*/ 0 w 2911188"/>
              <a:gd name="connsiteY0" fmla="*/ 1378967 h 1378967"/>
              <a:gd name="connsiteX1" fmla="*/ 2911188 w 2911188"/>
              <a:gd name="connsiteY1" fmla="*/ 24903 h 1378967"/>
              <a:gd name="connsiteX0" fmla="*/ 0 w 3141302"/>
              <a:gd name="connsiteY0" fmla="*/ 1033097 h 1033097"/>
              <a:gd name="connsiteX1" fmla="*/ 3141302 w 3141302"/>
              <a:gd name="connsiteY1" fmla="*/ 292587 h 1033097"/>
              <a:gd name="connsiteX0" fmla="*/ 0 w 1893843"/>
              <a:gd name="connsiteY0" fmla="*/ 1818878 h 1818879"/>
              <a:gd name="connsiteX1" fmla="*/ 1893843 w 1893843"/>
              <a:gd name="connsiteY1" fmla="*/ 0 h 1818879"/>
              <a:gd name="connsiteX0" fmla="*/ 0 w 1893843"/>
              <a:gd name="connsiteY0" fmla="*/ 1818878 h 1818878"/>
              <a:gd name="connsiteX1" fmla="*/ 1893843 w 1893843"/>
              <a:gd name="connsiteY1" fmla="*/ 0 h 1818878"/>
              <a:gd name="connsiteX0" fmla="*/ 0 w 1893843"/>
              <a:gd name="connsiteY0" fmla="*/ 1818878 h 1818878"/>
              <a:gd name="connsiteX1" fmla="*/ 1893843 w 1893843"/>
              <a:gd name="connsiteY1" fmla="*/ 0 h 1818878"/>
              <a:gd name="connsiteX0" fmla="*/ 0 w 1828168"/>
              <a:gd name="connsiteY0" fmla="*/ 1813708 h 1813708"/>
              <a:gd name="connsiteX1" fmla="*/ 1828168 w 1828168"/>
              <a:gd name="connsiteY1" fmla="*/ 0 h 1813708"/>
              <a:gd name="connsiteX0" fmla="*/ 0 w 1831890"/>
              <a:gd name="connsiteY0" fmla="*/ 1813708 h 1813708"/>
              <a:gd name="connsiteX1" fmla="*/ 1828168 w 1831890"/>
              <a:gd name="connsiteY1" fmla="*/ 0 h 1813708"/>
              <a:gd name="connsiteX0" fmla="*/ 0 w 1830318"/>
              <a:gd name="connsiteY0" fmla="*/ 1813708 h 1813708"/>
              <a:gd name="connsiteX1" fmla="*/ 1828168 w 1830318"/>
              <a:gd name="connsiteY1" fmla="*/ 0 h 1813708"/>
              <a:gd name="connsiteX0" fmla="*/ 0 w 1828168"/>
              <a:gd name="connsiteY0" fmla="*/ 1813708 h 1813708"/>
              <a:gd name="connsiteX1" fmla="*/ 1828168 w 1828168"/>
              <a:gd name="connsiteY1" fmla="*/ 0 h 1813708"/>
              <a:gd name="connsiteX0" fmla="*/ 0 w 98760"/>
              <a:gd name="connsiteY0" fmla="*/ 3190321 h 3190321"/>
              <a:gd name="connsiteX1" fmla="*/ 98760 w 98760"/>
              <a:gd name="connsiteY1" fmla="*/ 0 h 3190321"/>
              <a:gd name="connsiteX0" fmla="*/ 3330629 w 3331115"/>
              <a:gd name="connsiteY0" fmla="*/ 4193960 h 4193960"/>
              <a:gd name="connsiteX1" fmla="*/ 3702 w 3331115"/>
              <a:gd name="connsiteY1" fmla="*/ 0 h 4193960"/>
              <a:gd name="connsiteX0" fmla="*/ 3331208 w 3331208"/>
              <a:gd name="connsiteY0" fmla="*/ 4193960 h 4193960"/>
              <a:gd name="connsiteX1" fmla="*/ 4281 w 3331208"/>
              <a:gd name="connsiteY1" fmla="*/ 0 h 4193960"/>
              <a:gd name="connsiteX0" fmla="*/ 3326927 w 3326927"/>
              <a:gd name="connsiteY0" fmla="*/ 4202854 h 4202854"/>
              <a:gd name="connsiteX1" fmla="*/ 0 w 3326927"/>
              <a:gd name="connsiteY1" fmla="*/ 8894 h 4202854"/>
              <a:gd name="connsiteX0" fmla="*/ 3326927 w 3326927"/>
              <a:gd name="connsiteY0" fmla="*/ 4205959 h 4205959"/>
              <a:gd name="connsiteX1" fmla="*/ 0 w 3326927"/>
              <a:gd name="connsiteY1" fmla="*/ 11999 h 4205959"/>
              <a:gd name="connsiteX0" fmla="*/ 3161274 w 3161274"/>
              <a:gd name="connsiteY0" fmla="*/ 4334359 h 4334359"/>
              <a:gd name="connsiteX1" fmla="*/ 0 w 3161274"/>
              <a:gd name="connsiteY1" fmla="*/ 11553 h 4334359"/>
              <a:gd name="connsiteX0" fmla="*/ 4725031 w 4725031"/>
              <a:gd name="connsiteY0" fmla="*/ 4672397 h 4672397"/>
              <a:gd name="connsiteX1" fmla="*/ 0 w 4725031"/>
              <a:gd name="connsiteY1" fmla="*/ 10523 h 4672397"/>
              <a:gd name="connsiteX0" fmla="*/ 4725031 w 4725031"/>
              <a:gd name="connsiteY0" fmla="*/ 4661874 h 4661874"/>
              <a:gd name="connsiteX1" fmla="*/ 0 w 4725031"/>
              <a:gd name="connsiteY1" fmla="*/ 0 h 4661874"/>
              <a:gd name="connsiteX0" fmla="*/ 4758161 w 4758161"/>
              <a:gd name="connsiteY0" fmla="*/ 4621186 h 4621186"/>
              <a:gd name="connsiteX1" fmla="*/ 0 w 4758161"/>
              <a:gd name="connsiteY1" fmla="*/ 0 h 4621186"/>
              <a:gd name="connsiteX0" fmla="*/ 4731657 w 4731657"/>
              <a:gd name="connsiteY0" fmla="*/ 3820988 h 3820988"/>
              <a:gd name="connsiteX1" fmla="*/ 0 w 4731657"/>
              <a:gd name="connsiteY1" fmla="*/ 0 h 3820988"/>
              <a:gd name="connsiteX0" fmla="*/ 4731657 w 4731657"/>
              <a:gd name="connsiteY0" fmla="*/ 3820988 h 3820988"/>
              <a:gd name="connsiteX1" fmla="*/ 0 w 4731657"/>
              <a:gd name="connsiteY1" fmla="*/ 0 h 3820988"/>
              <a:gd name="connsiteX0" fmla="*/ 4685275 w 4685275"/>
              <a:gd name="connsiteY0" fmla="*/ 3759956 h 3759956"/>
              <a:gd name="connsiteX1" fmla="*/ 0 w 4685275"/>
              <a:gd name="connsiteY1" fmla="*/ 0 h 3759956"/>
              <a:gd name="connsiteX0" fmla="*/ 4764788 w 4764788"/>
              <a:gd name="connsiteY0" fmla="*/ 3895583 h 3895583"/>
              <a:gd name="connsiteX1" fmla="*/ 0 w 4764788"/>
              <a:gd name="connsiteY1" fmla="*/ 0 h 3895583"/>
              <a:gd name="connsiteX0" fmla="*/ 4764788 w 4764788"/>
              <a:gd name="connsiteY0" fmla="*/ 3895583 h 3895583"/>
              <a:gd name="connsiteX1" fmla="*/ 0 w 4764788"/>
              <a:gd name="connsiteY1" fmla="*/ 0 h 3895583"/>
              <a:gd name="connsiteX0" fmla="*/ 4566006 w 4566006"/>
              <a:gd name="connsiteY0" fmla="*/ 312372 h 1308444"/>
              <a:gd name="connsiteX1" fmla="*/ 0 w 4566006"/>
              <a:gd name="connsiteY1" fmla="*/ 1285794 h 1308444"/>
              <a:gd name="connsiteX0" fmla="*/ 4566006 w 4566006"/>
              <a:gd name="connsiteY0" fmla="*/ 127986 h 1129758"/>
              <a:gd name="connsiteX1" fmla="*/ 0 w 4566006"/>
              <a:gd name="connsiteY1" fmla="*/ 1101408 h 1129758"/>
              <a:gd name="connsiteX0" fmla="*/ 4566006 w 4566006"/>
              <a:gd name="connsiteY0" fmla="*/ 114911 h 1179223"/>
              <a:gd name="connsiteX1" fmla="*/ 0 w 4566006"/>
              <a:gd name="connsiteY1" fmla="*/ 1088333 h 1179223"/>
              <a:gd name="connsiteX0" fmla="*/ 4566006 w 4566006"/>
              <a:gd name="connsiteY0" fmla="*/ 160813 h 1220135"/>
              <a:gd name="connsiteX1" fmla="*/ 0 w 4566006"/>
              <a:gd name="connsiteY1" fmla="*/ 1134235 h 1220135"/>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836978 w 4836978"/>
              <a:gd name="connsiteY0" fmla="*/ 1604251 h 1604251"/>
              <a:gd name="connsiteX1" fmla="*/ 0 w 4836978"/>
              <a:gd name="connsiteY1" fmla="*/ 0 h 1604251"/>
              <a:gd name="connsiteX0" fmla="*/ 4836978 w 4836978"/>
              <a:gd name="connsiteY0" fmla="*/ 1604251 h 1604251"/>
              <a:gd name="connsiteX1" fmla="*/ 0 w 4836978"/>
              <a:gd name="connsiteY1" fmla="*/ 0 h 1604251"/>
              <a:gd name="connsiteX0" fmla="*/ 4855451 w 4855451"/>
              <a:gd name="connsiteY0" fmla="*/ 1434102 h 1434102"/>
              <a:gd name="connsiteX1" fmla="*/ 0 w 4855451"/>
              <a:gd name="connsiteY1" fmla="*/ 0 h 1434102"/>
              <a:gd name="connsiteX0" fmla="*/ 4869306 w 4869306"/>
              <a:gd name="connsiteY0" fmla="*/ 1462460 h 1462460"/>
              <a:gd name="connsiteX1" fmla="*/ 0 w 4869306"/>
              <a:gd name="connsiteY1" fmla="*/ 0 h 1462460"/>
              <a:gd name="connsiteX0" fmla="*/ 4998615 w 4998615"/>
              <a:gd name="connsiteY0" fmla="*/ 1358479 h 1358479"/>
              <a:gd name="connsiteX1" fmla="*/ 0 w 4998615"/>
              <a:gd name="connsiteY1" fmla="*/ 0 h 1358479"/>
              <a:gd name="connsiteX0" fmla="*/ 4998615 w 4998615"/>
              <a:gd name="connsiteY0" fmla="*/ 1358479 h 1358479"/>
              <a:gd name="connsiteX1" fmla="*/ 0 w 4998615"/>
              <a:gd name="connsiteY1" fmla="*/ 0 h 1358479"/>
              <a:gd name="connsiteX0" fmla="*/ 5025120 w 5025120"/>
              <a:gd name="connsiteY0" fmla="*/ 1399166 h 1399166"/>
              <a:gd name="connsiteX1" fmla="*/ 0 w 5025120"/>
              <a:gd name="connsiteY1" fmla="*/ 0 h 1399166"/>
              <a:gd name="connsiteX0" fmla="*/ 5047207 w 5047207"/>
              <a:gd name="connsiteY0" fmla="*/ 1408208 h 1408208"/>
              <a:gd name="connsiteX1" fmla="*/ 0 w 5047207"/>
              <a:gd name="connsiteY1" fmla="*/ 0 h 1408208"/>
              <a:gd name="connsiteX0" fmla="*/ 5047207 w 5047207"/>
              <a:gd name="connsiteY0" fmla="*/ 1408208 h 1408208"/>
              <a:gd name="connsiteX1" fmla="*/ 0 w 5047207"/>
              <a:gd name="connsiteY1" fmla="*/ 0 h 1408208"/>
              <a:gd name="connsiteX0" fmla="*/ 5038373 w 5038373"/>
              <a:gd name="connsiteY0" fmla="*/ 1444375 h 1444375"/>
              <a:gd name="connsiteX1" fmla="*/ 0 w 5038373"/>
              <a:gd name="connsiteY1" fmla="*/ 0 h 1444375"/>
              <a:gd name="connsiteX0" fmla="*/ 4889083 w 4889083"/>
              <a:gd name="connsiteY0" fmla="*/ 1200870 h 1200870"/>
              <a:gd name="connsiteX1" fmla="*/ 0 w 4889083"/>
              <a:gd name="connsiteY1" fmla="*/ 0 h 1200870"/>
              <a:gd name="connsiteX0" fmla="*/ 1077527 w 1077527"/>
              <a:gd name="connsiteY0" fmla="*/ 189162 h 493850"/>
              <a:gd name="connsiteX1" fmla="*/ 0 w 1077527"/>
              <a:gd name="connsiteY1" fmla="*/ 158073 h 493850"/>
              <a:gd name="connsiteX0" fmla="*/ 1077527 w 1077527"/>
              <a:gd name="connsiteY0" fmla="*/ 396715 h 396715"/>
              <a:gd name="connsiteX1" fmla="*/ 0 w 1077527"/>
              <a:gd name="connsiteY1" fmla="*/ 365626 h 396715"/>
              <a:gd name="connsiteX0" fmla="*/ 1077527 w 1077527"/>
              <a:gd name="connsiteY0" fmla="*/ 383246 h 383246"/>
              <a:gd name="connsiteX1" fmla="*/ 0 w 1077527"/>
              <a:gd name="connsiteY1" fmla="*/ 352157 h 383246"/>
              <a:gd name="connsiteX0" fmla="*/ 1077527 w 1077527"/>
              <a:gd name="connsiteY0" fmla="*/ 280147 h 280147"/>
              <a:gd name="connsiteX1" fmla="*/ 0 w 1077527"/>
              <a:gd name="connsiteY1" fmla="*/ 249058 h 280147"/>
              <a:gd name="connsiteX0" fmla="*/ 1077527 w 1077527"/>
              <a:gd name="connsiteY0" fmla="*/ 250051 h 250051"/>
              <a:gd name="connsiteX1" fmla="*/ 0 w 1077527"/>
              <a:gd name="connsiteY1" fmla="*/ 218962 h 250051"/>
              <a:gd name="connsiteX0" fmla="*/ 1077527 w 1077527"/>
              <a:gd name="connsiteY0" fmla="*/ 213586 h 287607"/>
              <a:gd name="connsiteX1" fmla="*/ 0 w 1077527"/>
              <a:gd name="connsiteY1" fmla="*/ 287607 h 287607"/>
              <a:gd name="connsiteX0" fmla="*/ 1067587 w 1067587"/>
              <a:gd name="connsiteY0" fmla="*/ 240938 h 240938"/>
              <a:gd name="connsiteX1" fmla="*/ 0 w 1067587"/>
              <a:gd name="connsiteY1" fmla="*/ 233583 h 240938"/>
              <a:gd name="connsiteX0" fmla="*/ 1067587 w 1067587"/>
              <a:gd name="connsiteY0" fmla="*/ 260056 h 260056"/>
              <a:gd name="connsiteX1" fmla="*/ 0 w 1067587"/>
              <a:gd name="connsiteY1" fmla="*/ 252701 h 260056"/>
              <a:gd name="connsiteX0" fmla="*/ 1160353 w 1160353"/>
              <a:gd name="connsiteY0" fmla="*/ 245446 h 275388"/>
              <a:gd name="connsiteX1" fmla="*/ 0 w 1160353"/>
              <a:gd name="connsiteY1" fmla="*/ 275388 h 275388"/>
              <a:gd name="connsiteX0" fmla="*/ 1176601 w 1176601"/>
              <a:gd name="connsiteY0" fmla="*/ 322693 h 352635"/>
              <a:gd name="connsiteX1" fmla="*/ 16248 w 1176601"/>
              <a:gd name="connsiteY1" fmla="*/ 352635 h 352635"/>
              <a:gd name="connsiteX0" fmla="*/ 319131 w 319131"/>
              <a:gd name="connsiteY0" fmla="*/ 171503 h 669357"/>
              <a:gd name="connsiteX1" fmla="*/ 212325 w 319131"/>
              <a:gd name="connsiteY1" fmla="*/ 669357 h 669357"/>
              <a:gd name="connsiteX0" fmla="*/ 169850 w 169850"/>
              <a:gd name="connsiteY0" fmla="*/ 32096 h 529950"/>
              <a:gd name="connsiteX1" fmla="*/ 63044 w 169850"/>
              <a:gd name="connsiteY1" fmla="*/ 529950 h 529950"/>
              <a:gd name="connsiteX0" fmla="*/ 160110 w 160110"/>
              <a:gd name="connsiteY0" fmla="*/ 29584 h 551173"/>
              <a:gd name="connsiteX1" fmla="*/ 66556 w 160110"/>
              <a:gd name="connsiteY1" fmla="*/ 551173 h 551173"/>
              <a:gd name="connsiteX0" fmla="*/ 358767 w 358767"/>
              <a:gd name="connsiteY0" fmla="*/ 59476 h 406144"/>
              <a:gd name="connsiteX1" fmla="*/ 32340 w 358767"/>
              <a:gd name="connsiteY1" fmla="*/ 406144 h 406144"/>
              <a:gd name="connsiteX0" fmla="*/ 328313 w 328313"/>
              <a:gd name="connsiteY0" fmla="*/ 23149 h 369817"/>
              <a:gd name="connsiteX1" fmla="*/ 1886 w 328313"/>
              <a:gd name="connsiteY1" fmla="*/ 369817 h 369817"/>
              <a:gd name="connsiteX0" fmla="*/ 296906 w 296906"/>
              <a:gd name="connsiteY0" fmla="*/ 29604 h 300571"/>
              <a:gd name="connsiteX1" fmla="*/ 2180 w 296906"/>
              <a:gd name="connsiteY1" fmla="*/ 300571 h 300571"/>
              <a:gd name="connsiteX0" fmla="*/ 323071 w 323071"/>
              <a:gd name="connsiteY0" fmla="*/ 20252 h 415585"/>
              <a:gd name="connsiteX1" fmla="*/ 1928 w 323071"/>
              <a:gd name="connsiteY1" fmla="*/ 415585 h 415585"/>
              <a:gd name="connsiteX0" fmla="*/ 344869 w 344869"/>
              <a:gd name="connsiteY0" fmla="*/ 19986 h 415319"/>
              <a:gd name="connsiteX1" fmla="*/ 23726 w 344869"/>
              <a:gd name="connsiteY1" fmla="*/ 415319 h 415319"/>
            </a:gdLst>
            <a:ahLst/>
            <a:cxnLst>
              <a:cxn ang="0">
                <a:pos x="connsiteX0" y="connsiteY0"/>
              </a:cxn>
              <a:cxn ang="0">
                <a:pos x="connsiteX1" y="connsiteY1"/>
              </a:cxn>
            </a:cxnLst>
            <a:rect l="l" t="t" r="r" b="b"/>
            <a:pathLst>
              <a:path w="344869" h="415319">
                <a:moveTo>
                  <a:pt x="344869" y="19986"/>
                </a:moveTo>
                <a:cubicBezTo>
                  <a:pt x="207041" y="-80522"/>
                  <a:pt x="-84927" y="220910"/>
                  <a:pt x="23726" y="415319"/>
                </a:cubicBezTo>
              </a:path>
            </a:pathLst>
          </a:custGeom>
          <a:noFill/>
          <a:ln w="41275" cap="rnd">
            <a:solidFill>
              <a:srgbClr val="D7191C"/>
            </a:solidFill>
            <a:round/>
            <a:headEnd type="none" w="sm" len="sm"/>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6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152" name="line 18c">
            <a:extLst>
              <a:ext uri="{FF2B5EF4-FFF2-40B4-BE49-F238E27FC236}">
                <a16:creationId xmlns:a16="http://schemas.microsoft.com/office/drawing/2014/main" id="{42248F8C-7E95-E151-0E95-8E10D0510B81}"/>
              </a:ext>
            </a:extLst>
          </p:cNvPr>
          <p:cNvSpPr>
            <a:spLocks/>
          </p:cNvSpPr>
          <p:nvPr/>
        </p:nvSpPr>
        <p:spPr>
          <a:xfrm flipH="1">
            <a:off x="19358029" y="4201326"/>
            <a:ext cx="1349610" cy="985470"/>
          </a:xfrm>
          <a:custGeom>
            <a:avLst/>
            <a:gdLst>
              <a:gd name="connsiteX0" fmla="*/ 0 w 4420571"/>
              <a:gd name="connsiteY0" fmla="*/ 0 h 664284"/>
              <a:gd name="connsiteX1" fmla="*/ 1304622 w 4420571"/>
              <a:gd name="connsiteY1" fmla="*/ 663959 h 664284"/>
              <a:gd name="connsiteX2" fmla="*/ 4420571 w 4420571"/>
              <a:gd name="connsiteY2" fmla="*/ 81539 h 664284"/>
              <a:gd name="connsiteX0" fmla="*/ 0 w 4659364"/>
              <a:gd name="connsiteY0" fmla="*/ 2541158 h 3205161"/>
              <a:gd name="connsiteX1" fmla="*/ 1304622 w 4659364"/>
              <a:gd name="connsiteY1" fmla="*/ 3205117 h 3205161"/>
              <a:gd name="connsiteX2" fmla="*/ 4659364 w 4659364"/>
              <a:gd name="connsiteY2" fmla="*/ 0 h 3205161"/>
              <a:gd name="connsiteX0" fmla="*/ 0 w 4659364"/>
              <a:gd name="connsiteY0" fmla="*/ 2541158 h 3205165"/>
              <a:gd name="connsiteX1" fmla="*/ 1304622 w 4659364"/>
              <a:gd name="connsiteY1" fmla="*/ 3205117 h 3205165"/>
              <a:gd name="connsiteX2" fmla="*/ 4659364 w 4659364"/>
              <a:gd name="connsiteY2" fmla="*/ 0 h 3205165"/>
              <a:gd name="connsiteX0" fmla="*/ 0 w 4583649"/>
              <a:gd name="connsiteY0" fmla="*/ 2958406 h 3207395"/>
              <a:gd name="connsiteX1" fmla="*/ 1228907 w 4583649"/>
              <a:gd name="connsiteY1" fmla="*/ 3205117 h 3207395"/>
              <a:gd name="connsiteX2" fmla="*/ 4583649 w 4583649"/>
              <a:gd name="connsiteY2" fmla="*/ 0 h 3207395"/>
              <a:gd name="connsiteX0" fmla="*/ 0 w 4583649"/>
              <a:gd name="connsiteY0" fmla="*/ 2958406 h 3093400"/>
              <a:gd name="connsiteX1" fmla="*/ 1193962 w 4583649"/>
              <a:gd name="connsiteY1" fmla="*/ 2930926 h 3093400"/>
              <a:gd name="connsiteX2" fmla="*/ 4583649 w 4583649"/>
              <a:gd name="connsiteY2" fmla="*/ 0 h 3093400"/>
              <a:gd name="connsiteX0" fmla="*/ 0 w 4583649"/>
              <a:gd name="connsiteY0" fmla="*/ 2958406 h 3130054"/>
              <a:gd name="connsiteX1" fmla="*/ 1193962 w 4583649"/>
              <a:gd name="connsiteY1" fmla="*/ 2930926 h 3130054"/>
              <a:gd name="connsiteX2" fmla="*/ 4583649 w 4583649"/>
              <a:gd name="connsiteY2" fmla="*/ 0 h 3130054"/>
              <a:gd name="connsiteX0" fmla="*/ 0 w 4583649"/>
              <a:gd name="connsiteY0" fmla="*/ 2958406 h 3126793"/>
              <a:gd name="connsiteX1" fmla="*/ 1193962 w 4583649"/>
              <a:gd name="connsiteY1" fmla="*/ 2930926 h 3126793"/>
              <a:gd name="connsiteX2" fmla="*/ 4583649 w 4583649"/>
              <a:gd name="connsiteY2" fmla="*/ 0 h 3126793"/>
              <a:gd name="connsiteX0" fmla="*/ 0 w 4583649"/>
              <a:gd name="connsiteY0" fmla="*/ 2958406 h 2958406"/>
              <a:gd name="connsiteX1" fmla="*/ 4583649 w 4583649"/>
              <a:gd name="connsiteY1" fmla="*/ 0 h 2958406"/>
              <a:gd name="connsiteX0" fmla="*/ 0 w 4583649"/>
              <a:gd name="connsiteY0" fmla="*/ 2958406 h 3091949"/>
              <a:gd name="connsiteX1" fmla="*/ 4583649 w 4583649"/>
              <a:gd name="connsiteY1" fmla="*/ 0 h 3091949"/>
              <a:gd name="connsiteX0" fmla="*/ 0 w 4583649"/>
              <a:gd name="connsiteY0" fmla="*/ 2958406 h 3064215"/>
              <a:gd name="connsiteX1" fmla="*/ 4583649 w 4583649"/>
              <a:gd name="connsiteY1" fmla="*/ 0 h 3064215"/>
              <a:gd name="connsiteX0" fmla="*/ 0 w 4583649"/>
              <a:gd name="connsiteY0" fmla="*/ 2958406 h 3110087"/>
              <a:gd name="connsiteX1" fmla="*/ 4583649 w 4583649"/>
              <a:gd name="connsiteY1" fmla="*/ 0 h 3110087"/>
              <a:gd name="connsiteX0" fmla="*/ 0 w 4478814"/>
              <a:gd name="connsiteY0" fmla="*/ 3041856 h 3190765"/>
              <a:gd name="connsiteX1" fmla="*/ 4478814 w 4478814"/>
              <a:gd name="connsiteY1" fmla="*/ 0 h 3190765"/>
              <a:gd name="connsiteX0" fmla="*/ 0 w 4478814"/>
              <a:gd name="connsiteY0" fmla="*/ 3041856 h 3041856"/>
              <a:gd name="connsiteX1" fmla="*/ 4478814 w 4478814"/>
              <a:gd name="connsiteY1" fmla="*/ 0 h 3041856"/>
              <a:gd name="connsiteX0" fmla="*/ 0 w 3383864"/>
              <a:gd name="connsiteY0" fmla="*/ 2368300 h 2368300"/>
              <a:gd name="connsiteX1" fmla="*/ 3383864 w 3383864"/>
              <a:gd name="connsiteY1" fmla="*/ 0 h 2368300"/>
              <a:gd name="connsiteX0" fmla="*/ 0 w 3383864"/>
              <a:gd name="connsiteY0" fmla="*/ 2371532 h 2371532"/>
              <a:gd name="connsiteX1" fmla="*/ 3383864 w 3383864"/>
              <a:gd name="connsiteY1" fmla="*/ 3232 h 2371532"/>
              <a:gd name="connsiteX0" fmla="*/ 0 w 3383864"/>
              <a:gd name="connsiteY0" fmla="*/ 2370453 h 2370453"/>
              <a:gd name="connsiteX1" fmla="*/ 3383864 w 3383864"/>
              <a:gd name="connsiteY1" fmla="*/ 2153 h 2370453"/>
              <a:gd name="connsiteX0" fmla="*/ 0 w 3267379"/>
              <a:gd name="connsiteY0" fmla="*/ 2364510 h 2364510"/>
              <a:gd name="connsiteX1" fmla="*/ 3267379 w 3267379"/>
              <a:gd name="connsiteY1" fmla="*/ 2171 h 2364510"/>
              <a:gd name="connsiteX0" fmla="*/ 0 w 3267379"/>
              <a:gd name="connsiteY0" fmla="*/ 2362339 h 2362339"/>
              <a:gd name="connsiteX1" fmla="*/ 3267379 w 3267379"/>
              <a:gd name="connsiteY1" fmla="*/ 0 h 2362339"/>
              <a:gd name="connsiteX0" fmla="*/ 0 w 4420572"/>
              <a:gd name="connsiteY0" fmla="*/ 398903 h 3246192"/>
              <a:gd name="connsiteX1" fmla="*/ 4420572 w 4420572"/>
              <a:gd name="connsiteY1" fmla="*/ 3246191 h 3246192"/>
              <a:gd name="connsiteX0" fmla="*/ 0 w 451144"/>
              <a:gd name="connsiteY0" fmla="*/ 474853 h 2392278"/>
              <a:gd name="connsiteX1" fmla="*/ 448465 w 451144"/>
              <a:gd name="connsiteY1" fmla="*/ 2392277 h 2392278"/>
              <a:gd name="connsiteX0" fmla="*/ 464709 w 913174"/>
              <a:gd name="connsiteY0" fmla="*/ 0 h 1917427"/>
              <a:gd name="connsiteX1" fmla="*/ 913174 w 913174"/>
              <a:gd name="connsiteY1" fmla="*/ 1917424 h 1917427"/>
              <a:gd name="connsiteX0" fmla="*/ 716121 w 716121"/>
              <a:gd name="connsiteY0" fmla="*/ 0 h 1345204"/>
              <a:gd name="connsiteX1" fmla="*/ 599638 w 716121"/>
              <a:gd name="connsiteY1" fmla="*/ 1345200 h 1345204"/>
              <a:gd name="connsiteX0" fmla="*/ 593719 w 593719"/>
              <a:gd name="connsiteY0" fmla="*/ 0 h 1345203"/>
              <a:gd name="connsiteX1" fmla="*/ 477236 w 593719"/>
              <a:gd name="connsiteY1" fmla="*/ 1345200 h 1345203"/>
              <a:gd name="connsiteX0" fmla="*/ 393664 w 393664"/>
              <a:gd name="connsiteY0" fmla="*/ 0 h 1345200"/>
              <a:gd name="connsiteX1" fmla="*/ 277181 w 393664"/>
              <a:gd name="connsiteY1" fmla="*/ 1345200 h 1345200"/>
              <a:gd name="connsiteX0" fmla="*/ 143909 w 813694"/>
              <a:gd name="connsiteY0" fmla="*/ 0 h 1673037"/>
              <a:gd name="connsiteX1" fmla="*/ 813694 w 813694"/>
              <a:gd name="connsiteY1" fmla="*/ 1673037 h 1673037"/>
              <a:gd name="connsiteX0" fmla="*/ 69624 w 1846007"/>
              <a:gd name="connsiteY0" fmla="*/ 0 h 1714761"/>
              <a:gd name="connsiteX1" fmla="*/ 1846007 w 1846007"/>
              <a:gd name="connsiteY1" fmla="*/ 1714761 h 1714761"/>
              <a:gd name="connsiteX0" fmla="*/ 0 w 1776383"/>
              <a:gd name="connsiteY0" fmla="*/ 858 h 1715619"/>
              <a:gd name="connsiteX1" fmla="*/ 1776383 w 1776383"/>
              <a:gd name="connsiteY1" fmla="*/ 1715619 h 1715619"/>
              <a:gd name="connsiteX0" fmla="*/ 0 w 1776383"/>
              <a:gd name="connsiteY0" fmla="*/ 517 h 1715278"/>
              <a:gd name="connsiteX1" fmla="*/ 1776383 w 1776383"/>
              <a:gd name="connsiteY1" fmla="*/ 1715278 h 1715278"/>
              <a:gd name="connsiteX0" fmla="*/ 0 w 1776383"/>
              <a:gd name="connsiteY0" fmla="*/ 0 h 1714761"/>
              <a:gd name="connsiteX1" fmla="*/ 1776383 w 1776383"/>
              <a:gd name="connsiteY1" fmla="*/ 1714761 h 1714761"/>
              <a:gd name="connsiteX0" fmla="*/ 0 w 1741438"/>
              <a:gd name="connsiteY0" fmla="*/ 0 h 1673037"/>
              <a:gd name="connsiteX1" fmla="*/ 1741438 w 1741438"/>
              <a:gd name="connsiteY1" fmla="*/ 1673037 h 1673037"/>
              <a:gd name="connsiteX0" fmla="*/ 0 w 1887044"/>
              <a:gd name="connsiteY0" fmla="*/ 0 h 1786290"/>
              <a:gd name="connsiteX1" fmla="*/ 1887044 w 1887044"/>
              <a:gd name="connsiteY1" fmla="*/ 1786290 h 1786290"/>
              <a:gd name="connsiteX0" fmla="*/ 0 w 1887044"/>
              <a:gd name="connsiteY0" fmla="*/ 0 h 1786290"/>
              <a:gd name="connsiteX1" fmla="*/ 1887044 w 1887044"/>
              <a:gd name="connsiteY1" fmla="*/ 1786290 h 1786290"/>
              <a:gd name="connsiteX0" fmla="*/ 0 w 2917928"/>
              <a:gd name="connsiteY0" fmla="*/ 0 h 916031"/>
              <a:gd name="connsiteX1" fmla="*/ 2917928 w 2917928"/>
              <a:gd name="connsiteY1" fmla="*/ 916031 h 916031"/>
              <a:gd name="connsiteX0" fmla="*/ 0 w 2917928"/>
              <a:gd name="connsiteY0" fmla="*/ 0 h 1003615"/>
              <a:gd name="connsiteX1" fmla="*/ 2917928 w 2917928"/>
              <a:gd name="connsiteY1" fmla="*/ 916031 h 1003615"/>
              <a:gd name="connsiteX0" fmla="*/ 0 w 2952873"/>
              <a:gd name="connsiteY0" fmla="*/ 0 h 1122443"/>
              <a:gd name="connsiteX1" fmla="*/ 2952873 w 2952873"/>
              <a:gd name="connsiteY1" fmla="*/ 1041205 h 1122443"/>
              <a:gd name="connsiteX0" fmla="*/ 0 w 2952873"/>
              <a:gd name="connsiteY0" fmla="*/ 70178 h 1174871"/>
              <a:gd name="connsiteX1" fmla="*/ 2952873 w 2952873"/>
              <a:gd name="connsiteY1" fmla="*/ 1111383 h 1174871"/>
              <a:gd name="connsiteX0" fmla="*/ 0 w 2952873"/>
              <a:gd name="connsiteY0" fmla="*/ 65244 h 1216661"/>
              <a:gd name="connsiteX1" fmla="*/ 2952873 w 2952873"/>
              <a:gd name="connsiteY1" fmla="*/ 1106449 h 1216661"/>
              <a:gd name="connsiteX0" fmla="*/ 0 w 2795620"/>
              <a:gd name="connsiteY0" fmla="*/ 60098 h 1405822"/>
              <a:gd name="connsiteX1" fmla="*/ 2795620 w 2795620"/>
              <a:gd name="connsiteY1" fmla="*/ 1303966 h 1405822"/>
              <a:gd name="connsiteX0" fmla="*/ 0 w 2795620"/>
              <a:gd name="connsiteY0" fmla="*/ 174256 h 1506679"/>
              <a:gd name="connsiteX1" fmla="*/ 2795620 w 2795620"/>
              <a:gd name="connsiteY1" fmla="*/ 1418124 h 1506679"/>
              <a:gd name="connsiteX0" fmla="*/ 0 w 1852098"/>
              <a:gd name="connsiteY0" fmla="*/ 251739 h 631713"/>
              <a:gd name="connsiteX1" fmla="*/ 1852098 w 1852098"/>
              <a:gd name="connsiteY1" fmla="*/ 500175 h 631713"/>
              <a:gd name="connsiteX0" fmla="*/ 0 w 1852098"/>
              <a:gd name="connsiteY0" fmla="*/ 194977 h 834207"/>
              <a:gd name="connsiteX1" fmla="*/ 1852098 w 1852098"/>
              <a:gd name="connsiteY1" fmla="*/ 443413 h 834207"/>
              <a:gd name="connsiteX0" fmla="*/ 0 w 2125836"/>
              <a:gd name="connsiteY0" fmla="*/ 138439 h 1846355"/>
              <a:gd name="connsiteX1" fmla="*/ 2125836 w 2125836"/>
              <a:gd name="connsiteY1" fmla="*/ 1561126 h 1846355"/>
              <a:gd name="connsiteX0" fmla="*/ 0 w 2125836"/>
              <a:gd name="connsiteY0" fmla="*/ 388093 h 1810780"/>
              <a:gd name="connsiteX1" fmla="*/ 2125836 w 2125836"/>
              <a:gd name="connsiteY1" fmla="*/ 1810780 h 1810780"/>
              <a:gd name="connsiteX0" fmla="*/ 0 w 3121775"/>
              <a:gd name="connsiteY0" fmla="*/ 190945 h 3270697"/>
              <a:gd name="connsiteX1" fmla="*/ 3121775 w 3121775"/>
              <a:gd name="connsiteY1" fmla="*/ 3270697 h 3270697"/>
              <a:gd name="connsiteX0" fmla="*/ 0 w 3121775"/>
              <a:gd name="connsiteY0" fmla="*/ 38963 h 3118715"/>
              <a:gd name="connsiteX1" fmla="*/ 3121775 w 3121775"/>
              <a:gd name="connsiteY1" fmla="*/ 3118715 h 3118715"/>
              <a:gd name="connsiteX0" fmla="*/ 0 w 3168368"/>
              <a:gd name="connsiteY0" fmla="*/ 37151 h 3218233"/>
              <a:gd name="connsiteX1" fmla="*/ 3168368 w 3168368"/>
              <a:gd name="connsiteY1" fmla="*/ 3218234 h 3218233"/>
              <a:gd name="connsiteX0" fmla="*/ 0 w 3389688"/>
              <a:gd name="connsiteY0" fmla="*/ 60998 h 2377784"/>
              <a:gd name="connsiteX1" fmla="*/ 3389688 w 3389688"/>
              <a:gd name="connsiteY1" fmla="*/ 2377784 h 2377784"/>
              <a:gd name="connsiteX0" fmla="*/ 0 w 3360567"/>
              <a:gd name="connsiteY0" fmla="*/ 59963 h 2400592"/>
              <a:gd name="connsiteX1" fmla="*/ 3360567 w 3360567"/>
              <a:gd name="connsiteY1" fmla="*/ 2400592 h 2400592"/>
              <a:gd name="connsiteX0" fmla="*/ 0 w 3360567"/>
              <a:gd name="connsiteY0" fmla="*/ 44384 h 2385013"/>
              <a:gd name="connsiteX1" fmla="*/ 3360567 w 3360567"/>
              <a:gd name="connsiteY1" fmla="*/ 2385013 h 2385013"/>
              <a:gd name="connsiteX0" fmla="*/ 0 w 3360567"/>
              <a:gd name="connsiteY0" fmla="*/ 3093 h 2343722"/>
              <a:gd name="connsiteX1" fmla="*/ 3360567 w 3360567"/>
              <a:gd name="connsiteY1" fmla="*/ 2343722 h 2343722"/>
              <a:gd name="connsiteX0" fmla="*/ 0 w 1735614"/>
              <a:gd name="connsiteY0" fmla="*/ 36623 h 1030142"/>
              <a:gd name="connsiteX1" fmla="*/ 1735614 w 1735614"/>
              <a:gd name="connsiteY1" fmla="*/ 1030142 h 1030142"/>
              <a:gd name="connsiteX0" fmla="*/ 0 w 1735614"/>
              <a:gd name="connsiteY0" fmla="*/ 77298 h 1070817"/>
              <a:gd name="connsiteX1" fmla="*/ 1735614 w 1735614"/>
              <a:gd name="connsiteY1" fmla="*/ 1070817 h 1070817"/>
              <a:gd name="connsiteX0" fmla="*/ 0 w 1735614"/>
              <a:gd name="connsiteY0" fmla="*/ 18809 h 1012328"/>
              <a:gd name="connsiteX1" fmla="*/ 1735614 w 1735614"/>
              <a:gd name="connsiteY1" fmla="*/ 1012328 h 1012328"/>
              <a:gd name="connsiteX0" fmla="*/ 0 w 1825169"/>
              <a:gd name="connsiteY0" fmla="*/ 20719 h 908113"/>
              <a:gd name="connsiteX1" fmla="*/ 1825169 w 1825169"/>
              <a:gd name="connsiteY1" fmla="*/ 908113 h 908113"/>
              <a:gd name="connsiteX0" fmla="*/ 0 w 1825169"/>
              <a:gd name="connsiteY0" fmla="*/ 15114 h 936864"/>
              <a:gd name="connsiteX1" fmla="*/ 1825169 w 1825169"/>
              <a:gd name="connsiteY1" fmla="*/ 902508 h 936864"/>
              <a:gd name="connsiteX0" fmla="*/ 0 w 1825169"/>
              <a:gd name="connsiteY0" fmla="*/ 6468 h 929683"/>
              <a:gd name="connsiteX1" fmla="*/ 1825169 w 1825169"/>
              <a:gd name="connsiteY1" fmla="*/ 893862 h 929683"/>
              <a:gd name="connsiteX0" fmla="*/ 0 w 1881730"/>
              <a:gd name="connsiteY0" fmla="*/ 6612 h 901627"/>
              <a:gd name="connsiteX1" fmla="*/ 1881730 w 1881730"/>
              <a:gd name="connsiteY1" fmla="*/ 865062 h 901627"/>
              <a:gd name="connsiteX0" fmla="*/ 0 w 1821174"/>
              <a:gd name="connsiteY0" fmla="*/ 164139 h 164140"/>
              <a:gd name="connsiteX1" fmla="*/ 1821174 w 1821174"/>
              <a:gd name="connsiteY1" fmla="*/ 0 h 164140"/>
              <a:gd name="connsiteX0" fmla="*/ 0 w 1821174"/>
              <a:gd name="connsiteY0" fmla="*/ 164139 h 332094"/>
              <a:gd name="connsiteX1" fmla="*/ 1821174 w 1821174"/>
              <a:gd name="connsiteY1" fmla="*/ 0 h 332094"/>
              <a:gd name="connsiteX0" fmla="*/ 0 w 1821174"/>
              <a:gd name="connsiteY0" fmla="*/ 164139 h 387813"/>
              <a:gd name="connsiteX1" fmla="*/ 1821174 w 1821174"/>
              <a:gd name="connsiteY1" fmla="*/ 0 h 387813"/>
              <a:gd name="connsiteX0" fmla="*/ 0 w 1821174"/>
              <a:gd name="connsiteY0" fmla="*/ 164139 h 313418"/>
              <a:gd name="connsiteX1" fmla="*/ 1821174 w 1821174"/>
              <a:gd name="connsiteY1" fmla="*/ 0 h 313418"/>
              <a:gd name="connsiteX0" fmla="*/ 0 w 2281402"/>
              <a:gd name="connsiteY0" fmla="*/ 0 h 711746"/>
              <a:gd name="connsiteX1" fmla="*/ 2281402 w 2281402"/>
              <a:gd name="connsiteY1" fmla="*/ 560971 h 711746"/>
              <a:gd name="connsiteX0" fmla="*/ 0 w 2911188"/>
              <a:gd name="connsiteY0" fmla="*/ 1354064 h 1360383"/>
              <a:gd name="connsiteX1" fmla="*/ 2911188 w 2911188"/>
              <a:gd name="connsiteY1" fmla="*/ 0 h 1360383"/>
              <a:gd name="connsiteX0" fmla="*/ 0 w 2911188"/>
              <a:gd name="connsiteY0" fmla="*/ 1354064 h 1354064"/>
              <a:gd name="connsiteX1" fmla="*/ 2911188 w 2911188"/>
              <a:gd name="connsiteY1" fmla="*/ 0 h 1354064"/>
              <a:gd name="connsiteX0" fmla="*/ 0 w 2911188"/>
              <a:gd name="connsiteY0" fmla="*/ 1488383 h 1488383"/>
              <a:gd name="connsiteX1" fmla="*/ 2911188 w 2911188"/>
              <a:gd name="connsiteY1" fmla="*/ 134319 h 1488383"/>
              <a:gd name="connsiteX0" fmla="*/ 0 w 2911188"/>
              <a:gd name="connsiteY0" fmla="*/ 1395022 h 1395022"/>
              <a:gd name="connsiteX1" fmla="*/ 2911188 w 2911188"/>
              <a:gd name="connsiteY1" fmla="*/ 40958 h 1395022"/>
              <a:gd name="connsiteX0" fmla="*/ 0 w 2911188"/>
              <a:gd name="connsiteY0" fmla="*/ 1378967 h 1378967"/>
              <a:gd name="connsiteX1" fmla="*/ 2911188 w 2911188"/>
              <a:gd name="connsiteY1" fmla="*/ 24903 h 1378967"/>
              <a:gd name="connsiteX0" fmla="*/ 0 w 3141302"/>
              <a:gd name="connsiteY0" fmla="*/ 1033097 h 1033097"/>
              <a:gd name="connsiteX1" fmla="*/ 3141302 w 3141302"/>
              <a:gd name="connsiteY1" fmla="*/ 292587 h 1033097"/>
              <a:gd name="connsiteX0" fmla="*/ 0 w 1893843"/>
              <a:gd name="connsiteY0" fmla="*/ 1818878 h 1818879"/>
              <a:gd name="connsiteX1" fmla="*/ 1893843 w 1893843"/>
              <a:gd name="connsiteY1" fmla="*/ 0 h 1818879"/>
              <a:gd name="connsiteX0" fmla="*/ 0 w 1893843"/>
              <a:gd name="connsiteY0" fmla="*/ 1818878 h 1818878"/>
              <a:gd name="connsiteX1" fmla="*/ 1893843 w 1893843"/>
              <a:gd name="connsiteY1" fmla="*/ 0 h 1818878"/>
              <a:gd name="connsiteX0" fmla="*/ 0 w 1893843"/>
              <a:gd name="connsiteY0" fmla="*/ 1818878 h 1818878"/>
              <a:gd name="connsiteX1" fmla="*/ 1893843 w 1893843"/>
              <a:gd name="connsiteY1" fmla="*/ 0 h 1818878"/>
              <a:gd name="connsiteX0" fmla="*/ 0 w 1828168"/>
              <a:gd name="connsiteY0" fmla="*/ 1813708 h 1813708"/>
              <a:gd name="connsiteX1" fmla="*/ 1828168 w 1828168"/>
              <a:gd name="connsiteY1" fmla="*/ 0 h 1813708"/>
              <a:gd name="connsiteX0" fmla="*/ 0 w 1831890"/>
              <a:gd name="connsiteY0" fmla="*/ 1813708 h 1813708"/>
              <a:gd name="connsiteX1" fmla="*/ 1828168 w 1831890"/>
              <a:gd name="connsiteY1" fmla="*/ 0 h 1813708"/>
              <a:gd name="connsiteX0" fmla="*/ 0 w 1830318"/>
              <a:gd name="connsiteY0" fmla="*/ 1813708 h 1813708"/>
              <a:gd name="connsiteX1" fmla="*/ 1828168 w 1830318"/>
              <a:gd name="connsiteY1" fmla="*/ 0 h 1813708"/>
              <a:gd name="connsiteX0" fmla="*/ 0 w 1828168"/>
              <a:gd name="connsiteY0" fmla="*/ 1813708 h 1813708"/>
              <a:gd name="connsiteX1" fmla="*/ 1828168 w 1828168"/>
              <a:gd name="connsiteY1" fmla="*/ 0 h 1813708"/>
              <a:gd name="connsiteX0" fmla="*/ 0 w 98760"/>
              <a:gd name="connsiteY0" fmla="*/ 3190321 h 3190321"/>
              <a:gd name="connsiteX1" fmla="*/ 98760 w 98760"/>
              <a:gd name="connsiteY1" fmla="*/ 0 h 3190321"/>
              <a:gd name="connsiteX0" fmla="*/ 3330629 w 3331115"/>
              <a:gd name="connsiteY0" fmla="*/ 4193960 h 4193960"/>
              <a:gd name="connsiteX1" fmla="*/ 3702 w 3331115"/>
              <a:gd name="connsiteY1" fmla="*/ 0 h 4193960"/>
              <a:gd name="connsiteX0" fmla="*/ 3331208 w 3331208"/>
              <a:gd name="connsiteY0" fmla="*/ 4193960 h 4193960"/>
              <a:gd name="connsiteX1" fmla="*/ 4281 w 3331208"/>
              <a:gd name="connsiteY1" fmla="*/ 0 h 4193960"/>
              <a:gd name="connsiteX0" fmla="*/ 3326927 w 3326927"/>
              <a:gd name="connsiteY0" fmla="*/ 4202854 h 4202854"/>
              <a:gd name="connsiteX1" fmla="*/ 0 w 3326927"/>
              <a:gd name="connsiteY1" fmla="*/ 8894 h 4202854"/>
              <a:gd name="connsiteX0" fmla="*/ 3326927 w 3326927"/>
              <a:gd name="connsiteY0" fmla="*/ 4205959 h 4205959"/>
              <a:gd name="connsiteX1" fmla="*/ 0 w 3326927"/>
              <a:gd name="connsiteY1" fmla="*/ 11999 h 4205959"/>
              <a:gd name="connsiteX0" fmla="*/ 3161274 w 3161274"/>
              <a:gd name="connsiteY0" fmla="*/ 4334359 h 4334359"/>
              <a:gd name="connsiteX1" fmla="*/ 0 w 3161274"/>
              <a:gd name="connsiteY1" fmla="*/ 11553 h 4334359"/>
              <a:gd name="connsiteX0" fmla="*/ 4725031 w 4725031"/>
              <a:gd name="connsiteY0" fmla="*/ 4672397 h 4672397"/>
              <a:gd name="connsiteX1" fmla="*/ 0 w 4725031"/>
              <a:gd name="connsiteY1" fmla="*/ 10523 h 4672397"/>
              <a:gd name="connsiteX0" fmla="*/ 4725031 w 4725031"/>
              <a:gd name="connsiteY0" fmla="*/ 4661874 h 4661874"/>
              <a:gd name="connsiteX1" fmla="*/ 0 w 4725031"/>
              <a:gd name="connsiteY1" fmla="*/ 0 h 4661874"/>
              <a:gd name="connsiteX0" fmla="*/ 4758161 w 4758161"/>
              <a:gd name="connsiteY0" fmla="*/ 4621186 h 4621186"/>
              <a:gd name="connsiteX1" fmla="*/ 0 w 4758161"/>
              <a:gd name="connsiteY1" fmla="*/ 0 h 4621186"/>
              <a:gd name="connsiteX0" fmla="*/ 4731657 w 4731657"/>
              <a:gd name="connsiteY0" fmla="*/ 3820988 h 3820988"/>
              <a:gd name="connsiteX1" fmla="*/ 0 w 4731657"/>
              <a:gd name="connsiteY1" fmla="*/ 0 h 3820988"/>
              <a:gd name="connsiteX0" fmla="*/ 4731657 w 4731657"/>
              <a:gd name="connsiteY0" fmla="*/ 3820988 h 3820988"/>
              <a:gd name="connsiteX1" fmla="*/ 0 w 4731657"/>
              <a:gd name="connsiteY1" fmla="*/ 0 h 3820988"/>
              <a:gd name="connsiteX0" fmla="*/ 4685275 w 4685275"/>
              <a:gd name="connsiteY0" fmla="*/ 3759956 h 3759956"/>
              <a:gd name="connsiteX1" fmla="*/ 0 w 4685275"/>
              <a:gd name="connsiteY1" fmla="*/ 0 h 3759956"/>
              <a:gd name="connsiteX0" fmla="*/ 4764788 w 4764788"/>
              <a:gd name="connsiteY0" fmla="*/ 3895583 h 3895583"/>
              <a:gd name="connsiteX1" fmla="*/ 0 w 4764788"/>
              <a:gd name="connsiteY1" fmla="*/ 0 h 3895583"/>
              <a:gd name="connsiteX0" fmla="*/ 4764788 w 4764788"/>
              <a:gd name="connsiteY0" fmla="*/ 3895583 h 3895583"/>
              <a:gd name="connsiteX1" fmla="*/ 0 w 4764788"/>
              <a:gd name="connsiteY1" fmla="*/ 0 h 3895583"/>
              <a:gd name="connsiteX0" fmla="*/ 4566006 w 4566006"/>
              <a:gd name="connsiteY0" fmla="*/ 312372 h 1308444"/>
              <a:gd name="connsiteX1" fmla="*/ 0 w 4566006"/>
              <a:gd name="connsiteY1" fmla="*/ 1285794 h 1308444"/>
              <a:gd name="connsiteX0" fmla="*/ 4566006 w 4566006"/>
              <a:gd name="connsiteY0" fmla="*/ 127986 h 1129758"/>
              <a:gd name="connsiteX1" fmla="*/ 0 w 4566006"/>
              <a:gd name="connsiteY1" fmla="*/ 1101408 h 1129758"/>
              <a:gd name="connsiteX0" fmla="*/ 4566006 w 4566006"/>
              <a:gd name="connsiteY0" fmla="*/ 114911 h 1179223"/>
              <a:gd name="connsiteX1" fmla="*/ 0 w 4566006"/>
              <a:gd name="connsiteY1" fmla="*/ 1088333 h 1179223"/>
              <a:gd name="connsiteX0" fmla="*/ 4566006 w 4566006"/>
              <a:gd name="connsiteY0" fmla="*/ 160813 h 1220135"/>
              <a:gd name="connsiteX1" fmla="*/ 0 w 4566006"/>
              <a:gd name="connsiteY1" fmla="*/ 1134235 h 1220135"/>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836978 w 4836978"/>
              <a:gd name="connsiteY0" fmla="*/ 1604251 h 1604251"/>
              <a:gd name="connsiteX1" fmla="*/ 0 w 4836978"/>
              <a:gd name="connsiteY1" fmla="*/ 0 h 1604251"/>
              <a:gd name="connsiteX0" fmla="*/ 4836978 w 4836978"/>
              <a:gd name="connsiteY0" fmla="*/ 1604251 h 1604251"/>
              <a:gd name="connsiteX1" fmla="*/ 0 w 4836978"/>
              <a:gd name="connsiteY1" fmla="*/ 0 h 1604251"/>
              <a:gd name="connsiteX0" fmla="*/ 4855451 w 4855451"/>
              <a:gd name="connsiteY0" fmla="*/ 1434102 h 1434102"/>
              <a:gd name="connsiteX1" fmla="*/ 0 w 4855451"/>
              <a:gd name="connsiteY1" fmla="*/ 0 h 1434102"/>
              <a:gd name="connsiteX0" fmla="*/ 4869306 w 4869306"/>
              <a:gd name="connsiteY0" fmla="*/ 1462460 h 1462460"/>
              <a:gd name="connsiteX1" fmla="*/ 0 w 4869306"/>
              <a:gd name="connsiteY1" fmla="*/ 0 h 1462460"/>
              <a:gd name="connsiteX0" fmla="*/ 4998615 w 4998615"/>
              <a:gd name="connsiteY0" fmla="*/ 1358479 h 1358479"/>
              <a:gd name="connsiteX1" fmla="*/ 0 w 4998615"/>
              <a:gd name="connsiteY1" fmla="*/ 0 h 1358479"/>
              <a:gd name="connsiteX0" fmla="*/ 4998615 w 4998615"/>
              <a:gd name="connsiteY0" fmla="*/ 1358479 h 1358479"/>
              <a:gd name="connsiteX1" fmla="*/ 0 w 4998615"/>
              <a:gd name="connsiteY1" fmla="*/ 0 h 1358479"/>
              <a:gd name="connsiteX0" fmla="*/ 5025120 w 5025120"/>
              <a:gd name="connsiteY0" fmla="*/ 1399166 h 1399166"/>
              <a:gd name="connsiteX1" fmla="*/ 0 w 5025120"/>
              <a:gd name="connsiteY1" fmla="*/ 0 h 1399166"/>
              <a:gd name="connsiteX0" fmla="*/ 5047207 w 5047207"/>
              <a:gd name="connsiteY0" fmla="*/ 1408208 h 1408208"/>
              <a:gd name="connsiteX1" fmla="*/ 0 w 5047207"/>
              <a:gd name="connsiteY1" fmla="*/ 0 h 1408208"/>
              <a:gd name="connsiteX0" fmla="*/ 5047207 w 5047207"/>
              <a:gd name="connsiteY0" fmla="*/ 1408208 h 1408208"/>
              <a:gd name="connsiteX1" fmla="*/ 0 w 5047207"/>
              <a:gd name="connsiteY1" fmla="*/ 0 h 1408208"/>
              <a:gd name="connsiteX0" fmla="*/ 5038373 w 5038373"/>
              <a:gd name="connsiteY0" fmla="*/ 1444375 h 1444375"/>
              <a:gd name="connsiteX1" fmla="*/ 0 w 5038373"/>
              <a:gd name="connsiteY1" fmla="*/ 0 h 1444375"/>
              <a:gd name="connsiteX0" fmla="*/ 4889083 w 4889083"/>
              <a:gd name="connsiteY0" fmla="*/ 1200870 h 1200870"/>
              <a:gd name="connsiteX1" fmla="*/ 0 w 4889083"/>
              <a:gd name="connsiteY1" fmla="*/ 0 h 1200870"/>
              <a:gd name="connsiteX0" fmla="*/ 1077527 w 1077527"/>
              <a:gd name="connsiteY0" fmla="*/ 189162 h 493850"/>
              <a:gd name="connsiteX1" fmla="*/ 0 w 1077527"/>
              <a:gd name="connsiteY1" fmla="*/ 158073 h 493850"/>
              <a:gd name="connsiteX0" fmla="*/ 1077527 w 1077527"/>
              <a:gd name="connsiteY0" fmla="*/ 396715 h 396715"/>
              <a:gd name="connsiteX1" fmla="*/ 0 w 1077527"/>
              <a:gd name="connsiteY1" fmla="*/ 365626 h 396715"/>
              <a:gd name="connsiteX0" fmla="*/ 1077527 w 1077527"/>
              <a:gd name="connsiteY0" fmla="*/ 383246 h 383246"/>
              <a:gd name="connsiteX1" fmla="*/ 0 w 1077527"/>
              <a:gd name="connsiteY1" fmla="*/ 352157 h 383246"/>
              <a:gd name="connsiteX0" fmla="*/ 1077527 w 1077527"/>
              <a:gd name="connsiteY0" fmla="*/ 280147 h 280147"/>
              <a:gd name="connsiteX1" fmla="*/ 0 w 1077527"/>
              <a:gd name="connsiteY1" fmla="*/ 249058 h 280147"/>
              <a:gd name="connsiteX0" fmla="*/ 1077527 w 1077527"/>
              <a:gd name="connsiteY0" fmla="*/ 250051 h 250051"/>
              <a:gd name="connsiteX1" fmla="*/ 0 w 1077527"/>
              <a:gd name="connsiteY1" fmla="*/ 218962 h 250051"/>
              <a:gd name="connsiteX0" fmla="*/ 1077527 w 1077527"/>
              <a:gd name="connsiteY0" fmla="*/ 213586 h 287607"/>
              <a:gd name="connsiteX1" fmla="*/ 0 w 1077527"/>
              <a:gd name="connsiteY1" fmla="*/ 287607 h 287607"/>
              <a:gd name="connsiteX0" fmla="*/ 1067587 w 1067587"/>
              <a:gd name="connsiteY0" fmla="*/ 240938 h 240938"/>
              <a:gd name="connsiteX1" fmla="*/ 0 w 1067587"/>
              <a:gd name="connsiteY1" fmla="*/ 233583 h 240938"/>
              <a:gd name="connsiteX0" fmla="*/ 1067587 w 1067587"/>
              <a:gd name="connsiteY0" fmla="*/ 260056 h 260056"/>
              <a:gd name="connsiteX1" fmla="*/ 0 w 1067587"/>
              <a:gd name="connsiteY1" fmla="*/ 252701 h 260056"/>
              <a:gd name="connsiteX0" fmla="*/ 1160353 w 1160353"/>
              <a:gd name="connsiteY0" fmla="*/ 245446 h 275388"/>
              <a:gd name="connsiteX1" fmla="*/ 0 w 1160353"/>
              <a:gd name="connsiteY1" fmla="*/ 275388 h 275388"/>
              <a:gd name="connsiteX0" fmla="*/ 1176601 w 1176601"/>
              <a:gd name="connsiteY0" fmla="*/ 322693 h 352635"/>
              <a:gd name="connsiteX1" fmla="*/ 16248 w 1176601"/>
              <a:gd name="connsiteY1" fmla="*/ 352635 h 352635"/>
              <a:gd name="connsiteX0" fmla="*/ 319131 w 319131"/>
              <a:gd name="connsiteY0" fmla="*/ 171503 h 669357"/>
              <a:gd name="connsiteX1" fmla="*/ 212325 w 319131"/>
              <a:gd name="connsiteY1" fmla="*/ 669357 h 669357"/>
              <a:gd name="connsiteX0" fmla="*/ 169850 w 169850"/>
              <a:gd name="connsiteY0" fmla="*/ 32096 h 529950"/>
              <a:gd name="connsiteX1" fmla="*/ 63044 w 169850"/>
              <a:gd name="connsiteY1" fmla="*/ 529950 h 529950"/>
              <a:gd name="connsiteX0" fmla="*/ 160110 w 160110"/>
              <a:gd name="connsiteY0" fmla="*/ 29584 h 551173"/>
              <a:gd name="connsiteX1" fmla="*/ 66556 w 160110"/>
              <a:gd name="connsiteY1" fmla="*/ 551173 h 551173"/>
              <a:gd name="connsiteX0" fmla="*/ 358767 w 358767"/>
              <a:gd name="connsiteY0" fmla="*/ 59476 h 406144"/>
              <a:gd name="connsiteX1" fmla="*/ 32340 w 358767"/>
              <a:gd name="connsiteY1" fmla="*/ 406144 h 406144"/>
              <a:gd name="connsiteX0" fmla="*/ 328313 w 328313"/>
              <a:gd name="connsiteY0" fmla="*/ 23149 h 369817"/>
              <a:gd name="connsiteX1" fmla="*/ 1886 w 328313"/>
              <a:gd name="connsiteY1" fmla="*/ 369817 h 369817"/>
              <a:gd name="connsiteX0" fmla="*/ 541056 w 541056"/>
              <a:gd name="connsiteY0" fmla="*/ 21886 h 388233"/>
              <a:gd name="connsiteX1" fmla="*/ 984 w 541056"/>
              <a:gd name="connsiteY1" fmla="*/ 388233 h 388233"/>
              <a:gd name="connsiteX0" fmla="*/ 541725 w 541725"/>
              <a:gd name="connsiteY0" fmla="*/ 0 h 366347"/>
              <a:gd name="connsiteX1" fmla="*/ 1653 w 541725"/>
              <a:gd name="connsiteY1" fmla="*/ 366347 h 366347"/>
              <a:gd name="connsiteX0" fmla="*/ 540072 w 540072"/>
              <a:gd name="connsiteY0" fmla="*/ 0 h 366347"/>
              <a:gd name="connsiteX1" fmla="*/ 0 w 540072"/>
              <a:gd name="connsiteY1" fmla="*/ 366347 h 366347"/>
              <a:gd name="connsiteX0" fmla="*/ 608756 w 608756"/>
              <a:gd name="connsiteY0" fmla="*/ 0 h 485305"/>
              <a:gd name="connsiteX1" fmla="*/ 0 w 608756"/>
              <a:gd name="connsiteY1" fmla="*/ 485305 h 485305"/>
              <a:gd name="connsiteX0" fmla="*/ 608756 w 608756"/>
              <a:gd name="connsiteY0" fmla="*/ 0 h 485305"/>
              <a:gd name="connsiteX1" fmla="*/ 0 w 608756"/>
              <a:gd name="connsiteY1" fmla="*/ 485305 h 485305"/>
              <a:gd name="connsiteX0" fmla="*/ 577056 w 577056"/>
              <a:gd name="connsiteY0" fmla="*/ 0 h 431233"/>
              <a:gd name="connsiteX1" fmla="*/ 0 w 577056"/>
              <a:gd name="connsiteY1" fmla="*/ 431233 h 431233"/>
            </a:gdLst>
            <a:ahLst/>
            <a:cxnLst>
              <a:cxn ang="0">
                <a:pos x="connsiteX0" y="connsiteY0"/>
              </a:cxn>
              <a:cxn ang="0">
                <a:pos x="connsiteX1" y="connsiteY1"/>
              </a:cxn>
            </a:cxnLst>
            <a:rect l="l" t="t" r="r" b="b"/>
            <a:pathLst>
              <a:path w="577056" h="431233">
                <a:moveTo>
                  <a:pt x="577056" y="0"/>
                </a:moveTo>
                <a:cubicBezTo>
                  <a:pt x="255494" y="422067"/>
                  <a:pt x="97025" y="-150366"/>
                  <a:pt x="0" y="431233"/>
                </a:cubicBezTo>
              </a:path>
            </a:pathLst>
          </a:custGeom>
          <a:noFill/>
          <a:ln w="41275" cap="rnd">
            <a:solidFill>
              <a:srgbClr val="D7191C"/>
            </a:solidFill>
            <a:round/>
            <a:headEnd type="none" w="sm" len="sm"/>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6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153" name="line 19">
            <a:extLst>
              <a:ext uri="{FF2B5EF4-FFF2-40B4-BE49-F238E27FC236}">
                <a16:creationId xmlns:a16="http://schemas.microsoft.com/office/drawing/2014/main" id="{107F7F52-2E04-29E7-191B-D6FE8E0E516E}"/>
              </a:ext>
            </a:extLst>
          </p:cNvPr>
          <p:cNvSpPr>
            <a:spLocks/>
          </p:cNvSpPr>
          <p:nvPr/>
        </p:nvSpPr>
        <p:spPr>
          <a:xfrm rot="2838998" flipH="1">
            <a:off x="20895768" y="4854950"/>
            <a:ext cx="589166" cy="738786"/>
          </a:xfrm>
          <a:custGeom>
            <a:avLst/>
            <a:gdLst>
              <a:gd name="connsiteX0" fmla="*/ 0 w 4420571"/>
              <a:gd name="connsiteY0" fmla="*/ 0 h 664284"/>
              <a:gd name="connsiteX1" fmla="*/ 1304622 w 4420571"/>
              <a:gd name="connsiteY1" fmla="*/ 663959 h 664284"/>
              <a:gd name="connsiteX2" fmla="*/ 4420571 w 4420571"/>
              <a:gd name="connsiteY2" fmla="*/ 81539 h 664284"/>
              <a:gd name="connsiteX0" fmla="*/ 0 w 4659364"/>
              <a:gd name="connsiteY0" fmla="*/ 2541158 h 3205161"/>
              <a:gd name="connsiteX1" fmla="*/ 1304622 w 4659364"/>
              <a:gd name="connsiteY1" fmla="*/ 3205117 h 3205161"/>
              <a:gd name="connsiteX2" fmla="*/ 4659364 w 4659364"/>
              <a:gd name="connsiteY2" fmla="*/ 0 h 3205161"/>
              <a:gd name="connsiteX0" fmla="*/ 0 w 4659364"/>
              <a:gd name="connsiteY0" fmla="*/ 2541158 h 3205165"/>
              <a:gd name="connsiteX1" fmla="*/ 1304622 w 4659364"/>
              <a:gd name="connsiteY1" fmla="*/ 3205117 h 3205165"/>
              <a:gd name="connsiteX2" fmla="*/ 4659364 w 4659364"/>
              <a:gd name="connsiteY2" fmla="*/ 0 h 3205165"/>
              <a:gd name="connsiteX0" fmla="*/ 0 w 4583649"/>
              <a:gd name="connsiteY0" fmla="*/ 2958406 h 3207395"/>
              <a:gd name="connsiteX1" fmla="*/ 1228907 w 4583649"/>
              <a:gd name="connsiteY1" fmla="*/ 3205117 h 3207395"/>
              <a:gd name="connsiteX2" fmla="*/ 4583649 w 4583649"/>
              <a:gd name="connsiteY2" fmla="*/ 0 h 3207395"/>
              <a:gd name="connsiteX0" fmla="*/ 0 w 4583649"/>
              <a:gd name="connsiteY0" fmla="*/ 2958406 h 3093400"/>
              <a:gd name="connsiteX1" fmla="*/ 1193962 w 4583649"/>
              <a:gd name="connsiteY1" fmla="*/ 2930926 h 3093400"/>
              <a:gd name="connsiteX2" fmla="*/ 4583649 w 4583649"/>
              <a:gd name="connsiteY2" fmla="*/ 0 h 3093400"/>
              <a:gd name="connsiteX0" fmla="*/ 0 w 4583649"/>
              <a:gd name="connsiteY0" fmla="*/ 2958406 h 3130054"/>
              <a:gd name="connsiteX1" fmla="*/ 1193962 w 4583649"/>
              <a:gd name="connsiteY1" fmla="*/ 2930926 h 3130054"/>
              <a:gd name="connsiteX2" fmla="*/ 4583649 w 4583649"/>
              <a:gd name="connsiteY2" fmla="*/ 0 h 3130054"/>
              <a:gd name="connsiteX0" fmla="*/ 0 w 4583649"/>
              <a:gd name="connsiteY0" fmla="*/ 2958406 h 3126793"/>
              <a:gd name="connsiteX1" fmla="*/ 1193962 w 4583649"/>
              <a:gd name="connsiteY1" fmla="*/ 2930926 h 3126793"/>
              <a:gd name="connsiteX2" fmla="*/ 4583649 w 4583649"/>
              <a:gd name="connsiteY2" fmla="*/ 0 h 3126793"/>
              <a:gd name="connsiteX0" fmla="*/ 0 w 4583649"/>
              <a:gd name="connsiteY0" fmla="*/ 2958406 h 2958406"/>
              <a:gd name="connsiteX1" fmla="*/ 4583649 w 4583649"/>
              <a:gd name="connsiteY1" fmla="*/ 0 h 2958406"/>
              <a:gd name="connsiteX0" fmla="*/ 0 w 4583649"/>
              <a:gd name="connsiteY0" fmla="*/ 2958406 h 3091949"/>
              <a:gd name="connsiteX1" fmla="*/ 4583649 w 4583649"/>
              <a:gd name="connsiteY1" fmla="*/ 0 h 3091949"/>
              <a:gd name="connsiteX0" fmla="*/ 0 w 4583649"/>
              <a:gd name="connsiteY0" fmla="*/ 2958406 h 3064215"/>
              <a:gd name="connsiteX1" fmla="*/ 4583649 w 4583649"/>
              <a:gd name="connsiteY1" fmla="*/ 0 h 3064215"/>
              <a:gd name="connsiteX0" fmla="*/ 0 w 4583649"/>
              <a:gd name="connsiteY0" fmla="*/ 2958406 h 3110087"/>
              <a:gd name="connsiteX1" fmla="*/ 4583649 w 4583649"/>
              <a:gd name="connsiteY1" fmla="*/ 0 h 3110087"/>
              <a:gd name="connsiteX0" fmla="*/ 0 w 4478814"/>
              <a:gd name="connsiteY0" fmla="*/ 3041856 h 3190765"/>
              <a:gd name="connsiteX1" fmla="*/ 4478814 w 4478814"/>
              <a:gd name="connsiteY1" fmla="*/ 0 h 3190765"/>
              <a:gd name="connsiteX0" fmla="*/ 0 w 4478814"/>
              <a:gd name="connsiteY0" fmla="*/ 3041856 h 3041856"/>
              <a:gd name="connsiteX1" fmla="*/ 4478814 w 4478814"/>
              <a:gd name="connsiteY1" fmla="*/ 0 h 3041856"/>
              <a:gd name="connsiteX0" fmla="*/ 0 w 3383864"/>
              <a:gd name="connsiteY0" fmla="*/ 2368300 h 2368300"/>
              <a:gd name="connsiteX1" fmla="*/ 3383864 w 3383864"/>
              <a:gd name="connsiteY1" fmla="*/ 0 h 2368300"/>
              <a:gd name="connsiteX0" fmla="*/ 0 w 3383864"/>
              <a:gd name="connsiteY0" fmla="*/ 2371532 h 2371532"/>
              <a:gd name="connsiteX1" fmla="*/ 3383864 w 3383864"/>
              <a:gd name="connsiteY1" fmla="*/ 3232 h 2371532"/>
              <a:gd name="connsiteX0" fmla="*/ 0 w 3383864"/>
              <a:gd name="connsiteY0" fmla="*/ 2370453 h 2370453"/>
              <a:gd name="connsiteX1" fmla="*/ 3383864 w 3383864"/>
              <a:gd name="connsiteY1" fmla="*/ 2153 h 2370453"/>
              <a:gd name="connsiteX0" fmla="*/ 0 w 3267379"/>
              <a:gd name="connsiteY0" fmla="*/ 2364510 h 2364510"/>
              <a:gd name="connsiteX1" fmla="*/ 3267379 w 3267379"/>
              <a:gd name="connsiteY1" fmla="*/ 2171 h 2364510"/>
              <a:gd name="connsiteX0" fmla="*/ 0 w 3267379"/>
              <a:gd name="connsiteY0" fmla="*/ 2362339 h 2362339"/>
              <a:gd name="connsiteX1" fmla="*/ 3267379 w 3267379"/>
              <a:gd name="connsiteY1" fmla="*/ 0 h 2362339"/>
              <a:gd name="connsiteX0" fmla="*/ 0 w 4420572"/>
              <a:gd name="connsiteY0" fmla="*/ 398903 h 3246192"/>
              <a:gd name="connsiteX1" fmla="*/ 4420572 w 4420572"/>
              <a:gd name="connsiteY1" fmla="*/ 3246191 h 3246192"/>
              <a:gd name="connsiteX0" fmla="*/ 0 w 451144"/>
              <a:gd name="connsiteY0" fmla="*/ 474853 h 2392278"/>
              <a:gd name="connsiteX1" fmla="*/ 448465 w 451144"/>
              <a:gd name="connsiteY1" fmla="*/ 2392277 h 2392278"/>
              <a:gd name="connsiteX0" fmla="*/ 464709 w 913174"/>
              <a:gd name="connsiteY0" fmla="*/ 0 h 1917427"/>
              <a:gd name="connsiteX1" fmla="*/ 913174 w 913174"/>
              <a:gd name="connsiteY1" fmla="*/ 1917424 h 1917427"/>
              <a:gd name="connsiteX0" fmla="*/ 716121 w 716121"/>
              <a:gd name="connsiteY0" fmla="*/ 0 h 1345204"/>
              <a:gd name="connsiteX1" fmla="*/ 599638 w 716121"/>
              <a:gd name="connsiteY1" fmla="*/ 1345200 h 1345204"/>
              <a:gd name="connsiteX0" fmla="*/ 593719 w 593719"/>
              <a:gd name="connsiteY0" fmla="*/ 0 h 1345203"/>
              <a:gd name="connsiteX1" fmla="*/ 477236 w 593719"/>
              <a:gd name="connsiteY1" fmla="*/ 1345200 h 1345203"/>
              <a:gd name="connsiteX0" fmla="*/ 393664 w 393664"/>
              <a:gd name="connsiteY0" fmla="*/ 0 h 1345200"/>
              <a:gd name="connsiteX1" fmla="*/ 277181 w 393664"/>
              <a:gd name="connsiteY1" fmla="*/ 1345200 h 1345200"/>
              <a:gd name="connsiteX0" fmla="*/ 143909 w 813694"/>
              <a:gd name="connsiteY0" fmla="*/ 0 h 1673037"/>
              <a:gd name="connsiteX1" fmla="*/ 813694 w 813694"/>
              <a:gd name="connsiteY1" fmla="*/ 1673037 h 1673037"/>
              <a:gd name="connsiteX0" fmla="*/ 69624 w 1846007"/>
              <a:gd name="connsiteY0" fmla="*/ 0 h 1714761"/>
              <a:gd name="connsiteX1" fmla="*/ 1846007 w 1846007"/>
              <a:gd name="connsiteY1" fmla="*/ 1714761 h 1714761"/>
              <a:gd name="connsiteX0" fmla="*/ 0 w 1776383"/>
              <a:gd name="connsiteY0" fmla="*/ 858 h 1715619"/>
              <a:gd name="connsiteX1" fmla="*/ 1776383 w 1776383"/>
              <a:gd name="connsiteY1" fmla="*/ 1715619 h 1715619"/>
              <a:gd name="connsiteX0" fmla="*/ 0 w 1776383"/>
              <a:gd name="connsiteY0" fmla="*/ 517 h 1715278"/>
              <a:gd name="connsiteX1" fmla="*/ 1776383 w 1776383"/>
              <a:gd name="connsiteY1" fmla="*/ 1715278 h 1715278"/>
              <a:gd name="connsiteX0" fmla="*/ 0 w 1776383"/>
              <a:gd name="connsiteY0" fmla="*/ 0 h 1714761"/>
              <a:gd name="connsiteX1" fmla="*/ 1776383 w 1776383"/>
              <a:gd name="connsiteY1" fmla="*/ 1714761 h 1714761"/>
              <a:gd name="connsiteX0" fmla="*/ 0 w 1741438"/>
              <a:gd name="connsiteY0" fmla="*/ 0 h 1673037"/>
              <a:gd name="connsiteX1" fmla="*/ 1741438 w 1741438"/>
              <a:gd name="connsiteY1" fmla="*/ 1673037 h 1673037"/>
              <a:gd name="connsiteX0" fmla="*/ 0 w 1887044"/>
              <a:gd name="connsiteY0" fmla="*/ 0 h 1786290"/>
              <a:gd name="connsiteX1" fmla="*/ 1887044 w 1887044"/>
              <a:gd name="connsiteY1" fmla="*/ 1786290 h 1786290"/>
              <a:gd name="connsiteX0" fmla="*/ 0 w 1887044"/>
              <a:gd name="connsiteY0" fmla="*/ 0 h 1786290"/>
              <a:gd name="connsiteX1" fmla="*/ 1887044 w 1887044"/>
              <a:gd name="connsiteY1" fmla="*/ 1786290 h 1786290"/>
              <a:gd name="connsiteX0" fmla="*/ 0 w 2917928"/>
              <a:gd name="connsiteY0" fmla="*/ 0 h 916031"/>
              <a:gd name="connsiteX1" fmla="*/ 2917928 w 2917928"/>
              <a:gd name="connsiteY1" fmla="*/ 916031 h 916031"/>
              <a:gd name="connsiteX0" fmla="*/ 0 w 2917928"/>
              <a:gd name="connsiteY0" fmla="*/ 0 h 1003615"/>
              <a:gd name="connsiteX1" fmla="*/ 2917928 w 2917928"/>
              <a:gd name="connsiteY1" fmla="*/ 916031 h 1003615"/>
              <a:gd name="connsiteX0" fmla="*/ 0 w 2952873"/>
              <a:gd name="connsiteY0" fmla="*/ 0 h 1122443"/>
              <a:gd name="connsiteX1" fmla="*/ 2952873 w 2952873"/>
              <a:gd name="connsiteY1" fmla="*/ 1041205 h 1122443"/>
              <a:gd name="connsiteX0" fmla="*/ 0 w 2952873"/>
              <a:gd name="connsiteY0" fmla="*/ 70178 h 1174871"/>
              <a:gd name="connsiteX1" fmla="*/ 2952873 w 2952873"/>
              <a:gd name="connsiteY1" fmla="*/ 1111383 h 1174871"/>
              <a:gd name="connsiteX0" fmla="*/ 0 w 2952873"/>
              <a:gd name="connsiteY0" fmla="*/ 65244 h 1216661"/>
              <a:gd name="connsiteX1" fmla="*/ 2952873 w 2952873"/>
              <a:gd name="connsiteY1" fmla="*/ 1106449 h 1216661"/>
              <a:gd name="connsiteX0" fmla="*/ 0 w 2795620"/>
              <a:gd name="connsiteY0" fmla="*/ 60098 h 1405822"/>
              <a:gd name="connsiteX1" fmla="*/ 2795620 w 2795620"/>
              <a:gd name="connsiteY1" fmla="*/ 1303966 h 1405822"/>
              <a:gd name="connsiteX0" fmla="*/ 0 w 2795620"/>
              <a:gd name="connsiteY0" fmla="*/ 174256 h 1506679"/>
              <a:gd name="connsiteX1" fmla="*/ 2795620 w 2795620"/>
              <a:gd name="connsiteY1" fmla="*/ 1418124 h 1506679"/>
              <a:gd name="connsiteX0" fmla="*/ 0 w 1852098"/>
              <a:gd name="connsiteY0" fmla="*/ 251739 h 631713"/>
              <a:gd name="connsiteX1" fmla="*/ 1852098 w 1852098"/>
              <a:gd name="connsiteY1" fmla="*/ 500175 h 631713"/>
              <a:gd name="connsiteX0" fmla="*/ 0 w 1852098"/>
              <a:gd name="connsiteY0" fmla="*/ 194977 h 834207"/>
              <a:gd name="connsiteX1" fmla="*/ 1852098 w 1852098"/>
              <a:gd name="connsiteY1" fmla="*/ 443413 h 834207"/>
              <a:gd name="connsiteX0" fmla="*/ 0 w 2125836"/>
              <a:gd name="connsiteY0" fmla="*/ 138439 h 1846355"/>
              <a:gd name="connsiteX1" fmla="*/ 2125836 w 2125836"/>
              <a:gd name="connsiteY1" fmla="*/ 1561126 h 1846355"/>
              <a:gd name="connsiteX0" fmla="*/ 0 w 2125836"/>
              <a:gd name="connsiteY0" fmla="*/ 388093 h 1810780"/>
              <a:gd name="connsiteX1" fmla="*/ 2125836 w 2125836"/>
              <a:gd name="connsiteY1" fmla="*/ 1810780 h 1810780"/>
              <a:gd name="connsiteX0" fmla="*/ 0 w 3121775"/>
              <a:gd name="connsiteY0" fmla="*/ 190945 h 3270697"/>
              <a:gd name="connsiteX1" fmla="*/ 3121775 w 3121775"/>
              <a:gd name="connsiteY1" fmla="*/ 3270697 h 3270697"/>
              <a:gd name="connsiteX0" fmla="*/ 0 w 3121775"/>
              <a:gd name="connsiteY0" fmla="*/ 38963 h 3118715"/>
              <a:gd name="connsiteX1" fmla="*/ 3121775 w 3121775"/>
              <a:gd name="connsiteY1" fmla="*/ 3118715 h 3118715"/>
              <a:gd name="connsiteX0" fmla="*/ 0 w 3168368"/>
              <a:gd name="connsiteY0" fmla="*/ 37151 h 3218233"/>
              <a:gd name="connsiteX1" fmla="*/ 3168368 w 3168368"/>
              <a:gd name="connsiteY1" fmla="*/ 3218234 h 3218233"/>
              <a:gd name="connsiteX0" fmla="*/ 0 w 3389688"/>
              <a:gd name="connsiteY0" fmla="*/ 60998 h 2377784"/>
              <a:gd name="connsiteX1" fmla="*/ 3389688 w 3389688"/>
              <a:gd name="connsiteY1" fmla="*/ 2377784 h 2377784"/>
              <a:gd name="connsiteX0" fmla="*/ 0 w 3360567"/>
              <a:gd name="connsiteY0" fmla="*/ 59963 h 2400592"/>
              <a:gd name="connsiteX1" fmla="*/ 3360567 w 3360567"/>
              <a:gd name="connsiteY1" fmla="*/ 2400592 h 2400592"/>
              <a:gd name="connsiteX0" fmla="*/ 0 w 3360567"/>
              <a:gd name="connsiteY0" fmla="*/ 44384 h 2385013"/>
              <a:gd name="connsiteX1" fmla="*/ 3360567 w 3360567"/>
              <a:gd name="connsiteY1" fmla="*/ 2385013 h 2385013"/>
              <a:gd name="connsiteX0" fmla="*/ 0 w 3360567"/>
              <a:gd name="connsiteY0" fmla="*/ 3093 h 2343722"/>
              <a:gd name="connsiteX1" fmla="*/ 3360567 w 3360567"/>
              <a:gd name="connsiteY1" fmla="*/ 2343722 h 2343722"/>
              <a:gd name="connsiteX0" fmla="*/ 0 w 1735614"/>
              <a:gd name="connsiteY0" fmla="*/ 36623 h 1030142"/>
              <a:gd name="connsiteX1" fmla="*/ 1735614 w 1735614"/>
              <a:gd name="connsiteY1" fmla="*/ 1030142 h 1030142"/>
              <a:gd name="connsiteX0" fmla="*/ 0 w 1735614"/>
              <a:gd name="connsiteY0" fmla="*/ 77298 h 1070817"/>
              <a:gd name="connsiteX1" fmla="*/ 1735614 w 1735614"/>
              <a:gd name="connsiteY1" fmla="*/ 1070817 h 1070817"/>
              <a:gd name="connsiteX0" fmla="*/ 0 w 1735614"/>
              <a:gd name="connsiteY0" fmla="*/ 18809 h 1012328"/>
              <a:gd name="connsiteX1" fmla="*/ 1735614 w 1735614"/>
              <a:gd name="connsiteY1" fmla="*/ 1012328 h 1012328"/>
              <a:gd name="connsiteX0" fmla="*/ 0 w 1825169"/>
              <a:gd name="connsiteY0" fmla="*/ 20719 h 908113"/>
              <a:gd name="connsiteX1" fmla="*/ 1825169 w 1825169"/>
              <a:gd name="connsiteY1" fmla="*/ 908113 h 908113"/>
              <a:gd name="connsiteX0" fmla="*/ 0 w 1825169"/>
              <a:gd name="connsiteY0" fmla="*/ 15114 h 936864"/>
              <a:gd name="connsiteX1" fmla="*/ 1825169 w 1825169"/>
              <a:gd name="connsiteY1" fmla="*/ 902508 h 936864"/>
              <a:gd name="connsiteX0" fmla="*/ 0 w 1825169"/>
              <a:gd name="connsiteY0" fmla="*/ 6468 h 929683"/>
              <a:gd name="connsiteX1" fmla="*/ 1825169 w 1825169"/>
              <a:gd name="connsiteY1" fmla="*/ 893862 h 929683"/>
              <a:gd name="connsiteX0" fmla="*/ 0 w 1881730"/>
              <a:gd name="connsiteY0" fmla="*/ 6612 h 901627"/>
              <a:gd name="connsiteX1" fmla="*/ 1881730 w 1881730"/>
              <a:gd name="connsiteY1" fmla="*/ 865062 h 901627"/>
              <a:gd name="connsiteX0" fmla="*/ 0 w 1821174"/>
              <a:gd name="connsiteY0" fmla="*/ 164139 h 164140"/>
              <a:gd name="connsiteX1" fmla="*/ 1821174 w 1821174"/>
              <a:gd name="connsiteY1" fmla="*/ 0 h 164140"/>
              <a:gd name="connsiteX0" fmla="*/ 0 w 1821174"/>
              <a:gd name="connsiteY0" fmla="*/ 164139 h 332094"/>
              <a:gd name="connsiteX1" fmla="*/ 1821174 w 1821174"/>
              <a:gd name="connsiteY1" fmla="*/ 0 h 332094"/>
              <a:gd name="connsiteX0" fmla="*/ 0 w 1821174"/>
              <a:gd name="connsiteY0" fmla="*/ 164139 h 387813"/>
              <a:gd name="connsiteX1" fmla="*/ 1821174 w 1821174"/>
              <a:gd name="connsiteY1" fmla="*/ 0 h 387813"/>
              <a:gd name="connsiteX0" fmla="*/ 0 w 1821174"/>
              <a:gd name="connsiteY0" fmla="*/ 164139 h 313418"/>
              <a:gd name="connsiteX1" fmla="*/ 1821174 w 1821174"/>
              <a:gd name="connsiteY1" fmla="*/ 0 h 313418"/>
              <a:gd name="connsiteX0" fmla="*/ 0 w 2281402"/>
              <a:gd name="connsiteY0" fmla="*/ 0 h 711746"/>
              <a:gd name="connsiteX1" fmla="*/ 2281402 w 2281402"/>
              <a:gd name="connsiteY1" fmla="*/ 560971 h 711746"/>
              <a:gd name="connsiteX0" fmla="*/ 0 w 2911188"/>
              <a:gd name="connsiteY0" fmla="*/ 1354064 h 1360383"/>
              <a:gd name="connsiteX1" fmla="*/ 2911188 w 2911188"/>
              <a:gd name="connsiteY1" fmla="*/ 0 h 1360383"/>
              <a:gd name="connsiteX0" fmla="*/ 0 w 2911188"/>
              <a:gd name="connsiteY0" fmla="*/ 1354064 h 1354064"/>
              <a:gd name="connsiteX1" fmla="*/ 2911188 w 2911188"/>
              <a:gd name="connsiteY1" fmla="*/ 0 h 1354064"/>
              <a:gd name="connsiteX0" fmla="*/ 0 w 2911188"/>
              <a:gd name="connsiteY0" fmla="*/ 1488383 h 1488383"/>
              <a:gd name="connsiteX1" fmla="*/ 2911188 w 2911188"/>
              <a:gd name="connsiteY1" fmla="*/ 134319 h 1488383"/>
              <a:gd name="connsiteX0" fmla="*/ 0 w 2911188"/>
              <a:gd name="connsiteY0" fmla="*/ 1395022 h 1395022"/>
              <a:gd name="connsiteX1" fmla="*/ 2911188 w 2911188"/>
              <a:gd name="connsiteY1" fmla="*/ 40958 h 1395022"/>
              <a:gd name="connsiteX0" fmla="*/ 0 w 2911188"/>
              <a:gd name="connsiteY0" fmla="*/ 1378967 h 1378967"/>
              <a:gd name="connsiteX1" fmla="*/ 2911188 w 2911188"/>
              <a:gd name="connsiteY1" fmla="*/ 24903 h 1378967"/>
              <a:gd name="connsiteX0" fmla="*/ 0 w 3141302"/>
              <a:gd name="connsiteY0" fmla="*/ 1033097 h 1033097"/>
              <a:gd name="connsiteX1" fmla="*/ 3141302 w 3141302"/>
              <a:gd name="connsiteY1" fmla="*/ 292587 h 1033097"/>
              <a:gd name="connsiteX0" fmla="*/ 0 w 1893843"/>
              <a:gd name="connsiteY0" fmla="*/ 1818878 h 1818879"/>
              <a:gd name="connsiteX1" fmla="*/ 1893843 w 1893843"/>
              <a:gd name="connsiteY1" fmla="*/ 0 h 1818879"/>
              <a:gd name="connsiteX0" fmla="*/ 0 w 1893843"/>
              <a:gd name="connsiteY0" fmla="*/ 1818878 h 1818878"/>
              <a:gd name="connsiteX1" fmla="*/ 1893843 w 1893843"/>
              <a:gd name="connsiteY1" fmla="*/ 0 h 1818878"/>
              <a:gd name="connsiteX0" fmla="*/ 0 w 1893843"/>
              <a:gd name="connsiteY0" fmla="*/ 1818878 h 1818878"/>
              <a:gd name="connsiteX1" fmla="*/ 1893843 w 1893843"/>
              <a:gd name="connsiteY1" fmla="*/ 0 h 1818878"/>
              <a:gd name="connsiteX0" fmla="*/ 0 w 1828168"/>
              <a:gd name="connsiteY0" fmla="*/ 1813708 h 1813708"/>
              <a:gd name="connsiteX1" fmla="*/ 1828168 w 1828168"/>
              <a:gd name="connsiteY1" fmla="*/ 0 h 1813708"/>
              <a:gd name="connsiteX0" fmla="*/ 0 w 1831890"/>
              <a:gd name="connsiteY0" fmla="*/ 1813708 h 1813708"/>
              <a:gd name="connsiteX1" fmla="*/ 1828168 w 1831890"/>
              <a:gd name="connsiteY1" fmla="*/ 0 h 1813708"/>
              <a:gd name="connsiteX0" fmla="*/ 0 w 1830318"/>
              <a:gd name="connsiteY0" fmla="*/ 1813708 h 1813708"/>
              <a:gd name="connsiteX1" fmla="*/ 1828168 w 1830318"/>
              <a:gd name="connsiteY1" fmla="*/ 0 h 1813708"/>
              <a:gd name="connsiteX0" fmla="*/ 0 w 1828168"/>
              <a:gd name="connsiteY0" fmla="*/ 1813708 h 1813708"/>
              <a:gd name="connsiteX1" fmla="*/ 1828168 w 1828168"/>
              <a:gd name="connsiteY1" fmla="*/ 0 h 1813708"/>
              <a:gd name="connsiteX0" fmla="*/ 0 w 98760"/>
              <a:gd name="connsiteY0" fmla="*/ 3190321 h 3190321"/>
              <a:gd name="connsiteX1" fmla="*/ 98760 w 98760"/>
              <a:gd name="connsiteY1" fmla="*/ 0 h 3190321"/>
              <a:gd name="connsiteX0" fmla="*/ 3330629 w 3331115"/>
              <a:gd name="connsiteY0" fmla="*/ 4193960 h 4193960"/>
              <a:gd name="connsiteX1" fmla="*/ 3702 w 3331115"/>
              <a:gd name="connsiteY1" fmla="*/ 0 h 4193960"/>
              <a:gd name="connsiteX0" fmla="*/ 3331208 w 3331208"/>
              <a:gd name="connsiteY0" fmla="*/ 4193960 h 4193960"/>
              <a:gd name="connsiteX1" fmla="*/ 4281 w 3331208"/>
              <a:gd name="connsiteY1" fmla="*/ 0 h 4193960"/>
              <a:gd name="connsiteX0" fmla="*/ 3326927 w 3326927"/>
              <a:gd name="connsiteY0" fmla="*/ 4202854 h 4202854"/>
              <a:gd name="connsiteX1" fmla="*/ 0 w 3326927"/>
              <a:gd name="connsiteY1" fmla="*/ 8894 h 4202854"/>
              <a:gd name="connsiteX0" fmla="*/ 3326927 w 3326927"/>
              <a:gd name="connsiteY0" fmla="*/ 4205959 h 4205959"/>
              <a:gd name="connsiteX1" fmla="*/ 0 w 3326927"/>
              <a:gd name="connsiteY1" fmla="*/ 11999 h 4205959"/>
              <a:gd name="connsiteX0" fmla="*/ 3161274 w 3161274"/>
              <a:gd name="connsiteY0" fmla="*/ 4334359 h 4334359"/>
              <a:gd name="connsiteX1" fmla="*/ 0 w 3161274"/>
              <a:gd name="connsiteY1" fmla="*/ 11553 h 4334359"/>
              <a:gd name="connsiteX0" fmla="*/ 4725031 w 4725031"/>
              <a:gd name="connsiteY0" fmla="*/ 4672397 h 4672397"/>
              <a:gd name="connsiteX1" fmla="*/ 0 w 4725031"/>
              <a:gd name="connsiteY1" fmla="*/ 10523 h 4672397"/>
              <a:gd name="connsiteX0" fmla="*/ 4725031 w 4725031"/>
              <a:gd name="connsiteY0" fmla="*/ 4661874 h 4661874"/>
              <a:gd name="connsiteX1" fmla="*/ 0 w 4725031"/>
              <a:gd name="connsiteY1" fmla="*/ 0 h 4661874"/>
              <a:gd name="connsiteX0" fmla="*/ 4758161 w 4758161"/>
              <a:gd name="connsiteY0" fmla="*/ 4621186 h 4621186"/>
              <a:gd name="connsiteX1" fmla="*/ 0 w 4758161"/>
              <a:gd name="connsiteY1" fmla="*/ 0 h 4621186"/>
              <a:gd name="connsiteX0" fmla="*/ 4731657 w 4731657"/>
              <a:gd name="connsiteY0" fmla="*/ 3820988 h 3820988"/>
              <a:gd name="connsiteX1" fmla="*/ 0 w 4731657"/>
              <a:gd name="connsiteY1" fmla="*/ 0 h 3820988"/>
              <a:gd name="connsiteX0" fmla="*/ 4731657 w 4731657"/>
              <a:gd name="connsiteY0" fmla="*/ 3820988 h 3820988"/>
              <a:gd name="connsiteX1" fmla="*/ 0 w 4731657"/>
              <a:gd name="connsiteY1" fmla="*/ 0 h 3820988"/>
              <a:gd name="connsiteX0" fmla="*/ 4685275 w 4685275"/>
              <a:gd name="connsiteY0" fmla="*/ 3759956 h 3759956"/>
              <a:gd name="connsiteX1" fmla="*/ 0 w 4685275"/>
              <a:gd name="connsiteY1" fmla="*/ 0 h 3759956"/>
              <a:gd name="connsiteX0" fmla="*/ 4764788 w 4764788"/>
              <a:gd name="connsiteY0" fmla="*/ 3895583 h 3895583"/>
              <a:gd name="connsiteX1" fmla="*/ 0 w 4764788"/>
              <a:gd name="connsiteY1" fmla="*/ 0 h 3895583"/>
              <a:gd name="connsiteX0" fmla="*/ 4764788 w 4764788"/>
              <a:gd name="connsiteY0" fmla="*/ 3895583 h 3895583"/>
              <a:gd name="connsiteX1" fmla="*/ 0 w 4764788"/>
              <a:gd name="connsiteY1" fmla="*/ 0 h 3895583"/>
              <a:gd name="connsiteX0" fmla="*/ 4566006 w 4566006"/>
              <a:gd name="connsiteY0" fmla="*/ 312372 h 1308444"/>
              <a:gd name="connsiteX1" fmla="*/ 0 w 4566006"/>
              <a:gd name="connsiteY1" fmla="*/ 1285794 h 1308444"/>
              <a:gd name="connsiteX0" fmla="*/ 4566006 w 4566006"/>
              <a:gd name="connsiteY0" fmla="*/ 127986 h 1129758"/>
              <a:gd name="connsiteX1" fmla="*/ 0 w 4566006"/>
              <a:gd name="connsiteY1" fmla="*/ 1101408 h 1129758"/>
              <a:gd name="connsiteX0" fmla="*/ 4566006 w 4566006"/>
              <a:gd name="connsiteY0" fmla="*/ 114911 h 1179223"/>
              <a:gd name="connsiteX1" fmla="*/ 0 w 4566006"/>
              <a:gd name="connsiteY1" fmla="*/ 1088333 h 1179223"/>
              <a:gd name="connsiteX0" fmla="*/ 4566006 w 4566006"/>
              <a:gd name="connsiteY0" fmla="*/ 160813 h 1220135"/>
              <a:gd name="connsiteX1" fmla="*/ 0 w 4566006"/>
              <a:gd name="connsiteY1" fmla="*/ 1134235 h 1220135"/>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836978 w 4836978"/>
              <a:gd name="connsiteY0" fmla="*/ 1604251 h 1604251"/>
              <a:gd name="connsiteX1" fmla="*/ 0 w 4836978"/>
              <a:gd name="connsiteY1" fmla="*/ 0 h 1604251"/>
              <a:gd name="connsiteX0" fmla="*/ 4836978 w 4836978"/>
              <a:gd name="connsiteY0" fmla="*/ 1604251 h 1604251"/>
              <a:gd name="connsiteX1" fmla="*/ 0 w 4836978"/>
              <a:gd name="connsiteY1" fmla="*/ 0 h 1604251"/>
              <a:gd name="connsiteX0" fmla="*/ 4855451 w 4855451"/>
              <a:gd name="connsiteY0" fmla="*/ 1434102 h 1434102"/>
              <a:gd name="connsiteX1" fmla="*/ 0 w 4855451"/>
              <a:gd name="connsiteY1" fmla="*/ 0 h 1434102"/>
              <a:gd name="connsiteX0" fmla="*/ 4869306 w 4869306"/>
              <a:gd name="connsiteY0" fmla="*/ 1462460 h 1462460"/>
              <a:gd name="connsiteX1" fmla="*/ 0 w 4869306"/>
              <a:gd name="connsiteY1" fmla="*/ 0 h 1462460"/>
              <a:gd name="connsiteX0" fmla="*/ 4998615 w 4998615"/>
              <a:gd name="connsiteY0" fmla="*/ 1358479 h 1358479"/>
              <a:gd name="connsiteX1" fmla="*/ 0 w 4998615"/>
              <a:gd name="connsiteY1" fmla="*/ 0 h 1358479"/>
              <a:gd name="connsiteX0" fmla="*/ 4998615 w 4998615"/>
              <a:gd name="connsiteY0" fmla="*/ 1358479 h 1358479"/>
              <a:gd name="connsiteX1" fmla="*/ 0 w 4998615"/>
              <a:gd name="connsiteY1" fmla="*/ 0 h 1358479"/>
              <a:gd name="connsiteX0" fmla="*/ 5025120 w 5025120"/>
              <a:gd name="connsiteY0" fmla="*/ 1399166 h 1399166"/>
              <a:gd name="connsiteX1" fmla="*/ 0 w 5025120"/>
              <a:gd name="connsiteY1" fmla="*/ 0 h 1399166"/>
              <a:gd name="connsiteX0" fmla="*/ 5047207 w 5047207"/>
              <a:gd name="connsiteY0" fmla="*/ 1408208 h 1408208"/>
              <a:gd name="connsiteX1" fmla="*/ 0 w 5047207"/>
              <a:gd name="connsiteY1" fmla="*/ 0 h 1408208"/>
              <a:gd name="connsiteX0" fmla="*/ 5047207 w 5047207"/>
              <a:gd name="connsiteY0" fmla="*/ 1408208 h 1408208"/>
              <a:gd name="connsiteX1" fmla="*/ 0 w 5047207"/>
              <a:gd name="connsiteY1" fmla="*/ 0 h 1408208"/>
              <a:gd name="connsiteX0" fmla="*/ 5038373 w 5038373"/>
              <a:gd name="connsiteY0" fmla="*/ 1444375 h 1444375"/>
              <a:gd name="connsiteX1" fmla="*/ 0 w 5038373"/>
              <a:gd name="connsiteY1" fmla="*/ 0 h 1444375"/>
              <a:gd name="connsiteX0" fmla="*/ 4889083 w 4889083"/>
              <a:gd name="connsiteY0" fmla="*/ 1200870 h 1200870"/>
              <a:gd name="connsiteX1" fmla="*/ 0 w 4889083"/>
              <a:gd name="connsiteY1" fmla="*/ 0 h 1200870"/>
              <a:gd name="connsiteX0" fmla="*/ 1077527 w 1077527"/>
              <a:gd name="connsiteY0" fmla="*/ 189162 h 493850"/>
              <a:gd name="connsiteX1" fmla="*/ 0 w 1077527"/>
              <a:gd name="connsiteY1" fmla="*/ 158073 h 493850"/>
              <a:gd name="connsiteX0" fmla="*/ 1077527 w 1077527"/>
              <a:gd name="connsiteY0" fmla="*/ 396715 h 396715"/>
              <a:gd name="connsiteX1" fmla="*/ 0 w 1077527"/>
              <a:gd name="connsiteY1" fmla="*/ 365626 h 396715"/>
              <a:gd name="connsiteX0" fmla="*/ 1077527 w 1077527"/>
              <a:gd name="connsiteY0" fmla="*/ 383246 h 383246"/>
              <a:gd name="connsiteX1" fmla="*/ 0 w 1077527"/>
              <a:gd name="connsiteY1" fmla="*/ 352157 h 383246"/>
              <a:gd name="connsiteX0" fmla="*/ 1077527 w 1077527"/>
              <a:gd name="connsiteY0" fmla="*/ 280147 h 280147"/>
              <a:gd name="connsiteX1" fmla="*/ 0 w 1077527"/>
              <a:gd name="connsiteY1" fmla="*/ 249058 h 280147"/>
              <a:gd name="connsiteX0" fmla="*/ 1077527 w 1077527"/>
              <a:gd name="connsiteY0" fmla="*/ 250051 h 250051"/>
              <a:gd name="connsiteX1" fmla="*/ 0 w 1077527"/>
              <a:gd name="connsiteY1" fmla="*/ 218962 h 250051"/>
              <a:gd name="connsiteX0" fmla="*/ 1077527 w 1077527"/>
              <a:gd name="connsiteY0" fmla="*/ 213586 h 287607"/>
              <a:gd name="connsiteX1" fmla="*/ 0 w 1077527"/>
              <a:gd name="connsiteY1" fmla="*/ 287607 h 287607"/>
              <a:gd name="connsiteX0" fmla="*/ 1067587 w 1067587"/>
              <a:gd name="connsiteY0" fmla="*/ 240938 h 240938"/>
              <a:gd name="connsiteX1" fmla="*/ 0 w 1067587"/>
              <a:gd name="connsiteY1" fmla="*/ 233583 h 240938"/>
              <a:gd name="connsiteX0" fmla="*/ 1067587 w 1067587"/>
              <a:gd name="connsiteY0" fmla="*/ 260056 h 260056"/>
              <a:gd name="connsiteX1" fmla="*/ 0 w 1067587"/>
              <a:gd name="connsiteY1" fmla="*/ 252701 h 260056"/>
              <a:gd name="connsiteX0" fmla="*/ 930854 w 930854"/>
              <a:gd name="connsiteY0" fmla="*/ 164874 h 496428"/>
              <a:gd name="connsiteX1" fmla="*/ 0 w 930854"/>
              <a:gd name="connsiteY1" fmla="*/ 496428 h 496428"/>
              <a:gd name="connsiteX0" fmla="*/ 962068 w 962068"/>
              <a:gd name="connsiteY0" fmla="*/ 188899 h 520453"/>
              <a:gd name="connsiteX1" fmla="*/ 31214 w 962068"/>
              <a:gd name="connsiteY1" fmla="*/ 520453 h 520453"/>
              <a:gd name="connsiteX0" fmla="*/ 403572 w 403572"/>
              <a:gd name="connsiteY0" fmla="*/ 186885 h 527185"/>
              <a:gd name="connsiteX1" fmla="*/ 145699 w 403572"/>
              <a:gd name="connsiteY1" fmla="*/ 527185 h 527185"/>
              <a:gd name="connsiteX0" fmla="*/ 304779 w 304779"/>
              <a:gd name="connsiteY0" fmla="*/ 35083 h 375383"/>
              <a:gd name="connsiteX1" fmla="*/ 46906 w 304779"/>
              <a:gd name="connsiteY1" fmla="*/ 375383 h 375383"/>
              <a:gd name="connsiteX0" fmla="*/ 304186 w 304186"/>
              <a:gd name="connsiteY0" fmla="*/ 28538 h 368838"/>
              <a:gd name="connsiteX1" fmla="*/ 46313 w 304186"/>
              <a:gd name="connsiteY1" fmla="*/ 368838 h 368838"/>
              <a:gd name="connsiteX0" fmla="*/ 294583 w 294583"/>
              <a:gd name="connsiteY0" fmla="*/ 26815 h 378048"/>
              <a:gd name="connsiteX1" fmla="*/ 47392 w 294583"/>
              <a:gd name="connsiteY1" fmla="*/ 378048 h 378048"/>
            </a:gdLst>
            <a:ahLst/>
            <a:cxnLst>
              <a:cxn ang="0">
                <a:pos x="connsiteX0" y="connsiteY0"/>
              </a:cxn>
              <a:cxn ang="0">
                <a:pos x="connsiteX1" y="connsiteY1"/>
              </a:cxn>
            </a:cxnLst>
            <a:rect l="l" t="t" r="r" b="b"/>
            <a:pathLst>
              <a:path w="294583" h="378048">
                <a:moveTo>
                  <a:pt x="294583" y="26815"/>
                </a:moveTo>
                <a:cubicBezTo>
                  <a:pt x="206018" y="-41815"/>
                  <a:pt x="-120829" y="3089"/>
                  <a:pt x="47392" y="378048"/>
                </a:cubicBezTo>
              </a:path>
            </a:pathLst>
          </a:custGeom>
          <a:noFill/>
          <a:ln w="41275" cap="rnd">
            <a:solidFill>
              <a:srgbClr val="D7191C"/>
            </a:solidFill>
            <a:round/>
            <a:headEnd type="none" w="sm" len="sm"/>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6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154" name="line 20">
            <a:extLst>
              <a:ext uri="{FF2B5EF4-FFF2-40B4-BE49-F238E27FC236}">
                <a16:creationId xmlns:a16="http://schemas.microsoft.com/office/drawing/2014/main" id="{FCC3E3EB-E438-E170-AD3E-788A93AAD90A}"/>
              </a:ext>
            </a:extLst>
          </p:cNvPr>
          <p:cNvSpPr>
            <a:spLocks/>
          </p:cNvSpPr>
          <p:nvPr/>
        </p:nvSpPr>
        <p:spPr>
          <a:xfrm flipV="1">
            <a:off x="19437697" y="6809559"/>
            <a:ext cx="589166" cy="738786"/>
          </a:xfrm>
          <a:custGeom>
            <a:avLst/>
            <a:gdLst>
              <a:gd name="connsiteX0" fmla="*/ 0 w 4420571"/>
              <a:gd name="connsiteY0" fmla="*/ 0 h 664284"/>
              <a:gd name="connsiteX1" fmla="*/ 1304622 w 4420571"/>
              <a:gd name="connsiteY1" fmla="*/ 663959 h 664284"/>
              <a:gd name="connsiteX2" fmla="*/ 4420571 w 4420571"/>
              <a:gd name="connsiteY2" fmla="*/ 81539 h 664284"/>
              <a:gd name="connsiteX0" fmla="*/ 0 w 4659364"/>
              <a:gd name="connsiteY0" fmla="*/ 2541158 h 3205161"/>
              <a:gd name="connsiteX1" fmla="*/ 1304622 w 4659364"/>
              <a:gd name="connsiteY1" fmla="*/ 3205117 h 3205161"/>
              <a:gd name="connsiteX2" fmla="*/ 4659364 w 4659364"/>
              <a:gd name="connsiteY2" fmla="*/ 0 h 3205161"/>
              <a:gd name="connsiteX0" fmla="*/ 0 w 4659364"/>
              <a:gd name="connsiteY0" fmla="*/ 2541158 h 3205165"/>
              <a:gd name="connsiteX1" fmla="*/ 1304622 w 4659364"/>
              <a:gd name="connsiteY1" fmla="*/ 3205117 h 3205165"/>
              <a:gd name="connsiteX2" fmla="*/ 4659364 w 4659364"/>
              <a:gd name="connsiteY2" fmla="*/ 0 h 3205165"/>
              <a:gd name="connsiteX0" fmla="*/ 0 w 4583649"/>
              <a:gd name="connsiteY0" fmla="*/ 2958406 h 3207395"/>
              <a:gd name="connsiteX1" fmla="*/ 1228907 w 4583649"/>
              <a:gd name="connsiteY1" fmla="*/ 3205117 h 3207395"/>
              <a:gd name="connsiteX2" fmla="*/ 4583649 w 4583649"/>
              <a:gd name="connsiteY2" fmla="*/ 0 h 3207395"/>
              <a:gd name="connsiteX0" fmla="*/ 0 w 4583649"/>
              <a:gd name="connsiteY0" fmla="*/ 2958406 h 3093400"/>
              <a:gd name="connsiteX1" fmla="*/ 1193962 w 4583649"/>
              <a:gd name="connsiteY1" fmla="*/ 2930926 h 3093400"/>
              <a:gd name="connsiteX2" fmla="*/ 4583649 w 4583649"/>
              <a:gd name="connsiteY2" fmla="*/ 0 h 3093400"/>
              <a:gd name="connsiteX0" fmla="*/ 0 w 4583649"/>
              <a:gd name="connsiteY0" fmla="*/ 2958406 h 3130054"/>
              <a:gd name="connsiteX1" fmla="*/ 1193962 w 4583649"/>
              <a:gd name="connsiteY1" fmla="*/ 2930926 h 3130054"/>
              <a:gd name="connsiteX2" fmla="*/ 4583649 w 4583649"/>
              <a:gd name="connsiteY2" fmla="*/ 0 h 3130054"/>
              <a:gd name="connsiteX0" fmla="*/ 0 w 4583649"/>
              <a:gd name="connsiteY0" fmla="*/ 2958406 h 3126793"/>
              <a:gd name="connsiteX1" fmla="*/ 1193962 w 4583649"/>
              <a:gd name="connsiteY1" fmla="*/ 2930926 h 3126793"/>
              <a:gd name="connsiteX2" fmla="*/ 4583649 w 4583649"/>
              <a:gd name="connsiteY2" fmla="*/ 0 h 3126793"/>
              <a:gd name="connsiteX0" fmla="*/ 0 w 4583649"/>
              <a:gd name="connsiteY0" fmla="*/ 2958406 h 2958406"/>
              <a:gd name="connsiteX1" fmla="*/ 4583649 w 4583649"/>
              <a:gd name="connsiteY1" fmla="*/ 0 h 2958406"/>
              <a:gd name="connsiteX0" fmla="*/ 0 w 4583649"/>
              <a:gd name="connsiteY0" fmla="*/ 2958406 h 3091949"/>
              <a:gd name="connsiteX1" fmla="*/ 4583649 w 4583649"/>
              <a:gd name="connsiteY1" fmla="*/ 0 h 3091949"/>
              <a:gd name="connsiteX0" fmla="*/ 0 w 4583649"/>
              <a:gd name="connsiteY0" fmla="*/ 2958406 h 3064215"/>
              <a:gd name="connsiteX1" fmla="*/ 4583649 w 4583649"/>
              <a:gd name="connsiteY1" fmla="*/ 0 h 3064215"/>
              <a:gd name="connsiteX0" fmla="*/ 0 w 4583649"/>
              <a:gd name="connsiteY0" fmla="*/ 2958406 h 3110087"/>
              <a:gd name="connsiteX1" fmla="*/ 4583649 w 4583649"/>
              <a:gd name="connsiteY1" fmla="*/ 0 h 3110087"/>
              <a:gd name="connsiteX0" fmla="*/ 0 w 4478814"/>
              <a:gd name="connsiteY0" fmla="*/ 3041856 h 3190765"/>
              <a:gd name="connsiteX1" fmla="*/ 4478814 w 4478814"/>
              <a:gd name="connsiteY1" fmla="*/ 0 h 3190765"/>
              <a:gd name="connsiteX0" fmla="*/ 0 w 4478814"/>
              <a:gd name="connsiteY0" fmla="*/ 3041856 h 3041856"/>
              <a:gd name="connsiteX1" fmla="*/ 4478814 w 4478814"/>
              <a:gd name="connsiteY1" fmla="*/ 0 h 3041856"/>
              <a:gd name="connsiteX0" fmla="*/ 0 w 3383864"/>
              <a:gd name="connsiteY0" fmla="*/ 2368300 h 2368300"/>
              <a:gd name="connsiteX1" fmla="*/ 3383864 w 3383864"/>
              <a:gd name="connsiteY1" fmla="*/ 0 h 2368300"/>
              <a:gd name="connsiteX0" fmla="*/ 0 w 3383864"/>
              <a:gd name="connsiteY0" fmla="*/ 2371532 h 2371532"/>
              <a:gd name="connsiteX1" fmla="*/ 3383864 w 3383864"/>
              <a:gd name="connsiteY1" fmla="*/ 3232 h 2371532"/>
              <a:gd name="connsiteX0" fmla="*/ 0 w 3383864"/>
              <a:gd name="connsiteY0" fmla="*/ 2370453 h 2370453"/>
              <a:gd name="connsiteX1" fmla="*/ 3383864 w 3383864"/>
              <a:gd name="connsiteY1" fmla="*/ 2153 h 2370453"/>
              <a:gd name="connsiteX0" fmla="*/ 0 w 3267379"/>
              <a:gd name="connsiteY0" fmla="*/ 2364510 h 2364510"/>
              <a:gd name="connsiteX1" fmla="*/ 3267379 w 3267379"/>
              <a:gd name="connsiteY1" fmla="*/ 2171 h 2364510"/>
              <a:gd name="connsiteX0" fmla="*/ 0 w 3267379"/>
              <a:gd name="connsiteY0" fmla="*/ 2362339 h 2362339"/>
              <a:gd name="connsiteX1" fmla="*/ 3267379 w 3267379"/>
              <a:gd name="connsiteY1" fmla="*/ 0 h 2362339"/>
              <a:gd name="connsiteX0" fmla="*/ 0 w 4420572"/>
              <a:gd name="connsiteY0" fmla="*/ 398903 h 3246192"/>
              <a:gd name="connsiteX1" fmla="*/ 4420572 w 4420572"/>
              <a:gd name="connsiteY1" fmla="*/ 3246191 h 3246192"/>
              <a:gd name="connsiteX0" fmla="*/ 0 w 451144"/>
              <a:gd name="connsiteY0" fmla="*/ 474853 h 2392278"/>
              <a:gd name="connsiteX1" fmla="*/ 448465 w 451144"/>
              <a:gd name="connsiteY1" fmla="*/ 2392277 h 2392278"/>
              <a:gd name="connsiteX0" fmla="*/ 464709 w 913174"/>
              <a:gd name="connsiteY0" fmla="*/ 0 h 1917427"/>
              <a:gd name="connsiteX1" fmla="*/ 913174 w 913174"/>
              <a:gd name="connsiteY1" fmla="*/ 1917424 h 1917427"/>
              <a:gd name="connsiteX0" fmla="*/ 716121 w 716121"/>
              <a:gd name="connsiteY0" fmla="*/ 0 h 1345204"/>
              <a:gd name="connsiteX1" fmla="*/ 599638 w 716121"/>
              <a:gd name="connsiteY1" fmla="*/ 1345200 h 1345204"/>
              <a:gd name="connsiteX0" fmla="*/ 593719 w 593719"/>
              <a:gd name="connsiteY0" fmla="*/ 0 h 1345203"/>
              <a:gd name="connsiteX1" fmla="*/ 477236 w 593719"/>
              <a:gd name="connsiteY1" fmla="*/ 1345200 h 1345203"/>
              <a:gd name="connsiteX0" fmla="*/ 393664 w 393664"/>
              <a:gd name="connsiteY0" fmla="*/ 0 h 1345200"/>
              <a:gd name="connsiteX1" fmla="*/ 277181 w 393664"/>
              <a:gd name="connsiteY1" fmla="*/ 1345200 h 1345200"/>
              <a:gd name="connsiteX0" fmla="*/ 143909 w 813694"/>
              <a:gd name="connsiteY0" fmla="*/ 0 h 1673037"/>
              <a:gd name="connsiteX1" fmla="*/ 813694 w 813694"/>
              <a:gd name="connsiteY1" fmla="*/ 1673037 h 1673037"/>
              <a:gd name="connsiteX0" fmla="*/ 69624 w 1846007"/>
              <a:gd name="connsiteY0" fmla="*/ 0 h 1714761"/>
              <a:gd name="connsiteX1" fmla="*/ 1846007 w 1846007"/>
              <a:gd name="connsiteY1" fmla="*/ 1714761 h 1714761"/>
              <a:gd name="connsiteX0" fmla="*/ 0 w 1776383"/>
              <a:gd name="connsiteY0" fmla="*/ 858 h 1715619"/>
              <a:gd name="connsiteX1" fmla="*/ 1776383 w 1776383"/>
              <a:gd name="connsiteY1" fmla="*/ 1715619 h 1715619"/>
              <a:gd name="connsiteX0" fmla="*/ 0 w 1776383"/>
              <a:gd name="connsiteY0" fmla="*/ 517 h 1715278"/>
              <a:gd name="connsiteX1" fmla="*/ 1776383 w 1776383"/>
              <a:gd name="connsiteY1" fmla="*/ 1715278 h 1715278"/>
              <a:gd name="connsiteX0" fmla="*/ 0 w 1776383"/>
              <a:gd name="connsiteY0" fmla="*/ 0 h 1714761"/>
              <a:gd name="connsiteX1" fmla="*/ 1776383 w 1776383"/>
              <a:gd name="connsiteY1" fmla="*/ 1714761 h 1714761"/>
              <a:gd name="connsiteX0" fmla="*/ 0 w 1741438"/>
              <a:gd name="connsiteY0" fmla="*/ 0 h 1673037"/>
              <a:gd name="connsiteX1" fmla="*/ 1741438 w 1741438"/>
              <a:gd name="connsiteY1" fmla="*/ 1673037 h 1673037"/>
              <a:gd name="connsiteX0" fmla="*/ 0 w 1887044"/>
              <a:gd name="connsiteY0" fmla="*/ 0 h 1786290"/>
              <a:gd name="connsiteX1" fmla="*/ 1887044 w 1887044"/>
              <a:gd name="connsiteY1" fmla="*/ 1786290 h 1786290"/>
              <a:gd name="connsiteX0" fmla="*/ 0 w 1887044"/>
              <a:gd name="connsiteY0" fmla="*/ 0 h 1786290"/>
              <a:gd name="connsiteX1" fmla="*/ 1887044 w 1887044"/>
              <a:gd name="connsiteY1" fmla="*/ 1786290 h 1786290"/>
              <a:gd name="connsiteX0" fmla="*/ 0 w 2917928"/>
              <a:gd name="connsiteY0" fmla="*/ 0 h 916031"/>
              <a:gd name="connsiteX1" fmla="*/ 2917928 w 2917928"/>
              <a:gd name="connsiteY1" fmla="*/ 916031 h 916031"/>
              <a:gd name="connsiteX0" fmla="*/ 0 w 2917928"/>
              <a:gd name="connsiteY0" fmla="*/ 0 h 1003615"/>
              <a:gd name="connsiteX1" fmla="*/ 2917928 w 2917928"/>
              <a:gd name="connsiteY1" fmla="*/ 916031 h 1003615"/>
              <a:gd name="connsiteX0" fmla="*/ 0 w 2952873"/>
              <a:gd name="connsiteY0" fmla="*/ 0 h 1122443"/>
              <a:gd name="connsiteX1" fmla="*/ 2952873 w 2952873"/>
              <a:gd name="connsiteY1" fmla="*/ 1041205 h 1122443"/>
              <a:gd name="connsiteX0" fmla="*/ 0 w 2952873"/>
              <a:gd name="connsiteY0" fmla="*/ 70178 h 1174871"/>
              <a:gd name="connsiteX1" fmla="*/ 2952873 w 2952873"/>
              <a:gd name="connsiteY1" fmla="*/ 1111383 h 1174871"/>
              <a:gd name="connsiteX0" fmla="*/ 0 w 2952873"/>
              <a:gd name="connsiteY0" fmla="*/ 65244 h 1216661"/>
              <a:gd name="connsiteX1" fmla="*/ 2952873 w 2952873"/>
              <a:gd name="connsiteY1" fmla="*/ 1106449 h 1216661"/>
              <a:gd name="connsiteX0" fmla="*/ 0 w 2795620"/>
              <a:gd name="connsiteY0" fmla="*/ 60098 h 1405822"/>
              <a:gd name="connsiteX1" fmla="*/ 2795620 w 2795620"/>
              <a:gd name="connsiteY1" fmla="*/ 1303966 h 1405822"/>
              <a:gd name="connsiteX0" fmla="*/ 0 w 2795620"/>
              <a:gd name="connsiteY0" fmla="*/ 174256 h 1506679"/>
              <a:gd name="connsiteX1" fmla="*/ 2795620 w 2795620"/>
              <a:gd name="connsiteY1" fmla="*/ 1418124 h 1506679"/>
              <a:gd name="connsiteX0" fmla="*/ 0 w 1852098"/>
              <a:gd name="connsiteY0" fmla="*/ 251739 h 631713"/>
              <a:gd name="connsiteX1" fmla="*/ 1852098 w 1852098"/>
              <a:gd name="connsiteY1" fmla="*/ 500175 h 631713"/>
              <a:gd name="connsiteX0" fmla="*/ 0 w 1852098"/>
              <a:gd name="connsiteY0" fmla="*/ 194977 h 834207"/>
              <a:gd name="connsiteX1" fmla="*/ 1852098 w 1852098"/>
              <a:gd name="connsiteY1" fmla="*/ 443413 h 834207"/>
              <a:gd name="connsiteX0" fmla="*/ 0 w 2125836"/>
              <a:gd name="connsiteY0" fmla="*/ 138439 h 1846355"/>
              <a:gd name="connsiteX1" fmla="*/ 2125836 w 2125836"/>
              <a:gd name="connsiteY1" fmla="*/ 1561126 h 1846355"/>
              <a:gd name="connsiteX0" fmla="*/ 0 w 2125836"/>
              <a:gd name="connsiteY0" fmla="*/ 388093 h 1810780"/>
              <a:gd name="connsiteX1" fmla="*/ 2125836 w 2125836"/>
              <a:gd name="connsiteY1" fmla="*/ 1810780 h 1810780"/>
              <a:gd name="connsiteX0" fmla="*/ 0 w 3121775"/>
              <a:gd name="connsiteY0" fmla="*/ 190945 h 3270697"/>
              <a:gd name="connsiteX1" fmla="*/ 3121775 w 3121775"/>
              <a:gd name="connsiteY1" fmla="*/ 3270697 h 3270697"/>
              <a:gd name="connsiteX0" fmla="*/ 0 w 3121775"/>
              <a:gd name="connsiteY0" fmla="*/ 38963 h 3118715"/>
              <a:gd name="connsiteX1" fmla="*/ 3121775 w 3121775"/>
              <a:gd name="connsiteY1" fmla="*/ 3118715 h 3118715"/>
              <a:gd name="connsiteX0" fmla="*/ 0 w 3168368"/>
              <a:gd name="connsiteY0" fmla="*/ 37151 h 3218233"/>
              <a:gd name="connsiteX1" fmla="*/ 3168368 w 3168368"/>
              <a:gd name="connsiteY1" fmla="*/ 3218234 h 3218233"/>
              <a:gd name="connsiteX0" fmla="*/ 0 w 3389688"/>
              <a:gd name="connsiteY0" fmla="*/ 60998 h 2377784"/>
              <a:gd name="connsiteX1" fmla="*/ 3389688 w 3389688"/>
              <a:gd name="connsiteY1" fmla="*/ 2377784 h 2377784"/>
              <a:gd name="connsiteX0" fmla="*/ 0 w 3360567"/>
              <a:gd name="connsiteY0" fmla="*/ 59963 h 2400592"/>
              <a:gd name="connsiteX1" fmla="*/ 3360567 w 3360567"/>
              <a:gd name="connsiteY1" fmla="*/ 2400592 h 2400592"/>
              <a:gd name="connsiteX0" fmla="*/ 0 w 3360567"/>
              <a:gd name="connsiteY0" fmla="*/ 44384 h 2385013"/>
              <a:gd name="connsiteX1" fmla="*/ 3360567 w 3360567"/>
              <a:gd name="connsiteY1" fmla="*/ 2385013 h 2385013"/>
              <a:gd name="connsiteX0" fmla="*/ 0 w 3360567"/>
              <a:gd name="connsiteY0" fmla="*/ 3093 h 2343722"/>
              <a:gd name="connsiteX1" fmla="*/ 3360567 w 3360567"/>
              <a:gd name="connsiteY1" fmla="*/ 2343722 h 2343722"/>
              <a:gd name="connsiteX0" fmla="*/ 0 w 1735614"/>
              <a:gd name="connsiteY0" fmla="*/ 36623 h 1030142"/>
              <a:gd name="connsiteX1" fmla="*/ 1735614 w 1735614"/>
              <a:gd name="connsiteY1" fmla="*/ 1030142 h 1030142"/>
              <a:gd name="connsiteX0" fmla="*/ 0 w 1735614"/>
              <a:gd name="connsiteY0" fmla="*/ 77298 h 1070817"/>
              <a:gd name="connsiteX1" fmla="*/ 1735614 w 1735614"/>
              <a:gd name="connsiteY1" fmla="*/ 1070817 h 1070817"/>
              <a:gd name="connsiteX0" fmla="*/ 0 w 1735614"/>
              <a:gd name="connsiteY0" fmla="*/ 18809 h 1012328"/>
              <a:gd name="connsiteX1" fmla="*/ 1735614 w 1735614"/>
              <a:gd name="connsiteY1" fmla="*/ 1012328 h 1012328"/>
              <a:gd name="connsiteX0" fmla="*/ 0 w 1825169"/>
              <a:gd name="connsiteY0" fmla="*/ 20719 h 908113"/>
              <a:gd name="connsiteX1" fmla="*/ 1825169 w 1825169"/>
              <a:gd name="connsiteY1" fmla="*/ 908113 h 908113"/>
              <a:gd name="connsiteX0" fmla="*/ 0 w 1825169"/>
              <a:gd name="connsiteY0" fmla="*/ 15114 h 936864"/>
              <a:gd name="connsiteX1" fmla="*/ 1825169 w 1825169"/>
              <a:gd name="connsiteY1" fmla="*/ 902508 h 936864"/>
              <a:gd name="connsiteX0" fmla="*/ 0 w 1825169"/>
              <a:gd name="connsiteY0" fmla="*/ 6468 h 929683"/>
              <a:gd name="connsiteX1" fmla="*/ 1825169 w 1825169"/>
              <a:gd name="connsiteY1" fmla="*/ 893862 h 929683"/>
              <a:gd name="connsiteX0" fmla="*/ 0 w 1881730"/>
              <a:gd name="connsiteY0" fmla="*/ 6612 h 901627"/>
              <a:gd name="connsiteX1" fmla="*/ 1881730 w 1881730"/>
              <a:gd name="connsiteY1" fmla="*/ 865062 h 901627"/>
              <a:gd name="connsiteX0" fmla="*/ 0 w 1821174"/>
              <a:gd name="connsiteY0" fmla="*/ 164139 h 164140"/>
              <a:gd name="connsiteX1" fmla="*/ 1821174 w 1821174"/>
              <a:gd name="connsiteY1" fmla="*/ 0 h 164140"/>
              <a:gd name="connsiteX0" fmla="*/ 0 w 1821174"/>
              <a:gd name="connsiteY0" fmla="*/ 164139 h 332094"/>
              <a:gd name="connsiteX1" fmla="*/ 1821174 w 1821174"/>
              <a:gd name="connsiteY1" fmla="*/ 0 h 332094"/>
              <a:gd name="connsiteX0" fmla="*/ 0 w 1821174"/>
              <a:gd name="connsiteY0" fmla="*/ 164139 h 387813"/>
              <a:gd name="connsiteX1" fmla="*/ 1821174 w 1821174"/>
              <a:gd name="connsiteY1" fmla="*/ 0 h 387813"/>
              <a:gd name="connsiteX0" fmla="*/ 0 w 1821174"/>
              <a:gd name="connsiteY0" fmla="*/ 164139 h 313418"/>
              <a:gd name="connsiteX1" fmla="*/ 1821174 w 1821174"/>
              <a:gd name="connsiteY1" fmla="*/ 0 h 313418"/>
              <a:gd name="connsiteX0" fmla="*/ 0 w 2281402"/>
              <a:gd name="connsiteY0" fmla="*/ 0 h 711746"/>
              <a:gd name="connsiteX1" fmla="*/ 2281402 w 2281402"/>
              <a:gd name="connsiteY1" fmla="*/ 560971 h 711746"/>
              <a:gd name="connsiteX0" fmla="*/ 0 w 2911188"/>
              <a:gd name="connsiteY0" fmla="*/ 1354064 h 1360383"/>
              <a:gd name="connsiteX1" fmla="*/ 2911188 w 2911188"/>
              <a:gd name="connsiteY1" fmla="*/ 0 h 1360383"/>
              <a:gd name="connsiteX0" fmla="*/ 0 w 2911188"/>
              <a:gd name="connsiteY0" fmla="*/ 1354064 h 1354064"/>
              <a:gd name="connsiteX1" fmla="*/ 2911188 w 2911188"/>
              <a:gd name="connsiteY1" fmla="*/ 0 h 1354064"/>
              <a:gd name="connsiteX0" fmla="*/ 0 w 2911188"/>
              <a:gd name="connsiteY0" fmla="*/ 1488383 h 1488383"/>
              <a:gd name="connsiteX1" fmla="*/ 2911188 w 2911188"/>
              <a:gd name="connsiteY1" fmla="*/ 134319 h 1488383"/>
              <a:gd name="connsiteX0" fmla="*/ 0 w 2911188"/>
              <a:gd name="connsiteY0" fmla="*/ 1395022 h 1395022"/>
              <a:gd name="connsiteX1" fmla="*/ 2911188 w 2911188"/>
              <a:gd name="connsiteY1" fmla="*/ 40958 h 1395022"/>
              <a:gd name="connsiteX0" fmla="*/ 0 w 2911188"/>
              <a:gd name="connsiteY0" fmla="*/ 1378967 h 1378967"/>
              <a:gd name="connsiteX1" fmla="*/ 2911188 w 2911188"/>
              <a:gd name="connsiteY1" fmla="*/ 24903 h 1378967"/>
              <a:gd name="connsiteX0" fmla="*/ 0 w 3141302"/>
              <a:gd name="connsiteY0" fmla="*/ 1033097 h 1033097"/>
              <a:gd name="connsiteX1" fmla="*/ 3141302 w 3141302"/>
              <a:gd name="connsiteY1" fmla="*/ 292587 h 1033097"/>
              <a:gd name="connsiteX0" fmla="*/ 0 w 1893843"/>
              <a:gd name="connsiteY0" fmla="*/ 1818878 h 1818879"/>
              <a:gd name="connsiteX1" fmla="*/ 1893843 w 1893843"/>
              <a:gd name="connsiteY1" fmla="*/ 0 h 1818879"/>
              <a:gd name="connsiteX0" fmla="*/ 0 w 1893843"/>
              <a:gd name="connsiteY0" fmla="*/ 1818878 h 1818878"/>
              <a:gd name="connsiteX1" fmla="*/ 1893843 w 1893843"/>
              <a:gd name="connsiteY1" fmla="*/ 0 h 1818878"/>
              <a:gd name="connsiteX0" fmla="*/ 0 w 1893843"/>
              <a:gd name="connsiteY0" fmla="*/ 1818878 h 1818878"/>
              <a:gd name="connsiteX1" fmla="*/ 1893843 w 1893843"/>
              <a:gd name="connsiteY1" fmla="*/ 0 h 1818878"/>
              <a:gd name="connsiteX0" fmla="*/ 0 w 1828168"/>
              <a:gd name="connsiteY0" fmla="*/ 1813708 h 1813708"/>
              <a:gd name="connsiteX1" fmla="*/ 1828168 w 1828168"/>
              <a:gd name="connsiteY1" fmla="*/ 0 h 1813708"/>
              <a:gd name="connsiteX0" fmla="*/ 0 w 1831890"/>
              <a:gd name="connsiteY0" fmla="*/ 1813708 h 1813708"/>
              <a:gd name="connsiteX1" fmla="*/ 1828168 w 1831890"/>
              <a:gd name="connsiteY1" fmla="*/ 0 h 1813708"/>
              <a:gd name="connsiteX0" fmla="*/ 0 w 1830318"/>
              <a:gd name="connsiteY0" fmla="*/ 1813708 h 1813708"/>
              <a:gd name="connsiteX1" fmla="*/ 1828168 w 1830318"/>
              <a:gd name="connsiteY1" fmla="*/ 0 h 1813708"/>
              <a:gd name="connsiteX0" fmla="*/ 0 w 1828168"/>
              <a:gd name="connsiteY0" fmla="*/ 1813708 h 1813708"/>
              <a:gd name="connsiteX1" fmla="*/ 1828168 w 1828168"/>
              <a:gd name="connsiteY1" fmla="*/ 0 h 1813708"/>
              <a:gd name="connsiteX0" fmla="*/ 0 w 98760"/>
              <a:gd name="connsiteY0" fmla="*/ 3190321 h 3190321"/>
              <a:gd name="connsiteX1" fmla="*/ 98760 w 98760"/>
              <a:gd name="connsiteY1" fmla="*/ 0 h 3190321"/>
              <a:gd name="connsiteX0" fmla="*/ 3330629 w 3331115"/>
              <a:gd name="connsiteY0" fmla="*/ 4193960 h 4193960"/>
              <a:gd name="connsiteX1" fmla="*/ 3702 w 3331115"/>
              <a:gd name="connsiteY1" fmla="*/ 0 h 4193960"/>
              <a:gd name="connsiteX0" fmla="*/ 3331208 w 3331208"/>
              <a:gd name="connsiteY0" fmla="*/ 4193960 h 4193960"/>
              <a:gd name="connsiteX1" fmla="*/ 4281 w 3331208"/>
              <a:gd name="connsiteY1" fmla="*/ 0 h 4193960"/>
              <a:gd name="connsiteX0" fmla="*/ 3326927 w 3326927"/>
              <a:gd name="connsiteY0" fmla="*/ 4202854 h 4202854"/>
              <a:gd name="connsiteX1" fmla="*/ 0 w 3326927"/>
              <a:gd name="connsiteY1" fmla="*/ 8894 h 4202854"/>
              <a:gd name="connsiteX0" fmla="*/ 3326927 w 3326927"/>
              <a:gd name="connsiteY0" fmla="*/ 4205959 h 4205959"/>
              <a:gd name="connsiteX1" fmla="*/ 0 w 3326927"/>
              <a:gd name="connsiteY1" fmla="*/ 11999 h 4205959"/>
              <a:gd name="connsiteX0" fmla="*/ 3161274 w 3161274"/>
              <a:gd name="connsiteY0" fmla="*/ 4334359 h 4334359"/>
              <a:gd name="connsiteX1" fmla="*/ 0 w 3161274"/>
              <a:gd name="connsiteY1" fmla="*/ 11553 h 4334359"/>
              <a:gd name="connsiteX0" fmla="*/ 4725031 w 4725031"/>
              <a:gd name="connsiteY0" fmla="*/ 4672397 h 4672397"/>
              <a:gd name="connsiteX1" fmla="*/ 0 w 4725031"/>
              <a:gd name="connsiteY1" fmla="*/ 10523 h 4672397"/>
              <a:gd name="connsiteX0" fmla="*/ 4725031 w 4725031"/>
              <a:gd name="connsiteY0" fmla="*/ 4661874 h 4661874"/>
              <a:gd name="connsiteX1" fmla="*/ 0 w 4725031"/>
              <a:gd name="connsiteY1" fmla="*/ 0 h 4661874"/>
              <a:gd name="connsiteX0" fmla="*/ 4758161 w 4758161"/>
              <a:gd name="connsiteY0" fmla="*/ 4621186 h 4621186"/>
              <a:gd name="connsiteX1" fmla="*/ 0 w 4758161"/>
              <a:gd name="connsiteY1" fmla="*/ 0 h 4621186"/>
              <a:gd name="connsiteX0" fmla="*/ 4731657 w 4731657"/>
              <a:gd name="connsiteY0" fmla="*/ 3820988 h 3820988"/>
              <a:gd name="connsiteX1" fmla="*/ 0 w 4731657"/>
              <a:gd name="connsiteY1" fmla="*/ 0 h 3820988"/>
              <a:gd name="connsiteX0" fmla="*/ 4731657 w 4731657"/>
              <a:gd name="connsiteY0" fmla="*/ 3820988 h 3820988"/>
              <a:gd name="connsiteX1" fmla="*/ 0 w 4731657"/>
              <a:gd name="connsiteY1" fmla="*/ 0 h 3820988"/>
              <a:gd name="connsiteX0" fmla="*/ 4685275 w 4685275"/>
              <a:gd name="connsiteY0" fmla="*/ 3759956 h 3759956"/>
              <a:gd name="connsiteX1" fmla="*/ 0 w 4685275"/>
              <a:gd name="connsiteY1" fmla="*/ 0 h 3759956"/>
              <a:gd name="connsiteX0" fmla="*/ 4764788 w 4764788"/>
              <a:gd name="connsiteY0" fmla="*/ 3895583 h 3895583"/>
              <a:gd name="connsiteX1" fmla="*/ 0 w 4764788"/>
              <a:gd name="connsiteY1" fmla="*/ 0 h 3895583"/>
              <a:gd name="connsiteX0" fmla="*/ 4764788 w 4764788"/>
              <a:gd name="connsiteY0" fmla="*/ 3895583 h 3895583"/>
              <a:gd name="connsiteX1" fmla="*/ 0 w 4764788"/>
              <a:gd name="connsiteY1" fmla="*/ 0 h 3895583"/>
              <a:gd name="connsiteX0" fmla="*/ 4566006 w 4566006"/>
              <a:gd name="connsiteY0" fmla="*/ 312372 h 1308444"/>
              <a:gd name="connsiteX1" fmla="*/ 0 w 4566006"/>
              <a:gd name="connsiteY1" fmla="*/ 1285794 h 1308444"/>
              <a:gd name="connsiteX0" fmla="*/ 4566006 w 4566006"/>
              <a:gd name="connsiteY0" fmla="*/ 127986 h 1129758"/>
              <a:gd name="connsiteX1" fmla="*/ 0 w 4566006"/>
              <a:gd name="connsiteY1" fmla="*/ 1101408 h 1129758"/>
              <a:gd name="connsiteX0" fmla="*/ 4566006 w 4566006"/>
              <a:gd name="connsiteY0" fmla="*/ 114911 h 1179223"/>
              <a:gd name="connsiteX1" fmla="*/ 0 w 4566006"/>
              <a:gd name="connsiteY1" fmla="*/ 1088333 h 1179223"/>
              <a:gd name="connsiteX0" fmla="*/ 4566006 w 4566006"/>
              <a:gd name="connsiteY0" fmla="*/ 160813 h 1220135"/>
              <a:gd name="connsiteX1" fmla="*/ 0 w 4566006"/>
              <a:gd name="connsiteY1" fmla="*/ 1134235 h 1220135"/>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836978 w 4836978"/>
              <a:gd name="connsiteY0" fmla="*/ 1604251 h 1604251"/>
              <a:gd name="connsiteX1" fmla="*/ 0 w 4836978"/>
              <a:gd name="connsiteY1" fmla="*/ 0 h 1604251"/>
              <a:gd name="connsiteX0" fmla="*/ 4836978 w 4836978"/>
              <a:gd name="connsiteY0" fmla="*/ 1604251 h 1604251"/>
              <a:gd name="connsiteX1" fmla="*/ 0 w 4836978"/>
              <a:gd name="connsiteY1" fmla="*/ 0 h 1604251"/>
              <a:gd name="connsiteX0" fmla="*/ 4855451 w 4855451"/>
              <a:gd name="connsiteY0" fmla="*/ 1434102 h 1434102"/>
              <a:gd name="connsiteX1" fmla="*/ 0 w 4855451"/>
              <a:gd name="connsiteY1" fmla="*/ 0 h 1434102"/>
              <a:gd name="connsiteX0" fmla="*/ 4869306 w 4869306"/>
              <a:gd name="connsiteY0" fmla="*/ 1462460 h 1462460"/>
              <a:gd name="connsiteX1" fmla="*/ 0 w 4869306"/>
              <a:gd name="connsiteY1" fmla="*/ 0 h 1462460"/>
              <a:gd name="connsiteX0" fmla="*/ 4998615 w 4998615"/>
              <a:gd name="connsiteY0" fmla="*/ 1358479 h 1358479"/>
              <a:gd name="connsiteX1" fmla="*/ 0 w 4998615"/>
              <a:gd name="connsiteY1" fmla="*/ 0 h 1358479"/>
              <a:gd name="connsiteX0" fmla="*/ 4998615 w 4998615"/>
              <a:gd name="connsiteY0" fmla="*/ 1358479 h 1358479"/>
              <a:gd name="connsiteX1" fmla="*/ 0 w 4998615"/>
              <a:gd name="connsiteY1" fmla="*/ 0 h 1358479"/>
              <a:gd name="connsiteX0" fmla="*/ 5025120 w 5025120"/>
              <a:gd name="connsiteY0" fmla="*/ 1399166 h 1399166"/>
              <a:gd name="connsiteX1" fmla="*/ 0 w 5025120"/>
              <a:gd name="connsiteY1" fmla="*/ 0 h 1399166"/>
              <a:gd name="connsiteX0" fmla="*/ 5047207 w 5047207"/>
              <a:gd name="connsiteY0" fmla="*/ 1408208 h 1408208"/>
              <a:gd name="connsiteX1" fmla="*/ 0 w 5047207"/>
              <a:gd name="connsiteY1" fmla="*/ 0 h 1408208"/>
              <a:gd name="connsiteX0" fmla="*/ 5047207 w 5047207"/>
              <a:gd name="connsiteY0" fmla="*/ 1408208 h 1408208"/>
              <a:gd name="connsiteX1" fmla="*/ 0 w 5047207"/>
              <a:gd name="connsiteY1" fmla="*/ 0 h 1408208"/>
              <a:gd name="connsiteX0" fmla="*/ 5038373 w 5038373"/>
              <a:gd name="connsiteY0" fmla="*/ 1444375 h 1444375"/>
              <a:gd name="connsiteX1" fmla="*/ 0 w 5038373"/>
              <a:gd name="connsiteY1" fmla="*/ 0 h 1444375"/>
              <a:gd name="connsiteX0" fmla="*/ 4889083 w 4889083"/>
              <a:gd name="connsiteY0" fmla="*/ 1200870 h 1200870"/>
              <a:gd name="connsiteX1" fmla="*/ 0 w 4889083"/>
              <a:gd name="connsiteY1" fmla="*/ 0 h 1200870"/>
              <a:gd name="connsiteX0" fmla="*/ 1077527 w 1077527"/>
              <a:gd name="connsiteY0" fmla="*/ 189162 h 493850"/>
              <a:gd name="connsiteX1" fmla="*/ 0 w 1077527"/>
              <a:gd name="connsiteY1" fmla="*/ 158073 h 493850"/>
              <a:gd name="connsiteX0" fmla="*/ 1077527 w 1077527"/>
              <a:gd name="connsiteY0" fmla="*/ 396715 h 396715"/>
              <a:gd name="connsiteX1" fmla="*/ 0 w 1077527"/>
              <a:gd name="connsiteY1" fmla="*/ 365626 h 396715"/>
              <a:gd name="connsiteX0" fmla="*/ 1077527 w 1077527"/>
              <a:gd name="connsiteY0" fmla="*/ 383246 h 383246"/>
              <a:gd name="connsiteX1" fmla="*/ 0 w 1077527"/>
              <a:gd name="connsiteY1" fmla="*/ 352157 h 383246"/>
              <a:gd name="connsiteX0" fmla="*/ 1077527 w 1077527"/>
              <a:gd name="connsiteY0" fmla="*/ 280147 h 280147"/>
              <a:gd name="connsiteX1" fmla="*/ 0 w 1077527"/>
              <a:gd name="connsiteY1" fmla="*/ 249058 h 280147"/>
              <a:gd name="connsiteX0" fmla="*/ 1077527 w 1077527"/>
              <a:gd name="connsiteY0" fmla="*/ 250051 h 250051"/>
              <a:gd name="connsiteX1" fmla="*/ 0 w 1077527"/>
              <a:gd name="connsiteY1" fmla="*/ 218962 h 250051"/>
              <a:gd name="connsiteX0" fmla="*/ 1077527 w 1077527"/>
              <a:gd name="connsiteY0" fmla="*/ 213586 h 287607"/>
              <a:gd name="connsiteX1" fmla="*/ 0 w 1077527"/>
              <a:gd name="connsiteY1" fmla="*/ 287607 h 287607"/>
              <a:gd name="connsiteX0" fmla="*/ 1067587 w 1067587"/>
              <a:gd name="connsiteY0" fmla="*/ 240938 h 240938"/>
              <a:gd name="connsiteX1" fmla="*/ 0 w 1067587"/>
              <a:gd name="connsiteY1" fmla="*/ 233583 h 240938"/>
              <a:gd name="connsiteX0" fmla="*/ 1067587 w 1067587"/>
              <a:gd name="connsiteY0" fmla="*/ 260056 h 260056"/>
              <a:gd name="connsiteX1" fmla="*/ 0 w 1067587"/>
              <a:gd name="connsiteY1" fmla="*/ 252701 h 260056"/>
              <a:gd name="connsiteX0" fmla="*/ 930854 w 930854"/>
              <a:gd name="connsiteY0" fmla="*/ 164874 h 496428"/>
              <a:gd name="connsiteX1" fmla="*/ 0 w 930854"/>
              <a:gd name="connsiteY1" fmla="*/ 496428 h 496428"/>
              <a:gd name="connsiteX0" fmla="*/ 962068 w 962068"/>
              <a:gd name="connsiteY0" fmla="*/ 188899 h 520453"/>
              <a:gd name="connsiteX1" fmla="*/ 31214 w 962068"/>
              <a:gd name="connsiteY1" fmla="*/ 520453 h 520453"/>
              <a:gd name="connsiteX0" fmla="*/ 403572 w 403572"/>
              <a:gd name="connsiteY0" fmla="*/ 186885 h 527185"/>
              <a:gd name="connsiteX1" fmla="*/ 145699 w 403572"/>
              <a:gd name="connsiteY1" fmla="*/ 527185 h 527185"/>
              <a:gd name="connsiteX0" fmla="*/ 304779 w 304779"/>
              <a:gd name="connsiteY0" fmla="*/ 35083 h 375383"/>
              <a:gd name="connsiteX1" fmla="*/ 46906 w 304779"/>
              <a:gd name="connsiteY1" fmla="*/ 375383 h 375383"/>
              <a:gd name="connsiteX0" fmla="*/ 304186 w 304186"/>
              <a:gd name="connsiteY0" fmla="*/ 28538 h 368838"/>
              <a:gd name="connsiteX1" fmla="*/ 46313 w 304186"/>
              <a:gd name="connsiteY1" fmla="*/ 368838 h 368838"/>
              <a:gd name="connsiteX0" fmla="*/ 294583 w 294583"/>
              <a:gd name="connsiteY0" fmla="*/ 26815 h 378048"/>
              <a:gd name="connsiteX1" fmla="*/ 47392 w 294583"/>
              <a:gd name="connsiteY1" fmla="*/ 378048 h 378048"/>
            </a:gdLst>
            <a:ahLst/>
            <a:cxnLst>
              <a:cxn ang="0">
                <a:pos x="connsiteX0" y="connsiteY0"/>
              </a:cxn>
              <a:cxn ang="0">
                <a:pos x="connsiteX1" y="connsiteY1"/>
              </a:cxn>
            </a:cxnLst>
            <a:rect l="l" t="t" r="r" b="b"/>
            <a:pathLst>
              <a:path w="294583" h="378048">
                <a:moveTo>
                  <a:pt x="294583" y="26815"/>
                </a:moveTo>
                <a:cubicBezTo>
                  <a:pt x="206018" y="-41815"/>
                  <a:pt x="-120829" y="3089"/>
                  <a:pt x="47392" y="378048"/>
                </a:cubicBezTo>
              </a:path>
            </a:pathLst>
          </a:custGeom>
          <a:noFill/>
          <a:ln w="41275" cap="rnd">
            <a:solidFill>
              <a:srgbClr val="D7191C"/>
            </a:solidFill>
            <a:round/>
            <a:headEnd type="none" w="sm" len="sm"/>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6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155" name="line 21">
            <a:extLst>
              <a:ext uri="{FF2B5EF4-FFF2-40B4-BE49-F238E27FC236}">
                <a16:creationId xmlns:a16="http://schemas.microsoft.com/office/drawing/2014/main" id="{77E34D70-F858-0A79-5475-65E215DCF457}"/>
              </a:ext>
            </a:extLst>
          </p:cNvPr>
          <p:cNvSpPr>
            <a:spLocks/>
          </p:cNvSpPr>
          <p:nvPr/>
        </p:nvSpPr>
        <p:spPr>
          <a:xfrm flipV="1">
            <a:off x="21211610" y="6599658"/>
            <a:ext cx="408940" cy="888685"/>
          </a:xfrm>
          <a:custGeom>
            <a:avLst/>
            <a:gdLst>
              <a:gd name="connsiteX0" fmla="*/ 0 w 4420571"/>
              <a:gd name="connsiteY0" fmla="*/ 0 h 664284"/>
              <a:gd name="connsiteX1" fmla="*/ 1304622 w 4420571"/>
              <a:gd name="connsiteY1" fmla="*/ 663959 h 664284"/>
              <a:gd name="connsiteX2" fmla="*/ 4420571 w 4420571"/>
              <a:gd name="connsiteY2" fmla="*/ 81539 h 664284"/>
              <a:gd name="connsiteX0" fmla="*/ 0 w 4659364"/>
              <a:gd name="connsiteY0" fmla="*/ 2541158 h 3205161"/>
              <a:gd name="connsiteX1" fmla="*/ 1304622 w 4659364"/>
              <a:gd name="connsiteY1" fmla="*/ 3205117 h 3205161"/>
              <a:gd name="connsiteX2" fmla="*/ 4659364 w 4659364"/>
              <a:gd name="connsiteY2" fmla="*/ 0 h 3205161"/>
              <a:gd name="connsiteX0" fmla="*/ 0 w 4659364"/>
              <a:gd name="connsiteY0" fmla="*/ 2541158 h 3205165"/>
              <a:gd name="connsiteX1" fmla="*/ 1304622 w 4659364"/>
              <a:gd name="connsiteY1" fmla="*/ 3205117 h 3205165"/>
              <a:gd name="connsiteX2" fmla="*/ 4659364 w 4659364"/>
              <a:gd name="connsiteY2" fmla="*/ 0 h 3205165"/>
              <a:gd name="connsiteX0" fmla="*/ 0 w 4583649"/>
              <a:gd name="connsiteY0" fmla="*/ 2958406 h 3207395"/>
              <a:gd name="connsiteX1" fmla="*/ 1228907 w 4583649"/>
              <a:gd name="connsiteY1" fmla="*/ 3205117 h 3207395"/>
              <a:gd name="connsiteX2" fmla="*/ 4583649 w 4583649"/>
              <a:gd name="connsiteY2" fmla="*/ 0 h 3207395"/>
              <a:gd name="connsiteX0" fmla="*/ 0 w 4583649"/>
              <a:gd name="connsiteY0" fmla="*/ 2958406 h 3093400"/>
              <a:gd name="connsiteX1" fmla="*/ 1193962 w 4583649"/>
              <a:gd name="connsiteY1" fmla="*/ 2930926 h 3093400"/>
              <a:gd name="connsiteX2" fmla="*/ 4583649 w 4583649"/>
              <a:gd name="connsiteY2" fmla="*/ 0 h 3093400"/>
              <a:gd name="connsiteX0" fmla="*/ 0 w 4583649"/>
              <a:gd name="connsiteY0" fmla="*/ 2958406 h 3130054"/>
              <a:gd name="connsiteX1" fmla="*/ 1193962 w 4583649"/>
              <a:gd name="connsiteY1" fmla="*/ 2930926 h 3130054"/>
              <a:gd name="connsiteX2" fmla="*/ 4583649 w 4583649"/>
              <a:gd name="connsiteY2" fmla="*/ 0 h 3130054"/>
              <a:gd name="connsiteX0" fmla="*/ 0 w 4583649"/>
              <a:gd name="connsiteY0" fmla="*/ 2958406 h 3126793"/>
              <a:gd name="connsiteX1" fmla="*/ 1193962 w 4583649"/>
              <a:gd name="connsiteY1" fmla="*/ 2930926 h 3126793"/>
              <a:gd name="connsiteX2" fmla="*/ 4583649 w 4583649"/>
              <a:gd name="connsiteY2" fmla="*/ 0 h 3126793"/>
              <a:gd name="connsiteX0" fmla="*/ 0 w 4583649"/>
              <a:gd name="connsiteY0" fmla="*/ 2958406 h 2958406"/>
              <a:gd name="connsiteX1" fmla="*/ 4583649 w 4583649"/>
              <a:gd name="connsiteY1" fmla="*/ 0 h 2958406"/>
              <a:gd name="connsiteX0" fmla="*/ 0 w 4583649"/>
              <a:gd name="connsiteY0" fmla="*/ 2958406 h 3091949"/>
              <a:gd name="connsiteX1" fmla="*/ 4583649 w 4583649"/>
              <a:gd name="connsiteY1" fmla="*/ 0 h 3091949"/>
              <a:gd name="connsiteX0" fmla="*/ 0 w 4583649"/>
              <a:gd name="connsiteY0" fmla="*/ 2958406 h 3064215"/>
              <a:gd name="connsiteX1" fmla="*/ 4583649 w 4583649"/>
              <a:gd name="connsiteY1" fmla="*/ 0 h 3064215"/>
              <a:gd name="connsiteX0" fmla="*/ 0 w 4583649"/>
              <a:gd name="connsiteY0" fmla="*/ 2958406 h 3110087"/>
              <a:gd name="connsiteX1" fmla="*/ 4583649 w 4583649"/>
              <a:gd name="connsiteY1" fmla="*/ 0 h 3110087"/>
              <a:gd name="connsiteX0" fmla="*/ 0 w 4478814"/>
              <a:gd name="connsiteY0" fmla="*/ 3041856 h 3190765"/>
              <a:gd name="connsiteX1" fmla="*/ 4478814 w 4478814"/>
              <a:gd name="connsiteY1" fmla="*/ 0 h 3190765"/>
              <a:gd name="connsiteX0" fmla="*/ 0 w 4478814"/>
              <a:gd name="connsiteY0" fmla="*/ 3041856 h 3041856"/>
              <a:gd name="connsiteX1" fmla="*/ 4478814 w 4478814"/>
              <a:gd name="connsiteY1" fmla="*/ 0 h 3041856"/>
              <a:gd name="connsiteX0" fmla="*/ 0 w 3383864"/>
              <a:gd name="connsiteY0" fmla="*/ 2368300 h 2368300"/>
              <a:gd name="connsiteX1" fmla="*/ 3383864 w 3383864"/>
              <a:gd name="connsiteY1" fmla="*/ 0 h 2368300"/>
              <a:gd name="connsiteX0" fmla="*/ 0 w 3383864"/>
              <a:gd name="connsiteY0" fmla="*/ 2371532 h 2371532"/>
              <a:gd name="connsiteX1" fmla="*/ 3383864 w 3383864"/>
              <a:gd name="connsiteY1" fmla="*/ 3232 h 2371532"/>
              <a:gd name="connsiteX0" fmla="*/ 0 w 3383864"/>
              <a:gd name="connsiteY0" fmla="*/ 2370453 h 2370453"/>
              <a:gd name="connsiteX1" fmla="*/ 3383864 w 3383864"/>
              <a:gd name="connsiteY1" fmla="*/ 2153 h 2370453"/>
              <a:gd name="connsiteX0" fmla="*/ 0 w 3267379"/>
              <a:gd name="connsiteY0" fmla="*/ 2364510 h 2364510"/>
              <a:gd name="connsiteX1" fmla="*/ 3267379 w 3267379"/>
              <a:gd name="connsiteY1" fmla="*/ 2171 h 2364510"/>
              <a:gd name="connsiteX0" fmla="*/ 0 w 3267379"/>
              <a:gd name="connsiteY0" fmla="*/ 2362339 h 2362339"/>
              <a:gd name="connsiteX1" fmla="*/ 3267379 w 3267379"/>
              <a:gd name="connsiteY1" fmla="*/ 0 h 2362339"/>
              <a:gd name="connsiteX0" fmla="*/ 0 w 4420572"/>
              <a:gd name="connsiteY0" fmla="*/ 398903 h 3246192"/>
              <a:gd name="connsiteX1" fmla="*/ 4420572 w 4420572"/>
              <a:gd name="connsiteY1" fmla="*/ 3246191 h 3246192"/>
              <a:gd name="connsiteX0" fmla="*/ 0 w 451144"/>
              <a:gd name="connsiteY0" fmla="*/ 474853 h 2392278"/>
              <a:gd name="connsiteX1" fmla="*/ 448465 w 451144"/>
              <a:gd name="connsiteY1" fmla="*/ 2392277 h 2392278"/>
              <a:gd name="connsiteX0" fmla="*/ 464709 w 913174"/>
              <a:gd name="connsiteY0" fmla="*/ 0 h 1917427"/>
              <a:gd name="connsiteX1" fmla="*/ 913174 w 913174"/>
              <a:gd name="connsiteY1" fmla="*/ 1917424 h 1917427"/>
              <a:gd name="connsiteX0" fmla="*/ 716121 w 716121"/>
              <a:gd name="connsiteY0" fmla="*/ 0 h 1345204"/>
              <a:gd name="connsiteX1" fmla="*/ 599638 w 716121"/>
              <a:gd name="connsiteY1" fmla="*/ 1345200 h 1345204"/>
              <a:gd name="connsiteX0" fmla="*/ 593719 w 593719"/>
              <a:gd name="connsiteY0" fmla="*/ 0 h 1345203"/>
              <a:gd name="connsiteX1" fmla="*/ 477236 w 593719"/>
              <a:gd name="connsiteY1" fmla="*/ 1345200 h 1345203"/>
              <a:gd name="connsiteX0" fmla="*/ 393664 w 393664"/>
              <a:gd name="connsiteY0" fmla="*/ 0 h 1345200"/>
              <a:gd name="connsiteX1" fmla="*/ 277181 w 393664"/>
              <a:gd name="connsiteY1" fmla="*/ 1345200 h 1345200"/>
              <a:gd name="connsiteX0" fmla="*/ 143909 w 813694"/>
              <a:gd name="connsiteY0" fmla="*/ 0 h 1673037"/>
              <a:gd name="connsiteX1" fmla="*/ 813694 w 813694"/>
              <a:gd name="connsiteY1" fmla="*/ 1673037 h 1673037"/>
              <a:gd name="connsiteX0" fmla="*/ 69624 w 1846007"/>
              <a:gd name="connsiteY0" fmla="*/ 0 h 1714761"/>
              <a:gd name="connsiteX1" fmla="*/ 1846007 w 1846007"/>
              <a:gd name="connsiteY1" fmla="*/ 1714761 h 1714761"/>
              <a:gd name="connsiteX0" fmla="*/ 0 w 1776383"/>
              <a:gd name="connsiteY0" fmla="*/ 858 h 1715619"/>
              <a:gd name="connsiteX1" fmla="*/ 1776383 w 1776383"/>
              <a:gd name="connsiteY1" fmla="*/ 1715619 h 1715619"/>
              <a:gd name="connsiteX0" fmla="*/ 0 w 1776383"/>
              <a:gd name="connsiteY0" fmla="*/ 517 h 1715278"/>
              <a:gd name="connsiteX1" fmla="*/ 1776383 w 1776383"/>
              <a:gd name="connsiteY1" fmla="*/ 1715278 h 1715278"/>
              <a:gd name="connsiteX0" fmla="*/ 0 w 1776383"/>
              <a:gd name="connsiteY0" fmla="*/ 0 h 1714761"/>
              <a:gd name="connsiteX1" fmla="*/ 1776383 w 1776383"/>
              <a:gd name="connsiteY1" fmla="*/ 1714761 h 1714761"/>
              <a:gd name="connsiteX0" fmla="*/ 0 w 1741438"/>
              <a:gd name="connsiteY0" fmla="*/ 0 h 1673037"/>
              <a:gd name="connsiteX1" fmla="*/ 1741438 w 1741438"/>
              <a:gd name="connsiteY1" fmla="*/ 1673037 h 1673037"/>
              <a:gd name="connsiteX0" fmla="*/ 0 w 1887044"/>
              <a:gd name="connsiteY0" fmla="*/ 0 h 1786290"/>
              <a:gd name="connsiteX1" fmla="*/ 1887044 w 1887044"/>
              <a:gd name="connsiteY1" fmla="*/ 1786290 h 1786290"/>
              <a:gd name="connsiteX0" fmla="*/ 0 w 1887044"/>
              <a:gd name="connsiteY0" fmla="*/ 0 h 1786290"/>
              <a:gd name="connsiteX1" fmla="*/ 1887044 w 1887044"/>
              <a:gd name="connsiteY1" fmla="*/ 1786290 h 1786290"/>
              <a:gd name="connsiteX0" fmla="*/ 0 w 2917928"/>
              <a:gd name="connsiteY0" fmla="*/ 0 h 916031"/>
              <a:gd name="connsiteX1" fmla="*/ 2917928 w 2917928"/>
              <a:gd name="connsiteY1" fmla="*/ 916031 h 916031"/>
              <a:gd name="connsiteX0" fmla="*/ 0 w 2917928"/>
              <a:gd name="connsiteY0" fmla="*/ 0 h 1003615"/>
              <a:gd name="connsiteX1" fmla="*/ 2917928 w 2917928"/>
              <a:gd name="connsiteY1" fmla="*/ 916031 h 1003615"/>
              <a:gd name="connsiteX0" fmla="*/ 0 w 2952873"/>
              <a:gd name="connsiteY0" fmla="*/ 0 h 1122443"/>
              <a:gd name="connsiteX1" fmla="*/ 2952873 w 2952873"/>
              <a:gd name="connsiteY1" fmla="*/ 1041205 h 1122443"/>
              <a:gd name="connsiteX0" fmla="*/ 0 w 2952873"/>
              <a:gd name="connsiteY0" fmla="*/ 70178 h 1174871"/>
              <a:gd name="connsiteX1" fmla="*/ 2952873 w 2952873"/>
              <a:gd name="connsiteY1" fmla="*/ 1111383 h 1174871"/>
              <a:gd name="connsiteX0" fmla="*/ 0 w 2952873"/>
              <a:gd name="connsiteY0" fmla="*/ 65244 h 1216661"/>
              <a:gd name="connsiteX1" fmla="*/ 2952873 w 2952873"/>
              <a:gd name="connsiteY1" fmla="*/ 1106449 h 1216661"/>
              <a:gd name="connsiteX0" fmla="*/ 0 w 2795620"/>
              <a:gd name="connsiteY0" fmla="*/ 60098 h 1405822"/>
              <a:gd name="connsiteX1" fmla="*/ 2795620 w 2795620"/>
              <a:gd name="connsiteY1" fmla="*/ 1303966 h 1405822"/>
              <a:gd name="connsiteX0" fmla="*/ 0 w 2795620"/>
              <a:gd name="connsiteY0" fmla="*/ 174256 h 1506679"/>
              <a:gd name="connsiteX1" fmla="*/ 2795620 w 2795620"/>
              <a:gd name="connsiteY1" fmla="*/ 1418124 h 1506679"/>
              <a:gd name="connsiteX0" fmla="*/ 0 w 1852098"/>
              <a:gd name="connsiteY0" fmla="*/ 251739 h 631713"/>
              <a:gd name="connsiteX1" fmla="*/ 1852098 w 1852098"/>
              <a:gd name="connsiteY1" fmla="*/ 500175 h 631713"/>
              <a:gd name="connsiteX0" fmla="*/ 0 w 1852098"/>
              <a:gd name="connsiteY0" fmla="*/ 194977 h 834207"/>
              <a:gd name="connsiteX1" fmla="*/ 1852098 w 1852098"/>
              <a:gd name="connsiteY1" fmla="*/ 443413 h 834207"/>
              <a:gd name="connsiteX0" fmla="*/ 0 w 2125836"/>
              <a:gd name="connsiteY0" fmla="*/ 138439 h 1846355"/>
              <a:gd name="connsiteX1" fmla="*/ 2125836 w 2125836"/>
              <a:gd name="connsiteY1" fmla="*/ 1561126 h 1846355"/>
              <a:gd name="connsiteX0" fmla="*/ 0 w 2125836"/>
              <a:gd name="connsiteY0" fmla="*/ 388093 h 1810780"/>
              <a:gd name="connsiteX1" fmla="*/ 2125836 w 2125836"/>
              <a:gd name="connsiteY1" fmla="*/ 1810780 h 1810780"/>
              <a:gd name="connsiteX0" fmla="*/ 0 w 3121775"/>
              <a:gd name="connsiteY0" fmla="*/ 190945 h 3270697"/>
              <a:gd name="connsiteX1" fmla="*/ 3121775 w 3121775"/>
              <a:gd name="connsiteY1" fmla="*/ 3270697 h 3270697"/>
              <a:gd name="connsiteX0" fmla="*/ 0 w 3121775"/>
              <a:gd name="connsiteY0" fmla="*/ 38963 h 3118715"/>
              <a:gd name="connsiteX1" fmla="*/ 3121775 w 3121775"/>
              <a:gd name="connsiteY1" fmla="*/ 3118715 h 3118715"/>
              <a:gd name="connsiteX0" fmla="*/ 0 w 3168368"/>
              <a:gd name="connsiteY0" fmla="*/ 37151 h 3218233"/>
              <a:gd name="connsiteX1" fmla="*/ 3168368 w 3168368"/>
              <a:gd name="connsiteY1" fmla="*/ 3218234 h 3218233"/>
              <a:gd name="connsiteX0" fmla="*/ 0 w 3389688"/>
              <a:gd name="connsiteY0" fmla="*/ 60998 h 2377784"/>
              <a:gd name="connsiteX1" fmla="*/ 3389688 w 3389688"/>
              <a:gd name="connsiteY1" fmla="*/ 2377784 h 2377784"/>
              <a:gd name="connsiteX0" fmla="*/ 0 w 3360567"/>
              <a:gd name="connsiteY0" fmla="*/ 59963 h 2400592"/>
              <a:gd name="connsiteX1" fmla="*/ 3360567 w 3360567"/>
              <a:gd name="connsiteY1" fmla="*/ 2400592 h 2400592"/>
              <a:gd name="connsiteX0" fmla="*/ 0 w 3360567"/>
              <a:gd name="connsiteY0" fmla="*/ 44384 h 2385013"/>
              <a:gd name="connsiteX1" fmla="*/ 3360567 w 3360567"/>
              <a:gd name="connsiteY1" fmla="*/ 2385013 h 2385013"/>
              <a:gd name="connsiteX0" fmla="*/ 0 w 3360567"/>
              <a:gd name="connsiteY0" fmla="*/ 3093 h 2343722"/>
              <a:gd name="connsiteX1" fmla="*/ 3360567 w 3360567"/>
              <a:gd name="connsiteY1" fmla="*/ 2343722 h 2343722"/>
              <a:gd name="connsiteX0" fmla="*/ 0 w 1735614"/>
              <a:gd name="connsiteY0" fmla="*/ 36623 h 1030142"/>
              <a:gd name="connsiteX1" fmla="*/ 1735614 w 1735614"/>
              <a:gd name="connsiteY1" fmla="*/ 1030142 h 1030142"/>
              <a:gd name="connsiteX0" fmla="*/ 0 w 1735614"/>
              <a:gd name="connsiteY0" fmla="*/ 77298 h 1070817"/>
              <a:gd name="connsiteX1" fmla="*/ 1735614 w 1735614"/>
              <a:gd name="connsiteY1" fmla="*/ 1070817 h 1070817"/>
              <a:gd name="connsiteX0" fmla="*/ 0 w 1735614"/>
              <a:gd name="connsiteY0" fmla="*/ 18809 h 1012328"/>
              <a:gd name="connsiteX1" fmla="*/ 1735614 w 1735614"/>
              <a:gd name="connsiteY1" fmla="*/ 1012328 h 1012328"/>
              <a:gd name="connsiteX0" fmla="*/ 0 w 1825169"/>
              <a:gd name="connsiteY0" fmla="*/ 20719 h 908113"/>
              <a:gd name="connsiteX1" fmla="*/ 1825169 w 1825169"/>
              <a:gd name="connsiteY1" fmla="*/ 908113 h 908113"/>
              <a:gd name="connsiteX0" fmla="*/ 0 w 1825169"/>
              <a:gd name="connsiteY0" fmla="*/ 15114 h 936864"/>
              <a:gd name="connsiteX1" fmla="*/ 1825169 w 1825169"/>
              <a:gd name="connsiteY1" fmla="*/ 902508 h 936864"/>
              <a:gd name="connsiteX0" fmla="*/ 0 w 1825169"/>
              <a:gd name="connsiteY0" fmla="*/ 6468 h 929683"/>
              <a:gd name="connsiteX1" fmla="*/ 1825169 w 1825169"/>
              <a:gd name="connsiteY1" fmla="*/ 893862 h 929683"/>
              <a:gd name="connsiteX0" fmla="*/ 0 w 1881730"/>
              <a:gd name="connsiteY0" fmla="*/ 6612 h 901627"/>
              <a:gd name="connsiteX1" fmla="*/ 1881730 w 1881730"/>
              <a:gd name="connsiteY1" fmla="*/ 865062 h 901627"/>
              <a:gd name="connsiteX0" fmla="*/ 0 w 1821174"/>
              <a:gd name="connsiteY0" fmla="*/ 164139 h 164140"/>
              <a:gd name="connsiteX1" fmla="*/ 1821174 w 1821174"/>
              <a:gd name="connsiteY1" fmla="*/ 0 h 164140"/>
              <a:gd name="connsiteX0" fmla="*/ 0 w 1821174"/>
              <a:gd name="connsiteY0" fmla="*/ 164139 h 332094"/>
              <a:gd name="connsiteX1" fmla="*/ 1821174 w 1821174"/>
              <a:gd name="connsiteY1" fmla="*/ 0 h 332094"/>
              <a:gd name="connsiteX0" fmla="*/ 0 w 1821174"/>
              <a:gd name="connsiteY0" fmla="*/ 164139 h 387813"/>
              <a:gd name="connsiteX1" fmla="*/ 1821174 w 1821174"/>
              <a:gd name="connsiteY1" fmla="*/ 0 h 387813"/>
              <a:gd name="connsiteX0" fmla="*/ 0 w 1821174"/>
              <a:gd name="connsiteY0" fmla="*/ 164139 h 313418"/>
              <a:gd name="connsiteX1" fmla="*/ 1821174 w 1821174"/>
              <a:gd name="connsiteY1" fmla="*/ 0 h 313418"/>
              <a:gd name="connsiteX0" fmla="*/ 0 w 2281402"/>
              <a:gd name="connsiteY0" fmla="*/ 0 h 711746"/>
              <a:gd name="connsiteX1" fmla="*/ 2281402 w 2281402"/>
              <a:gd name="connsiteY1" fmla="*/ 560971 h 711746"/>
              <a:gd name="connsiteX0" fmla="*/ 0 w 2911188"/>
              <a:gd name="connsiteY0" fmla="*/ 1354064 h 1360383"/>
              <a:gd name="connsiteX1" fmla="*/ 2911188 w 2911188"/>
              <a:gd name="connsiteY1" fmla="*/ 0 h 1360383"/>
              <a:gd name="connsiteX0" fmla="*/ 0 w 2911188"/>
              <a:gd name="connsiteY0" fmla="*/ 1354064 h 1354064"/>
              <a:gd name="connsiteX1" fmla="*/ 2911188 w 2911188"/>
              <a:gd name="connsiteY1" fmla="*/ 0 h 1354064"/>
              <a:gd name="connsiteX0" fmla="*/ 0 w 2911188"/>
              <a:gd name="connsiteY0" fmla="*/ 1488383 h 1488383"/>
              <a:gd name="connsiteX1" fmla="*/ 2911188 w 2911188"/>
              <a:gd name="connsiteY1" fmla="*/ 134319 h 1488383"/>
              <a:gd name="connsiteX0" fmla="*/ 0 w 2911188"/>
              <a:gd name="connsiteY0" fmla="*/ 1395022 h 1395022"/>
              <a:gd name="connsiteX1" fmla="*/ 2911188 w 2911188"/>
              <a:gd name="connsiteY1" fmla="*/ 40958 h 1395022"/>
              <a:gd name="connsiteX0" fmla="*/ 0 w 2911188"/>
              <a:gd name="connsiteY0" fmla="*/ 1378967 h 1378967"/>
              <a:gd name="connsiteX1" fmla="*/ 2911188 w 2911188"/>
              <a:gd name="connsiteY1" fmla="*/ 24903 h 1378967"/>
              <a:gd name="connsiteX0" fmla="*/ 0 w 3141302"/>
              <a:gd name="connsiteY0" fmla="*/ 1033097 h 1033097"/>
              <a:gd name="connsiteX1" fmla="*/ 3141302 w 3141302"/>
              <a:gd name="connsiteY1" fmla="*/ 292587 h 1033097"/>
              <a:gd name="connsiteX0" fmla="*/ 0 w 1893843"/>
              <a:gd name="connsiteY0" fmla="*/ 1818878 h 1818879"/>
              <a:gd name="connsiteX1" fmla="*/ 1893843 w 1893843"/>
              <a:gd name="connsiteY1" fmla="*/ 0 h 1818879"/>
              <a:gd name="connsiteX0" fmla="*/ 0 w 1893843"/>
              <a:gd name="connsiteY0" fmla="*/ 1818878 h 1818878"/>
              <a:gd name="connsiteX1" fmla="*/ 1893843 w 1893843"/>
              <a:gd name="connsiteY1" fmla="*/ 0 h 1818878"/>
              <a:gd name="connsiteX0" fmla="*/ 0 w 1893843"/>
              <a:gd name="connsiteY0" fmla="*/ 1818878 h 1818878"/>
              <a:gd name="connsiteX1" fmla="*/ 1893843 w 1893843"/>
              <a:gd name="connsiteY1" fmla="*/ 0 h 1818878"/>
              <a:gd name="connsiteX0" fmla="*/ 0 w 1828168"/>
              <a:gd name="connsiteY0" fmla="*/ 1813708 h 1813708"/>
              <a:gd name="connsiteX1" fmla="*/ 1828168 w 1828168"/>
              <a:gd name="connsiteY1" fmla="*/ 0 h 1813708"/>
              <a:gd name="connsiteX0" fmla="*/ 0 w 1831890"/>
              <a:gd name="connsiteY0" fmla="*/ 1813708 h 1813708"/>
              <a:gd name="connsiteX1" fmla="*/ 1828168 w 1831890"/>
              <a:gd name="connsiteY1" fmla="*/ 0 h 1813708"/>
              <a:gd name="connsiteX0" fmla="*/ 0 w 1830318"/>
              <a:gd name="connsiteY0" fmla="*/ 1813708 h 1813708"/>
              <a:gd name="connsiteX1" fmla="*/ 1828168 w 1830318"/>
              <a:gd name="connsiteY1" fmla="*/ 0 h 1813708"/>
              <a:gd name="connsiteX0" fmla="*/ 0 w 1828168"/>
              <a:gd name="connsiteY0" fmla="*/ 1813708 h 1813708"/>
              <a:gd name="connsiteX1" fmla="*/ 1828168 w 1828168"/>
              <a:gd name="connsiteY1" fmla="*/ 0 h 1813708"/>
              <a:gd name="connsiteX0" fmla="*/ 0 w 98760"/>
              <a:gd name="connsiteY0" fmla="*/ 3190321 h 3190321"/>
              <a:gd name="connsiteX1" fmla="*/ 98760 w 98760"/>
              <a:gd name="connsiteY1" fmla="*/ 0 h 3190321"/>
              <a:gd name="connsiteX0" fmla="*/ 3330629 w 3331115"/>
              <a:gd name="connsiteY0" fmla="*/ 4193960 h 4193960"/>
              <a:gd name="connsiteX1" fmla="*/ 3702 w 3331115"/>
              <a:gd name="connsiteY1" fmla="*/ 0 h 4193960"/>
              <a:gd name="connsiteX0" fmla="*/ 3331208 w 3331208"/>
              <a:gd name="connsiteY0" fmla="*/ 4193960 h 4193960"/>
              <a:gd name="connsiteX1" fmla="*/ 4281 w 3331208"/>
              <a:gd name="connsiteY1" fmla="*/ 0 h 4193960"/>
              <a:gd name="connsiteX0" fmla="*/ 3326927 w 3326927"/>
              <a:gd name="connsiteY0" fmla="*/ 4202854 h 4202854"/>
              <a:gd name="connsiteX1" fmla="*/ 0 w 3326927"/>
              <a:gd name="connsiteY1" fmla="*/ 8894 h 4202854"/>
              <a:gd name="connsiteX0" fmla="*/ 3326927 w 3326927"/>
              <a:gd name="connsiteY0" fmla="*/ 4205959 h 4205959"/>
              <a:gd name="connsiteX1" fmla="*/ 0 w 3326927"/>
              <a:gd name="connsiteY1" fmla="*/ 11999 h 4205959"/>
              <a:gd name="connsiteX0" fmla="*/ 3161274 w 3161274"/>
              <a:gd name="connsiteY0" fmla="*/ 4334359 h 4334359"/>
              <a:gd name="connsiteX1" fmla="*/ 0 w 3161274"/>
              <a:gd name="connsiteY1" fmla="*/ 11553 h 4334359"/>
              <a:gd name="connsiteX0" fmla="*/ 4725031 w 4725031"/>
              <a:gd name="connsiteY0" fmla="*/ 4672397 h 4672397"/>
              <a:gd name="connsiteX1" fmla="*/ 0 w 4725031"/>
              <a:gd name="connsiteY1" fmla="*/ 10523 h 4672397"/>
              <a:gd name="connsiteX0" fmla="*/ 4725031 w 4725031"/>
              <a:gd name="connsiteY0" fmla="*/ 4661874 h 4661874"/>
              <a:gd name="connsiteX1" fmla="*/ 0 w 4725031"/>
              <a:gd name="connsiteY1" fmla="*/ 0 h 4661874"/>
              <a:gd name="connsiteX0" fmla="*/ 4758161 w 4758161"/>
              <a:gd name="connsiteY0" fmla="*/ 4621186 h 4621186"/>
              <a:gd name="connsiteX1" fmla="*/ 0 w 4758161"/>
              <a:gd name="connsiteY1" fmla="*/ 0 h 4621186"/>
              <a:gd name="connsiteX0" fmla="*/ 4731657 w 4731657"/>
              <a:gd name="connsiteY0" fmla="*/ 3820988 h 3820988"/>
              <a:gd name="connsiteX1" fmla="*/ 0 w 4731657"/>
              <a:gd name="connsiteY1" fmla="*/ 0 h 3820988"/>
              <a:gd name="connsiteX0" fmla="*/ 4731657 w 4731657"/>
              <a:gd name="connsiteY0" fmla="*/ 3820988 h 3820988"/>
              <a:gd name="connsiteX1" fmla="*/ 0 w 4731657"/>
              <a:gd name="connsiteY1" fmla="*/ 0 h 3820988"/>
              <a:gd name="connsiteX0" fmla="*/ 4685275 w 4685275"/>
              <a:gd name="connsiteY0" fmla="*/ 3759956 h 3759956"/>
              <a:gd name="connsiteX1" fmla="*/ 0 w 4685275"/>
              <a:gd name="connsiteY1" fmla="*/ 0 h 3759956"/>
              <a:gd name="connsiteX0" fmla="*/ 4764788 w 4764788"/>
              <a:gd name="connsiteY0" fmla="*/ 3895583 h 3895583"/>
              <a:gd name="connsiteX1" fmla="*/ 0 w 4764788"/>
              <a:gd name="connsiteY1" fmla="*/ 0 h 3895583"/>
              <a:gd name="connsiteX0" fmla="*/ 4764788 w 4764788"/>
              <a:gd name="connsiteY0" fmla="*/ 3895583 h 3895583"/>
              <a:gd name="connsiteX1" fmla="*/ 0 w 4764788"/>
              <a:gd name="connsiteY1" fmla="*/ 0 h 3895583"/>
              <a:gd name="connsiteX0" fmla="*/ 4566006 w 4566006"/>
              <a:gd name="connsiteY0" fmla="*/ 312372 h 1308444"/>
              <a:gd name="connsiteX1" fmla="*/ 0 w 4566006"/>
              <a:gd name="connsiteY1" fmla="*/ 1285794 h 1308444"/>
              <a:gd name="connsiteX0" fmla="*/ 4566006 w 4566006"/>
              <a:gd name="connsiteY0" fmla="*/ 127986 h 1129758"/>
              <a:gd name="connsiteX1" fmla="*/ 0 w 4566006"/>
              <a:gd name="connsiteY1" fmla="*/ 1101408 h 1129758"/>
              <a:gd name="connsiteX0" fmla="*/ 4566006 w 4566006"/>
              <a:gd name="connsiteY0" fmla="*/ 114911 h 1179223"/>
              <a:gd name="connsiteX1" fmla="*/ 0 w 4566006"/>
              <a:gd name="connsiteY1" fmla="*/ 1088333 h 1179223"/>
              <a:gd name="connsiteX0" fmla="*/ 4566006 w 4566006"/>
              <a:gd name="connsiteY0" fmla="*/ 160813 h 1220135"/>
              <a:gd name="connsiteX1" fmla="*/ 0 w 4566006"/>
              <a:gd name="connsiteY1" fmla="*/ 1134235 h 1220135"/>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836978 w 4836978"/>
              <a:gd name="connsiteY0" fmla="*/ 1604251 h 1604251"/>
              <a:gd name="connsiteX1" fmla="*/ 0 w 4836978"/>
              <a:gd name="connsiteY1" fmla="*/ 0 h 1604251"/>
              <a:gd name="connsiteX0" fmla="*/ 4836978 w 4836978"/>
              <a:gd name="connsiteY0" fmla="*/ 1604251 h 1604251"/>
              <a:gd name="connsiteX1" fmla="*/ 0 w 4836978"/>
              <a:gd name="connsiteY1" fmla="*/ 0 h 1604251"/>
              <a:gd name="connsiteX0" fmla="*/ 4855451 w 4855451"/>
              <a:gd name="connsiteY0" fmla="*/ 1434102 h 1434102"/>
              <a:gd name="connsiteX1" fmla="*/ 0 w 4855451"/>
              <a:gd name="connsiteY1" fmla="*/ 0 h 1434102"/>
              <a:gd name="connsiteX0" fmla="*/ 4869306 w 4869306"/>
              <a:gd name="connsiteY0" fmla="*/ 1462460 h 1462460"/>
              <a:gd name="connsiteX1" fmla="*/ 0 w 4869306"/>
              <a:gd name="connsiteY1" fmla="*/ 0 h 1462460"/>
              <a:gd name="connsiteX0" fmla="*/ 4998615 w 4998615"/>
              <a:gd name="connsiteY0" fmla="*/ 1358479 h 1358479"/>
              <a:gd name="connsiteX1" fmla="*/ 0 w 4998615"/>
              <a:gd name="connsiteY1" fmla="*/ 0 h 1358479"/>
              <a:gd name="connsiteX0" fmla="*/ 4998615 w 4998615"/>
              <a:gd name="connsiteY0" fmla="*/ 1358479 h 1358479"/>
              <a:gd name="connsiteX1" fmla="*/ 0 w 4998615"/>
              <a:gd name="connsiteY1" fmla="*/ 0 h 1358479"/>
              <a:gd name="connsiteX0" fmla="*/ 5025120 w 5025120"/>
              <a:gd name="connsiteY0" fmla="*/ 1399166 h 1399166"/>
              <a:gd name="connsiteX1" fmla="*/ 0 w 5025120"/>
              <a:gd name="connsiteY1" fmla="*/ 0 h 1399166"/>
              <a:gd name="connsiteX0" fmla="*/ 5047207 w 5047207"/>
              <a:gd name="connsiteY0" fmla="*/ 1408208 h 1408208"/>
              <a:gd name="connsiteX1" fmla="*/ 0 w 5047207"/>
              <a:gd name="connsiteY1" fmla="*/ 0 h 1408208"/>
              <a:gd name="connsiteX0" fmla="*/ 5047207 w 5047207"/>
              <a:gd name="connsiteY0" fmla="*/ 1408208 h 1408208"/>
              <a:gd name="connsiteX1" fmla="*/ 0 w 5047207"/>
              <a:gd name="connsiteY1" fmla="*/ 0 h 1408208"/>
              <a:gd name="connsiteX0" fmla="*/ 5038373 w 5038373"/>
              <a:gd name="connsiteY0" fmla="*/ 1444375 h 1444375"/>
              <a:gd name="connsiteX1" fmla="*/ 0 w 5038373"/>
              <a:gd name="connsiteY1" fmla="*/ 0 h 1444375"/>
              <a:gd name="connsiteX0" fmla="*/ 4889083 w 4889083"/>
              <a:gd name="connsiteY0" fmla="*/ 1200870 h 1200870"/>
              <a:gd name="connsiteX1" fmla="*/ 0 w 4889083"/>
              <a:gd name="connsiteY1" fmla="*/ 0 h 1200870"/>
              <a:gd name="connsiteX0" fmla="*/ 1077527 w 1077527"/>
              <a:gd name="connsiteY0" fmla="*/ 189162 h 493850"/>
              <a:gd name="connsiteX1" fmla="*/ 0 w 1077527"/>
              <a:gd name="connsiteY1" fmla="*/ 158073 h 493850"/>
              <a:gd name="connsiteX0" fmla="*/ 1077527 w 1077527"/>
              <a:gd name="connsiteY0" fmla="*/ 396715 h 396715"/>
              <a:gd name="connsiteX1" fmla="*/ 0 w 1077527"/>
              <a:gd name="connsiteY1" fmla="*/ 365626 h 396715"/>
              <a:gd name="connsiteX0" fmla="*/ 1077527 w 1077527"/>
              <a:gd name="connsiteY0" fmla="*/ 383246 h 383246"/>
              <a:gd name="connsiteX1" fmla="*/ 0 w 1077527"/>
              <a:gd name="connsiteY1" fmla="*/ 352157 h 383246"/>
              <a:gd name="connsiteX0" fmla="*/ 1077527 w 1077527"/>
              <a:gd name="connsiteY0" fmla="*/ 280147 h 280147"/>
              <a:gd name="connsiteX1" fmla="*/ 0 w 1077527"/>
              <a:gd name="connsiteY1" fmla="*/ 249058 h 280147"/>
              <a:gd name="connsiteX0" fmla="*/ 1077527 w 1077527"/>
              <a:gd name="connsiteY0" fmla="*/ 250051 h 250051"/>
              <a:gd name="connsiteX1" fmla="*/ 0 w 1077527"/>
              <a:gd name="connsiteY1" fmla="*/ 218962 h 250051"/>
              <a:gd name="connsiteX0" fmla="*/ 1077527 w 1077527"/>
              <a:gd name="connsiteY0" fmla="*/ 213586 h 287607"/>
              <a:gd name="connsiteX1" fmla="*/ 0 w 1077527"/>
              <a:gd name="connsiteY1" fmla="*/ 287607 h 287607"/>
              <a:gd name="connsiteX0" fmla="*/ 1067587 w 1067587"/>
              <a:gd name="connsiteY0" fmla="*/ 240938 h 240938"/>
              <a:gd name="connsiteX1" fmla="*/ 0 w 1067587"/>
              <a:gd name="connsiteY1" fmla="*/ 233583 h 240938"/>
              <a:gd name="connsiteX0" fmla="*/ 1067587 w 1067587"/>
              <a:gd name="connsiteY0" fmla="*/ 260056 h 260056"/>
              <a:gd name="connsiteX1" fmla="*/ 0 w 1067587"/>
              <a:gd name="connsiteY1" fmla="*/ 252701 h 260056"/>
              <a:gd name="connsiteX0" fmla="*/ 930854 w 930854"/>
              <a:gd name="connsiteY0" fmla="*/ 164874 h 496428"/>
              <a:gd name="connsiteX1" fmla="*/ 0 w 930854"/>
              <a:gd name="connsiteY1" fmla="*/ 496428 h 496428"/>
              <a:gd name="connsiteX0" fmla="*/ 962068 w 962068"/>
              <a:gd name="connsiteY0" fmla="*/ 188899 h 520453"/>
              <a:gd name="connsiteX1" fmla="*/ 31214 w 962068"/>
              <a:gd name="connsiteY1" fmla="*/ 520453 h 520453"/>
              <a:gd name="connsiteX0" fmla="*/ 403572 w 403572"/>
              <a:gd name="connsiteY0" fmla="*/ 186885 h 527185"/>
              <a:gd name="connsiteX1" fmla="*/ 145699 w 403572"/>
              <a:gd name="connsiteY1" fmla="*/ 527185 h 527185"/>
              <a:gd name="connsiteX0" fmla="*/ 304779 w 304779"/>
              <a:gd name="connsiteY0" fmla="*/ 35083 h 375383"/>
              <a:gd name="connsiteX1" fmla="*/ 46906 w 304779"/>
              <a:gd name="connsiteY1" fmla="*/ 375383 h 375383"/>
              <a:gd name="connsiteX0" fmla="*/ 304186 w 304186"/>
              <a:gd name="connsiteY0" fmla="*/ 28538 h 368838"/>
              <a:gd name="connsiteX1" fmla="*/ 46313 w 304186"/>
              <a:gd name="connsiteY1" fmla="*/ 368838 h 368838"/>
              <a:gd name="connsiteX0" fmla="*/ 294583 w 294583"/>
              <a:gd name="connsiteY0" fmla="*/ 26815 h 378048"/>
              <a:gd name="connsiteX1" fmla="*/ 47392 w 294583"/>
              <a:gd name="connsiteY1" fmla="*/ 378048 h 378048"/>
              <a:gd name="connsiteX0" fmla="*/ 106314 w 106314"/>
              <a:gd name="connsiteY0" fmla="*/ 16517 h 467130"/>
              <a:gd name="connsiteX1" fmla="*/ 93792 w 106314"/>
              <a:gd name="connsiteY1" fmla="*/ 467130 h 467130"/>
              <a:gd name="connsiteX0" fmla="*/ 56819 w 116006"/>
              <a:gd name="connsiteY0" fmla="*/ 0 h 450613"/>
              <a:gd name="connsiteX1" fmla="*/ 44297 w 116006"/>
              <a:gd name="connsiteY1" fmla="*/ 450613 h 450613"/>
              <a:gd name="connsiteX0" fmla="*/ 0 w 129089"/>
              <a:gd name="connsiteY0" fmla="*/ 0 h 454754"/>
              <a:gd name="connsiteX1" fmla="*/ 129089 w 129089"/>
              <a:gd name="connsiteY1" fmla="*/ 454754 h 454754"/>
              <a:gd name="connsiteX0" fmla="*/ 75381 w 204470"/>
              <a:gd name="connsiteY0" fmla="*/ 0 h 454754"/>
              <a:gd name="connsiteX1" fmla="*/ 204470 w 204470"/>
              <a:gd name="connsiteY1" fmla="*/ 454754 h 454754"/>
            </a:gdLst>
            <a:ahLst/>
            <a:cxnLst>
              <a:cxn ang="0">
                <a:pos x="connsiteX0" y="connsiteY0"/>
              </a:cxn>
              <a:cxn ang="0">
                <a:pos x="connsiteX1" y="connsiteY1"/>
              </a:cxn>
            </a:cxnLst>
            <a:rect l="l" t="t" r="r" b="b"/>
            <a:pathLst>
              <a:path w="204470" h="454754">
                <a:moveTo>
                  <a:pt x="75381" y="0"/>
                </a:moveTo>
                <a:cubicBezTo>
                  <a:pt x="274084" y="109425"/>
                  <a:pt x="-279341" y="406920"/>
                  <a:pt x="204470" y="454754"/>
                </a:cubicBezTo>
              </a:path>
            </a:pathLst>
          </a:custGeom>
          <a:noFill/>
          <a:ln w="41275" cap="rnd">
            <a:solidFill>
              <a:srgbClr val="D7191C"/>
            </a:solidFill>
            <a:round/>
            <a:headEnd type="none" w="sm" len="sm"/>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6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156" name="line 22">
            <a:extLst>
              <a:ext uri="{FF2B5EF4-FFF2-40B4-BE49-F238E27FC236}">
                <a16:creationId xmlns:a16="http://schemas.microsoft.com/office/drawing/2014/main" id="{FDBEE0AE-DFBF-81EB-82D2-6C5A8325D3CC}"/>
              </a:ext>
            </a:extLst>
          </p:cNvPr>
          <p:cNvSpPr>
            <a:spLocks/>
          </p:cNvSpPr>
          <p:nvPr/>
        </p:nvSpPr>
        <p:spPr>
          <a:xfrm rot="3930426" flipH="1">
            <a:off x="20776969" y="3353602"/>
            <a:ext cx="2544803" cy="2209539"/>
          </a:xfrm>
          <a:custGeom>
            <a:avLst/>
            <a:gdLst>
              <a:gd name="connsiteX0" fmla="*/ 0 w 4420571"/>
              <a:gd name="connsiteY0" fmla="*/ 0 h 664284"/>
              <a:gd name="connsiteX1" fmla="*/ 1304622 w 4420571"/>
              <a:gd name="connsiteY1" fmla="*/ 663959 h 664284"/>
              <a:gd name="connsiteX2" fmla="*/ 4420571 w 4420571"/>
              <a:gd name="connsiteY2" fmla="*/ 81539 h 664284"/>
              <a:gd name="connsiteX0" fmla="*/ 0 w 4659364"/>
              <a:gd name="connsiteY0" fmla="*/ 2541158 h 3205161"/>
              <a:gd name="connsiteX1" fmla="*/ 1304622 w 4659364"/>
              <a:gd name="connsiteY1" fmla="*/ 3205117 h 3205161"/>
              <a:gd name="connsiteX2" fmla="*/ 4659364 w 4659364"/>
              <a:gd name="connsiteY2" fmla="*/ 0 h 3205161"/>
              <a:gd name="connsiteX0" fmla="*/ 0 w 4659364"/>
              <a:gd name="connsiteY0" fmla="*/ 2541158 h 3205165"/>
              <a:gd name="connsiteX1" fmla="*/ 1304622 w 4659364"/>
              <a:gd name="connsiteY1" fmla="*/ 3205117 h 3205165"/>
              <a:gd name="connsiteX2" fmla="*/ 4659364 w 4659364"/>
              <a:gd name="connsiteY2" fmla="*/ 0 h 3205165"/>
              <a:gd name="connsiteX0" fmla="*/ 0 w 4583649"/>
              <a:gd name="connsiteY0" fmla="*/ 2958406 h 3207395"/>
              <a:gd name="connsiteX1" fmla="*/ 1228907 w 4583649"/>
              <a:gd name="connsiteY1" fmla="*/ 3205117 h 3207395"/>
              <a:gd name="connsiteX2" fmla="*/ 4583649 w 4583649"/>
              <a:gd name="connsiteY2" fmla="*/ 0 h 3207395"/>
              <a:gd name="connsiteX0" fmla="*/ 0 w 4583649"/>
              <a:gd name="connsiteY0" fmla="*/ 2958406 h 3093400"/>
              <a:gd name="connsiteX1" fmla="*/ 1193962 w 4583649"/>
              <a:gd name="connsiteY1" fmla="*/ 2930926 h 3093400"/>
              <a:gd name="connsiteX2" fmla="*/ 4583649 w 4583649"/>
              <a:gd name="connsiteY2" fmla="*/ 0 h 3093400"/>
              <a:gd name="connsiteX0" fmla="*/ 0 w 4583649"/>
              <a:gd name="connsiteY0" fmla="*/ 2958406 h 3130054"/>
              <a:gd name="connsiteX1" fmla="*/ 1193962 w 4583649"/>
              <a:gd name="connsiteY1" fmla="*/ 2930926 h 3130054"/>
              <a:gd name="connsiteX2" fmla="*/ 4583649 w 4583649"/>
              <a:gd name="connsiteY2" fmla="*/ 0 h 3130054"/>
              <a:gd name="connsiteX0" fmla="*/ 0 w 4583649"/>
              <a:gd name="connsiteY0" fmla="*/ 2958406 h 3126793"/>
              <a:gd name="connsiteX1" fmla="*/ 1193962 w 4583649"/>
              <a:gd name="connsiteY1" fmla="*/ 2930926 h 3126793"/>
              <a:gd name="connsiteX2" fmla="*/ 4583649 w 4583649"/>
              <a:gd name="connsiteY2" fmla="*/ 0 h 3126793"/>
              <a:gd name="connsiteX0" fmla="*/ 0 w 4583649"/>
              <a:gd name="connsiteY0" fmla="*/ 2958406 h 2958406"/>
              <a:gd name="connsiteX1" fmla="*/ 4583649 w 4583649"/>
              <a:gd name="connsiteY1" fmla="*/ 0 h 2958406"/>
              <a:gd name="connsiteX0" fmla="*/ 0 w 4583649"/>
              <a:gd name="connsiteY0" fmla="*/ 2958406 h 3091949"/>
              <a:gd name="connsiteX1" fmla="*/ 4583649 w 4583649"/>
              <a:gd name="connsiteY1" fmla="*/ 0 h 3091949"/>
              <a:gd name="connsiteX0" fmla="*/ 0 w 4583649"/>
              <a:gd name="connsiteY0" fmla="*/ 2958406 h 3064215"/>
              <a:gd name="connsiteX1" fmla="*/ 4583649 w 4583649"/>
              <a:gd name="connsiteY1" fmla="*/ 0 h 3064215"/>
              <a:gd name="connsiteX0" fmla="*/ 0 w 4583649"/>
              <a:gd name="connsiteY0" fmla="*/ 2958406 h 3110087"/>
              <a:gd name="connsiteX1" fmla="*/ 4583649 w 4583649"/>
              <a:gd name="connsiteY1" fmla="*/ 0 h 3110087"/>
              <a:gd name="connsiteX0" fmla="*/ 0 w 4478814"/>
              <a:gd name="connsiteY0" fmla="*/ 3041856 h 3190765"/>
              <a:gd name="connsiteX1" fmla="*/ 4478814 w 4478814"/>
              <a:gd name="connsiteY1" fmla="*/ 0 h 3190765"/>
              <a:gd name="connsiteX0" fmla="*/ 0 w 4478814"/>
              <a:gd name="connsiteY0" fmla="*/ 3041856 h 3041856"/>
              <a:gd name="connsiteX1" fmla="*/ 4478814 w 4478814"/>
              <a:gd name="connsiteY1" fmla="*/ 0 h 3041856"/>
              <a:gd name="connsiteX0" fmla="*/ 0 w 3383864"/>
              <a:gd name="connsiteY0" fmla="*/ 2368300 h 2368300"/>
              <a:gd name="connsiteX1" fmla="*/ 3383864 w 3383864"/>
              <a:gd name="connsiteY1" fmla="*/ 0 h 2368300"/>
              <a:gd name="connsiteX0" fmla="*/ 0 w 3383864"/>
              <a:gd name="connsiteY0" fmla="*/ 2371532 h 2371532"/>
              <a:gd name="connsiteX1" fmla="*/ 3383864 w 3383864"/>
              <a:gd name="connsiteY1" fmla="*/ 3232 h 2371532"/>
              <a:gd name="connsiteX0" fmla="*/ 0 w 3383864"/>
              <a:gd name="connsiteY0" fmla="*/ 2370453 h 2370453"/>
              <a:gd name="connsiteX1" fmla="*/ 3383864 w 3383864"/>
              <a:gd name="connsiteY1" fmla="*/ 2153 h 2370453"/>
              <a:gd name="connsiteX0" fmla="*/ 0 w 3267379"/>
              <a:gd name="connsiteY0" fmla="*/ 2364510 h 2364510"/>
              <a:gd name="connsiteX1" fmla="*/ 3267379 w 3267379"/>
              <a:gd name="connsiteY1" fmla="*/ 2171 h 2364510"/>
              <a:gd name="connsiteX0" fmla="*/ 0 w 3267379"/>
              <a:gd name="connsiteY0" fmla="*/ 2362339 h 2362339"/>
              <a:gd name="connsiteX1" fmla="*/ 3267379 w 3267379"/>
              <a:gd name="connsiteY1" fmla="*/ 0 h 2362339"/>
              <a:gd name="connsiteX0" fmla="*/ 0 w 4420572"/>
              <a:gd name="connsiteY0" fmla="*/ 398903 h 3246192"/>
              <a:gd name="connsiteX1" fmla="*/ 4420572 w 4420572"/>
              <a:gd name="connsiteY1" fmla="*/ 3246191 h 3246192"/>
              <a:gd name="connsiteX0" fmla="*/ 0 w 451144"/>
              <a:gd name="connsiteY0" fmla="*/ 474853 h 2392278"/>
              <a:gd name="connsiteX1" fmla="*/ 448465 w 451144"/>
              <a:gd name="connsiteY1" fmla="*/ 2392277 h 2392278"/>
              <a:gd name="connsiteX0" fmla="*/ 464709 w 913174"/>
              <a:gd name="connsiteY0" fmla="*/ 0 h 1917427"/>
              <a:gd name="connsiteX1" fmla="*/ 913174 w 913174"/>
              <a:gd name="connsiteY1" fmla="*/ 1917424 h 1917427"/>
              <a:gd name="connsiteX0" fmla="*/ 716121 w 716121"/>
              <a:gd name="connsiteY0" fmla="*/ 0 h 1345204"/>
              <a:gd name="connsiteX1" fmla="*/ 599638 w 716121"/>
              <a:gd name="connsiteY1" fmla="*/ 1345200 h 1345204"/>
              <a:gd name="connsiteX0" fmla="*/ 593719 w 593719"/>
              <a:gd name="connsiteY0" fmla="*/ 0 h 1345203"/>
              <a:gd name="connsiteX1" fmla="*/ 477236 w 593719"/>
              <a:gd name="connsiteY1" fmla="*/ 1345200 h 1345203"/>
              <a:gd name="connsiteX0" fmla="*/ 393664 w 393664"/>
              <a:gd name="connsiteY0" fmla="*/ 0 h 1345200"/>
              <a:gd name="connsiteX1" fmla="*/ 277181 w 393664"/>
              <a:gd name="connsiteY1" fmla="*/ 1345200 h 1345200"/>
              <a:gd name="connsiteX0" fmla="*/ 143909 w 813694"/>
              <a:gd name="connsiteY0" fmla="*/ 0 h 1673037"/>
              <a:gd name="connsiteX1" fmla="*/ 813694 w 813694"/>
              <a:gd name="connsiteY1" fmla="*/ 1673037 h 1673037"/>
              <a:gd name="connsiteX0" fmla="*/ 69624 w 1846007"/>
              <a:gd name="connsiteY0" fmla="*/ 0 h 1714761"/>
              <a:gd name="connsiteX1" fmla="*/ 1846007 w 1846007"/>
              <a:gd name="connsiteY1" fmla="*/ 1714761 h 1714761"/>
              <a:gd name="connsiteX0" fmla="*/ 0 w 1776383"/>
              <a:gd name="connsiteY0" fmla="*/ 858 h 1715619"/>
              <a:gd name="connsiteX1" fmla="*/ 1776383 w 1776383"/>
              <a:gd name="connsiteY1" fmla="*/ 1715619 h 1715619"/>
              <a:gd name="connsiteX0" fmla="*/ 0 w 1776383"/>
              <a:gd name="connsiteY0" fmla="*/ 517 h 1715278"/>
              <a:gd name="connsiteX1" fmla="*/ 1776383 w 1776383"/>
              <a:gd name="connsiteY1" fmla="*/ 1715278 h 1715278"/>
              <a:gd name="connsiteX0" fmla="*/ 0 w 1776383"/>
              <a:gd name="connsiteY0" fmla="*/ 0 h 1714761"/>
              <a:gd name="connsiteX1" fmla="*/ 1776383 w 1776383"/>
              <a:gd name="connsiteY1" fmla="*/ 1714761 h 1714761"/>
              <a:gd name="connsiteX0" fmla="*/ 0 w 1741438"/>
              <a:gd name="connsiteY0" fmla="*/ 0 h 1673037"/>
              <a:gd name="connsiteX1" fmla="*/ 1741438 w 1741438"/>
              <a:gd name="connsiteY1" fmla="*/ 1673037 h 1673037"/>
              <a:gd name="connsiteX0" fmla="*/ 0 w 1887044"/>
              <a:gd name="connsiteY0" fmla="*/ 0 h 1786290"/>
              <a:gd name="connsiteX1" fmla="*/ 1887044 w 1887044"/>
              <a:gd name="connsiteY1" fmla="*/ 1786290 h 1786290"/>
              <a:gd name="connsiteX0" fmla="*/ 0 w 1887044"/>
              <a:gd name="connsiteY0" fmla="*/ 0 h 1786290"/>
              <a:gd name="connsiteX1" fmla="*/ 1887044 w 1887044"/>
              <a:gd name="connsiteY1" fmla="*/ 1786290 h 1786290"/>
              <a:gd name="connsiteX0" fmla="*/ 0 w 2917928"/>
              <a:gd name="connsiteY0" fmla="*/ 0 h 916031"/>
              <a:gd name="connsiteX1" fmla="*/ 2917928 w 2917928"/>
              <a:gd name="connsiteY1" fmla="*/ 916031 h 916031"/>
              <a:gd name="connsiteX0" fmla="*/ 0 w 2917928"/>
              <a:gd name="connsiteY0" fmla="*/ 0 h 1003615"/>
              <a:gd name="connsiteX1" fmla="*/ 2917928 w 2917928"/>
              <a:gd name="connsiteY1" fmla="*/ 916031 h 1003615"/>
              <a:gd name="connsiteX0" fmla="*/ 0 w 2952873"/>
              <a:gd name="connsiteY0" fmla="*/ 0 h 1122443"/>
              <a:gd name="connsiteX1" fmla="*/ 2952873 w 2952873"/>
              <a:gd name="connsiteY1" fmla="*/ 1041205 h 1122443"/>
              <a:gd name="connsiteX0" fmla="*/ 0 w 2952873"/>
              <a:gd name="connsiteY0" fmla="*/ 70178 h 1174871"/>
              <a:gd name="connsiteX1" fmla="*/ 2952873 w 2952873"/>
              <a:gd name="connsiteY1" fmla="*/ 1111383 h 1174871"/>
              <a:gd name="connsiteX0" fmla="*/ 0 w 2952873"/>
              <a:gd name="connsiteY0" fmla="*/ 65244 h 1216661"/>
              <a:gd name="connsiteX1" fmla="*/ 2952873 w 2952873"/>
              <a:gd name="connsiteY1" fmla="*/ 1106449 h 1216661"/>
              <a:gd name="connsiteX0" fmla="*/ 0 w 2795620"/>
              <a:gd name="connsiteY0" fmla="*/ 60098 h 1405822"/>
              <a:gd name="connsiteX1" fmla="*/ 2795620 w 2795620"/>
              <a:gd name="connsiteY1" fmla="*/ 1303966 h 1405822"/>
              <a:gd name="connsiteX0" fmla="*/ 0 w 2795620"/>
              <a:gd name="connsiteY0" fmla="*/ 174256 h 1506679"/>
              <a:gd name="connsiteX1" fmla="*/ 2795620 w 2795620"/>
              <a:gd name="connsiteY1" fmla="*/ 1418124 h 1506679"/>
              <a:gd name="connsiteX0" fmla="*/ 0 w 1852098"/>
              <a:gd name="connsiteY0" fmla="*/ 251739 h 631713"/>
              <a:gd name="connsiteX1" fmla="*/ 1852098 w 1852098"/>
              <a:gd name="connsiteY1" fmla="*/ 500175 h 631713"/>
              <a:gd name="connsiteX0" fmla="*/ 0 w 1852098"/>
              <a:gd name="connsiteY0" fmla="*/ 194977 h 834207"/>
              <a:gd name="connsiteX1" fmla="*/ 1852098 w 1852098"/>
              <a:gd name="connsiteY1" fmla="*/ 443413 h 834207"/>
              <a:gd name="connsiteX0" fmla="*/ 0 w 2125836"/>
              <a:gd name="connsiteY0" fmla="*/ 138439 h 1846355"/>
              <a:gd name="connsiteX1" fmla="*/ 2125836 w 2125836"/>
              <a:gd name="connsiteY1" fmla="*/ 1561126 h 1846355"/>
              <a:gd name="connsiteX0" fmla="*/ 0 w 2125836"/>
              <a:gd name="connsiteY0" fmla="*/ 388093 h 1810780"/>
              <a:gd name="connsiteX1" fmla="*/ 2125836 w 2125836"/>
              <a:gd name="connsiteY1" fmla="*/ 1810780 h 1810780"/>
              <a:gd name="connsiteX0" fmla="*/ 0 w 3121775"/>
              <a:gd name="connsiteY0" fmla="*/ 190945 h 3270697"/>
              <a:gd name="connsiteX1" fmla="*/ 3121775 w 3121775"/>
              <a:gd name="connsiteY1" fmla="*/ 3270697 h 3270697"/>
              <a:gd name="connsiteX0" fmla="*/ 0 w 3121775"/>
              <a:gd name="connsiteY0" fmla="*/ 38963 h 3118715"/>
              <a:gd name="connsiteX1" fmla="*/ 3121775 w 3121775"/>
              <a:gd name="connsiteY1" fmla="*/ 3118715 h 3118715"/>
              <a:gd name="connsiteX0" fmla="*/ 0 w 3168368"/>
              <a:gd name="connsiteY0" fmla="*/ 37151 h 3218233"/>
              <a:gd name="connsiteX1" fmla="*/ 3168368 w 3168368"/>
              <a:gd name="connsiteY1" fmla="*/ 3218234 h 3218233"/>
              <a:gd name="connsiteX0" fmla="*/ 0 w 3389688"/>
              <a:gd name="connsiteY0" fmla="*/ 60998 h 2377784"/>
              <a:gd name="connsiteX1" fmla="*/ 3389688 w 3389688"/>
              <a:gd name="connsiteY1" fmla="*/ 2377784 h 2377784"/>
              <a:gd name="connsiteX0" fmla="*/ 0 w 3360567"/>
              <a:gd name="connsiteY0" fmla="*/ 59963 h 2400592"/>
              <a:gd name="connsiteX1" fmla="*/ 3360567 w 3360567"/>
              <a:gd name="connsiteY1" fmla="*/ 2400592 h 2400592"/>
              <a:gd name="connsiteX0" fmla="*/ 0 w 3360567"/>
              <a:gd name="connsiteY0" fmla="*/ 44384 h 2385013"/>
              <a:gd name="connsiteX1" fmla="*/ 3360567 w 3360567"/>
              <a:gd name="connsiteY1" fmla="*/ 2385013 h 2385013"/>
              <a:gd name="connsiteX0" fmla="*/ 0 w 3360567"/>
              <a:gd name="connsiteY0" fmla="*/ 3093 h 2343722"/>
              <a:gd name="connsiteX1" fmla="*/ 3360567 w 3360567"/>
              <a:gd name="connsiteY1" fmla="*/ 2343722 h 2343722"/>
              <a:gd name="connsiteX0" fmla="*/ 0 w 1735614"/>
              <a:gd name="connsiteY0" fmla="*/ 36623 h 1030142"/>
              <a:gd name="connsiteX1" fmla="*/ 1735614 w 1735614"/>
              <a:gd name="connsiteY1" fmla="*/ 1030142 h 1030142"/>
              <a:gd name="connsiteX0" fmla="*/ 0 w 1735614"/>
              <a:gd name="connsiteY0" fmla="*/ 77298 h 1070817"/>
              <a:gd name="connsiteX1" fmla="*/ 1735614 w 1735614"/>
              <a:gd name="connsiteY1" fmla="*/ 1070817 h 1070817"/>
              <a:gd name="connsiteX0" fmla="*/ 0 w 1735614"/>
              <a:gd name="connsiteY0" fmla="*/ 18809 h 1012328"/>
              <a:gd name="connsiteX1" fmla="*/ 1735614 w 1735614"/>
              <a:gd name="connsiteY1" fmla="*/ 1012328 h 1012328"/>
              <a:gd name="connsiteX0" fmla="*/ 0 w 1825169"/>
              <a:gd name="connsiteY0" fmla="*/ 20719 h 908113"/>
              <a:gd name="connsiteX1" fmla="*/ 1825169 w 1825169"/>
              <a:gd name="connsiteY1" fmla="*/ 908113 h 908113"/>
              <a:gd name="connsiteX0" fmla="*/ 0 w 1825169"/>
              <a:gd name="connsiteY0" fmla="*/ 15114 h 936864"/>
              <a:gd name="connsiteX1" fmla="*/ 1825169 w 1825169"/>
              <a:gd name="connsiteY1" fmla="*/ 902508 h 936864"/>
              <a:gd name="connsiteX0" fmla="*/ 0 w 1825169"/>
              <a:gd name="connsiteY0" fmla="*/ 6468 h 929683"/>
              <a:gd name="connsiteX1" fmla="*/ 1825169 w 1825169"/>
              <a:gd name="connsiteY1" fmla="*/ 893862 h 929683"/>
              <a:gd name="connsiteX0" fmla="*/ 0 w 1881730"/>
              <a:gd name="connsiteY0" fmla="*/ 6612 h 901627"/>
              <a:gd name="connsiteX1" fmla="*/ 1881730 w 1881730"/>
              <a:gd name="connsiteY1" fmla="*/ 865062 h 901627"/>
              <a:gd name="connsiteX0" fmla="*/ 0 w 1821174"/>
              <a:gd name="connsiteY0" fmla="*/ 164139 h 164140"/>
              <a:gd name="connsiteX1" fmla="*/ 1821174 w 1821174"/>
              <a:gd name="connsiteY1" fmla="*/ 0 h 164140"/>
              <a:gd name="connsiteX0" fmla="*/ 0 w 1821174"/>
              <a:gd name="connsiteY0" fmla="*/ 164139 h 332094"/>
              <a:gd name="connsiteX1" fmla="*/ 1821174 w 1821174"/>
              <a:gd name="connsiteY1" fmla="*/ 0 h 332094"/>
              <a:gd name="connsiteX0" fmla="*/ 0 w 1821174"/>
              <a:gd name="connsiteY0" fmla="*/ 164139 h 387813"/>
              <a:gd name="connsiteX1" fmla="*/ 1821174 w 1821174"/>
              <a:gd name="connsiteY1" fmla="*/ 0 h 387813"/>
              <a:gd name="connsiteX0" fmla="*/ 0 w 1821174"/>
              <a:gd name="connsiteY0" fmla="*/ 164139 h 313418"/>
              <a:gd name="connsiteX1" fmla="*/ 1821174 w 1821174"/>
              <a:gd name="connsiteY1" fmla="*/ 0 h 313418"/>
              <a:gd name="connsiteX0" fmla="*/ 0 w 2281402"/>
              <a:gd name="connsiteY0" fmla="*/ 0 h 711746"/>
              <a:gd name="connsiteX1" fmla="*/ 2281402 w 2281402"/>
              <a:gd name="connsiteY1" fmla="*/ 560971 h 711746"/>
              <a:gd name="connsiteX0" fmla="*/ 0 w 2911188"/>
              <a:gd name="connsiteY0" fmla="*/ 1354064 h 1360383"/>
              <a:gd name="connsiteX1" fmla="*/ 2911188 w 2911188"/>
              <a:gd name="connsiteY1" fmla="*/ 0 h 1360383"/>
              <a:gd name="connsiteX0" fmla="*/ 0 w 2911188"/>
              <a:gd name="connsiteY0" fmla="*/ 1354064 h 1354064"/>
              <a:gd name="connsiteX1" fmla="*/ 2911188 w 2911188"/>
              <a:gd name="connsiteY1" fmla="*/ 0 h 1354064"/>
              <a:gd name="connsiteX0" fmla="*/ 0 w 2911188"/>
              <a:gd name="connsiteY0" fmla="*/ 1488383 h 1488383"/>
              <a:gd name="connsiteX1" fmla="*/ 2911188 w 2911188"/>
              <a:gd name="connsiteY1" fmla="*/ 134319 h 1488383"/>
              <a:gd name="connsiteX0" fmla="*/ 0 w 2911188"/>
              <a:gd name="connsiteY0" fmla="*/ 1395022 h 1395022"/>
              <a:gd name="connsiteX1" fmla="*/ 2911188 w 2911188"/>
              <a:gd name="connsiteY1" fmla="*/ 40958 h 1395022"/>
              <a:gd name="connsiteX0" fmla="*/ 0 w 2911188"/>
              <a:gd name="connsiteY0" fmla="*/ 1378967 h 1378967"/>
              <a:gd name="connsiteX1" fmla="*/ 2911188 w 2911188"/>
              <a:gd name="connsiteY1" fmla="*/ 24903 h 1378967"/>
              <a:gd name="connsiteX0" fmla="*/ 0 w 3141302"/>
              <a:gd name="connsiteY0" fmla="*/ 1033097 h 1033097"/>
              <a:gd name="connsiteX1" fmla="*/ 3141302 w 3141302"/>
              <a:gd name="connsiteY1" fmla="*/ 292587 h 1033097"/>
              <a:gd name="connsiteX0" fmla="*/ 0 w 1893843"/>
              <a:gd name="connsiteY0" fmla="*/ 1818878 h 1818879"/>
              <a:gd name="connsiteX1" fmla="*/ 1893843 w 1893843"/>
              <a:gd name="connsiteY1" fmla="*/ 0 h 1818879"/>
              <a:gd name="connsiteX0" fmla="*/ 0 w 1893843"/>
              <a:gd name="connsiteY0" fmla="*/ 1818878 h 1818878"/>
              <a:gd name="connsiteX1" fmla="*/ 1893843 w 1893843"/>
              <a:gd name="connsiteY1" fmla="*/ 0 h 1818878"/>
              <a:gd name="connsiteX0" fmla="*/ 0 w 1893843"/>
              <a:gd name="connsiteY0" fmla="*/ 1818878 h 1818878"/>
              <a:gd name="connsiteX1" fmla="*/ 1893843 w 1893843"/>
              <a:gd name="connsiteY1" fmla="*/ 0 h 1818878"/>
              <a:gd name="connsiteX0" fmla="*/ 0 w 1828168"/>
              <a:gd name="connsiteY0" fmla="*/ 1813708 h 1813708"/>
              <a:gd name="connsiteX1" fmla="*/ 1828168 w 1828168"/>
              <a:gd name="connsiteY1" fmla="*/ 0 h 1813708"/>
              <a:gd name="connsiteX0" fmla="*/ 0 w 1831890"/>
              <a:gd name="connsiteY0" fmla="*/ 1813708 h 1813708"/>
              <a:gd name="connsiteX1" fmla="*/ 1828168 w 1831890"/>
              <a:gd name="connsiteY1" fmla="*/ 0 h 1813708"/>
              <a:gd name="connsiteX0" fmla="*/ 0 w 1830318"/>
              <a:gd name="connsiteY0" fmla="*/ 1813708 h 1813708"/>
              <a:gd name="connsiteX1" fmla="*/ 1828168 w 1830318"/>
              <a:gd name="connsiteY1" fmla="*/ 0 h 1813708"/>
              <a:gd name="connsiteX0" fmla="*/ 0 w 1828168"/>
              <a:gd name="connsiteY0" fmla="*/ 1813708 h 1813708"/>
              <a:gd name="connsiteX1" fmla="*/ 1828168 w 1828168"/>
              <a:gd name="connsiteY1" fmla="*/ 0 h 1813708"/>
              <a:gd name="connsiteX0" fmla="*/ 0 w 98760"/>
              <a:gd name="connsiteY0" fmla="*/ 3190321 h 3190321"/>
              <a:gd name="connsiteX1" fmla="*/ 98760 w 98760"/>
              <a:gd name="connsiteY1" fmla="*/ 0 h 3190321"/>
              <a:gd name="connsiteX0" fmla="*/ 3330629 w 3331115"/>
              <a:gd name="connsiteY0" fmla="*/ 4193960 h 4193960"/>
              <a:gd name="connsiteX1" fmla="*/ 3702 w 3331115"/>
              <a:gd name="connsiteY1" fmla="*/ 0 h 4193960"/>
              <a:gd name="connsiteX0" fmla="*/ 3331208 w 3331208"/>
              <a:gd name="connsiteY0" fmla="*/ 4193960 h 4193960"/>
              <a:gd name="connsiteX1" fmla="*/ 4281 w 3331208"/>
              <a:gd name="connsiteY1" fmla="*/ 0 h 4193960"/>
              <a:gd name="connsiteX0" fmla="*/ 3326927 w 3326927"/>
              <a:gd name="connsiteY0" fmla="*/ 4202854 h 4202854"/>
              <a:gd name="connsiteX1" fmla="*/ 0 w 3326927"/>
              <a:gd name="connsiteY1" fmla="*/ 8894 h 4202854"/>
              <a:gd name="connsiteX0" fmla="*/ 3326927 w 3326927"/>
              <a:gd name="connsiteY0" fmla="*/ 4205959 h 4205959"/>
              <a:gd name="connsiteX1" fmla="*/ 0 w 3326927"/>
              <a:gd name="connsiteY1" fmla="*/ 11999 h 4205959"/>
              <a:gd name="connsiteX0" fmla="*/ 3161274 w 3161274"/>
              <a:gd name="connsiteY0" fmla="*/ 4334359 h 4334359"/>
              <a:gd name="connsiteX1" fmla="*/ 0 w 3161274"/>
              <a:gd name="connsiteY1" fmla="*/ 11553 h 4334359"/>
              <a:gd name="connsiteX0" fmla="*/ 4725031 w 4725031"/>
              <a:gd name="connsiteY0" fmla="*/ 4672397 h 4672397"/>
              <a:gd name="connsiteX1" fmla="*/ 0 w 4725031"/>
              <a:gd name="connsiteY1" fmla="*/ 10523 h 4672397"/>
              <a:gd name="connsiteX0" fmla="*/ 4725031 w 4725031"/>
              <a:gd name="connsiteY0" fmla="*/ 4661874 h 4661874"/>
              <a:gd name="connsiteX1" fmla="*/ 0 w 4725031"/>
              <a:gd name="connsiteY1" fmla="*/ 0 h 4661874"/>
              <a:gd name="connsiteX0" fmla="*/ 4758161 w 4758161"/>
              <a:gd name="connsiteY0" fmla="*/ 4621186 h 4621186"/>
              <a:gd name="connsiteX1" fmla="*/ 0 w 4758161"/>
              <a:gd name="connsiteY1" fmla="*/ 0 h 4621186"/>
              <a:gd name="connsiteX0" fmla="*/ 4731657 w 4731657"/>
              <a:gd name="connsiteY0" fmla="*/ 3820988 h 3820988"/>
              <a:gd name="connsiteX1" fmla="*/ 0 w 4731657"/>
              <a:gd name="connsiteY1" fmla="*/ 0 h 3820988"/>
              <a:gd name="connsiteX0" fmla="*/ 4731657 w 4731657"/>
              <a:gd name="connsiteY0" fmla="*/ 3820988 h 3820988"/>
              <a:gd name="connsiteX1" fmla="*/ 0 w 4731657"/>
              <a:gd name="connsiteY1" fmla="*/ 0 h 3820988"/>
              <a:gd name="connsiteX0" fmla="*/ 4685275 w 4685275"/>
              <a:gd name="connsiteY0" fmla="*/ 3759956 h 3759956"/>
              <a:gd name="connsiteX1" fmla="*/ 0 w 4685275"/>
              <a:gd name="connsiteY1" fmla="*/ 0 h 3759956"/>
              <a:gd name="connsiteX0" fmla="*/ 4764788 w 4764788"/>
              <a:gd name="connsiteY0" fmla="*/ 3895583 h 3895583"/>
              <a:gd name="connsiteX1" fmla="*/ 0 w 4764788"/>
              <a:gd name="connsiteY1" fmla="*/ 0 h 3895583"/>
              <a:gd name="connsiteX0" fmla="*/ 4764788 w 4764788"/>
              <a:gd name="connsiteY0" fmla="*/ 3895583 h 3895583"/>
              <a:gd name="connsiteX1" fmla="*/ 0 w 4764788"/>
              <a:gd name="connsiteY1" fmla="*/ 0 h 3895583"/>
              <a:gd name="connsiteX0" fmla="*/ 4566006 w 4566006"/>
              <a:gd name="connsiteY0" fmla="*/ 312372 h 1308444"/>
              <a:gd name="connsiteX1" fmla="*/ 0 w 4566006"/>
              <a:gd name="connsiteY1" fmla="*/ 1285794 h 1308444"/>
              <a:gd name="connsiteX0" fmla="*/ 4566006 w 4566006"/>
              <a:gd name="connsiteY0" fmla="*/ 127986 h 1129758"/>
              <a:gd name="connsiteX1" fmla="*/ 0 w 4566006"/>
              <a:gd name="connsiteY1" fmla="*/ 1101408 h 1129758"/>
              <a:gd name="connsiteX0" fmla="*/ 4566006 w 4566006"/>
              <a:gd name="connsiteY0" fmla="*/ 114911 h 1179223"/>
              <a:gd name="connsiteX1" fmla="*/ 0 w 4566006"/>
              <a:gd name="connsiteY1" fmla="*/ 1088333 h 1179223"/>
              <a:gd name="connsiteX0" fmla="*/ 4566006 w 4566006"/>
              <a:gd name="connsiteY0" fmla="*/ 160813 h 1220135"/>
              <a:gd name="connsiteX1" fmla="*/ 0 w 4566006"/>
              <a:gd name="connsiteY1" fmla="*/ 1134235 h 1220135"/>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836978 w 4836978"/>
              <a:gd name="connsiteY0" fmla="*/ 1604251 h 1604251"/>
              <a:gd name="connsiteX1" fmla="*/ 0 w 4836978"/>
              <a:gd name="connsiteY1" fmla="*/ 0 h 1604251"/>
              <a:gd name="connsiteX0" fmla="*/ 4836978 w 4836978"/>
              <a:gd name="connsiteY0" fmla="*/ 1604251 h 1604251"/>
              <a:gd name="connsiteX1" fmla="*/ 0 w 4836978"/>
              <a:gd name="connsiteY1" fmla="*/ 0 h 1604251"/>
              <a:gd name="connsiteX0" fmla="*/ 4855451 w 4855451"/>
              <a:gd name="connsiteY0" fmla="*/ 1434102 h 1434102"/>
              <a:gd name="connsiteX1" fmla="*/ 0 w 4855451"/>
              <a:gd name="connsiteY1" fmla="*/ 0 h 1434102"/>
              <a:gd name="connsiteX0" fmla="*/ 4869306 w 4869306"/>
              <a:gd name="connsiteY0" fmla="*/ 1462460 h 1462460"/>
              <a:gd name="connsiteX1" fmla="*/ 0 w 4869306"/>
              <a:gd name="connsiteY1" fmla="*/ 0 h 1462460"/>
              <a:gd name="connsiteX0" fmla="*/ 4998615 w 4998615"/>
              <a:gd name="connsiteY0" fmla="*/ 1358479 h 1358479"/>
              <a:gd name="connsiteX1" fmla="*/ 0 w 4998615"/>
              <a:gd name="connsiteY1" fmla="*/ 0 h 1358479"/>
              <a:gd name="connsiteX0" fmla="*/ 4998615 w 4998615"/>
              <a:gd name="connsiteY0" fmla="*/ 1358479 h 1358479"/>
              <a:gd name="connsiteX1" fmla="*/ 0 w 4998615"/>
              <a:gd name="connsiteY1" fmla="*/ 0 h 1358479"/>
              <a:gd name="connsiteX0" fmla="*/ 5025120 w 5025120"/>
              <a:gd name="connsiteY0" fmla="*/ 1399166 h 1399166"/>
              <a:gd name="connsiteX1" fmla="*/ 0 w 5025120"/>
              <a:gd name="connsiteY1" fmla="*/ 0 h 1399166"/>
              <a:gd name="connsiteX0" fmla="*/ 5047207 w 5047207"/>
              <a:gd name="connsiteY0" fmla="*/ 1408208 h 1408208"/>
              <a:gd name="connsiteX1" fmla="*/ 0 w 5047207"/>
              <a:gd name="connsiteY1" fmla="*/ 0 h 1408208"/>
              <a:gd name="connsiteX0" fmla="*/ 5047207 w 5047207"/>
              <a:gd name="connsiteY0" fmla="*/ 1408208 h 1408208"/>
              <a:gd name="connsiteX1" fmla="*/ 0 w 5047207"/>
              <a:gd name="connsiteY1" fmla="*/ 0 h 1408208"/>
              <a:gd name="connsiteX0" fmla="*/ 5038373 w 5038373"/>
              <a:gd name="connsiteY0" fmla="*/ 1444375 h 1444375"/>
              <a:gd name="connsiteX1" fmla="*/ 0 w 5038373"/>
              <a:gd name="connsiteY1" fmla="*/ 0 h 1444375"/>
              <a:gd name="connsiteX0" fmla="*/ 4889083 w 4889083"/>
              <a:gd name="connsiteY0" fmla="*/ 1200870 h 1200870"/>
              <a:gd name="connsiteX1" fmla="*/ 0 w 4889083"/>
              <a:gd name="connsiteY1" fmla="*/ 0 h 1200870"/>
              <a:gd name="connsiteX0" fmla="*/ 1077527 w 1077527"/>
              <a:gd name="connsiteY0" fmla="*/ 189162 h 493850"/>
              <a:gd name="connsiteX1" fmla="*/ 0 w 1077527"/>
              <a:gd name="connsiteY1" fmla="*/ 158073 h 493850"/>
              <a:gd name="connsiteX0" fmla="*/ 1077527 w 1077527"/>
              <a:gd name="connsiteY0" fmla="*/ 396715 h 396715"/>
              <a:gd name="connsiteX1" fmla="*/ 0 w 1077527"/>
              <a:gd name="connsiteY1" fmla="*/ 365626 h 396715"/>
              <a:gd name="connsiteX0" fmla="*/ 1077527 w 1077527"/>
              <a:gd name="connsiteY0" fmla="*/ 383246 h 383246"/>
              <a:gd name="connsiteX1" fmla="*/ 0 w 1077527"/>
              <a:gd name="connsiteY1" fmla="*/ 352157 h 383246"/>
              <a:gd name="connsiteX0" fmla="*/ 1077527 w 1077527"/>
              <a:gd name="connsiteY0" fmla="*/ 280147 h 280147"/>
              <a:gd name="connsiteX1" fmla="*/ 0 w 1077527"/>
              <a:gd name="connsiteY1" fmla="*/ 249058 h 280147"/>
              <a:gd name="connsiteX0" fmla="*/ 1077527 w 1077527"/>
              <a:gd name="connsiteY0" fmla="*/ 250051 h 250051"/>
              <a:gd name="connsiteX1" fmla="*/ 0 w 1077527"/>
              <a:gd name="connsiteY1" fmla="*/ 218962 h 250051"/>
              <a:gd name="connsiteX0" fmla="*/ 1077527 w 1077527"/>
              <a:gd name="connsiteY0" fmla="*/ 213586 h 287607"/>
              <a:gd name="connsiteX1" fmla="*/ 0 w 1077527"/>
              <a:gd name="connsiteY1" fmla="*/ 287607 h 287607"/>
              <a:gd name="connsiteX0" fmla="*/ 1067587 w 1067587"/>
              <a:gd name="connsiteY0" fmla="*/ 240938 h 240938"/>
              <a:gd name="connsiteX1" fmla="*/ 0 w 1067587"/>
              <a:gd name="connsiteY1" fmla="*/ 233583 h 240938"/>
              <a:gd name="connsiteX0" fmla="*/ 1067587 w 1067587"/>
              <a:gd name="connsiteY0" fmla="*/ 260056 h 260056"/>
              <a:gd name="connsiteX1" fmla="*/ 0 w 1067587"/>
              <a:gd name="connsiteY1" fmla="*/ 252701 h 260056"/>
              <a:gd name="connsiteX0" fmla="*/ 836209 w 836209"/>
              <a:gd name="connsiteY0" fmla="*/ 305416 h 305416"/>
              <a:gd name="connsiteX1" fmla="*/ 0 w 836209"/>
              <a:gd name="connsiteY1" fmla="*/ 199651 h 305416"/>
              <a:gd name="connsiteX0" fmla="*/ 836209 w 836209"/>
              <a:gd name="connsiteY0" fmla="*/ 614346 h 614346"/>
              <a:gd name="connsiteX1" fmla="*/ 0 w 836209"/>
              <a:gd name="connsiteY1" fmla="*/ 508581 h 614346"/>
              <a:gd name="connsiteX0" fmla="*/ 1057322 w 1057322"/>
              <a:gd name="connsiteY0" fmla="*/ 446529 h 998763"/>
              <a:gd name="connsiteX1" fmla="*/ 0 w 1057322"/>
              <a:gd name="connsiteY1" fmla="*/ 998763 h 998763"/>
              <a:gd name="connsiteX0" fmla="*/ 1112767 w 1112767"/>
              <a:gd name="connsiteY0" fmla="*/ 644245 h 1196479"/>
              <a:gd name="connsiteX1" fmla="*/ 55445 w 1112767"/>
              <a:gd name="connsiteY1" fmla="*/ 1196479 h 1196479"/>
              <a:gd name="connsiteX0" fmla="*/ 1104188 w 1104188"/>
              <a:gd name="connsiteY0" fmla="*/ 663876 h 1216110"/>
              <a:gd name="connsiteX1" fmla="*/ 46866 w 1104188"/>
              <a:gd name="connsiteY1" fmla="*/ 1216110 h 1216110"/>
              <a:gd name="connsiteX0" fmla="*/ 1143428 w 1143428"/>
              <a:gd name="connsiteY0" fmla="*/ 696894 h 1152298"/>
              <a:gd name="connsiteX1" fmla="*/ 45392 w 1143428"/>
              <a:gd name="connsiteY1" fmla="*/ 1152298 h 1152298"/>
              <a:gd name="connsiteX0" fmla="*/ 1292260 w 1292260"/>
              <a:gd name="connsiteY0" fmla="*/ 1004637 h 1460041"/>
              <a:gd name="connsiteX1" fmla="*/ 194224 w 1292260"/>
              <a:gd name="connsiteY1" fmla="*/ 1460041 h 1460041"/>
              <a:gd name="connsiteX0" fmla="*/ 1264076 w 1264076"/>
              <a:gd name="connsiteY0" fmla="*/ 1039083 h 1425716"/>
              <a:gd name="connsiteX1" fmla="*/ 197178 w 1264076"/>
              <a:gd name="connsiteY1" fmla="*/ 1425716 h 1425716"/>
              <a:gd name="connsiteX0" fmla="*/ 1379677 w 1379677"/>
              <a:gd name="connsiteY0" fmla="*/ 956510 h 1343143"/>
              <a:gd name="connsiteX1" fmla="*/ 312779 w 1379677"/>
              <a:gd name="connsiteY1" fmla="*/ 1343143 h 1343143"/>
              <a:gd name="connsiteX0" fmla="*/ 1303149 w 1303149"/>
              <a:gd name="connsiteY0" fmla="*/ 795686 h 1182319"/>
              <a:gd name="connsiteX1" fmla="*/ 236251 w 1303149"/>
              <a:gd name="connsiteY1" fmla="*/ 1182319 h 1182319"/>
              <a:gd name="connsiteX0" fmla="*/ 1675317 w 1675317"/>
              <a:gd name="connsiteY0" fmla="*/ 655108 h 1429741"/>
              <a:gd name="connsiteX1" fmla="*/ 199494 w 1675317"/>
              <a:gd name="connsiteY1" fmla="*/ 1429741 h 1429741"/>
              <a:gd name="connsiteX0" fmla="*/ 1300605 w 1300605"/>
              <a:gd name="connsiteY0" fmla="*/ 707003 h 1325712"/>
              <a:gd name="connsiteX1" fmla="*/ 236554 w 1300605"/>
              <a:gd name="connsiteY1" fmla="*/ 1325712 h 1325712"/>
              <a:gd name="connsiteX0" fmla="*/ 1266092 w 1266092"/>
              <a:gd name="connsiteY0" fmla="*/ 665028 h 1408465"/>
              <a:gd name="connsiteX1" fmla="*/ 240740 w 1266092"/>
              <a:gd name="connsiteY1" fmla="*/ 1408465 h 1408465"/>
              <a:gd name="connsiteX0" fmla="*/ 1475533 w 1475533"/>
              <a:gd name="connsiteY0" fmla="*/ 655178 h 1429593"/>
              <a:gd name="connsiteX1" fmla="*/ 217549 w 1475533"/>
              <a:gd name="connsiteY1" fmla="*/ 1429593 h 1429593"/>
              <a:gd name="connsiteX0" fmla="*/ 1375727 w 1375727"/>
              <a:gd name="connsiteY0" fmla="*/ 674612 h 1388564"/>
              <a:gd name="connsiteX1" fmla="*/ 227966 w 1375727"/>
              <a:gd name="connsiteY1" fmla="*/ 1388564 h 1388564"/>
              <a:gd name="connsiteX0" fmla="*/ 1317698 w 1317698"/>
              <a:gd name="connsiteY0" fmla="*/ 604626 h 1318578"/>
              <a:gd name="connsiteX1" fmla="*/ 169937 w 1317698"/>
              <a:gd name="connsiteY1" fmla="*/ 1318578 h 1318578"/>
              <a:gd name="connsiteX0" fmla="*/ 1315797 w 1315797"/>
              <a:gd name="connsiteY0" fmla="*/ 516929 h 1230881"/>
              <a:gd name="connsiteX1" fmla="*/ 168036 w 1315797"/>
              <a:gd name="connsiteY1" fmla="*/ 1230881 h 1230881"/>
            </a:gdLst>
            <a:ahLst/>
            <a:cxnLst>
              <a:cxn ang="0">
                <a:pos x="connsiteX0" y="connsiteY0"/>
              </a:cxn>
              <a:cxn ang="0">
                <a:pos x="connsiteX1" y="connsiteY1"/>
              </a:cxn>
            </a:cxnLst>
            <a:rect l="l" t="t" r="r" b="b"/>
            <a:pathLst>
              <a:path w="1315797" h="1230881">
                <a:moveTo>
                  <a:pt x="1315797" y="516929"/>
                </a:moveTo>
                <a:cubicBezTo>
                  <a:pt x="1043459" y="-503312"/>
                  <a:pt x="-505121" y="119834"/>
                  <a:pt x="168036" y="1230881"/>
                </a:cubicBezTo>
              </a:path>
            </a:pathLst>
          </a:custGeom>
          <a:noFill/>
          <a:ln w="41275" cap="rnd">
            <a:solidFill>
              <a:srgbClr val="D7191C"/>
            </a:solidFill>
            <a:round/>
            <a:headEnd type="triangle" w="lg" len="lg"/>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6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157" name="line 23">
            <a:extLst>
              <a:ext uri="{FF2B5EF4-FFF2-40B4-BE49-F238E27FC236}">
                <a16:creationId xmlns:a16="http://schemas.microsoft.com/office/drawing/2014/main" id="{9D1FCA92-1B38-4D9F-836D-9D27C9774B4B}"/>
              </a:ext>
            </a:extLst>
          </p:cNvPr>
          <p:cNvSpPr>
            <a:spLocks/>
          </p:cNvSpPr>
          <p:nvPr/>
        </p:nvSpPr>
        <p:spPr>
          <a:xfrm flipH="1">
            <a:off x="12641238" y="2924401"/>
            <a:ext cx="6669651" cy="1266364"/>
          </a:xfrm>
          <a:custGeom>
            <a:avLst/>
            <a:gdLst>
              <a:gd name="connsiteX0" fmla="*/ 0 w 4420571"/>
              <a:gd name="connsiteY0" fmla="*/ 0 h 664284"/>
              <a:gd name="connsiteX1" fmla="*/ 1304622 w 4420571"/>
              <a:gd name="connsiteY1" fmla="*/ 663959 h 664284"/>
              <a:gd name="connsiteX2" fmla="*/ 4420571 w 4420571"/>
              <a:gd name="connsiteY2" fmla="*/ 81539 h 664284"/>
              <a:gd name="connsiteX0" fmla="*/ 0 w 4659364"/>
              <a:gd name="connsiteY0" fmla="*/ 2541158 h 3205161"/>
              <a:gd name="connsiteX1" fmla="*/ 1304622 w 4659364"/>
              <a:gd name="connsiteY1" fmla="*/ 3205117 h 3205161"/>
              <a:gd name="connsiteX2" fmla="*/ 4659364 w 4659364"/>
              <a:gd name="connsiteY2" fmla="*/ 0 h 3205161"/>
              <a:gd name="connsiteX0" fmla="*/ 0 w 4659364"/>
              <a:gd name="connsiteY0" fmla="*/ 2541158 h 3205165"/>
              <a:gd name="connsiteX1" fmla="*/ 1304622 w 4659364"/>
              <a:gd name="connsiteY1" fmla="*/ 3205117 h 3205165"/>
              <a:gd name="connsiteX2" fmla="*/ 4659364 w 4659364"/>
              <a:gd name="connsiteY2" fmla="*/ 0 h 3205165"/>
              <a:gd name="connsiteX0" fmla="*/ 0 w 4583649"/>
              <a:gd name="connsiteY0" fmla="*/ 2958406 h 3207395"/>
              <a:gd name="connsiteX1" fmla="*/ 1228907 w 4583649"/>
              <a:gd name="connsiteY1" fmla="*/ 3205117 h 3207395"/>
              <a:gd name="connsiteX2" fmla="*/ 4583649 w 4583649"/>
              <a:gd name="connsiteY2" fmla="*/ 0 h 3207395"/>
              <a:gd name="connsiteX0" fmla="*/ 0 w 4583649"/>
              <a:gd name="connsiteY0" fmla="*/ 2958406 h 3093400"/>
              <a:gd name="connsiteX1" fmla="*/ 1193962 w 4583649"/>
              <a:gd name="connsiteY1" fmla="*/ 2930926 h 3093400"/>
              <a:gd name="connsiteX2" fmla="*/ 4583649 w 4583649"/>
              <a:gd name="connsiteY2" fmla="*/ 0 h 3093400"/>
              <a:gd name="connsiteX0" fmla="*/ 0 w 4583649"/>
              <a:gd name="connsiteY0" fmla="*/ 2958406 h 3130054"/>
              <a:gd name="connsiteX1" fmla="*/ 1193962 w 4583649"/>
              <a:gd name="connsiteY1" fmla="*/ 2930926 h 3130054"/>
              <a:gd name="connsiteX2" fmla="*/ 4583649 w 4583649"/>
              <a:gd name="connsiteY2" fmla="*/ 0 h 3130054"/>
              <a:gd name="connsiteX0" fmla="*/ 0 w 4583649"/>
              <a:gd name="connsiteY0" fmla="*/ 2958406 h 3126793"/>
              <a:gd name="connsiteX1" fmla="*/ 1193962 w 4583649"/>
              <a:gd name="connsiteY1" fmla="*/ 2930926 h 3126793"/>
              <a:gd name="connsiteX2" fmla="*/ 4583649 w 4583649"/>
              <a:gd name="connsiteY2" fmla="*/ 0 h 3126793"/>
              <a:gd name="connsiteX0" fmla="*/ 0 w 4583649"/>
              <a:gd name="connsiteY0" fmla="*/ 2958406 h 2958406"/>
              <a:gd name="connsiteX1" fmla="*/ 4583649 w 4583649"/>
              <a:gd name="connsiteY1" fmla="*/ 0 h 2958406"/>
              <a:gd name="connsiteX0" fmla="*/ 0 w 4583649"/>
              <a:gd name="connsiteY0" fmla="*/ 2958406 h 3091949"/>
              <a:gd name="connsiteX1" fmla="*/ 4583649 w 4583649"/>
              <a:gd name="connsiteY1" fmla="*/ 0 h 3091949"/>
              <a:gd name="connsiteX0" fmla="*/ 0 w 4583649"/>
              <a:gd name="connsiteY0" fmla="*/ 2958406 h 3064215"/>
              <a:gd name="connsiteX1" fmla="*/ 4583649 w 4583649"/>
              <a:gd name="connsiteY1" fmla="*/ 0 h 3064215"/>
              <a:gd name="connsiteX0" fmla="*/ 0 w 4583649"/>
              <a:gd name="connsiteY0" fmla="*/ 2958406 h 3110087"/>
              <a:gd name="connsiteX1" fmla="*/ 4583649 w 4583649"/>
              <a:gd name="connsiteY1" fmla="*/ 0 h 3110087"/>
              <a:gd name="connsiteX0" fmla="*/ 0 w 4478814"/>
              <a:gd name="connsiteY0" fmla="*/ 3041856 h 3190765"/>
              <a:gd name="connsiteX1" fmla="*/ 4478814 w 4478814"/>
              <a:gd name="connsiteY1" fmla="*/ 0 h 3190765"/>
              <a:gd name="connsiteX0" fmla="*/ 0 w 4478814"/>
              <a:gd name="connsiteY0" fmla="*/ 3041856 h 3041856"/>
              <a:gd name="connsiteX1" fmla="*/ 4478814 w 4478814"/>
              <a:gd name="connsiteY1" fmla="*/ 0 h 3041856"/>
              <a:gd name="connsiteX0" fmla="*/ 0 w 3383864"/>
              <a:gd name="connsiteY0" fmla="*/ 2368300 h 2368300"/>
              <a:gd name="connsiteX1" fmla="*/ 3383864 w 3383864"/>
              <a:gd name="connsiteY1" fmla="*/ 0 h 2368300"/>
              <a:gd name="connsiteX0" fmla="*/ 0 w 3383864"/>
              <a:gd name="connsiteY0" fmla="*/ 2371532 h 2371532"/>
              <a:gd name="connsiteX1" fmla="*/ 3383864 w 3383864"/>
              <a:gd name="connsiteY1" fmla="*/ 3232 h 2371532"/>
              <a:gd name="connsiteX0" fmla="*/ 0 w 3383864"/>
              <a:gd name="connsiteY0" fmla="*/ 2370453 h 2370453"/>
              <a:gd name="connsiteX1" fmla="*/ 3383864 w 3383864"/>
              <a:gd name="connsiteY1" fmla="*/ 2153 h 2370453"/>
              <a:gd name="connsiteX0" fmla="*/ 0 w 3267379"/>
              <a:gd name="connsiteY0" fmla="*/ 2364510 h 2364510"/>
              <a:gd name="connsiteX1" fmla="*/ 3267379 w 3267379"/>
              <a:gd name="connsiteY1" fmla="*/ 2171 h 2364510"/>
              <a:gd name="connsiteX0" fmla="*/ 0 w 3267379"/>
              <a:gd name="connsiteY0" fmla="*/ 2362339 h 2362339"/>
              <a:gd name="connsiteX1" fmla="*/ 3267379 w 3267379"/>
              <a:gd name="connsiteY1" fmla="*/ 0 h 2362339"/>
              <a:gd name="connsiteX0" fmla="*/ 0 w 4420572"/>
              <a:gd name="connsiteY0" fmla="*/ 398903 h 3246192"/>
              <a:gd name="connsiteX1" fmla="*/ 4420572 w 4420572"/>
              <a:gd name="connsiteY1" fmla="*/ 3246191 h 3246192"/>
              <a:gd name="connsiteX0" fmla="*/ 0 w 451144"/>
              <a:gd name="connsiteY0" fmla="*/ 474853 h 2392278"/>
              <a:gd name="connsiteX1" fmla="*/ 448465 w 451144"/>
              <a:gd name="connsiteY1" fmla="*/ 2392277 h 2392278"/>
              <a:gd name="connsiteX0" fmla="*/ 464709 w 913174"/>
              <a:gd name="connsiteY0" fmla="*/ 0 h 1917427"/>
              <a:gd name="connsiteX1" fmla="*/ 913174 w 913174"/>
              <a:gd name="connsiteY1" fmla="*/ 1917424 h 1917427"/>
              <a:gd name="connsiteX0" fmla="*/ 716121 w 716121"/>
              <a:gd name="connsiteY0" fmla="*/ 0 h 1345204"/>
              <a:gd name="connsiteX1" fmla="*/ 599638 w 716121"/>
              <a:gd name="connsiteY1" fmla="*/ 1345200 h 1345204"/>
              <a:gd name="connsiteX0" fmla="*/ 593719 w 593719"/>
              <a:gd name="connsiteY0" fmla="*/ 0 h 1345203"/>
              <a:gd name="connsiteX1" fmla="*/ 477236 w 593719"/>
              <a:gd name="connsiteY1" fmla="*/ 1345200 h 1345203"/>
              <a:gd name="connsiteX0" fmla="*/ 393664 w 393664"/>
              <a:gd name="connsiteY0" fmla="*/ 0 h 1345200"/>
              <a:gd name="connsiteX1" fmla="*/ 277181 w 393664"/>
              <a:gd name="connsiteY1" fmla="*/ 1345200 h 1345200"/>
              <a:gd name="connsiteX0" fmla="*/ 143909 w 813694"/>
              <a:gd name="connsiteY0" fmla="*/ 0 h 1673037"/>
              <a:gd name="connsiteX1" fmla="*/ 813694 w 813694"/>
              <a:gd name="connsiteY1" fmla="*/ 1673037 h 1673037"/>
              <a:gd name="connsiteX0" fmla="*/ 69624 w 1846007"/>
              <a:gd name="connsiteY0" fmla="*/ 0 h 1714761"/>
              <a:gd name="connsiteX1" fmla="*/ 1846007 w 1846007"/>
              <a:gd name="connsiteY1" fmla="*/ 1714761 h 1714761"/>
              <a:gd name="connsiteX0" fmla="*/ 0 w 1776383"/>
              <a:gd name="connsiteY0" fmla="*/ 858 h 1715619"/>
              <a:gd name="connsiteX1" fmla="*/ 1776383 w 1776383"/>
              <a:gd name="connsiteY1" fmla="*/ 1715619 h 1715619"/>
              <a:gd name="connsiteX0" fmla="*/ 0 w 1776383"/>
              <a:gd name="connsiteY0" fmla="*/ 517 h 1715278"/>
              <a:gd name="connsiteX1" fmla="*/ 1776383 w 1776383"/>
              <a:gd name="connsiteY1" fmla="*/ 1715278 h 1715278"/>
              <a:gd name="connsiteX0" fmla="*/ 0 w 1776383"/>
              <a:gd name="connsiteY0" fmla="*/ 0 h 1714761"/>
              <a:gd name="connsiteX1" fmla="*/ 1776383 w 1776383"/>
              <a:gd name="connsiteY1" fmla="*/ 1714761 h 1714761"/>
              <a:gd name="connsiteX0" fmla="*/ 0 w 1741438"/>
              <a:gd name="connsiteY0" fmla="*/ 0 h 1673037"/>
              <a:gd name="connsiteX1" fmla="*/ 1741438 w 1741438"/>
              <a:gd name="connsiteY1" fmla="*/ 1673037 h 1673037"/>
              <a:gd name="connsiteX0" fmla="*/ 0 w 1887044"/>
              <a:gd name="connsiteY0" fmla="*/ 0 h 1786290"/>
              <a:gd name="connsiteX1" fmla="*/ 1887044 w 1887044"/>
              <a:gd name="connsiteY1" fmla="*/ 1786290 h 1786290"/>
              <a:gd name="connsiteX0" fmla="*/ 0 w 1887044"/>
              <a:gd name="connsiteY0" fmla="*/ 0 h 1786290"/>
              <a:gd name="connsiteX1" fmla="*/ 1887044 w 1887044"/>
              <a:gd name="connsiteY1" fmla="*/ 1786290 h 1786290"/>
              <a:gd name="connsiteX0" fmla="*/ 0 w 2917928"/>
              <a:gd name="connsiteY0" fmla="*/ 0 h 916031"/>
              <a:gd name="connsiteX1" fmla="*/ 2917928 w 2917928"/>
              <a:gd name="connsiteY1" fmla="*/ 916031 h 916031"/>
              <a:gd name="connsiteX0" fmla="*/ 0 w 2917928"/>
              <a:gd name="connsiteY0" fmla="*/ 0 h 1003615"/>
              <a:gd name="connsiteX1" fmla="*/ 2917928 w 2917928"/>
              <a:gd name="connsiteY1" fmla="*/ 916031 h 1003615"/>
              <a:gd name="connsiteX0" fmla="*/ 0 w 2952873"/>
              <a:gd name="connsiteY0" fmla="*/ 0 h 1122443"/>
              <a:gd name="connsiteX1" fmla="*/ 2952873 w 2952873"/>
              <a:gd name="connsiteY1" fmla="*/ 1041205 h 1122443"/>
              <a:gd name="connsiteX0" fmla="*/ 0 w 2952873"/>
              <a:gd name="connsiteY0" fmla="*/ 70178 h 1174871"/>
              <a:gd name="connsiteX1" fmla="*/ 2952873 w 2952873"/>
              <a:gd name="connsiteY1" fmla="*/ 1111383 h 1174871"/>
              <a:gd name="connsiteX0" fmla="*/ 0 w 2952873"/>
              <a:gd name="connsiteY0" fmla="*/ 65244 h 1216661"/>
              <a:gd name="connsiteX1" fmla="*/ 2952873 w 2952873"/>
              <a:gd name="connsiteY1" fmla="*/ 1106449 h 1216661"/>
              <a:gd name="connsiteX0" fmla="*/ 0 w 2795620"/>
              <a:gd name="connsiteY0" fmla="*/ 60098 h 1405822"/>
              <a:gd name="connsiteX1" fmla="*/ 2795620 w 2795620"/>
              <a:gd name="connsiteY1" fmla="*/ 1303966 h 1405822"/>
              <a:gd name="connsiteX0" fmla="*/ 0 w 2795620"/>
              <a:gd name="connsiteY0" fmla="*/ 174256 h 1506679"/>
              <a:gd name="connsiteX1" fmla="*/ 2795620 w 2795620"/>
              <a:gd name="connsiteY1" fmla="*/ 1418124 h 1506679"/>
              <a:gd name="connsiteX0" fmla="*/ 0 w 1852098"/>
              <a:gd name="connsiteY0" fmla="*/ 251739 h 631713"/>
              <a:gd name="connsiteX1" fmla="*/ 1852098 w 1852098"/>
              <a:gd name="connsiteY1" fmla="*/ 500175 h 631713"/>
              <a:gd name="connsiteX0" fmla="*/ 0 w 1852098"/>
              <a:gd name="connsiteY0" fmla="*/ 194977 h 834207"/>
              <a:gd name="connsiteX1" fmla="*/ 1852098 w 1852098"/>
              <a:gd name="connsiteY1" fmla="*/ 443413 h 834207"/>
              <a:gd name="connsiteX0" fmla="*/ 0 w 2125836"/>
              <a:gd name="connsiteY0" fmla="*/ 138439 h 1846355"/>
              <a:gd name="connsiteX1" fmla="*/ 2125836 w 2125836"/>
              <a:gd name="connsiteY1" fmla="*/ 1561126 h 1846355"/>
              <a:gd name="connsiteX0" fmla="*/ 0 w 2125836"/>
              <a:gd name="connsiteY0" fmla="*/ 388093 h 1810780"/>
              <a:gd name="connsiteX1" fmla="*/ 2125836 w 2125836"/>
              <a:gd name="connsiteY1" fmla="*/ 1810780 h 1810780"/>
              <a:gd name="connsiteX0" fmla="*/ 0 w 3121775"/>
              <a:gd name="connsiteY0" fmla="*/ 190945 h 3270697"/>
              <a:gd name="connsiteX1" fmla="*/ 3121775 w 3121775"/>
              <a:gd name="connsiteY1" fmla="*/ 3270697 h 3270697"/>
              <a:gd name="connsiteX0" fmla="*/ 0 w 3121775"/>
              <a:gd name="connsiteY0" fmla="*/ 38963 h 3118715"/>
              <a:gd name="connsiteX1" fmla="*/ 3121775 w 3121775"/>
              <a:gd name="connsiteY1" fmla="*/ 3118715 h 3118715"/>
              <a:gd name="connsiteX0" fmla="*/ 0 w 3168368"/>
              <a:gd name="connsiteY0" fmla="*/ 37151 h 3218233"/>
              <a:gd name="connsiteX1" fmla="*/ 3168368 w 3168368"/>
              <a:gd name="connsiteY1" fmla="*/ 3218234 h 3218233"/>
              <a:gd name="connsiteX0" fmla="*/ 0 w 3389688"/>
              <a:gd name="connsiteY0" fmla="*/ 60998 h 2377784"/>
              <a:gd name="connsiteX1" fmla="*/ 3389688 w 3389688"/>
              <a:gd name="connsiteY1" fmla="*/ 2377784 h 2377784"/>
              <a:gd name="connsiteX0" fmla="*/ 0 w 3360567"/>
              <a:gd name="connsiteY0" fmla="*/ 59963 h 2400592"/>
              <a:gd name="connsiteX1" fmla="*/ 3360567 w 3360567"/>
              <a:gd name="connsiteY1" fmla="*/ 2400592 h 2400592"/>
              <a:gd name="connsiteX0" fmla="*/ 0 w 3360567"/>
              <a:gd name="connsiteY0" fmla="*/ 44384 h 2385013"/>
              <a:gd name="connsiteX1" fmla="*/ 3360567 w 3360567"/>
              <a:gd name="connsiteY1" fmla="*/ 2385013 h 2385013"/>
              <a:gd name="connsiteX0" fmla="*/ 0 w 3360567"/>
              <a:gd name="connsiteY0" fmla="*/ 3093 h 2343722"/>
              <a:gd name="connsiteX1" fmla="*/ 3360567 w 3360567"/>
              <a:gd name="connsiteY1" fmla="*/ 2343722 h 2343722"/>
              <a:gd name="connsiteX0" fmla="*/ 0 w 1735614"/>
              <a:gd name="connsiteY0" fmla="*/ 36623 h 1030142"/>
              <a:gd name="connsiteX1" fmla="*/ 1735614 w 1735614"/>
              <a:gd name="connsiteY1" fmla="*/ 1030142 h 1030142"/>
              <a:gd name="connsiteX0" fmla="*/ 0 w 1735614"/>
              <a:gd name="connsiteY0" fmla="*/ 77298 h 1070817"/>
              <a:gd name="connsiteX1" fmla="*/ 1735614 w 1735614"/>
              <a:gd name="connsiteY1" fmla="*/ 1070817 h 1070817"/>
              <a:gd name="connsiteX0" fmla="*/ 0 w 1735614"/>
              <a:gd name="connsiteY0" fmla="*/ 18809 h 1012328"/>
              <a:gd name="connsiteX1" fmla="*/ 1735614 w 1735614"/>
              <a:gd name="connsiteY1" fmla="*/ 1012328 h 1012328"/>
              <a:gd name="connsiteX0" fmla="*/ 0 w 1825169"/>
              <a:gd name="connsiteY0" fmla="*/ 20719 h 908113"/>
              <a:gd name="connsiteX1" fmla="*/ 1825169 w 1825169"/>
              <a:gd name="connsiteY1" fmla="*/ 908113 h 908113"/>
              <a:gd name="connsiteX0" fmla="*/ 0 w 1825169"/>
              <a:gd name="connsiteY0" fmla="*/ 15114 h 936864"/>
              <a:gd name="connsiteX1" fmla="*/ 1825169 w 1825169"/>
              <a:gd name="connsiteY1" fmla="*/ 902508 h 936864"/>
              <a:gd name="connsiteX0" fmla="*/ 0 w 1825169"/>
              <a:gd name="connsiteY0" fmla="*/ 6468 h 929683"/>
              <a:gd name="connsiteX1" fmla="*/ 1825169 w 1825169"/>
              <a:gd name="connsiteY1" fmla="*/ 893862 h 929683"/>
              <a:gd name="connsiteX0" fmla="*/ 0 w 1881730"/>
              <a:gd name="connsiteY0" fmla="*/ 6612 h 901627"/>
              <a:gd name="connsiteX1" fmla="*/ 1881730 w 1881730"/>
              <a:gd name="connsiteY1" fmla="*/ 865062 h 901627"/>
              <a:gd name="connsiteX0" fmla="*/ 0 w 1821174"/>
              <a:gd name="connsiteY0" fmla="*/ 164139 h 164140"/>
              <a:gd name="connsiteX1" fmla="*/ 1821174 w 1821174"/>
              <a:gd name="connsiteY1" fmla="*/ 0 h 164140"/>
              <a:gd name="connsiteX0" fmla="*/ 0 w 1821174"/>
              <a:gd name="connsiteY0" fmla="*/ 164139 h 332094"/>
              <a:gd name="connsiteX1" fmla="*/ 1821174 w 1821174"/>
              <a:gd name="connsiteY1" fmla="*/ 0 h 332094"/>
              <a:gd name="connsiteX0" fmla="*/ 0 w 1821174"/>
              <a:gd name="connsiteY0" fmla="*/ 164139 h 387813"/>
              <a:gd name="connsiteX1" fmla="*/ 1821174 w 1821174"/>
              <a:gd name="connsiteY1" fmla="*/ 0 h 387813"/>
              <a:gd name="connsiteX0" fmla="*/ 0 w 1821174"/>
              <a:gd name="connsiteY0" fmla="*/ 164139 h 313418"/>
              <a:gd name="connsiteX1" fmla="*/ 1821174 w 1821174"/>
              <a:gd name="connsiteY1" fmla="*/ 0 h 313418"/>
              <a:gd name="connsiteX0" fmla="*/ 0 w 2281402"/>
              <a:gd name="connsiteY0" fmla="*/ 0 h 711746"/>
              <a:gd name="connsiteX1" fmla="*/ 2281402 w 2281402"/>
              <a:gd name="connsiteY1" fmla="*/ 560971 h 711746"/>
              <a:gd name="connsiteX0" fmla="*/ 0 w 2911188"/>
              <a:gd name="connsiteY0" fmla="*/ 1354064 h 1360383"/>
              <a:gd name="connsiteX1" fmla="*/ 2911188 w 2911188"/>
              <a:gd name="connsiteY1" fmla="*/ 0 h 1360383"/>
              <a:gd name="connsiteX0" fmla="*/ 0 w 2911188"/>
              <a:gd name="connsiteY0" fmla="*/ 1354064 h 1354064"/>
              <a:gd name="connsiteX1" fmla="*/ 2911188 w 2911188"/>
              <a:gd name="connsiteY1" fmla="*/ 0 h 1354064"/>
              <a:gd name="connsiteX0" fmla="*/ 0 w 2911188"/>
              <a:gd name="connsiteY0" fmla="*/ 1488383 h 1488383"/>
              <a:gd name="connsiteX1" fmla="*/ 2911188 w 2911188"/>
              <a:gd name="connsiteY1" fmla="*/ 134319 h 1488383"/>
              <a:gd name="connsiteX0" fmla="*/ 0 w 2911188"/>
              <a:gd name="connsiteY0" fmla="*/ 1395022 h 1395022"/>
              <a:gd name="connsiteX1" fmla="*/ 2911188 w 2911188"/>
              <a:gd name="connsiteY1" fmla="*/ 40958 h 1395022"/>
              <a:gd name="connsiteX0" fmla="*/ 0 w 2911188"/>
              <a:gd name="connsiteY0" fmla="*/ 1378967 h 1378967"/>
              <a:gd name="connsiteX1" fmla="*/ 2911188 w 2911188"/>
              <a:gd name="connsiteY1" fmla="*/ 24903 h 1378967"/>
              <a:gd name="connsiteX0" fmla="*/ 0 w 3141302"/>
              <a:gd name="connsiteY0" fmla="*/ 1033097 h 1033097"/>
              <a:gd name="connsiteX1" fmla="*/ 3141302 w 3141302"/>
              <a:gd name="connsiteY1" fmla="*/ 292587 h 1033097"/>
              <a:gd name="connsiteX0" fmla="*/ 0 w 1893843"/>
              <a:gd name="connsiteY0" fmla="*/ 1818878 h 1818879"/>
              <a:gd name="connsiteX1" fmla="*/ 1893843 w 1893843"/>
              <a:gd name="connsiteY1" fmla="*/ 0 h 1818879"/>
              <a:gd name="connsiteX0" fmla="*/ 0 w 1893843"/>
              <a:gd name="connsiteY0" fmla="*/ 1818878 h 1818878"/>
              <a:gd name="connsiteX1" fmla="*/ 1893843 w 1893843"/>
              <a:gd name="connsiteY1" fmla="*/ 0 h 1818878"/>
              <a:gd name="connsiteX0" fmla="*/ 0 w 1893843"/>
              <a:gd name="connsiteY0" fmla="*/ 1818878 h 1818878"/>
              <a:gd name="connsiteX1" fmla="*/ 1893843 w 1893843"/>
              <a:gd name="connsiteY1" fmla="*/ 0 h 1818878"/>
              <a:gd name="connsiteX0" fmla="*/ 0 w 1828168"/>
              <a:gd name="connsiteY0" fmla="*/ 1813708 h 1813708"/>
              <a:gd name="connsiteX1" fmla="*/ 1828168 w 1828168"/>
              <a:gd name="connsiteY1" fmla="*/ 0 h 1813708"/>
              <a:gd name="connsiteX0" fmla="*/ 0 w 1831890"/>
              <a:gd name="connsiteY0" fmla="*/ 1813708 h 1813708"/>
              <a:gd name="connsiteX1" fmla="*/ 1828168 w 1831890"/>
              <a:gd name="connsiteY1" fmla="*/ 0 h 1813708"/>
              <a:gd name="connsiteX0" fmla="*/ 0 w 1830318"/>
              <a:gd name="connsiteY0" fmla="*/ 1813708 h 1813708"/>
              <a:gd name="connsiteX1" fmla="*/ 1828168 w 1830318"/>
              <a:gd name="connsiteY1" fmla="*/ 0 h 1813708"/>
              <a:gd name="connsiteX0" fmla="*/ 0 w 1828168"/>
              <a:gd name="connsiteY0" fmla="*/ 1813708 h 1813708"/>
              <a:gd name="connsiteX1" fmla="*/ 1828168 w 1828168"/>
              <a:gd name="connsiteY1" fmla="*/ 0 h 1813708"/>
              <a:gd name="connsiteX0" fmla="*/ 0 w 98760"/>
              <a:gd name="connsiteY0" fmla="*/ 3190321 h 3190321"/>
              <a:gd name="connsiteX1" fmla="*/ 98760 w 98760"/>
              <a:gd name="connsiteY1" fmla="*/ 0 h 3190321"/>
              <a:gd name="connsiteX0" fmla="*/ 3330629 w 3331115"/>
              <a:gd name="connsiteY0" fmla="*/ 4193960 h 4193960"/>
              <a:gd name="connsiteX1" fmla="*/ 3702 w 3331115"/>
              <a:gd name="connsiteY1" fmla="*/ 0 h 4193960"/>
              <a:gd name="connsiteX0" fmla="*/ 3331208 w 3331208"/>
              <a:gd name="connsiteY0" fmla="*/ 4193960 h 4193960"/>
              <a:gd name="connsiteX1" fmla="*/ 4281 w 3331208"/>
              <a:gd name="connsiteY1" fmla="*/ 0 h 4193960"/>
              <a:gd name="connsiteX0" fmla="*/ 3326927 w 3326927"/>
              <a:gd name="connsiteY0" fmla="*/ 4202854 h 4202854"/>
              <a:gd name="connsiteX1" fmla="*/ 0 w 3326927"/>
              <a:gd name="connsiteY1" fmla="*/ 8894 h 4202854"/>
              <a:gd name="connsiteX0" fmla="*/ 3326927 w 3326927"/>
              <a:gd name="connsiteY0" fmla="*/ 4205959 h 4205959"/>
              <a:gd name="connsiteX1" fmla="*/ 0 w 3326927"/>
              <a:gd name="connsiteY1" fmla="*/ 11999 h 4205959"/>
              <a:gd name="connsiteX0" fmla="*/ 3161274 w 3161274"/>
              <a:gd name="connsiteY0" fmla="*/ 4334359 h 4334359"/>
              <a:gd name="connsiteX1" fmla="*/ 0 w 3161274"/>
              <a:gd name="connsiteY1" fmla="*/ 11553 h 4334359"/>
              <a:gd name="connsiteX0" fmla="*/ 4725031 w 4725031"/>
              <a:gd name="connsiteY0" fmla="*/ 4672397 h 4672397"/>
              <a:gd name="connsiteX1" fmla="*/ 0 w 4725031"/>
              <a:gd name="connsiteY1" fmla="*/ 10523 h 4672397"/>
              <a:gd name="connsiteX0" fmla="*/ 4725031 w 4725031"/>
              <a:gd name="connsiteY0" fmla="*/ 4661874 h 4661874"/>
              <a:gd name="connsiteX1" fmla="*/ 0 w 4725031"/>
              <a:gd name="connsiteY1" fmla="*/ 0 h 4661874"/>
              <a:gd name="connsiteX0" fmla="*/ 4758161 w 4758161"/>
              <a:gd name="connsiteY0" fmla="*/ 4621186 h 4621186"/>
              <a:gd name="connsiteX1" fmla="*/ 0 w 4758161"/>
              <a:gd name="connsiteY1" fmla="*/ 0 h 4621186"/>
              <a:gd name="connsiteX0" fmla="*/ 4731657 w 4731657"/>
              <a:gd name="connsiteY0" fmla="*/ 3820988 h 3820988"/>
              <a:gd name="connsiteX1" fmla="*/ 0 w 4731657"/>
              <a:gd name="connsiteY1" fmla="*/ 0 h 3820988"/>
              <a:gd name="connsiteX0" fmla="*/ 4731657 w 4731657"/>
              <a:gd name="connsiteY0" fmla="*/ 3820988 h 3820988"/>
              <a:gd name="connsiteX1" fmla="*/ 0 w 4731657"/>
              <a:gd name="connsiteY1" fmla="*/ 0 h 3820988"/>
              <a:gd name="connsiteX0" fmla="*/ 4685275 w 4685275"/>
              <a:gd name="connsiteY0" fmla="*/ 3759956 h 3759956"/>
              <a:gd name="connsiteX1" fmla="*/ 0 w 4685275"/>
              <a:gd name="connsiteY1" fmla="*/ 0 h 3759956"/>
              <a:gd name="connsiteX0" fmla="*/ 4764788 w 4764788"/>
              <a:gd name="connsiteY0" fmla="*/ 3895583 h 3895583"/>
              <a:gd name="connsiteX1" fmla="*/ 0 w 4764788"/>
              <a:gd name="connsiteY1" fmla="*/ 0 h 3895583"/>
              <a:gd name="connsiteX0" fmla="*/ 4764788 w 4764788"/>
              <a:gd name="connsiteY0" fmla="*/ 3895583 h 3895583"/>
              <a:gd name="connsiteX1" fmla="*/ 0 w 4764788"/>
              <a:gd name="connsiteY1" fmla="*/ 0 h 3895583"/>
              <a:gd name="connsiteX0" fmla="*/ 4566006 w 4566006"/>
              <a:gd name="connsiteY0" fmla="*/ 312372 h 1308444"/>
              <a:gd name="connsiteX1" fmla="*/ 0 w 4566006"/>
              <a:gd name="connsiteY1" fmla="*/ 1285794 h 1308444"/>
              <a:gd name="connsiteX0" fmla="*/ 4566006 w 4566006"/>
              <a:gd name="connsiteY0" fmla="*/ 127986 h 1129758"/>
              <a:gd name="connsiteX1" fmla="*/ 0 w 4566006"/>
              <a:gd name="connsiteY1" fmla="*/ 1101408 h 1129758"/>
              <a:gd name="connsiteX0" fmla="*/ 4566006 w 4566006"/>
              <a:gd name="connsiteY0" fmla="*/ 114911 h 1179223"/>
              <a:gd name="connsiteX1" fmla="*/ 0 w 4566006"/>
              <a:gd name="connsiteY1" fmla="*/ 1088333 h 1179223"/>
              <a:gd name="connsiteX0" fmla="*/ 4566006 w 4566006"/>
              <a:gd name="connsiteY0" fmla="*/ 160813 h 1220135"/>
              <a:gd name="connsiteX1" fmla="*/ 0 w 4566006"/>
              <a:gd name="connsiteY1" fmla="*/ 1134235 h 1220135"/>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764789 w 4764789"/>
              <a:gd name="connsiteY0" fmla="*/ 1583143 h 1583143"/>
              <a:gd name="connsiteX1" fmla="*/ 0 w 4764789"/>
              <a:gd name="connsiteY1" fmla="*/ 0 h 1583143"/>
              <a:gd name="connsiteX0" fmla="*/ 4836978 w 4836978"/>
              <a:gd name="connsiteY0" fmla="*/ 1604251 h 1604251"/>
              <a:gd name="connsiteX1" fmla="*/ 0 w 4836978"/>
              <a:gd name="connsiteY1" fmla="*/ 0 h 1604251"/>
              <a:gd name="connsiteX0" fmla="*/ 4836978 w 4836978"/>
              <a:gd name="connsiteY0" fmla="*/ 1604251 h 1604251"/>
              <a:gd name="connsiteX1" fmla="*/ 0 w 4836978"/>
              <a:gd name="connsiteY1" fmla="*/ 0 h 1604251"/>
              <a:gd name="connsiteX0" fmla="*/ 4855451 w 4855451"/>
              <a:gd name="connsiteY0" fmla="*/ 1434102 h 1434102"/>
              <a:gd name="connsiteX1" fmla="*/ 0 w 4855451"/>
              <a:gd name="connsiteY1" fmla="*/ 0 h 1434102"/>
              <a:gd name="connsiteX0" fmla="*/ 4869306 w 4869306"/>
              <a:gd name="connsiteY0" fmla="*/ 1462460 h 1462460"/>
              <a:gd name="connsiteX1" fmla="*/ 0 w 4869306"/>
              <a:gd name="connsiteY1" fmla="*/ 0 h 1462460"/>
              <a:gd name="connsiteX0" fmla="*/ 4998615 w 4998615"/>
              <a:gd name="connsiteY0" fmla="*/ 1358479 h 1358479"/>
              <a:gd name="connsiteX1" fmla="*/ 0 w 4998615"/>
              <a:gd name="connsiteY1" fmla="*/ 0 h 1358479"/>
              <a:gd name="connsiteX0" fmla="*/ 4998615 w 4998615"/>
              <a:gd name="connsiteY0" fmla="*/ 1358479 h 1358479"/>
              <a:gd name="connsiteX1" fmla="*/ 0 w 4998615"/>
              <a:gd name="connsiteY1" fmla="*/ 0 h 1358479"/>
              <a:gd name="connsiteX0" fmla="*/ 5025120 w 5025120"/>
              <a:gd name="connsiteY0" fmla="*/ 1399166 h 1399166"/>
              <a:gd name="connsiteX1" fmla="*/ 0 w 5025120"/>
              <a:gd name="connsiteY1" fmla="*/ 0 h 1399166"/>
              <a:gd name="connsiteX0" fmla="*/ 5047207 w 5047207"/>
              <a:gd name="connsiteY0" fmla="*/ 1408208 h 1408208"/>
              <a:gd name="connsiteX1" fmla="*/ 0 w 5047207"/>
              <a:gd name="connsiteY1" fmla="*/ 0 h 1408208"/>
              <a:gd name="connsiteX0" fmla="*/ 5047207 w 5047207"/>
              <a:gd name="connsiteY0" fmla="*/ 1408208 h 1408208"/>
              <a:gd name="connsiteX1" fmla="*/ 0 w 5047207"/>
              <a:gd name="connsiteY1" fmla="*/ 0 h 1408208"/>
              <a:gd name="connsiteX0" fmla="*/ 5038373 w 5038373"/>
              <a:gd name="connsiteY0" fmla="*/ 1444375 h 1444375"/>
              <a:gd name="connsiteX1" fmla="*/ 0 w 5038373"/>
              <a:gd name="connsiteY1" fmla="*/ 0 h 1444375"/>
              <a:gd name="connsiteX0" fmla="*/ 4889083 w 4889083"/>
              <a:gd name="connsiteY0" fmla="*/ 1200870 h 1200870"/>
              <a:gd name="connsiteX1" fmla="*/ 0 w 4889083"/>
              <a:gd name="connsiteY1" fmla="*/ 0 h 1200870"/>
              <a:gd name="connsiteX0" fmla="*/ 1077527 w 1077527"/>
              <a:gd name="connsiteY0" fmla="*/ 189162 h 493850"/>
              <a:gd name="connsiteX1" fmla="*/ 0 w 1077527"/>
              <a:gd name="connsiteY1" fmla="*/ 158073 h 493850"/>
              <a:gd name="connsiteX0" fmla="*/ 1077527 w 1077527"/>
              <a:gd name="connsiteY0" fmla="*/ 396715 h 396715"/>
              <a:gd name="connsiteX1" fmla="*/ 0 w 1077527"/>
              <a:gd name="connsiteY1" fmla="*/ 365626 h 396715"/>
              <a:gd name="connsiteX0" fmla="*/ 1077527 w 1077527"/>
              <a:gd name="connsiteY0" fmla="*/ 383246 h 383246"/>
              <a:gd name="connsiteX1" fmla="*/ 0 w 1077527"/>
              <a:gd name="connsiteY1" fmla="*/ 352157 h 383246"/>
              <a:gd name="connsiteX0" fmla="*/ 1077527 w 1077527"/>
              <a:gd name="connsiteY0" fmla="*/ 280147 h 280147"/>
              <a:gd name="connsiteX1" fmla="*/ 0 w 1077527"/>
              <a:gd name="connsiteY1" fmla="*/ 249058 h 280147"/>
              <a:gd name="connsiteX0" fmla="*/ 1077527 w 1077527"/>
              <a:gd name="connsiteY0" fmla="*/ 250051 h 250051"/>
              <a:gd name="connsiteX1" fmla="*/ 0 w 1077527"/>
              <a:gd name="connsiteY1" fmla="*/ 218962 h 250051"/>
              <a:gd name="connsiteX0" fmla="*/ 1077527 w 1077527"/>
              <a:gd name="connsiteY0" fmla="*/ 213586 h 287607"/>
              <a:gd name="connsiteX1" fmla="*/ 0 w 1077527"/>
              <a:gd name="connsiteY1" fmla="*/ 287607 h 287607"/>
              <a:gd name="connsiteX0" fmla="*/ 1067587 w 1067587"/>
              <a:gd name="connsiteY0" fmla="*/ 240938 h 240938"/>
              <a:gd name="connsiteX1" fmla="*/ 0 w 1067587"/>
              <a:gd name="connsiteY1" fmla="*/ 233583 h 240938"/>
              <a:gd name="connsiteX0" fmla="*/ 1067587 w 1067587"/>
              <a:gd name="connsiteY0" fmla="*/ 260056 h 260056"/>
              <a:gd name="connsiteX1" fmla="*/ 0 w 1067587"/>
              <a:gd name="connsiteY1" fmla="*/ 252701 h 260056"/>
              <a:gd name="connsiteX0" fmla="*/ 1064229 w 1064229"/>
              <a:gd name="connsiteY0" fmla="*/ 281227 h 281227"/>
              <a:gd name="connsiteX1" fmla="*/ 0 w 1064229"/>
              <a:gd name="connsiteY1" fmla="*/ 225136 h 281227"/>
              <a:gd name="connsiteX0" fmla="*/ 1064229 w 1064229"/>
              <a:gd name="connsiteY0" fmla="*/ 255758 h 255758"/>
              <a:gd name="connsiteX1" fmla="*/ 0 w 1064229"/>
              <a:gd name="connsiteY1" fmla="*/ 199667 h 255758"/>
              <a:gd name="connsiteX0" fmla="*/ 1064229 w 1064229"/>
              <a:gd name="connsiteY0" fmla="*/ 252632 h 252632"/>
              <a:gd name="connsiteX1" fmla="*/ 0 w 1064229"/>
              <a:gd name="connsiteY1" fmla="*/ 196541 h 252632"/>
              <a:gd name="connsiteX0" fmla="*/ 1256930 w 1256930"/>
              <a:gd name="connsiteY0" fmla="*/ 216694 h 258616"/>
              <a:gd name="connsiteX1" fmla="*/ 0 w 1256930"/>
              <a:gd name="connsiteY1" fmla="*/ 258616 h 258616"/>
              <a:gd name="connsiteX0" fmla="*/ 1256930 w 1256930"/>
              <a:gd name="connsiteY0" fmla="*/ 211122 h 253044"/>
              <a:gd name="connsiteX1" fmla="*/ 0 w 1256930"/>
              <a:gd name="connsiteY1" fmla="*/ 253044 h 253044"/>
              <a:gd name="connsiteX0" fmla="*/ 1263895 w 1263895"/>
              <a:gd name="connsiteY0" fmla="*/ 192296 h 300443"/>
              <a:gd name="connsiteX1" fmla="*/ 0 w 1263895"/>
              <a:gd name="connsiteY1" fmla="*/ 300443 h 300443"/>
              <a:gd name="connsiteX0" fmla="*/ 1219783 w 1219783"/>
              <a:gd name="connsiteY0" fmla="*/ 206307 h 264123"/>
              <a:gd name="connsiteX1" fmla="*/ 0 w 1219783"/>
              <a:gd name="connsiteY1" fmla="*/ 264123 h 264123"/>
              <a:gd name="connsiteX0" fmla="*/ 1219783 w 1219783"/>
              <a:gd name="connsiteY0" fmla="*/ 221541 h 279357"/>
              <a:gd name="connsiteX1" fmla="*/ 0 w 1219783"/>
              <a:gd name="connsiteY1" fmla="*/ 279357 h 279357"/>
              <a:gd name="connsiteX0" fmla="*/ 1229070 w 1229070"/>
              <a:gd name="connsiteY0" fmla="*/ 228754 h 262729"/>
              <a:gd name="connsiteX1" fmla="*/ 0 w 1229070"/>
              <a:gd name="connsiteY1" fmla="*/ 262729 h 262729"/>
              <a:gd name="connsiteX0" fmla="*/ 1229070 w 1229070"/>
              <a:gd name="connsiteY0" fmla="*/ 232253 h 266228"/>
              <a:gd name="connsiteX1" fmla="*/ 0 w 1229070"/>
              <a:gd name="connsiteY1" fmla="*/ 266228 h 266228"/>
              <a:gd name="connsiteX0" fmla="*/ 1266217 w 1266217"/>
              <a:gd name="connsiteY0" fmla="*/ 237285 h 255366"/>
              <a:gd name="connsiteX1" fmla="*/ 0 w 1266217"/>
              <a:gd name="connsiteY1" fmla="*/ 255366 h 255366"/>
              <a:gd name="connsiteX0" fmla="*/ 1266217 w 1266217"/>
              <a:gd name="connsiteY0" fmla="*/ 246579 h 264660"/>
              <a:gd name="connsiteX1" fmla="*/ 0 w 1266217"/>
              <a:gd name="connsiteY1" fmla="*/ 264660 h 264660"/>
              <a:gd name="connsiteX0" fmla="*/ 1287154 w 1287154"/>
              <a:gd name="connsiteY0" fmla="*/ 243430 h 271478"/>
              <a:gd name="connsiteX1" fmla="*/ 0 w 1287154"/>
              <a:gd name="connsiteY1" fmla="*/ 271478 h 271478"/>
            </a:gdLst>
            <a:ahLst/>
            <a:cxnLst>
              <a:cxn ang="0">
                <a:pos x="connsiteX0" y="connsiteY0"/>
              </a:cxn>
              <a:cxn ang="0">
                <a:pos x="connsiteX1" y="connsiteY1"/>
              </a:cxn>
            </a:cxnLst>
            <a:rect l="l" t="t" r="r" b="b"/>
            <a:pathLst>
              <a:path w="1287154" h="271478">
                <a:moveTo>
                  <a:pt x="1287154" y="243430"/>
                </a:moveTo>
                <a:cubicBezTo>
                  <a:pt x="722100" y="-241968"/>
                  <a:pt x="119094" y="123630"/>
                  <a:pt x="0" y="271478"/>
                </a:cubicBezTo>
              </a:path>
            </a:pathLst>
          </a:custGeom>
          <a:noFill/>
          <a:ln w="41275" cap="rnd">
            <a:solidFill>
              <a:srgbClr val="D7191C"/>
            </a:solidFill>
            <a:round/>
            <a:headEnd type="triangle" w="lg" len="lg"/>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6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grpSp>
        <p:nvGrpSpPr>
          <p:cNvPr id="158" name="labels">
            <a:extLst>
              <a:ext uri="{FF2B5EF4-FFF2-40B4-BE49-F238E27FC236}">
                <a16:creationId xmlns:a16="http://schemas.microsoft.com/office/drawing/2014/main" id="{A50FDACE-E691-70E1-B302-274340D31FBC}"/>
              </a:ext>
            </a:extLst>
          </p:cNvPr>
          <p:cNvGrpSpPr>
            <a:grpSpLocks/>
          </p:cNvGrpSpPr>
          <p:nvPr/>
        </p:nvGrpSpPr>
        <p:grpSpPr>
          <a:xfrm>
            <a:off x="3991019" y="2751065"/>
            <a:ext cx="18885143" cy="4466764"/>
            <a:chOff x="3991019" y="2751065"/>
            <a:chExt cx="18885143" cy="4466764"/>
          </a:xfrm>
        </p:grpSpPr>
        <p:sp>
          <p:nvSpPr>
            <p:cNvPr id="159" name="radio-phone-bedside2">
              <a:extLst>
                <a:ext uri="{FF2B5EF4-FFF2-40B4-BE49-F238E27FC236}">
                  <a16:creationId xmlns:a16="http://schemas.microsoft.com/office/drawing/2014/main" id="{DB024484-DB25-9D21-E984-65A85FE1E271}"/>
                </a:ext>
              </a:extLst>
            </p:cNvPr>
            <p:cNvSpPr txBox="1">
              <a:spLocks/>
            </p:cNvSpPr>
            <p:nvPr/>
          </p:nvSpPr>
          <p:spPr>
            <a:xfrm>
              <a:off x="17676649" y="4694061"/>
              <a:ext cx="1183337" cy="2123658"/>
            </a:xfrm>
            <a:prstGeom prst="rect">
              <a:avLst/>
            </a:prstGeom>
            <a:noFill/>
          </p:spPr>
          <p:txBody>
            <a:bodyPr wrap="none" rtlCol="0">
              <a:spAutoFit/>
            </a:bodyPr>
            <a:lstStyle/>
            <a:p>
              <a:pPr marL="0" marR="0" lvl="0" indent="0" algn="ctr" defTabSz="914400" rtl="0" eaLnBrk="1" fontAlgn="auto" latinLnBrk="0" hangingPunct="1">
                <a:lnSpc>
                  <a:spcPct val="90000"/>
                </a:lnSpc>
                <a:spcBef>
                  <a:spcPts val="0"/>
                </a:spcBef>
                <a:spcAft>
                  <a:spcPts val="3600"/>
                </a:spcAft>
                <a:buClr>
                  <a:srgbClr val="000000"/>
                </a:buClr>
                <a:buSzTx/>
                <a:buFont typeface="Arial"/>
                <a:buNone/>
                <a:tabLst/>
                <a:defRPr/>
              </a:pPr>
              <a:r>
                <a:rPr kumimoji="0" lang="en-US" sz="2000" b="1" i="0" u="none" strike="noStrike" kern="0" cap="none" spc="0" normalizeH="0" baseline="0" noProof="0">
                  <a:ln>
                    <a:noFill/>
                  </a:ln>
                  <a:solidFill>
                    <a:srgbClr val="111111">
                      <a:lumMod val="75000"/>
                      <a:lumOff val="25000"/>
                    </a:srgbClr>
                  </a:solidFill>
                  <a:effectLst/>
                  <a:uLnTx/>
                  <a:uFillTx/>
                  <a:latin typeface="Arial"/>
                  <a:cs typeface="Arial"/>
                  <a:sym typeface="Arial"/>
                </a:rPr>
                <a:t>Radio</a:t>
              </a:r>
            </a:p>
            <a:p>
              <a:pPr marL="0" marR="0" lvl="0" indent="0" algn="ctr" defTabSz="914400" rtl="0" eaLnBrk="1" fontAlgn="auto" latinLnBrk="0" hangingPunct="1">
                <a:lnSpc>
                  <a:spcPct val="90000"/>
                </a:lnSpc>
                <a:spcBef>
                  <a:spcPts val="0"/>
                </a:spcBef>
                <a:spcAft>
                  <a:spcPts val="3600"/>
                </a:spcAft>
                <a:buClr>
                  <a:srgbClr val="000000"/>
                </a:buClr>
                <a:buSzTx/>
                <a:buFont typeface="Arial"/>
                <a:buNone/>
                <a:tabLst/>
                <a:defRPr/>
              </a:pPr>
              <a:r>
                <a:rPr kumimoji="0" lang="en-US" sz="2000" b="1" i="0" u="none" strike="noStrike" kern="0" cap="none" spc="0" normalizeH="0" baseline="0" noProof="0">
                  <a:ln>
                    <a:noFill/>
                  </a:ln>
                  <a:solidFill>
                    <a:srgbClr val="111111">
                      <a:lumMod val="75000"/>
                      <a:lumOff val="25000"/>
                    </a:srgbClr>
                  </a:solidFill>
                  <a:effectLst/>
                  <a:uLnTx/>
                  <a:uFillTx/>
                  <a:latin typeface="Arial"/>
                  <a:cs typeface="Arial"/>
                  <a:sym typeface="Arial"/>
                </a:rPr>
                <a:t>Phone</a:t>
              </a:r>
            </a:p>
            <a:p>
              <a:pPr marL="0" marR="0" lvl="0" indent="0" algn="ctr" defTabSz="914400" rtl="0" eaLnBrk="1" fontAlgn="auto" latinLnBrk="0" hangingPunct="1">
                <a:lnSpc>
                  <a:spcPct val="90000"/>
                </a:lnSpc>
                <a:spcBef>
                  <a:spcPts val="0"/>
                </a:spcBef>
                <a:spcAft>
                  <a:spcPts val="3600"/>
                </a:spcAft>
                <a:buClr>
                  <a:srgbClr val="000000"/>
                </a:buClr>
                <a:buSzTx/>
                <a:buFont typeface="Arial"/>
                <a:buNone/>
                <a:tabLst/>
                <a:defRPr/>
              </a:pPr>
              <a:r>
                <a:rPr kumimoji="0" lang="en-US" sz="2000" b="1" i="0" u="none" strike="noStrike" kern="0" cap="none" spc="0" normalizeH="0" baseline="0" noProof="0">
                  <a:ln>
                    <a:noFill/>
                  </a:ln>
                  <a:solidFill>
                    <a:srgbClr val="111111">
                      <a:lumMod val="75000"/>
                      <a:lumOff val="25000"/>
                    </a:srgbClr>
                  </a:solidFill>
                  <a:effectLst/>
                  <a:uLnTx/>
                  <a:uFillTx/>
                  <a:latin typeface="Arial"/>
                  <a:cs typeface="Arial"/>
                  <a:sym typeface="Arial"/>
                </a:rPr>
                <a:t>Bedside</a:t>
              </a:r>
              <a:br>
                <a:rPr kumimoji="0" lang="en-US" sz="2000" b="1" i="0" u="none" strike="noStrike" kern="0" cap="none" spc="0" normalizeH="0" baseline="0" noProof="0">
                  <a:ln>
                    <a:noFill/>
                  </a:ln>
                  <a:solidFill>
                    <a:srgbClr val="111111">
                      <a:lumMod val="75000"/>
                      <a:lumOff val="25000"/>
                    </a:srgbClr>
                  </a:solidFill>
                  <a:effectLst/>
                  <a:uLnTx/>
                  <a:uFillTx/>
                  <a:latin typeface="Arial"/>
                  <a:cs typeface="Arial"/>
                  <a:sym typeface="Arial"/>
                </a:rPr>
              </a:br>
              <a:r>
                <a:rPr kumimoji="0" lang="en-US" sz="2000" b="1" i="0" u="none" strike="noStrike" kern="0" cap="none" spc="0" normalizeH="0" baseline="0" noProof="0">
                  <a:ln>
                    <a:noFill/>
                  </a:ln>
                  <a:solidFill>
                    <a:srgbClr val="111111">
                      <a:lumMod val="75000"/>
                      <a:lumOff val="25000"/>
                    </a:srgbClr>
                  </a:solidFill>
                  <a:effectLst/>
                  <a:uLnTx/>
                  <a:uFillTx/>
                  <a:latin typeface="Arial"/>
                  <a:cs typeface="Arial"/>
                  <a:sym typeface="Arial"/>
                </a:rPr>
                <a:t>Handoff</a:t>
              </a:r>
            </a:p>
          </p:txBody>
        </p:sp>
        <p:sp>
          <p:nvSpPr>
            <p:cNvPr id="160" name="phone-bedside">
              <a:extLst>
                <a:ext uri="{FF2B5EF4-FFF2-40B4-BE49-F238E27FC236}">
                  <a16:creationId xmlns:a16="http://schemas.microsoft.com/office/drawing/2014/main" id="{9F5BDDE6-7056-0769-1506-B9BB3C366803}"/>
                </a:ext>
              </a:extLst>
            </p:cNvPr>
            <p:cNvSpPr txBox="1">
              <a:spLocks/>
            </p:cNvSpPr>
            <p:nvPr/>
          </p:nvSpPr>
          <p:spPr>
            <a:xfrm>
              <a:off x="13355276" y="4694061"/>
              <a:ext cx="1183337" cy="1384995"/>
            </a:xfrm>
            <a:prstGeom prst="rect">
              <a:avLst/>
            </a:prstGeom>
            <a:noFill/>
          </p:spPr>
          <p:txBody>
            <a:bodyPr wrap="none" rtlCol="0">
              <a:spAutoFit/>
            </a:bodyPr>
            <a:lstStyle/>
            <a:p>
              <a:pPr marL="0" marR="0" lvl="0" indent="0" algn="ctr" defTabSz="914400" rtl="0" eaLnBrk="1" fontAlgn="auto" latinLnBrk="0" hangingPunct="1">
                <a:lnSpc>
                  <a:spcPct val="90000"/>
                </a:lnSpc>
                <a:spcBef>
                  <a:spcPts val="0"/>
                </a:spcBef>
                <a:spcAft>
                  <a:spcPts val="3600"/>
                </a:spcAft>
                <a:buClr>
                  <a:srgbClr val="000000"/>
                </a:buClr>
                <a:buSzTx/>
                <a:buFont typeface="Arial"/>
                <a:buNone/>
                <a:tabLst/>
                <a:defRPr/>
              </a:pPr>
              <a:r>
                <a:rPr kumimoji="0" lang="en-US" sz="2000" b="1" i="0" u="none" strike="noStrike" kern="0" cap="none" spc="0" normalizeH="0" baseline="0" noProof="0">
                  <a:ln>
                    <a:noFill/>
                  </a:ln>
                  <a:solidFill>
                    <a:srgbClr val="111111">
                      <a:lumMod val="75000"/>
                      <a:lumOff val="25000"/>
                    </a:srgbClr>
                  </a:solidFill>
                  <a:effectLst/>
                  <a:uLnTx/>
                  <a:uFillTx/>
                  <a:latin typeface="Arial"/>
                  <a:cs typeface="Arial"/>
                  <a:sym typeface="Arial"/>
                </a:rPr>
                <a:t>Phone</a:t>
              </a:r>
            </a:p>
            <a:p>
              <a:pPr marL="0" marR="0" lvl="0" indent="0" algn="ctr" defTabSz="914400" rtl="0" eaLnBrk="1" fontAlgn="auto" latinLnBrk="0" hangingPunct="1">
                <a:lnSpc>
                  <a:spcPct val="90000"/>
                </a:lnSpc>
                <a:spcBef>
                  <a:spcPts val="0"/>
                </a:spcBef>
                <a:spcAft>
                  <a:spcPts val="3600"/>
                </a:spcAft>
                <a:buClr>
                  <a:srgbClr val="000000"/>
                </a:buClr>
                <a:buSzTx/>
                <a:buFont typeface="Arial"/>
                <a:buNone/>
                <a:tabLst/>
                <a:defRPr/>
              </a:pPr>
              <a:r>
                <a:rPr kumimoji="0" lang="en-US" sz="2000" b="1" i="0" u="none" strike="noStrike" kern="0" cap="none" spc="0" normalizeH="0" baseline="0" noProof="0">
                  <a:ln>
                    <a:noFill/>
                  </a:ln>
                  <a:solidFill>
                    <a:srgbClr val="111111">
                      <a:lumMod val="75000"/>
                      <a:lumOff val="25000"/>
                    </a:srgbClr>
                  </a:solidFill>
                  <a:effectLst/>
                  <a:uLnTx/>
                  <a:uFillTx/>
                  <a:latin typeface="Arial"/>
                  <a:cs typeface="Arial"/>
                  <a:sym typeface="Arial"/>
                </a:rPr>
                <a:t>Bedside</a:t>
              </a:r>
              <a:br>
                <a:rPr kumimoji="0" lang="en-US" sz="2000" b="1" i="0" u="none" strike="noStrike" kern="0" cap="none" spc="0" normalizeH="0" baseline="0" noProof="0">
                  <a:ln>
                    <a:noFill/>
                  </a:ln>
                  <a:solidFill>
                    <a:srgbClr val="111111">
                      <a:lumMod val="75000"/>
                      <a:lumOff val="25000"/>
                    </a:srgbClr>
                  </a:solidFill>
                  <a:effectLst/>
                  <a:uLnTx/>
                  <a:uFillTx/>
                  <a:latin typeface="Arial"/>
                  <a:cs typeface="Arial"/>
                  <a:sym typeface="Arial"/>
                </a:rPr>
              </a:br>
              <a:r>
                <a:rPr kumimoji="0" lang="en-US" sz="2000" b="1" i="0" u="none" strike="noStrike" kern="0" cap="none" spc="0" normalizeH="0" baseline="0" noProof="0">
                  <a:ln>
                    <a:noFill/>
                  </a:ln>
                  <a:solidFill>
                    <a:srgbClr val="111111">
                      <a:lumMod val="75000"/>
                      <a:lumOff val="25000"/>
                    </a:srgbClr>
                  </a:solidFill>
                  <a:effectLst/>
                  <a:uLnTx/>
                  <a:uFillTx/>
                  <a:latin typeface="Arial"/>
                  <a:cs typeface="Arial"/>
                  <a:sym typeface="Arial"/>
                </a:rPr>
                <a:t>Handoff</a:t>
              </a:r>
            </a:p>
          </p:txBody>
        </p:sp>
        <p:sp>
          <p:nvSpPr>
            <p:cNvPr id="161" name="radio-phone-ecg-epcr">
              <a:extLst>
                <a:ext uri="{FF2B5EF4-FFF2-40B4-BE49-F238E27FC236}">
                  <a16:creationId xmlns:a16="http://schemas.microsoft.com/office/drawing/2014/main" id="{3539D0FC-43CE-7F2B-E4F9-DB057FB09744}"/>
                </a:ext>
              </a:extLst>
            </p:cNvPr>
            <p:cNvSpPr txBox="1">
              <a:spLocks/>
            </p:cNvSpPr>
            <p:nvPr/>
          </p:nvSpPr>
          <p:spPr>
            <a:xfrm>
              <a:off x="8576441" y="4694061"/>
              <a:ext cx="1736373" cy="2523768"/>
            </a:xfrm>
            <a:prstGeom prst="rect">
              <a:avLst/>
            </a:prstGeom>
            <a:noFill/>
          </p:spPr>
          <p:txBody>
            <a:bodyPr wrap="none" rtlCol="0">
              <a:spAutoFit/>
            </a:bodyPr>
            <a:lstStyle/>
            <a:p>
              <a:pPr marL="0" marR="0" lvl="0" indent="0" algn="ctr" defTabSz="914400" rtl="0" eaLnBrk="1" fontAlgn="auto" latinLnBrk="0" hangingPunct="1">
                <a:lnSpc>
                  <a:spcPct val="90000"/>
                </a:lnSpc>
                <a:spcBef>
                  <a:spcPts val="0"/>
                </a:spcBef>
                <a:spcAft>
                  <a:spcPts val="2000"/>
                </a:spcAft>
                <a:buClr>
                  <a:srgbClr val="000000"/>
                </a:buClr>
                <a:buSzTx/>
                <a:buFont typeface="Arial"/>
                <a:buNone/>
                <a:tabLst/>
                <a:defRPr/>
              </a:pPr>
              <a:r>
                <a:rPr kumimoji="0" lang="en-US" sz="2000" b="1" i="0" u="none" strike="noStrike" kern="0" cap="none" spc="0" normalizeH="0" baseline="0" noProof="0">
                  <a:ln>
                    <a:noFill/>
                  </a:ln>
                  <a:solidFill>
                    <a:srgbClr val="111111">
                      <a:lumMod val="75000"/>
                      <a:lumOff val="25000"/>
                    </a:srgbClr>
                  </a:solidFill>
                  <a:effectLst/>
                  <a:uLnTx/>
                  <a:uFillTx/>
                  <a:latin typeface="Arial"/>
                  <a:cs typeface="Arial"/>
                  <a:sym typeface="Arial"/>
                </a:rPr>
                <a:t>Radio</a:t>
              </a:r>
            </a:p>
            <a:p>
              <a:pPr marL="0" marR="0" lvl="0" indent="0" algn="ctr" defTabSz="914400" rtl="0" eaLnBrk="1" fontAlgn="auto" latinLnBrk="0" hangingPunct="1">
                <a:lnSpc>
                  <a:spcPct val="90000"/>
                </a:lnSpc>
                <a:spcBef>
                  <a:spcPts val="0"/>
                </a:spcBef>
                <a:spcAft>
                  <a:spcPts val="2000"/>
                </a:spcAft>
                <a:buClr>
                  <a:srgbClr val="000000"/>
                </a:buClr>
                <a:buSzTx/>
                <a:buFont typeface="Arial"/>
                <a:buNone/>
                <a:tabLst/>
                <a:defRPr/>
              </a:pPr>
              <a:r>
                <a:rPr kumimoji="0" lang="en-US" sz="2000" b="1" i="0" u="none" strike="noStrike" kern="0" cap="none" spc="0" normalizeH="0" baseline="0" noProof="0">
                  <a:ln>
                    <a:noFill/>
                  </a:ln>
                  <a:solidFill>
                    <a:srgbClr val="111111">
                      <a:lumMod val="75000"/>
                      <a:lumOff val="25000"/>
                    </a:srgbClr>
                  </a:solidFill>
                  <a:effectLst/>
                  <a:uLnTx/>
                  <a:uFillTx/>
                  <a:latin typeface="Arial"/>
                  <a:cs typeface="Arial"/>
                  <a:sym typeface="Arial"/>
                </a:rPr>
                <a:t>Phone</a:t>
              </a:r>
            </a:p>
            <a:p>
              <a:pPr marL="0" marR="0" lvl="0" indent="0" algn="ctr" defTabSz="914400" rtl="0" eaLnBrk="1" fontAlgn="auto" latinLnBrk="0" hangingPunct="1">
                <a:lnSpc>
                  <a:spcPct val="90000"/>
                </a:lnSpc>
                <a:spcBef>
                  <a:spcPts val="0"/>
                </a:spcBef>
                <a:spcAft>
                  <a:spcPts val="2000"/>
                </a:spcAft>
                <a:buClr>
                  <a:srgbClr val="000000"/>
                </a:buClr>
                <a:buSzTx/>
                <a:buFont typeface="Arial"/>
                <a:buNone/>
                <a:tabLst/>
                <a:defRPr/>
              </a:pPr>
              <a:r>
                <a:rPr kumimoji="0" lang="en-US" sz="2000" b="1" i="0" u="none" strike="noStrike" kern="0" cap="none" spc="0" normalizeH="0" baseline="0" noProof="0">
                  <a:ln>
                    <a:noFill/>
                  </a:ln>
                  <a:solidFill>
                    <a:srgbClr val="111111">
                      <a:lumMod val="75000"/>
                      <a:lumOff val="25000"/>
                    </a:srgbClr>
                  </a:solidFill>
                  <a:effectLst/>
                  <a:uLnTx/>
                  <a:uFillTx/>
                  <a:latin typeface="Arial"/>
                  <a:cs typeface="Arial"/>
                  <a:sym typeface="Arial"/>
                </a:rPr>
                <a:t>ECG </a:t>
              </a:r>
            </a:p>
            <a:p>
              <a:pPr marL="0" marR="0" lvl="0" indent="0" algn="ctr" defTabSz="914400" rtl="0" eaLnBrk="1" fontAlgn="auto" latinLnBrk="0" hangingPunct="1">
                <a:lnSpc>
                  <a:spcPct val="90000"/>
                </a:lnSpc>
                <a:spcBef>
                  <a:spcPts val="0"/>
                </a:spcBef>
                <a:spcAft>
                  <a:spcPts val="2000"/>
                </a:spcAft>
                <a:buClr>
                  <a:srgbClr val="000000"/>
                </a:buClr>
                <a:buSzTx/>
                <a:buFont typeface="Arial"/>
                <a:buNone/>
                <a:tabLst/>
                <a:defRPr/>
              </a:pPr>
              <a:r>
                <a:rPr kumimoji="0" lang="en-US" sz="2000" b="1" i="0" u="none" strike="noStrike" kern="0" cap="none" spc="0" normalizeH="0" baseline="0" noProof="0">
                  <a:ln>
                    <a:noFill/>
                  </a:ln>
                  <a:solidFill>
                    <a:srgbClr val="111111">
                      <a:lumMod val="75000"/>
                      <a:lumOff val="25000"/>
                    </a:srgbClr>
                  </a:solidFill>
                  <a:effectLst/>
                  <a:uLnTx/>
                  <a:uFillTx/>
                  <a:latin typeface="Arial"/>
                  <a:cs typeface="Arial"/>
                  <a:sym typeface="Arial"/>
                </a:rPr>
                <a:t>ePCR or</a:t>
              </a:r>
              <a:br>
                <a:rPr kumimoji="0" lang="en-US" sz="2000" b="1" i="0" u="none" strike="noStrike" kern="0" cap="none" spc="0" normalizeH="0" baseline="0" noProof="0">
                  <a:ln>
                    <a:noFill/>
                  </a:ln>
                  <a:solidFill>
                    <a:srgbClr val="111111">
                      <a:lumMod val="75000"/>
                      <a:lumOff val="25000"/>
                    </a:srgbClr>
                  </a:solidFill>
                  <a:effectLst/>
                  <a:uLnTx/>
                  <a:uFillTx/>
                  <a:latin typeface="Arial"/>
                  <a:cs typeface="Arial"/>
                  <a:sym typeface="Arial"/>
                </a:rPr>
              </a:br>
              <a:r>
                <a:rPr kumimoji="0" lang="en-US" sz="2000" b="1" i="0" u="none" strike="noStrike" kern="0" cap="none" spc="0" normalizeH="0" baseline="0" noProof="0">
                  <a:ln>
                    <a:noFill/>
                  </a:ln>
                  <a:solidFill>
                    <a:srgbClr val="111111">
                      <a:lumMod val="75000"/>
                      <a:lumOff val="25000"/>
                    </a:srgbClr>
                  </a:solidFill>
                  <a:effectLst/>
                  <a:uLnTx/>
                  <a:uFillTx/>
                  <a:latin typeface="Arial"/>
                  <a:cs typeface="Arial"/>
                  <a:sym typeface="Arial"/>
                </a:rPr>
                <a:t>Electronic </a:t>
              </a:r>
              <a:br>
                <a:rPr kumimoji="0" lang="en-US" sz="2000" b="1" i="0" u="none" strike="noStrike" kern="0" cap="none" spc="0" normalizeH="0" baseline="0" noProof="0">
                  <a:ln>
                    <a:noFill/>
                  </a:ln>
                  <a:solidFill>
                    <a:srgbClr val="111111">
                      <a:lumMod val="75000"/>
                      <a:lumOff val="25000"/>
                    </a:srgbClr>
                  </a:solidFill>
                  <a:effectLst/>
                  <a:uLnTx/>
                  <a:uFillTx/>
                  <a:latin typeface="Arial"/>
                  <a:cs typeface="Arial"/>
                  <a:sym typeface="Arial"/>
                </a:rPr>
              </a:br>
              <a:r>
                <a:rPr kumimoji="0" lang="en-US" sz="2000" b="1" i="0" u="none" strike="noStrike" kern="0" cap="none" spc="0" normalizeH="0" baseline="0" noProof="0">
                  <a:ln>
                    <a:noFill/>
                  </a:ln>
                  <a:solidFill>
                    <a:srgbClr val="111111">
                      <a:lumMod val="75000"/>
                      <a:lumOff val="25000"/>
                    </a:srgbClr>
                  </a:solidFill>
                  <a:effectLst/>
                  <a:uLnTx/>
                  <a:uFillTx/>
                  <a:latin typeface="Arial"/>
                  <a:cs typeface="Arial"/>
                  <a:sym typeface="Arial"/>
                </a:rPr>
                <a:t>Notifications</a:t>
              </a:r>
            </a:p>
          </p:txBody>
        </p:sp>
        <p:sp>
          <p:nvSpPr>
            <p:cNvPr id="162" name="verbal-handoff-elect">
              <a:extLst>
                <a:ext uri="{FF2B5EF4-FFF2-40B4-BE49-F238E27FC236}">
                  <a16:creationId xmlns:a16="http://schemas.microsoft.com/office/drawing/2014/main" id="{1C0B6B13-E9AF-6CD9-39B5-DB7A60D78AC1}"/>
                </a:ext>
              </a:extLst>
            </p:cNvPr>
            <p:cNvSpPr txBox="1">
              <a:spLocks/>
            </p:cNvSpPr>
            <p:nvPr/>
          </p:nvSpPr>
          <p:spPr>
            <a:xfrm>
              <a:off x="3991019" y="4694061"/>
              <a:ext cx="1736373" cy="1456809"/>
            </a:xfrm>
            <a:prstGeom prst="rect">
              <a:avLst/>
            </a:prstGeom>
            <a:noFill/>
          </p:spPr>
          <p:txBody>
            <a:bodyPr wrap="none" rtlCol="0">
              <a:spAutoFit/>
            </a:bodyPr>
            <a:lstStyle>
              <a:defPPr>
                <a:defRPr lang="en-US"/>
              </a:defPPr>
              <a:lvl1pPr algn="ctr">
                <a:lnSpc>
                  <a:spcPct val="90000"/>
                </a:lnSpc>
                <a:spcAft>
                  <a:spcPts val="1000"/>
                </a:spcAft>
                <a:defRPr sz="1100" b="1">
                  <a:solidFill>
                    <a:schemeClr val="bg1">
                      <a:lumMod val="75000"/>
                    </a:schemeClr>
                  </a:solidFill>
                </a:defRPr>
              </a:lvl1pPr>
            </a:lstStyle>
            <a:p>
              <a:pPr marL="0" marR="0" lvl="0" indent="0" algn="ctr" defTabSz="914400" rtl="0" eaLnBrk="1" fontAlgn="auto" latinLnBrk="0" hangingPunct="1">
                <a:lnSpc>
                  <a:spcPct val="90000"/>
                </a:lnSpc>
                <a:spcBef>
                  <a:spcPts val="0"/>
                </a:spcBef>
                <a:spcAft>
                  <a:spcPts val="1000"/>
                </a:spcAft>
                <a:buClr>
                  <a:srgbClr val="000000"/>
                </a:buClr>
                <a:buSzTx/>
                <a:buFont typeface="Arial"/>
                <a:buNone/>
                <a:tabLst/>
                <a:defRPr/>
              </a:pPr>
              <a:r>
                <a:rPr kumimoji="0" lang="en-US" sz="2000" b="1" i="0" u="none" strike="noStrike" kern="0" cap="none" spc="0" normalizeH="0" baseline="0" noProof="0">
                  <a:ln>
                    <a:noFill/>
                  </a:ln>
                  <a:solidFill>
                    <a:srgbClr val="111111">
                      <a:lumMod val="75000"/>
                      <a:lumOff val="25000"/>
                    </a:srgbClr>
                  </a:solidFill>
                  <a:effectLst/>
                  <a:uLnTx/>
                  <a:uFillTx/>
                  <a:latin typeface="Arial"/>
                  <a:cs typeface="Arial"/>
                  <a:sym typeface="Arial"/>
                </a:rPr>
                <a:t>Verbal</a:t>
              </a:r>
            </a:p>
            <a:p>
              <a:pPr marL="0" marR="0" lvl="0" indent="0" algn="ctr" defTabSz="914400" rtl="0" eaLnBrk="1" fontAlgn="auto" latinLnBrk="0" hangingPunct="1">
                <a:lnSpc>
                  <a:spcPct val="90000"/>
                </a:lnSpc>
                <a:spcBef>
                  <a:spcPts val="0"/>
                </a:spcBef>
                <a:spcAft>
                  <a:spcPts val="1000"/>
                </a:spcAft>
                <a:buClr>
                  <a:srgbClr val="000000"/>
                </a:buClr>
                <a:buSzTx/>
                <a:buFont typeface="Arial"/>
                <a:buNone/>
                <a:tabLst/>
                <a:defRPr/>
              </a:pPr>
              <a:r>
                <a:rPr kumimoji="0" lang="en-US" sz="2000" b="1" i="0" u="none" strike="noStrike" kern="0" cap="none" spc="0" normalizeH="0" baseline="0" noProof="0">
                  <a:ln>
                    <a:noFill/>
                  </a:ln>
                  <a:solidFill>
                    <a:srgbClr val="111111">
                      <a:lumMod val="75000"/>
                      <a:lumOff val="25000"/>
                    </a:srgbClr>
                  </a:solidFill>
                  <a:effectLst/>
                  <a:uLnTx/>
                  <a:uFillTx/>
                  <a:latin typeface="Arial"/>
                  <a:cs typeface="Arial"/>
                  <a:sym typeface="Arial"/>
                </a:rPr>
                <a:t>Handoff</a:t>
              </a:r>
            </a:p>
            <a:p>
              <a:pPr marL="0" marR="0" lvl="0" indent="0" algn="ctr" defTabSz="914400" rtl="0" eaLnBrk="1" fontAlgn="auto" latinLnBrk="0" hangingPunct="1">
                <a:lnSpc>
                  <a:spcPct val="90000"/>
                </a:lnSpc>
                <a:spcBef>
                  <a:spcPts val="0"/>
                </a:spcBef>
                <a:spcAft>
                  <a:spcPts val="1000"/>
                </a:spcAft>
                <a:buClr>
                  <a:srgbClr val="000000"/>
                </a:buClr>
                <a:buSzTx/>
                <a:buFont typeface="Arial"/>
                <a:buNone/>
                <a:tabLst/>
                <a:defRPr/>
              </a:pPr>
              <a:r>
                <a:rPr kumimoji="0" lang="en-US" sz="2000" b="1" i="0" u="none" strike="noStrike" kern="0" cap="none" spc="0" normalizeH="0" baseline="0" noProof="0">
                  <a:ln>
                    <a:noFill/>
                  </a:ln>
                  <a:solidFill>
                    <a:srgbClr val="111111">
                      <a:lumMod val="75000"/>
                      <a:lumOff val="25000"/>
                    </a:srgbClr>
                  </a:solidFill>
                  <a:effectLst/>
                  <a:uLnTx/>
                  <a:uFillTx/>
                  <a:latin typeface="Arial"/>
                  <a:cs typeface="Arial"/>
                  <a:sym typeface="Arial"/>
                </a:rPr>
                <a:t>Electronic </a:t>
              </a:r>
              <a:br>
                <a:rPr kumimoji="0" lang="en-US" sz="2000" b="1" i="0" u="none" strike="noStrike" kern="0" cap="none" spc="0" normalizeH="0" baseline="0" noProof="0">
                  <a:ln>
                    <a:noFill/>
                  </a:ln>
                  <a:solidFill>
                    <a:srgbClr val="111111">
                      <a:lumMod val="75000"/>
                      <a:lumOff val="25000"/>
                    </a:srgbClr>
                  </a:solidFill>
                  <a:effectLst/>
                  <a:uLnTx/>
                  <a:uFillTx/>
                  <a:latin typeface="Arial"/>
                  <a:cs typeface="Arial"/>
                  <a:sym typeface="Arial"/>
                </a:rPr>
              </a:br>
              <a:r>
                <a:rPr kumimoji="0" lang="en-US" sz="2000" b="1" i="0" u="none" strike="noStrike" kern="0" cap="none" spc="0" normalizeH="0" baseline="0" noProof="0">
                  <a:ln>
                    <a:noFill/>
                  </a:ln>
                  <a:solidFill>
                    <a:srgbClr val="111111">
                      <a:lumMod val="75000"/>
                      <a:lumOff val="25000"/>
                    </a:srgbClr>
                  </a:solidFill>
                  <a:effectLst/>
                  <a:uLnTx/>
                  <a:uFillTx/>
                  <a:latin typeface="Arial"/>
                  <a:cs typeface="Arial"/>
                  <a:sym typeface="Arial"/>
                </a:rPr>
                <a:t>Notifications</a:t>
              </a:r>
            </a:p>
          </p:txBody>
        </p:sp>
        <p:sp>
          <p:nvSpPr>
            <p:cNvPr id="163" name="phone-secure-page">
              <a:extLst>
                <a:ext uri="{FF2B5EF4-FFF2-40B4-BE49-F238E27FC236}">
                  <a16:creationId xmlns:a16="http://schemas.microsoft.com/office/drawing/2014/main" id="{17469016-51EC-ACDF-A465-90AA07454E12}"/>
                </a:ext>
              </a:extLst>
            </p:cNvPr>
            <p:cNvSpPr txBox="1">
              <a:spLocks/>
            </p:cNvSpPr>
            <p:nvPr/>
          </p:nvSpPr>
          <p:spPr>
            <a:xfrm>
              <a:off x="21835492" y="3872564"/>
              <a:ext cx="1040670" cy="1384995"/>
            </a:xfrm>
            <a:prstGeom prst="rect">
              <a:avLst/>
            </a:prstGeom>
            <a:noFill/>
          </p:spPr>
          <p:txBody>
            <a:bodyPr wrap="none" rtlCol="0">
              <a:spAutoFit/>
            </a:bodyPr>
            <a:lstStyle/>
            <a:p>
              <a:pPr marL="0" marR="0" lvl="0" indent="0" algn="ctr" defTabSz="914400" rtl="0" eaLnBrk="1" fontAlgn="auto" latinLnBrk="0" hangingPunct="1">
                <a:lnSpc>
                  <a:spcPct val="80000"/>
                </a:lnSpc>
                <a:spcBef>
                  <a:spcPts val="0"/>
                </a:spcBef>
                <a:spcAft>
                  <a:spcPts val="1200"/>
                </a:spcAft>
                <a:buClr>
                  <a:srgbClr val="000000"/>
                </a:buClr>
                <a:buSzTx/>
                <a:buFont typeface="Arial"/>
                <a:buNone/>
                <a:tabLst/>
                <a:defRPr/>
              </a:pPr>
              <a:r>
                <a:rPr kumimoji="0" lang="en-US" sz="2000" b="1" i="0" u="none" strike="noStrike" kern="0" cap="none" spc="0" normalizeH="0" baseline="0" noProof="0">
                  <a:ln>
                    <a:noFill/>
                  </a:ln>
                  <a:solidFill>
                    <a:srgbClr val="111111">
                      <a:lumMod val="75000"/>
                      <a:lumOff val="25000"/>
                    </a:srgbClr>
                  </a:solidFill>
                  <a:effectLst/>
                  <a:uLnTx/>
                  <a:uFillTx/>
                  <a:latin typeface="Arial"/>
                  <a:cs typeface="Arial"/>
                  <a:sym typeface="Arial"/>
                </a:rPr>
                <a:t>Phone</a:t>
              </a:r>
            </a:p>
            <a:p>
              <a:pPr marL="0" marR="0" lvl="0" indent="0" algn="ctr" defTabSz="914400" rtl="0" eaLnBrk="1" fontAlgn="auto" latinLnBrk="0" hangingPunct="1">
                <a:lnSpc>
                  <a:spcPct val="80000"/>
                </a:lnSpc>
                <a:spcBef>
                  <a:spcPts val="0"/>
                </a:spcBef>
                <a:spcAft>
                  <a:spcPts val="1200"/>
                </a:spcAft>
                <a:buClr>
                  <a:srgbClr val="000000"/>
                </a:buClr>
                <a:buSzTx/>
                <a:buFont typeface="Arial"/>
                <a:buNone/>
                <a:tabLst/>
                <a:defRPr/>
              </a:pPr>
              <a:r>
                <a:rPr kumimoji="0" lang="en-US" sz="2000" b="1" i="0" u="none" strike="noStrike" kern="0" cap="none" spc="0" normalizeH="0" baseline="0" noProof="0">
                  <a:ln>
                    <a:noFill/>
                  </a:ln>
                  <a:solidFill>
                    <a:srgbClr val="111111">
                      <a:lumMod val="75000"/>
                      <a:lumOff val="25000"/>
                    </a:srgbClr>
                  </a:solidFill>
                  <a:effectLst/>
                  <a:uLnTx/>
                  <a:uFillTx/>
                  <a:latin typeface="Arial"/>
                  <a:cs typeface="Arial"/>
                  <a:sym typeface="Arial"/>
                </a:rPr>
                <a:t>Secure</a:t>
              </a:r>
              <a:br>
                <a:rPr kumimoji="0" lang="en-US" sz="2000" b="1" i="0" u="none" strike="noStrike" kern="0" cap="none" spc="0" normalizeH="0" baseline="0" noProof="0">
                  <a:ln>
                    <a:noFill/>
                  </a:ln>
                  <a:solidFill>
                    <a:srgbClr val="111111">
                      <a:lumMod val="75000"/>
                      <a:lumOff val="25000"/>
                    </a:srgbClr>
                  </a:solidFill>
                  <a:effectLst/>
                  <a:uLnTx/>
                  <a:uFillTx/>
                  <a:latin typeface="Arial"/>
                  <a:cs typeface="Arial"/>
                  <a:sym typeface="Arial"/>
                </a:rPr>
              </a:br>
              <a:r>
                <a:rPr kumimoji="0" lang="en-US" sz="2000" b="1" i="0" u="none" strike="noStrike" kern="0" cap="none" spc="0" normalizeH="0" baseline="0" noProof="0">
                  <a:ln>
                    <a:noFill/>
                  </a:ln>
                  <a:solidFill>
                    <a:srgbClr val="111111">
                      <a:lumMod val="75000"/>
                      <a:lumOff val="25000"/>
                    </a:srgbClr>
                  </a:solidFill>
                  <a:effectLst/>
                  <a:uLnTx/>
                  <a:uFillTx/>
                  <a:latin typeface="Arial"/>
                  <a:cs typeface="Arial"/>
                  <a:sym typeface="Arial"/>
                </a:rPr>
                <a:t>Msg</a:t>
              </a:r>
            </a:p>
            <a:p>
              <a:pPr marL="0" marR="0" lvl="0" indent="0" algn="ctr" defTabSz="914400" rtl="0" eaLnBrk="1" fontAlgn="auto" latinLnBrk="0" hangingPunct="1">
                <a:lnSpc>
                  <a:spcPct val="80000"/>
                </a:lnSpc>
                <a:spcBef>
                  <a:spcPts val="0"/>
                </a:spcBef>
                <a:spcAft>
                  <a:spcPts val="1200"/>
                </a:spcAft>
                <a:buClr>
                  <a:srgbClr val="000000"/>
                </a:buClr>
                <a:buSzTx/>
                <a:buFont typeface="Arial"/>
                <a:buNone/>
                <a:tabLst/>
                <a:defRPr/>
              </a:pPr>
              <a:r>
                <a:rPr kumimoji="0" lang="en-US" sz="2000" b="1" i="0" u="none" strike="noStrike" kern="0" cap="none" spc="0" normalizeH="0" baseline="0" noProof="0">
                  <a:ln>
                    <a:noFill/>
                  </a:ln>
                  <a:solidFill>
                    <a:srgbClr val="111111">
                      <a:lumMod val="75000"/>
                      <a:lumOff val="25000"/>
                    </a:srgbClr>
                  </a:solidFill>
                  <a:effectLst/>
                  <a:uLnTx/>
                  <a:uFillTx/>
                  <a:latin typeface="Arial"/>
                  <a:cs typeface="Arial"/>
                  <a:sym typeface="Arial"/>
                </a:rPr>
                <a:t>Page</a:t>
              </a:r>
            </a:p>
          </p:txBody>
        </p:sp>
        <p:sp>
          <p:nvSpPr>
            <p:cNvPr id="164" name="teleconsult">
              <a:extLst>
                <a:ext uri="{FF2B5EF4-FFF2-40B4-BE49-F238E27FC236}">
                  <a16:creationId xmlns:a16="http://schemas.microsoft.com/office/drawing/2014/main" id="{73299F12-8A9B-0D60-8177-E95AAA76220C}"/>
                </a:ext>
              </a:extLst>
            </p:cNvPr>
            <p:cNvSpPr txBox="1">
              <a:spLocks/>
            </p:cNvSpPr>
            <p:nvPr/>
          </p:nvSpPr>
          <p:spPr>
            <a:xfrm>
              <a:off x="15047751" y="2751065"/>
              <a:ext cx="1893468" cy="424732"/>
            </a:xfrm>
            <a:prstGeom prst="rect">
              <a:avLst/>
            </a:prstGeom>
            <a:solidFill>
              <a:schemeClr val="bg1"/>
            </a:solidFill>
          </p:spPr>
          <p:txBody>
            <a:bodyPr wrap="none" rtlCol="0">
              <a:spAutoFit/>
            </a:bodyPr>
            <a:lstStyle/>
            <a:p>
              <a:pPr marL="0" marR="0" lvl="0" indent="0" algn="ctr" defTabSz="914400" rtl="0" eaLnBrk="1" fontAlgn="auto" latinLnBrk="0" hangingPunct="1">
                <a:lnSpc>
                  <a:spcPct val="90000"/>
                </a:lnSpc>
                <a:spcBef>
                  <a:spcPts val="0"/>
                </a:spcBef>
                <a:spcAft>
                  <a:spcPts val="1200"/>
                </a:spcAft>
                <a:buClr>
                  <a:srgbClr val="000000"/>
                </a:buClr>
                <a:buSzTx/>
                <a:buFont typeface="Arial"/>
                <a:buNone/>
                <a:tabLst/>
                <a:defRPr/>
              </a:pPr>
              <a:r>
                <a:rPr kumimoji="0" lang="en-US" sz="2400" b="1" i="0" u="none" strike="noStrike" kern="0" cap="none" spc="0" normalizeH="0" baseline="0" noProof="0">
                  <a:ln>
                    <a:noFill/>
                  </a:ln>
                  <a:solidFill>
                    <a:srgbClr val="111111">
                      <a:lumMod val="75000"/>
                      <a:lumOff val="25000"/>
                    </a:srgbClr>
                  </a:solidFill>
                  <a:effectLst/>
                  <a:uLnTx/>
                  <a:uFillTx/>
                  <a:latin typeface="Arial"/>
                  <a:cs typeface="Arial"/>
                  <a:sym typeface="Arial"/>
                </a:rPr>
                <a:t>Teleconsult</a:t>
              </a:r>
            </a:p>
          </p:txBody>
        </p:sp>
      </p:grpSp>
      <p:sp>
        <p:nvSpPr>
          <p:cNvPr id="165" name="Title 1">
            <a:extLst>
              <a:ext uri="{FF2B5EF4-FFF2-40B4-BE49-F238E27FC236}">
                <a16:creationId xmlns:a16="http://schemas.microsoft.com/office/drawing/2014/main" id="{F5D1F0AC-0A46-6740-3ED6-8CB9709A7A9B}"/>
              </a:ext>
            </a:extLst>
          </p:cNvPr>
          <p:cNvSpPr>
            <a:spLocks noGrp="1"/>
          </p:cNvSpPr>
          <p:nvPr>
            <p:ph type="title"/>
          </p:nvPr>
        </p:nvSpPr>
        <p:spPr>
          <a:xfrm>
            <a:off x="592138" y="688063"/>
            <a:ext cx="23202900" cy="995882"/>
          </a:xfrm>
        </p:spPr>
        <p:txBody>
          <a:bodyPr/>
          <a:lstStyle/>
          <a:p>
            <a:r>
              <a:rPr lang="en-US" dirty="0"/>
              <a:t>Traditional Patient Movement</a:t>
            </a:r>
          </a:p>
        </p:txBody>
      </p:sp>
    </p:spTree>
    <p:extLst>
      <p:ext uri="{BB962C8B-B14F-4D97-AF65-F5344CB8AC3E}">
        <p14:creationId xmlns:p14="http://schemas.microsoft.com/office/powerpoint/2010/main" val="1374308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5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4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4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4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3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5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3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5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4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50"/>
                                        </p:tgtEl>
                                        <p:attrNameLst>
                                          <p:attrName>style.visibility</p:attrName>
                                        </p:attrNameLst>
                                      </p:cBhvr>
                                      <p:to>
                                        <p:strVal val="visible"/>
                                      </p:to>
                                    </p:set>
                                  </p:childTnLst>
                                </p:cTn>
                              </p:par>
                              <p:par>
                                <p:cTn id="59" presetID="26" presetClass="emph" presetSubtype="0" repeatCount="indefinite" grpId="1" nodeType="withEffect">
                                  <p:stCondLst>
                                    <p:cond delay="0"/>
                                  </p:stCondLst>
                                  <p:childTnLst>
                                    <p:animEffect transition="out" filter="fade">
                                      <p:cBhvr>
                                        <p:cTn id="60" dur="1000" tmFilter="0, 0; .2, .5; .8, .5; 1, 0"/>
                                        <p:tgtEl>
                                          <p:spTgt spid="157"/>
                                        </p:tgtEl>
                                      </p:cBhvr>
                                    </p:animEffect>
                                    <p:animScale>
                                      <p:cBhvr>
                                        <p:cTn id="61" dur="500" autoRev="1" fill="hold"/>
                                        <p:tgtEl>
                                          <p:spTgt spid="157"/>
                                        </p:tgtEl>
                                      </p:cBhvr>
                                      <p:by x="105000" y="105000"/>
                                    </p:animScale>
                                  </p:childTnLst>
                                </p:cTn>
                              </p:par>
                              <p:par>
                                <p:cTn id="62" presetID="26" presetClass="emph" presetSubtype="0" repeatCount="indefinite" grpId="1" nodeType="withEffect">
                                  <p:stCondLst>
                                    <p:cond delay="0"/>
                                  </p:stCondLst>
                                  <p:childTnLst>
                                    <p:animEffect transition="out" filter="fade">
                                      <p:cBhvr>
                                        <p:cTn id="63" dur="1000" tmFilter="0, 0; .2, .5; .8, .5; 1, 0"/>
                                        <p:tgtEl>
                                          <p:spTgt spid="139"/>
                                        </p:tgtEl>
                                      </p:cBhvr>
                                    </p:animEffect>
                                    <p:animScale>
                                      <p:cBhvr>
                                        <p:cTn id="64" dur="500" autoRev="1" fill="hold"/>
                                        <p:tgtEl>
                                          <p:spTgt spid="139"/>
                                        </p:tgtEl>
                                      </p:cBhvr>
                                      <p:by x="105000" y="105000"/>
                                    </p:animScale>
                                  </p:childTnLst>
                                </p:cTn>
                              </p:par>
                              <p:par>
                                <p:cTn id="65" presetID="26" presetClass="emph" presetSubtype="0" repeatCount="indefinite" grpId="1" nodeType="withEffect">
                                  <p:stCondLst>
                                    <p:cond delay="0"/>
                                  </p:stCondLst>
                                  <p:childTnLst>
                                    <p:animEffect transition="out" filter="fade">
                                      <p:cBhvr>
                                        <p:cTn id="66" dur="1000" tmFilter="0, 0; .2, .5; .8, .5; 1, 0"/>
                                        <p:tgtEl>
                                          <p:spTgt spid="137"/>
                                        </p:tgtEl>
                                      </p:cBhvr>
                                    </p:animEffect>
                                    <p:animScale>
                                      <p:cBhvr>
                                        <p:cTn id="67" dur="500" autoRev="1" fill="hold"/>
                                        <p:tgtEl>
                                          <p:spTgt spid="137"/>
                                        </p:tgtEl>
                                      </p:cBhvr>
                                      <p:by x="105000" y="105000"/>
                                    </p:animScale>
                                  </p:childTnLst>
                                </p:cTn>
                              </p:par>
                              <p:par>
                                <p:cTn id="68" presetID="26" presetClass="emph" presetSubtype="0" repeatCount="indefinite" grpId="1" nodeType="withEffect">
                                  <p:stCondLst>
                                    <p:cond delay="0"/>
                                  </p:stCondLst>
                                  <p:childTnLst>
                                    <p:animEffect transition="out" filter="fade">
                                      <p:cBhvr>
                                        <p:cTn id="69" dur="1000" tmFilter="0, 0; .2, .5; .8, .5; 1, 0"/>
                                        <p:tgtEl>
                                          <p:spTgt spid="146"/>
                                        </p:tgtEl>
                                      </p:cBhvr>
                                    </p:animEffect>
                                    <p:animScale>
                                      <p:cBhvr>
                                        <p:cTn id="70" dur="500" autoRev="1" fill="hold"/>
                                        <p:tgtEl>
                                          <p:spTgt spid="146"/>
                                        </p:tgtEl>
                                      </p:cBhvr>
                                      <p:by x="105000" y="105000"/>
                                    </p:animScale>
                                  </p:childTnLst>
                                </p:cTn>
                              </p:par>
                              <p:par>
                                <p:cTn id="71" presetID="26" presetClass="emph" presetSubtype="0" repeatCount="indefinite" grpId="1" nodeType="withEffect">
                                  <p:stCondLst>
                                    <p:cond delay="0"/>
                                  </p:stCondLst>
                                  <p:childTnLst>
                                    <p:animEffect transition="out" filter="fade">
                                      <p:cBhvr>
                                        <p:cTn id="72" dur="1000" tmFilter="0, 0; .2, .5; .8, .5; 1, 0"/>
                                        <p:tgtEl>
                                          <p:spTgt spid="147"/>
                                        </p:tgtEl>
                                      </p:cBhvr>
                                    </p:animEffect>
                                    <p:animScale>
                                      <p:cBhvr>
                                        <p:cTn id="73" dur="500" autoRev="1" fill="hold"/>
                                        <p:tgtEl>
                                          <p:spTgt spid="147"/>
                                        </p:tgtEl>
                                      </p:cBhvr>
                                      <p:by x="105000" y="105000"/>
                                    </p:animScale>
                                  </p:childTnLst>
                                </p:cTn>
                              </p:par>
                              <p:par>
                                <p:cTn id="74" presetID="26" presetClass="emph" presetSubtype="0" repeatCount="indefinite" grpId="1" nodeType="withEffect">
                                  <p:stCondLst>
                                    <p:cond delay="0"/>
                                  </p:stCondLst>
                                  <p:childTnLst>
                                    <p:animEffect transition="out" filter="fade">
                                      <p:cBhvr>
                                        <p:cTn id="75" dur="1000" tmFilter="0, 0; .2, .5; .8, .5; 1, 0"/>
                                        <p:tgtEl>
                                          <p:spTgt spid="153"/>
                                        </p:tgtEl>
                                      </p:cBhvr>
                                    </p:animEffect>
                                    <p:animScale>
                                      <p:cBhvr>
                                        <p:cTn id="76" dur="500" autoRev="1" fill="hold"/>
                                        <p:tgtEl>
                                          <p:spTgt spid="153"/>
                                        </p:tgtEl>
                                      </p:cBhvr>
                                      <p:by x="105000" y="105000"/>
                                    </p:animScale>
                                  </p:childTnLst>
                                </p:cTn>
                              </p:par>
                              <p:par>
                                <p:cTn id="77" presetID="26" presetClass="emph" presetSubtype="0" repeatCount="indefinite" grpId="1" nodeType="withEffect">
                                  <p:stCondLst>
                                    <p:cond delay="0"/>
                                  </p:stCondLst>
                                  <p:childTnLst>
                                    <p:animEffect transition="out" filter="fade">
                                      <p:cBhvr>
                                        <p:cTn id="78" dur="1000" tmFilter="0, 0; .2, .5; .8, .5; 1, 0"/>
                                        <p:tgtEl>
                                          <p:spTgt spid="133"/>
                                        </p:tgtEl>
                                      </p:cBhvr>
                                    </p:animEffect>
                                    <p:animScale>
                                      <p:cBhvr>
                                        <p:cTn id="79" dur="500" autoRev="1" fill="hold"/>
                                        <p:tgtEl>
                                          <p:spTgt spid="133"/>
                                        </p:tgtEl>
                                      </p:cBhvr>
                                      <p:by x="105000" y="105000"/>
                                    </p:animScale>
                                  </p:childTnLst>
                                </p:cTn>
                              </p:par>
                              <p:par>
                                <p:cTn id="80" presetID="26" presetClass="emph" presetSubtype="0" repeatCount="indefinite" grpId="1" nodeType="withEffect">
                                  <p:stCondLst>
                                    <p:cond delay="0"/>
                                  </p:stCondLst>
                                  <p:childTnLst>
                                    <p:animEffect transition="out" filter="fade">
                                      <p:cBhvr>
                                        <p:cTn id="81" dur="1000" tmFilter="0, 0; .2, .5; .8, .5; 1, 0"/>
                                        <p:tgtEl>
                                          <p:spTgt spid="142"/>
                                        </p:tgtEl>
                                      </p:cBhvr>
                                    </p:animEffect>
                                    <p:animScale>
                                      <p:cBhvr>
                                        <p:cTn id="82" dur="500" autoRev="1" fill="hold"/>
                                        <p:tgtEl>
                                          <p:spTgt spid="142"/>
                                        </p:tgtEl>
                                      </p:cBhvr>
                                      <p:by x="105000" y="105000"/>
                                    </p:animScale>
                                  </p:childTnLst>
                                </p:cTn>
                              </p:par>
                              <p:par>
                                <p:cTn id="83" presetID="26" presetClass="emph" presetSubtype="0" repeatCount="indefinite" grpId="1" nodeType="withEffect">
                                  <p:stCondLst>
                                    <p:cond delay="0"/>
                                  </p:stCondLst>
                                  <p:childTnLst>
                                    <p:animEffect transition="out" filter="fade">
                                      <p:cBhvr>
                                        <p:cTn id="84" dur="1000" tmFilter="0, 0; .2, .5; .8, .5; 1, 0"/>
                                        <p:tgtEl>
                                          <p:spTgt spid="148"/>
                                        </p:tgtEl>
                                      </p:cBhvr>
                                    </p:animEffect>
                                    <p:animScale>
                                      <p:cBhvr>
                                        <p:cTn id="85" dur="500" autoRev="1" fill="hold"/>
                                        <p:tgtEl>
                                          <p:spTgt spid="148"/>
                                        </p:tgtEl>
                                      </p:cBhvr>
                                      <p:by x="105000" y="105000"/>
                                    </p:animScale>
                                  </p:childTnLst>
                                </p:cTn>
                              </p:par>
                              <p:par>
                                <p:cTn id="86" presetID="26" presetClass="emph" presetSubtype="0" repeatCount="indefinite" grpId="1" nodeType="withEffect">
                                  <p:stCondLst>
                                    <p:cond delay="0"/>
                                  </p:stCondLst>
                                  <p:childTnLst>
                                    <p:animEffect transition="out" filter="fade">
                                      <p:cBhvr>
                                        <p:cTn id="87" dur="1000" tmFilter="0, 0; .2, .5; .8, .5; 1, 0"/>
                                        <p:tgtEl>
                                          <p:spTgt spid="143"/>
                                        </p:tgtEl>
                                      </p:cBhvr>
                                    </p:animEffect>
                                    <p:animScale>
                                      <p:cBhvr>
                                        <p:cTn id="88" dur="500" autoRev="1" fill="hold"/>
                                        <p:tgtEl>
                                          <p:spTgt spid="143"/>
                                        </p:tgtEl>
                                      </p:cBhvr>
                                      <p:by x="105000" y="105000"/>
                                    </p:animScale>
                                  </p:childTnLst>
                                </p:cTn>
                              </p:par>
                              <p:par>
                                <p:cTn id="89" presetID="26" presetClass="emph" presetSubtype="0" repeatCount="indefinite" grpId="1" nodeType="withEffect">
                                  <p:stCondLst>
                                    <p:cond delay="0"/>
                                  </p:stCondLst>
                                  <p:childTnLst>
                                    <p:animEffect transition="out" filter="fade">
                                      <p:cBhvr>
                                        <p:cTn id="90" dur="1000" tmFilter="0, 0; .2, .5; .8, .5; 1, 0"/>
                                        <p:tgtEl>
                                          <p:spTgt spid="151"/>
                                        </p:tgtEl>
                                      </p:cBhvr>
                                    </p:animEffect>
                                    <p:animScale>
                                      <p:cBhvr>
                                        <p:cTn id="91" dur="500" autoRev="1" fill="hold"/>
                                        <p:tgtEl>
                                          <p:spTgt spid="151"/>
                                        </p:tgtEl>
                                      </p:cBhvr>
                                      <p:by x="105000" y="105000"/>
                                    </p:animScale>
                                  </p:childTnLst>
                                </p:cTn>
                              </p:par>
                              <p:par>
                                <p:cTn id="92" presetID="26" presetClass="emph" presetSubtype="0" repeatCount="indefinite" grpId="1" nodeType="withEffect">
                                  <p:stCondLst>
                                    <p:cond delay="0"/>
                                  </p:stCondLst>
                                  <p:childTnLst>
                                    <p:animEffect transition="out" filter="fade">
                                      <p:cBhvr>
                                        <p:cTn id="93" dur="1000" tmFilter="0, 0; .2, .5; .8, .5; 1, 0"/>
                                        <p:tgtEl>
                                          <p:spTgt spid="154"/>
                                        </p:tgtEl>
                                      </p:cBhvr>
                                    </p:animEffect>
                                    <p:animScale>
                                      <p:cBhvr>
                                        <p:cTn id="94" dur="500" autoRev="1" fill="hold"/>
                                        <p:tgtEl>
                                          <p:spTgt spid="154"/>
                                        </p:tgtEl>
                                      </p:cBhvr>
                                      <p:by x="105000" y="105000"/>
                                    </p:animScale>
                                  </p:childTnLst>
                                </p:cTn>
                              </p:par>
                              <p:par>
                                <p:cTn id="95" presetID="26" presetClass="emph" presetSubtype="0" repeatCount="indefinite" grpId="1" nodeType="withEffect">
                                  <p:stCondLst>
                                    <p:cond delay="0"/>
                                  </p:stCondLst>
                                  <p:childTnLst>
                                    <p:animEffect transition="out" filter="fade">
                                      <p:cBhvr>
                                        <p:cTn id="96" dur="1000" tmFilter="0, 0; .2, .5; .8, .5; 1, 0"/>
                                        <p:tgtEl>
                                          <p:spTgt spid="144"/>
                                        </p:tgtEl>
                                      </p:cBhvr>
                                    </p:animEffect>
                                    <p:animScale>
                                      <p:cBhvr>
                                        <p:cTn id="97" dur="500" autoRev="1" fill="hold"/>
                                        <p:tgtEl>
                                          <p:spTgt spid="144"/>
                                        </p:tgtEl>
                                      </p:cBhvr>
                                      <p:by x="105000" y="105000"/>
                                    </p:animScale>
                                  </p:childTnLst>
                                </p:cTn>
                              </p:par>
                              <p:par>
                                <p:cTn id="98" presetID="26" presetClass="emph" presetSubtype="0" repeatCount="indefinite" grpId="1" nodeType="withEffect">
                                  <p:stCondLst>
                                    <p:cond delay="0"/>
                                  </p:stCondLst>
                                  <p:childTnLst>
                                    <p:animEffect transition="out" filter="fade">
                                      <p:cBhvr>
                                        <p:cTn id="99" dur="1000" tmFilter="0, 0; .2, .5; .8, .5; 1, 0"/>
                                        <p:tgtEl>
                                          <p:spTgt spid="141"/>
                                        </p:tgtEl>
                                      </p:cBhvr>
                                    </p:animEffect>
                                    <p:animScale>
                                      <p:cBhvr>
                                        <p:cTn id="100" dur="500" autoRev="1" fill="hold"/>
                                        <p:tgtEl>
                                          <p:spTgt spid="141"/>
                                        </p:tgtEl>
                                      </p:cBhvr>
                                      <p:by x="105000" y="105000"/>
                                    </p:animScale>
                                  </p:childTnLst>
                                </p:cTn>
                              </p:par>
                              <p:par>
                                <p:cTn id="101" presetID="26" presetClass="emph" presetSubtype="0" repeatCount="indefinite" grpId="1" nodeType="withEffect">
                                  <p:stCondLst>
                                    <p:cond delay="0"/>
                                  </p:stCondLst>
                                  <p:childTnLst>
                                    <p:animEffect transition="out" filter="fade">
                                      <p:cBhvr>
                                        <p:cTn id="102" dur="1000" tmFilter="0, 0; .2, .5; .8, .5; 1, 0"/>
                                        <p:tgtEl>
                                          <p:spTgt spid="134"/>
                                        </p:tgtEl>
                                      </p:cBhvr>
                                    </p:animEffect>
                                    <p:animScale>
                                      <p:cBhvr>
                                        <p:cTn id="103" dur="500" autoRev="1" fill="hold"/>
                                        <p:tgtEl>
                                          <p:spTgt spid="134"/>
                                        </p:tgtEl>
                                      </p:cBhvr>
                                      <p:by x="105000" y="105000"/>
                                    </p:animScale>
                                  </p:childTnLst>
                                </p:cTn>
                              </p:par>
                              <p:par>
                                <p:cTn id="104" presetID="26" presetClass="emph" presetSubtype="0" repeatCount="indefinite" grpId="1" nodeType="withEffect">
                                  <p:stCondLst>
                                    <p:cond delay="0"/>
                                  </p:stCondLst>
                                  <p:childTnLst>
                                    <p:animEffect transition="out" filter="fade">
                                      <p:cBhvr>
                                        <p:cTn id="105" dur="1000" tmFilter="0, 0; .2, .5; .8, .5; 1, 0"/>
                                        <p:tgtEl>
                                          <p:spTgt spid="135"/>
                                        </p:tgtEl>
                                      </p:cBhvr>
                                    </p:animEffect>
                                    <p:animScale>
                                      <p:cBhvr>
                                        <p:cTn id="106" dur="500" autoRev="1" fill="hold"/>
                                        <p:tgtEl>
                                          <p:spTgt spid="135"/>
                                        </p:tgtEl>
                                      </p:cBhvr>
                                      <p:by x="105000" y="105000"/>
                                    </p:animScale>
                                  </p:childTnLst>
                                </p:cTn>
                              </p:par>
                              <p:par>
                                <p:cTn id="107" presetID="26" presetClass="emph" presetSubtype="0" repeatCount="indefinite" grpId="1" nodeType="withEffect">
                                  <p:stCondLst>
                                    <p:cond delay="0"/>
                                  </p:stCondLst>
                                  <p:childTnLst>
                                    <p:animEffect transition="out" filter="fade">
                                      <p:cBhvr>
                                        <p:cTn id="108" dur="1000" tmFilter="0, 0; .2, .5; .8, .5; 1, 0"/>
                                        <p:tgtEl>
                                          <p:spTgt spid="145"/>
                                        </p:tgtEl>
                                      </p:cBhvr>
                                    </p:animEffect>
                                    <p:animScale>
                                      <p:cBhvr>
                                        <p:cTn id="109" dur="500" autoRev="1" fill="hold"/>
                                        <p:tgtEl>
                                          <p:spTgt spid="145"/>
                                        </p:tgtEl>
                                      </p:cBhvr>
                                      <p:by x="105000" y="105000"/>
                                    </p:animScale>
                                  </p:childTnLst>
                                </p:cTn>
                              </p:par>
                              <p:par>
                                <p:cTn id="110" presetID="26" presetClass="emph" presetSubtype="0" repeatCount="indefinite" grpId="1" nodeType="withEffect">
                                  <p:stCondLst>
                                    <p:cond delay="0"/>
                                  </p:stCondLst>
                                  <p:childTnLst>
                                    <p:animEffect transition="out" filter="fade">
                                      <p:cBhvr>
                                        <p:cTn id="111" dur="1000" tmFilter="0, 0; .2, .5; .8, .5; 1, 0"/>
                                        <p:tgtEl>
                                          <p:spTgt spid="136"/>
                                        </p:tgtEl>
                                      </p:cBhvr>
                                    </p:animEffect>
                                    <p:animScale>
                                      <p:cBhvr>
                                        <p:cTn id="112" dur="500" autoRev="1" fill="hold"/>
                                        <p:tgtEl>
                                          <p:spTgt spid="136"/>
                                        </p:tgtEl>
                                      </p:cBhvr>
                                      <p:by x="105000" y="105000"/>
                                    </p:animScale>
                                  </p:childTnLst>
                                </p:cTn>
                              </p:par>
                              <p:par>
                                <p:cTn id="113" presetID="26" presetClass="emph" presetSubtype="0" repeatCount="indefinite" grpId="1" nodeType="withEffect">
                                  <p:stCondLst>
                                    <p:cond delay="0"/>
                                  </p:stCondLst>
                                  <p:childTnLst>
                                    <p:animEffect transition="out" filter="fade">
                                      <p:cBhvr>
                                        <p:cTn id="114" dur="1000" tmFilter="0, 0; .2, .5; .8, .5; 1, 0"/>
                                        <p:tgtEl>
                                          <p:spTgt spid="155"/>
                                        </p:tgtEl>
                                      </p:cBhvr>
                                    </p:animEffect>
                                    <p:animScale>
                                      <p:cBhvr>
                                        <p:cTn id="115" dur="500" autoRev="1" fill="hold"/>
                                        <p:tgtEl>
                                          <p:spTgt spid="155"/>
                                        </p:tgtEl>
                                      </p:cBhvr>
                                      <p:by x="105000" y="105000"/>
                                    </p:animScale>
                                  </p:childTnLst>
                                </p:cTn>
                              </p:par>
                              <p:par>
                                <p:cTn id="116" presetID="26" presetClass="emph" presetSubtype="0" repeatCount="indefinite" grpId="1" nodeType="withEffect">
                                  <p:stCondLst>
                                    <p:cond delay="0"/>
                                  </p:stCondLst>
                                  <p:childTnLst>
                                    <p:animEffect transition="out" filter="fade">
                                      <p:cBhvr>
                                        <p:cTn id="117" dur="1000" tmFilter="0, 0; .2, .5; .8, .5; 1, 0"/>
                                        <p:tgtEl>
                                          <p:spTgt spid="131"/>
                                        </p:tgtEl>
                                      </p:cBhvr>
                                    </p:animEffect>
                                    <p:animScale>
                                      <p:cBhvr>
                                        <p:cTn id="118" dur="500" autoRev="1" fill="hold"/>
                                        <p:tgtEl>
                                          <p:spTgt spid="131"/>
                                        </p:tgtEl>
                                      </p:cBhvr>
                                      <p:by x="105000" y="105000"/>
                                    </p:animScale>
                                  </p:childTnLst>
                                </p:cTn>
                              </p:par>
                              <p:par>
                                <p:cTn id="119" presetID="26" presetClass="emph" presetSubtype="0" repeatCount="indefinite" grpId="1" nodeType="withEffect">
                                  <p:stCondLst>
                                    <p:cond delay="0"/>
                                  </p:stCondLst>
                                  <p:childTnLst>
                                    <p:animEffect transition="out" filter="fade">
                                      <p:cBhvr>
                                        <p:cTn id="120" dur="1000" tmFilter="0, 0; .2, .5; .8, .5; 1, 0"/>
                                        <p:tgtEl>
                                          <p:spTgt spid="140"/>
                                        </p:tgtEl>
                                      </p:cBhvr>
                                    </p:animEffect>
                                    <p:animScale>
                                      <p:cBhvr>
                                        <p:cTn id="121" dur="500" autoRev="1" fill="hold"/>
                                        <p:tgtEl>
                                          <p:spTgt spid="140"/>
                                        </p:tgtEl>
                                      </p:cBhvr>
                                      <p:by x="105000" y="105000"/>
                                    </p:animScale>
                                  </p:childTnLst>
                                </p:cTn>
                              </p:par>
                              <p:par>
                                <p:cTn id="122" presetID="26" presetClass="emph" presetSubtype="0" repeatCount="indefinite" grpId="1" nodeType="withEffect">
                                  <p:stCondLst>
                                    <p:cond delay="0"/>
                                  </p:stCondLst>
                                  <p:childTnLst>
                                    <p:animEffect transition="out" filter="fade">
                                      <p:cBhvr>
                                        <p:cTn id="123" dur="1000" tmFilter="0, 0; .2, .5; .8, .5; 1, 0"/>
                                        <p:tgtEl>
                                          <p:spTgt spid="150"/>
                                        </p:tgtEl>
                                      </p:cBhvr>
                                    </p:animEffect>
                                    <p:animScale>
                                      <p:cBhvr>
                                        <p:cTn id="124" dur="500" autoRev="1" fill="hold"/>
                                        <p:tgtEl>
                                          <p:spTgt spid="150"/>
                                        </p:tgtEl>
                                      </p:cBhvr>
                                      <p:by x="105000" y="105000"/>
                                    </p:animScale>
                                  </p:childTnLst>
                                </p:cTn>
                              </p:par>
                              <p:par>
                                <p:cTn id="125" presetID="26" presetClass="emph" presetSubtype="0" repeatCount="indefinite" grpId="1" nodeType="withEffect">
                                  <p:stCondLst>
                                    <p:cond delay="0"/>
                                  </p:stCondLst>
                                  <p:childTnLst>
                                    <p:animEffect transition="out" filter="fade">
                                      <p:cBhvr>
                                        <p:cTn id="126" dur="1000" tmFilter="0, 0; .2, .5; .8, .5; 1, 0"/>
                                        <p:tgtEl>
                                          <p:spTgt spid="149"/>
                                        </p:tgtEl>
                                      </p:cBhvr>
                                    </p:animEffect>
                                    <p:animScale>
                                      <p:cBhvr>
                                        <p:cTn id="127" dur="500" autoRev="1" fill="hold"/>
                                        <p:tgtEl>
                                          <p:spTgt spid="149"/>
                                        </p:tgtEl>
                                      </p:cBhvr>
                                      <p:by x="105000" y="105000"/>
                                    </p:animScale>
                                  </p:childTnLst>
                                </p:cTn>
                              </p:par>
                              <p:par>
                                <p:cTn id="128" presetID="26" presetClass="emph" presetSubtype="0" repeatCount="indefinite" grpId="1" nodeType="withEffect">
                                  <p:stCondLst>
                                    <p:cond delay="0"/>
                                  </p:stCondLst>
                                  <p:childTnLst>
                                    <p:animEffect transition="out" filter="fade">
                                      <p:cBhvr>
                                        <p:cTn id="129" dur="1000" tmFilter="0, 0; .2, .5; .8, .5; 1, 0"/>
                                        <p:tgtEl>
                                          <p:spTgt spid="156"/>
                                        </p:tgtEl>
                                      </p:cBhvr>
                                    </p:animEffect>
                                    <p:animScale>
                                      <p:cBhvr>
                                        <p:cTn id="130" dur="500" autoRev="1" fill="hold"/>
                                        <p:tgtEl>
                                          <p:spTgt spid="156"/>
                                        </p:tgtEl>
                                      </p:cBhvr>
                                      <p:by x="105000" y="105000"/>
                                    </p:animScale>
                                  </p:childTnLst>
                                </p:cTn>
                              </p:par>
                              <p:par>
                                <p:cTn id="131" presetID="26" presetClass="emph" presetSubtype="0" repeatCount="indefinite" grpId="1" nodeType="withEffect">
                                  <p:stCondLst>
                                    <p:cond delay="0"/>
                                  </p:stCondLst>
                                  <p:childTnLst>
                                    <p:animEffect transition="out" filter="fade">
                                      <p:cBhvr>
                                        <p:cTn id="132" dur="1000" tmFilter="0, 0; .2, .5; .8, .5; 1, 0"/>
                                        <p:tgtEl>
                                          <p:spTgt spid="132"/>
                                        </p:tgtEl>
                                      </p:cBhvr>
                                    </p:animEffect>
                                    <p:animScale>
                                      <p:cBhvr>
                                        <p:cTn id="133" dur="500" autoRev="1" fill="hold"/>
                                        <p:tgtEl>
                                          <p:spTgt spid="132"/>
                                        </p:tgtEl>
                                      </p:cBhvr>
                                      <p:by x="105000" y="105000"/>
                                    </p:animScale>
                                  </p:childTnLst>
                                </p:cTn>
                              </p:par>
                              <p:par>
                                <p:cTn id="134" presetID="26" presetClass="emph" presetSubtype="0" repeatCount="indefinite" grpId="1" nodeType="withEffect">
                                  <p:stCondLst>
                                    <p:cond delay="0"/>
                                  </p:stCondLst>
                                  <p:childTnLst>
                                    <p:animEffect transition="out" filter="fade">
                                      <p:cBhvr>
                                        <p:cTn id="135" dur="1000" tmFilter="0, 0; .2, .5; .8, .5; 1, 0"/>
                                        <p:tgtEl>
                                          <p:spTgt spid="152"/>
                                        </p:tgtEl>
                                      </p:cBhvr>
                                    </p:animEffect>
                                    <p:animScale>
                                      <p:cBhvr>
                                        <p:cTn id="136" dur="500" autoRev="1" fill="hold"/>
                                        <p:tgtEl>
                                          <p:spTgt spid="152"/>
                                        </p:tgtEl>
                                      </p:cBhvr>
                                      <p:by x="105000" y="105000"/>
                                    </p:animScale>
                                  </p:childTnLst>
                                </p:cTn>
                              </p:par>
                              <p:par>
                                <p:cTn id="137" presetID="26" presetClass="emph" presetSubtype="0" repeatCount="indefinite" grpId="1" nodeType="withEffect">
                                  <p:stCondLst>
                                    <p:cond delay="0"/>
                                  </p:stCondLst>
                                  <p:childTnLst>
                                    <p:animEffect transition="out" filter="fade">
                                      <p:cBhvr>
                                        <p:cTn id="138" dur="1000" tmFilter="0, 0; .2, .5; .8, .5; 1, 0"/>
                                        <p:tgtEl>
                                          <p:spTgt spid="138"/>
                                        </p:tgtEl>
                                      </p:cBhvr>
                                    </p:animEffect>
                                    <p:animScale>
                                      <p:cBhvr>
                                        <p:cTn id="139" dur="500" autoRev="1" fill="hold"/>
                                        <p:tgtEl>
                                          <p:spTgt spid="13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animBg="1"/>
      <p:bldP spid="131" grpId="1" animBg="1"/>
      <p:bldP spid="132" grpId="0" animBg="1"/>
      <p:bldP spid="132" grpId="1" animBg="1"/>
      <p:bldP spid="133" grpId="0" animBg="1"/>
      <p:bldP spid="133" grpId="1" animBg="1"/>
      <p:bldP spid="134" grpId="0" animBg="1"/>
      <p:bldP spid="134" grpId="1" animBg="1"/>
      <p:bldP spid="135" grpId="0" animBg="1"/>
      <p:bldP spid="135" grpId="1" animBg="1"/>
      <p:bldP spid="136" grpId="0" animBg="1"/>
      <p:bldP spid="136" grpId="1" animBg="1"/>
      <p:bldP spid="137" grpId="0" animBg="1"/>
      <p:bldP spid="137" grpId="1" animBg="1"/>
      <p:bldP spid="138" grpId="0" animBg="1"/>
      <p:bldP spid="138" grpId="1" animBg="1"/>
      <p:bldP spid="139" grpId="0" animBg="1"/>
      <p:bldP spid="139" grpId="1" animBg="1"/>
      <p:bldP spid="140" grpId="0" animBg="1"/>
      <p:bldP spid="140" grpId="1" animBg="1"/>
      <p:bldP spid="141" grpId="0" animBg="1"/>
      <p:bldP spid="141" grpId="1" animBg="1"/>
      <p:bldP spid="142" grpId="0" animBg="1"/>
      <p:bldP spid="142" grpId="1" animBg="1"/>
      <p:bldP spid="143" grpId="0" animBg="1"/>
      <p:bldP spid="143" grpId="1" animBg="1"/>
      <p:bldP spid="144" grpId="0" animBg="1"/>
      <p:bldP spid="144" grpId="1" animBg="1"/>
      <p:bldP spid="145" grpId="0" animBg="1"/>
      <p:bldP spid="145" grpId="1" animBg="1"/>
      <p:bldP spid="146" grpId="0" animBg="1"/>
      <p:bldP spid="146" grpId="1" animBg="1"/>
      <p:bldP spid="147" grpId="0" animBg="1"/>
      <p:bldP spid="147" grpId="1" animBg="1"/>
      <p:bldP spid="148" grpId="0" animBg="1"/>
      <p:bldP spid="148" grpId="1" animBg="1"/>
      <p:bldP spid="149" grpId="0" animBg="1"/>
      <p:bldP spid="149" grpId="1" animBg="1"/>
      <p:bldP spid="150" grpId="0" animBg="1"/>
      <p:bldP spid="150" grpId="1" animBg="1"/>
      <p:bldP spid="151" grpId="0" animBg="1"/>
      <p:bldP spid="151" grpId="1" animBg="1"/>
      <p:bldP spid="152" grpId="0" animBg="1"/>
      <p:bldP spid="152" grpId="1" animBg="1"/>
      <p:bldP spid="153" grpId="0" animBg="1"/>
      <p:bldP spid="153" grpId="1" animBg="1"/>
      <p:bldP spid="154" grpId="0" animBg="1"/>
      <p:bldP spid="154" grpId="1" animBg="1"/>
      <p:bldP spid="155" grpId="0" animBg="1"/>
      <p:bldP spid="155" grpId="1" animBg="1"/>
      <p:bldP spid="156" grpId="0" animBg="1"/>
      <p:bldP spid="156" grpId="1" animBg="1"/>
      <p:bldP spid="157" grpId="0" animBg="1"/>
      <p:bldP spid="157"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468063-62EA-9A33-C7FF-80835F27DF1C}"/>
            </a:ext>
          </a:extLst>
        </p:cNvPr>
        <p:cNvGrpSpPr/>
        <p:nvPr/>
      </p:nvGrpSpPr>
      <p:grpSpPr>
        <a:xfrm>
          <a:off x="0" y="0"/>
          <a:ext cx="0" cy="0"/>
          <a:chOff x="0" y="0"/>
          <a:chExt cx="0" cy="0"/>
        </a:xfrm>
      </p:grpSpPr>
      <p:pic>
        <p:nvPicPr>
          <p:cNvPr id="6" name="Picture 2">
            <a:extLst>
              <a:ext uri="{FF2B5EF4-FFF2-40B4-BE49-F238E27FC236}">
                <a16:creationId xmlns:a16="http://schemas.microsoft.com/office/drawing/2014/main" id="{B3EE5228-799D-0859-CCB4-BB7FCEA0ABD8}"/>
              </a:ext>
            </a:extLst>
          </p:cNvPr>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l="173" r="173"/>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5420EE58-E510-1E56-806E-DEAD934B89A0}"/>
              </a:ext>
            </a:extLst>
          </p:cNvPr>
          <p:cNvSpPr>
            <a:spLocks noGrp="1"/>
          </p:cNvSpPr>
          <p:nvPr>
            <p:ph type="title"/>
          </p:nvPr>
        </p:nvSpPr>
        <p:spPr/>
        <p:txBody>
          <a:bodyPr/>
          <a:lstStyle/>
          <a:p>
            <a:r>
              <a:rPr lang="en-US" dirty="0"/>
              <a:t>Emergency Department</a:t>
            </a:r>
          </a:p>
        </p:txBody>
      </p:sp>
      <p:sp>
        <p:nvSpPr>
          <p:cNvPr id="4" name="Text Placeholder 3">
            <a:extLst>
              <a:ext uri="{FF2B5EF4-FFF2-40B4-BE49-F238E27FC236}">
                <a16:creationId xmlns:a16="http://schemas.microsoft.com/office/drawing/2014/main" id="{D02A8D29-5B3F-850C-CA8E-925B06C72CE2}"/>
              </a:ext>
            </a:extLst>
          </p:cNvPr>
          <p:cNvSpPr>
            <a:spLocks noGrp="1"/>
          </p:cNvSpPr>
          <p:nvPr>
            <p:ph type="body" sz="quarter" idx="11"/>
          </p:nvPr>
        </p:nvSpPr>
        <p:spPr>
          <a:xfrm>
            <a:off x="11018838" y="2400264"/>
            <a:ext cx="12757150" cy="10474488"/>
          </a:xfrm>
        </p:spPr>
        <p:txBody>
          <a:bodyPr/>
          <a:lstStyle/>
          <a:p>
            <a:pPr marL="457200" indent="-457200">
              <a:lnSpc>
                <a:spcPct val="100000"/>
              </a:lnSpc>
              <a:spcBef>
                <a:spcPts val="0"/>
              </a:spcBef>
              <a:spcAft>
                <a:spcPts val="2400"/>
              </a:spcAft>
              <a:buSzPct val="90000"/>
              <a:buBlip>
                <a:blip r:embed="rId4">
                  <a:extLst>
                    <a:ext uri="{96DAC541-7B7A-43D3-8B79-37D633B846F1}">
                      <asvg:svgBlip xmlns:asvg="http://schemas.microsoft.com/office/drawing/2016/SVG/main" r:embed="rId5"/>
                    </a:ext>
                  </a:extLst>
                </a:blip>
              </a:buBlip>
              <a:defRPr/>
            </a:pPr>
            <a:r>
              <a:rPr lang="en-US" sz="3000" dirty="0"/>
              <a:t>They didn’t give me enough information, but I don’t have time to listen to a longer report.</a:t>
            </a:r>
          </a:p>
          <a:p>
            <a:pPr marL="457200" indent="-457200">
              <a:lnSpc>
                <a:spcPct val="100000"/>
              </a:lnSpc>
              <a:spcBef>
                <a:spcPts val="0"/>
              </a:spcBef>
              <a:spcAft>
                <a:spcPts val="2400"/>
              </a:spcAft>
              <a:buSzPct val="90000"/>
              <a:buBlip>
                <a:blip r:embed="rId4">
                  <a:extLst>
                    <a:ext uri="{96DAC541-7B7A-43D3-8B79-37D633B846F1}">
                      <asvg:svgBlip xmlns:asvg="http://schemas.microsoft.com/office/drawing/2016/SVG/main" r:embed="rId5"/>
                    </a:ext>
                  </a:extLst>
                </a:blip>
              </a:buBlip>
              <a:defRPr/>
            </a:pPr>
            <a:r>
              <a:rPr lang="en-US" sz="3000" dirty="0"/>
              <a:t>I can’t understand you; can you repeat that?</a:t>
            </a:r>
          </a:p>
          <a:p>
            <a:pPr marL="457200" indent="-457200">
              <a:lnSpc>
                <a:spcPct val="100000"/>
              </a:lnSpc>
              <a:spcBef>
                <a:spcPts val="0"/>
              </a:spcBef>
              <a:spcAft>
                <a:spcPts val="2400"/>
              </a:spcAft>
              <a:buSzPct val="90000"/>
              <a:buBlip>
                <a:blip r:embed="rId4">
                  <a:extLst>
                    <a:ext uri="{96DAC541-7B7A-43D3-8B79-37D633B846F1}">
                      <asvg:svgBlip xmlns:asvg="http://schemas.microsoft.com/office/drawing/2016/SVG/main" r:embed="rId5"/>
                    </a:ext>
                  </a:extLst>
                </a:blip>
              </a:buBlip>
              <a:defRPr/>
            </a:pPr>
            <a:r>
              <a:rPr lang="en-US" sz="3000" dirty="0"/>
              <a:t>Why do they always say “5 minutes out” when they are actually in the ambulance bay or 15 minutes out?</a:t>
            </a:r>
          </a:p>
          <a:p>
            <a:pPr marL="457200" indent="-457200">
              <a:lnSpc>
                <a:spcPct val="100000"/>
              </a:lnSpc>
              <a:spcBef>
                <a:spcPts val="0"/>
              </a:spcBef>
              <a:spcAft>
                <a:spcPts val="2400"/>
              </a:spcAft>
              <a:buSzPct val="90000"/>
              <a:buBlip>
                <a:blip r:embed="rId4">
                  <a:extLst>
                    <a:ext uri="{96DAC541-7B7A-43D3-8B79-37D633B846F1}">
                      <asvg:svgBlip xmlns:asvg="http://schemas.microsoft.com/office/drawing/2016/SVG/main" r:embed="rId5"/>
                    </a:ext>
                  </a:extLst>
                </a:blip>
              </a:buBlip>
              <a:defRPr/>
            </a:pPr>
            <a:r>
              <a:rPr lang="en-US" sz="3000" dirty="0"/>
              <a:t>I can only take one call at a time… How do I know which one to prioritize?</a:t>
            </a:r>
          </a:p>
          <a:p>
            <a:pPr marL="457200" indent="-457200">
              <a:lnSpc>
                <a:spcPct val="100000"/>
              </a:lnSpc>
              <a:spcBef>
                <a:spcPts val="0"/>
              </a:spcBef>
              <a:spcAft>
                <a:spcPts val="2400"/>
              </a:spcAft>
              <a:buSzPct val="90000"/>
              <a:buBlip>
                <a:blip r:embed="rId4">
                  <a:extLst>
                    <a:ext uri="{96DAC541-7B7A-43D3-8B79-37D633B846F1}">
                      <asvg:svgBlip xmlns:asvg="http://schemas.microsoft.com/office/drawing/2016/SVG/main" r:embed="rId5"/>
                    </a:ext>
                  </a:extLst>
                </a:blip>
              </a:buBlip>
              <a:defRPr/>
            </a:pPr>
            <a:r>
              <a:rPr lang="en-US" sz="3000" dirty="0"/>
              <a:t>I wish EMS could just send a photo.</a:t>
            </a:r>
          </a:p>
          <a:p>
            <a:pPr marL="457200" indent="-457200">
              <a:lnSpc>
                <a:spcPct val="100000"/>
              </a:lnSpc>
              <a:spcBef>
                <a:spcPts val="0"/>
              </a:spcBef>
              <a:spcAft>
                <a:spcPts val="2400"/>
              </a:spcAft>
              <a:buSzPct val="90000"/>
              <a:buBlip>
                <a:blip r:embed="rId4">
                  <a:extLst>
                    <a:ext uri="{96DAC541-7B7A-43D3-8B79-37D633B846F1}">
                      <asvg:svgBlip xmlns:asvg="http://schemas.microsoft.com/office/drawing/2016/SVG/main" r:embed="rId5"/>
                    </a:ext>
                  </a:extLst>
                </a:blip>
              </a:buBlip>
              <a:defRPr/>
            </a:pPr>
            <a:r>
              <a:rPr lang="en-US" sz="3000" dirty="0"/>
              <a:t>I need to jot down this information and then enter it into my notification system to get things started. I wish I could just press a button.</a:t>
            </a:r>
          </a:p>
          <a:p>
            <a:pPr marL="457200" indent="-457200">
              <a:lnSpc>
                <a:spcPct val="100000"/>
              </a:lnSpc>
              <a:spcBef>
                <a:spcPts val="0"/>
              </a:spcBef>
              <a:spcAft>
                <a:spcPts val="2400"/>
              </a:spcAft>
              <a:buSzPct val="90000"/>
              <a:buBlip>
                <a:blip r:embed="rId4">
                  <a:extLst>
                    <a:ext uri="{96DAC541-7B7A-43D3-8B79-37D633B846F1}">
                      <asvg:svgBlip xmlns:asvg="http://schemas.microsoft.com/office/drawing/2016/SVG/main" r:embed="rId5"/>
                    </a:ext>
                  </a:extLst>
                </a:blip>
              </a:buBlip>
              <a:defRPr/>
            </a:pPr>
            <a:r>
              <a:rPr lang="en-US" sz="3000" dirty="0"/>
              <a:t>Where’s the ECG? Which ECG goes with which patient?</a:t>
            </a:r>
          </a:p>
          <a:p>
            <a:pPr marL="457200" indent="-457200">
              <a:lnSpc>
                <a:spcPct val="100000"/>
              </a:lnSpc>
              <a:spcBef>
                <a:spcPts val="0"/>
              </a:spcBef>
              <a:spcAft>
                <a:spcPts val="2400"/>
              </a:spcAft>
              <a:buSzPct val="90000"/>
              <a:buBlip>
                <a:blip r:embed="rId4">
                  <a:extLst>
                    <a:ext uri="{96DAC541-7B7A-43D3-8B79-37D633B846F1}">
                      <asvg:svgBlip xmlns:asvg="http://schemas.microsoft.com/office/drawing/2016/SVG/main" r:embed="rId5"/>
                    </a:ext>
                  </a:extLst>
                </a:blip>
              </a:buBlip>
              <a:defRPr/>
            </a:pPr>
            <a:r>
              <a:rPr lang="en-US" sz="3000" dirty="0"/>
              <a:t>Who’s on call? Did they get their page?</a:t>
            </a:r>
          </a:p>
          <a:p>
            <a:pPr marL="457200" indent="-457200">
              <a:lnSpc>
                <a:spcPct val="100000"/>
              </a:lnSpc>
              <a:spcBef>
                <a:spcPts val="0"/>
              </a:spcBef>
              <a:spcAft>
                <a:spcPts val="2400"/>
              </a:spcAft>
              <a:buSzPct val="90000"/>
              <a:buBlip>
                <a:blip r:embed="rId4">
                  <a:extLst>
                    <a:ext uri="{96DAC541-7B7A-43D3-8B79-37D633B846F1}">
                      <asvg:svgBlip xmlns:asvg="http://schemas.microsoft.com/office/drawing/2016/SVG/main" r:embed="rId5"/>
                    </a:ext>
                  </a:extLst>
                </a:blip>
              </a:buBlip>
              <a:defRPr/>
            </a:pPr>
            <a:r>
              <a:rPr lang="en-US" sz="3000" dirty="0"/>
              <a:t>Where’s the short form, med list, face sheet…</a:t>
            </a:r>
          </a:p>
          <a:p>
            <a:pPr marL="457200" indent="-457200">
              <a:lnSpc>
                <a:spcPct val="100000"/>
              </a:lnSpc>
              <a:spcBef>
                <a:spcPts val="0"/>
              </a:spcBef>
              <a:spcAft>
                <a:spcPts val="2400"/>
              </a:spcAft>
              <a:buSzPct val="90000"/>
              <a:buBlip>
                <a:blip r:embed="rId4">
                  <a:extLst>
                    <a:ext uri="{96DAC541-7B7A-43D3-8B79-37D633B846F1}">
                      <asvg:svgBlip xmlns:asvg="http://schemas.microsoft.com/office/drawing/2016/SVG/main" r:embed="rId5"/>
                    </a:ext>
                  </a:extLst>
                </a:blip>
              </a:buBlip>
              <a:defRPr/>
            </a:pPr>
            <a:r>
              <a:rPr lang="en-US" sz="3000" dirty="0"/>
              <a:t>Where is the patient from, and how do we get in touch with family?</a:t>
            </a:r>
          </a:p>
          <a:p>
            <a:pPr marL="457200" indent="-457200">
              <a:lnSpc>
                <a:spcPct val="100000"/>
              </a:lnSpc>
              <a:spcBef>
                <a:spcPts val="0"/>
              </a:spcBef>
              <a:spcAft>
                <a:spcPts val="2400"/>
              </a:spcAft>
              <a:buSzPct val="90000"/>
              <a:buBlip>
                <a:blip r:embed="rId4">
                  <a:extLst>
                    <a:ext uri="{96DAC541-7B7A-43D3-8B79-37D633B846F1}">
                      <asvg:svgBlip xmlns:asvg="http://schemas.microsoft.com/office/drawing/2016/SVG/main" r:embed="rId5"/>
                    </a:ext>
                  </a:extLst>
                </a:blip>
              </a:buBlip>
              <a:defRPr/>
            </a:pPr>
            <a:r>
              <a:rPr lang="en-US" sz="3000" dirty="0"/>
              <a:t>How bad is the incident? How many more patients are inbound?</a:t>
            </a:r>
          </a:p>
        </p:txBody>
      </p:sp>
      <p:sp>
        <p:nvSpPr>
          <p:cNvPr id="2" name="Text Placeholder 11">
            <a:extLst>
              <a:ext uri="{FF2B5EF4-FFF2-40B4-BE49-F238E27FC236}">
                <a16:creationId xmlns:a16="http://schemas.microsoft.com/office/drawing/2014/main" id="{BD532C43-E720-64CF-5D76-BA6ADA19A864}"/>
              </a:ext>
            </a:extLst>
          </p:cNvPr>
          <p:cNvSpPr txBox="1">
            <a:spLocks/>
          </p:cNvSpPr>
          <p:nvPr/>
        </p:nvSpPr>
        <p:spPr>
          <a:xfrm>
            <a:off x="-14288" y="11905488"/>
            <a:ext cx="10726738" cy="914400"/>
          </a:xfrm>
          <a:prstGeom prst="rect">
            <a:avLst/>
          </a:prstGeom>
          <a:solidFill>
            <a:schemeClr val="accent1"/>
          </a:solidFill>
        </p:spPr>
        <p:txBody>
          <a:bodyPr tIns="91440" bIns="0" anchor="ctr" anchorCtr="0"/>
          <a:lstStyle>
            <a:lvl1pPr marL="0" indent="0" algn="l" defTabSz="274320" rtl="0" eaLnBrk="1" fontAlgn="t" latinLnBrk="0" hangingPunct="1">
              <a:lnSpc>
                <a:spcPct val="90000"/>
              </a:lnSpc>
              <a:spcBef>
                <a:spcPts val="600"/>
              </a:spcBef>
              <a:spcAft>
                <a:spcPts val="1200"/>
              </a:spcAft>
              <a:buClr>
                <a:srgbClr val="212121"/>
              </a:buClr>
              <a:buFont typeface="Arial" panose="020B0604020202020204" pitchFamily="34" charset="0"/>
              <a:buNone/>
              <a:defRPr sz="3000" b="0" i="0" kern="1200">
                <a:solidFill>
                  <a:srgbClr val="212121"/>
                </a:solidFill>
                <a:latin typeface="Roboto Light" panose="02000000000000000000" pitchFamily="2" charset="0"/>
                <a:ea typeface="Roboto Light" panose="02000000000000000000" pitchFamily="2" charset="0"/>
                <a:cs typeface="Roboto Light" panose="02000000000000000000" pitchFamily="2" charset="0"/>
              </a:defRPr>
            </a:lvl1pPr>
            <a:lvl2pPr marL="1371600" indent="-365760" algn="l" defTabSz="1828800" rtl="0" eaLnBrk="1" latinLnBrk="0" hangingPunct="1">
              <a:lnSpc>
                <a:spcPct val="90000"/>
              </a:lnSpc>
              <a:spcBef>
                <a:spcPts val="600"/>
              </a:spcBef>
              <a:buClr>
                <a:srgbClr val="212121"/>
              </a:buClr>
              <a:buFont typeface="Arial" panose="020B0604020202020204" pitchFamily="34" charset="0"/>
              <a:buChar char="•"/>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2286000" indent="-365760" algn="l" defTabSz="1828800" rtl="0" eaLnBrk="1" latinLnBrk="0" hangingPunct="1">
              <a:lnSpc>
                <a:spcPct val="90000"/>
              </a:lnSpc>
              <a:spcBef>
                <a:spcPts val="600"/>
              </a:spcBef>
              <a:buClr>
                <a:srgbClr val="212121"/>
              </a:buClr>
              <a:buFont typeface="Arial" panose="020B0604020202020204" pitchFamily="34" charset="0"/>
              <a:buChar char="•"/>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2834640" indent="0" algn="l" defTabSz="1828800" rtl="0" eaLnBrk="1" latinLnBrk="0" hangingPunct="1">
              <a:lnSpc>
                <a:spcPct val="90000"/>
              </a:lnSpc>
              <a:spcBef>
                <a:spcPts val="600"/>
              </a:spcBef>
              <a:buClr>
                <a:srgbClr val="212121"/>
              </a:buClr>
              <a:buFont typeface="Arial" panose="020B0604020202020204" pitchFamily="34" charset="0"/>
              <a:buNone/>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4114800" indent="-457200" algn="l" defTabSz="1828800" rtl="0" eaLnBrk="1" latinLnBrk="0" hangingPunct="1">
              <a:lnSpc>
                <a:spcPct val="90000"/>
              </a:lnSpc>
              <a:spcBef>
                <a:spcPts val="1000"/>
              </a:spcBef>
              <a:buFont typeface="Arial" panose="020B0604020202020204" pitchFamily="34" charset="0"/>
              <a:buChar char="•"/>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spcBef>
                <a:spcPts val="0"/>
              </a:spcBef>
              <a:spcAft>
                <a:spcPts val="0"/>
              </a:spcAft>
            </a:pPr>
            <a:r>
              <a:rPr lang="en-US" sz="4000" dirty="0">
                <a:solidFill>
                  <a:schemeClr val="bg1"/>
                </a:solidFill>
                <a:latin typeface="Arial" panose="020B0604020202020204" pitchFamily="34" charset="0"/>
                <a:cs typeface="Arial" panose="020B0604020202020204" pitchFamily="34" charset="0"/>
              </a:rPr>
              <a:t>Traditional Patient Movement Challenges</a:t>
            </a:r>
          </a:p>
        </p:txBody>
      </p:sp>
    </p:spTree>
    <p:extLst>
      <p:ext uri="{BB962C8B-B14F-4D97-AF65-F5344CB8AC3E}">
        <p14:creationId xmlns:p14="http://schemas.microsoft.com/office/powerpoint/2010/main" val="1076641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grpSp>
        <p:nvGrpSpPr>
          <p:cNvPr id="3" name="pulsara api" hidden="1">
            <a:extLst>
              <a:ext uri="{FF2B5EF4-FFF2-40B4-BE49-F238E27FC236}">
                <a16:creationId xmlns:a16="http://schemas.microsoft.com/office/drawing/2014/main" id="{A577F8C4-20E2-A896-C3DC-EEFF8E7AB8B8}"/>
              </a:ext>
            </a:extLst>
          </p:cNvPr>
          <p:cNvGrpSpPr/>
          <p:nvPr/>
        </p:nvGrpSpPr>
        <p:grpSpPr>
          <a:xfrm>
            <a:off x="16381472" y="7289375"/>
            <a:ext cx="6194043" cy="4762029"/>
            <a:chOff x="17306918" y="7742798"/>
            <a:chExt cx="6194043" cy="4762029"/>
          </a:xfrm>
        </p:grpSpPr>
        <p:cxnSp>
          <p:nvCxnSpPr>
            <p:cNvPr id="4" name="Elbow Connector 3">
              <a:extLst>
                <a:ext uri="{FF2B5EF4-FFF2-40B4-BE49-F238E27FC236}">
                  <a16:creationId xmlns:a16="http://schemas.microsoft.com/office/drawing/2014/main" id="{672426BC-D4A6-5483-4E92-D3B890FAEED9}"/>
                </a:ext>
              </a:extLst>
            </p:cNvPr>
            <p:cNvCxnSpPr>
              <a:cxnSpLocks/>
            </p:cNvCxnSpPr>
            <p:nvPr/>
          </p:nvCxnSpPr>
          <p:spPr>
            <a:xfrm>
              <a:off x="18189133" y="9633203"/>
              <a:ext cx="1140498" cy="456961"/>
            </a:xfrm>
            <a:prstGeom prst="bentConnector2">
              <a:avLst/>
            </a:prstGeom>
            <a:ln w="38100">
              <a:solidFill>
                <a:schemeClr val="tx1"/>
              </a:solidFill>
              <a:tailEnd type="none"/>
            </a:ln>
          </p:spPr>
          <p:style>
            <a:lnRef idx="2">
              <a:schemeClr val="accent1"/>
            </a:lnRef>
            <a:fillRef idx="0">
              <a:schemeClr val="accent1"/>
            </a:fillRef>
            <a:effectRef idx="1">
              <a:schemeClr val="accent1"/>
            </a:effectRef>
            <a:fontRef idx="minor">
              <a:schemeClr val="tx1"/>
            </a:fontRef>
          </p:style>
        </p:cxnSp>
        <p:cxnSp>
          <p:nvCxnSpPr>
            <p:cNvPr id="5" name="Elbow Connector 4">
              <a:extLst>
                <a:ext uri="{FF2B5EF4-FFF2-40B4-BE49-F238E27FC236}">
                  <a16:creationId xmlns:a16="http://schemas.microsoft.com/office/drawing/2014/main" id="{8138EA9E-7158-5D66-DDED-3A697B9D6DBC}"/>
                </a:ext>
              </a:extLst>
            </p:cNvPr>
            <p:cNvCxnSpPr>
              <a:cxnSpLocks/>
            </p:cNvCxnSpPr>
            <p:nvPr/>
          </p:nvCxnSpPr>
          <p:spPr>
            <a:xfrm flipH="1">
              <a:off x="21550219" y="9578028"/>
              <a:ext cx="1140498" cy="456961"/>
            </a:xfrm>
            <a:prstGeom prst="bentConnector2">
              <a:avLst/>
            </a:prstGeom>
            <a:ln w="41275">
              <a:solidFill>
                <a:schemeClr val="tx1"/>
              </a:solidFill>
              <a:tailEnd type="none"/>
            </a:ln>
          </p:spPr>
          <p:style>
            <a:lnRef idx="2">
              <a:schemeClr val="accent1"/>
            </a:lnRef>
            <a:fillRef idx="0">
              <a:schemeClr val="accent1"/>
            </a:fillRef>
            <a:effectRef idx="1">
              <a:schemeClr val="accent1"/>
            </a:effectRef>
            <a:fontRef idx="minor">
              <a:schemeClr val="tx1"/>
            </a:fontRef>
          </p:style>
        </p:cxnSp>
        <p:cxnSp>
          <p:nvCxnSpPr>
            <p:cNvPr id="6" name="Elbow Connector 5">
              <a:extLst>
                <a:ext uri="{FF2B5EF4-FFF2-40B4-BE49-F238E27FC236}">
                  <a16:creationId xmlns:a16="http://schemas.microsoft.com/office/drawing/2014/main" id="{EA7C3AB2-2E68-28B2-DD52-AE2C2220AA29}"/>
                </a:ext>
              </a:extLst>
            </p:cNvPr>
            <p:cNvCxnSpPr>
              <a:cxnSpLocks/>
            </p:cNvCxnSpPr>
            <p:nvPr/>
          </p:nvCxnSpPr>
          <p:spPr>
            <a:xfrm rot="16200000" flipH="1">
              <a:off x="18982068" y="8824451"/>
              <a:ext cx="810464" cy="802390"/>
            </a:xfrm>
            <a:prstGeom prst="bentConnector3">
              <a:avLst>
                <a:gd name="adj1" fmla="val 62162"/>
              </a:avLst>
            </a:prstGeom>
            <a:ln w="41275">
              <a:solidFill>
                <a:schemeClr val="tx1"/>
              </a:solidFill>
              <a:tailEnd type="none"/>
            </a:ln>
          </p:spPr>
          <p:style>
            <a:lnRef idx="2">
              <a:schemeClr val="accent1"/>
            </a:lnRef>
            <a:fillRef idx="0">
              <a:schemeClr val="accent1"/>
            </a:fillRef>
            <a:effectRef idx="1">
              <a:schemeClr val="accent1"/>
            </a:effectRef>
            <a:fontRef idx="minor">
              <a:schemeClr val="tx1"/>
            </a:fontRef>
          </p:style>
        </p:cxnSp>
        <p:cxnSp>
          <p:nvCxnSpPr>
            <p:cNvPr id="7" name="Elbow Connector 6">
              <a:extLst>
                <a:ext uri="{FF2B5EF4-FFF2-40B4-BE49-F238E27FC236}">
                  <a16:creationId xmlns:a16="http://schemas.microsoft.com/office/drawing/2014/main" id="{32ACC302-BA5A-A4AE-AC7F-6CC80012B7BB}"/>
                </a:ext>
              </a:extLst>
            </p:cNvPr>
            <p:cNvCxnSpPr>
              <a:cxnSpLocks/>
            </p:cNvCxnSpPr>
            <p:nvPr/>
          </p:nvCxnSpPr>
          <p:spPr>
            <a:xfrm rot="5400000">
              <a:off x="21004516" y="8701637"/>
              <a:ext cx="952188" cy="906294"/>
            </a:xfrm>
            <a:prstGeom prst="bentConnector3">
              <a:avLst>
                <a:gd name="adj1" fmla="val 54000"/>
              </a:avLst>
            </a:prstGeom>
            <a:ln w="41275">
              <a:solidFill>
                <a:schemeClr val="tx1"/>
              </a:solidFill>
              <a:tailEnd type="none"/>
            </a:ln>
          </p:spPr>
          <p:style>
            <a:lnRef idx="2">
              <a:schemeClr val="accent1"/>
            </a:lnRef>
            <a:fillRef idx="0">
              <a:schemeClr val="accent1"/>
            </a:fillRef>
            <a:effectRef idx="1">
              <a:schemeClr val="accent1"/>
            </a:effectRef>
            <a:fontRef idx="minor">
              <a:schemeClr val="tx1"/>
            </a:fontRef>
          </p:style>
        </p:cxnSp>
        <p:cxnSp>
          <p:nvCxnSpPr>
            <p:cNvPr id="8" name="Elbow Connector 7">
              <a:extLst>
                <a:ext uri="{FF2B5EF4-FFF2-40B4-BE49-F238E27FC236}">
                  <a16:creationId xmlns:a16="http://schemas.microsoft.com/office/drawing/2014/main" id="{4D4EC5E1-C593-D3E7-184B-8D1F6F69E065}"/>
                </a:ext>
              </a:extLst>
            </p:cNvPr>
            <p:cNvCxnSpPr>
              <a:cxnSpLocks/>
            </p:cNvCxnSpPr>
            <p:nvPr/>
          </p:nvCxnSpPr>
          <p:spPr>
            <a:xfrm rot="16200000" flipH="1">
              <a:off x="19471143" y="8481260"/>
              <a:ext cx="1142739" cy="537109"/>
            </a:xfrm>
            <a:prstGeom prst="bentConnector3">
              <a:avLst>
                <a:gd name="adj1" fmla="val 32999"/>
              </a:avLst>
            </a:prstGeom>
            <a:ln w="41275">
              <a:solidFill>
                <a:schemeClr val="tx1"/>
              </a:solidFill>
              <a:tailEnd type="none"/>
            </a:ln>
          </p:spPr>
          <p:style>
            <a:lnRef idx="2">
              <a:schemeClr val="accent1"/>
            </a:lnRef>
            <a:fillRef idx="0">
              <a:schemeClr val="accent1"/>
            </a:fillRef>
            <a:effectRef idx="1">
              <a:schemeClr val="accent1"/>
            </a:effectRef>
            <a:fontRef idx="minor">
              <a:schemeClr val="tx1"/>
            </a:fontRef>
          </p:style>
        </p:cxnSp>
        <p:cxnSp>
          <p:nvCxnSpPr>
            <p:cNvPr id="10" name="Elbow Connector 9">
              <a:extLst>
                <a:ext uri="{FF2B5EF4-FFF2-40B4-BE49-F238E27FC236}">
                  <a16:creationId xmlns:a16="http://schemas.microsoft.com/office/drawing/2014/main" id="{A6809FB3-6D8E-1FC3-87A7-BC406411FB44}"/>
                </a:ext>
              </a:extLst>
            </p:cNvPr>
            <p:cNvCxnSpPr>
              <a:cxnSpLocks/>
            </p:cNvCxnSpPr>
            <p:nvPr/>
          </p:nvCxnSpPr>
          <p:spPr>
            <a:xfrm rot="5400000">
              <a:off x="20272515" y="8481260"/>
              <a:ext cx="1142739" cy="537109"/>
            </a:xfrm>
            <a:prstGeom prst="bentConnector3">
              <a:avLst>
                <a:gd name="adj1" fmla="val 32999"/>
              </a:avLst>
            </a:prstGeom>
            <a:ln w="41275">
              <a:solidFill>
                <a:schemeClr val="tx1"/>
              </a:solidFill>
              <a:tailEnd type="none"/>
            </a:ln>
          </p:spPr>
          <p:style>
            <a:lnRef idx="2">
              <a:schemeClr val="accent1"/>
            </a:lnRef>
            <a:fillRef idx="0">
              <a:schemeClr val="accent1"/>
            </a:fillRef>
            <a:effectRef idx="1">
              <a:schemeClr val="accent1"/>
            </a:effectRef>
            <a:fontRef idx="minor">
              <a:schemeClr val="tx1"/>
            </a:fontRef>
          </p:style>
        </p:cxnSp>
        <p:sp>
          <p:nvSpPr>
            <p:cNvPr id="12" name="Rectangle 11">
              <a:extLst>
                <a:ext uri="{FF2B5EF4-FFF2-40B4-BE49-F238E27FC236}">
                  <a16:creationId xmlns:a16="http://schemas.microsoft.com/office/drawing/2014/main" id="{95BE1179-8D90-3070-CD32-17DBE9270966}"/>
                </a:ext>
              </a:extLst>
            </p:cNvPr>
            <p:cNvSpPr/>
            <p:nvPr/>
          </p:nvSpPr>
          <p:spPr>
            <a:xfrm>
              <a:off x="20497060" y="7742798"/>
              <a:ext cx="1230757" cy="48291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11111">
                    <a:hueOff val="0"/>
                    <a:satOff val="0"/>
                    <a:lumOff val="0"/>
                    <a:alphaOff val="0"/>
                  </a:srgbClr>
                </a:solidFill>
                <a:effectLst/>
                <a:uLnTx/>
                <a:uFillTx/>
                <a:latin typeface="Arial" panose="020B0604020202020204"/>
                <a:ea typeface="+mn-ea"/>
                <a:cs typeface="+mn-cs"/>
                <a:sym typeface="Arial"/>
              </a:endParaRPr>
            </a:p>
          </p:txBody>
        </p:sp>
        <p:sp>
          <p:nvSpPr>
            <p:cNvPr id="13" name="TextBox 12">
              <a:extLst>
                <a:ext uri="{FF2B5EF4-FFF2-40B4-BE49-F238E27FC236}">
                  <a16:creationId xmlns:a16="http://schemas.microsoft.com/office/drawing/2014/main" id="{43D8408C-2CA3-2C4A-2071-F29C00AC698E}"/>
                </a:ext>
              </a:extLst>
            </p:cNvPr>
            <p:cNvSpPr txBox="1"/>
            <p:nvPr/>
          </p:nvSpPr>
          <p:spPr>
            <a:xfrm>
              <a:off x="19275864" y="7876841"/>
              <a:ext cx="1035203" cy="452163"/>
            </a:xfrm>
            <a:prstGeom prst="bracketPair">
              <a:avLst/>
            </a:prstGeom>
            <a:solidFill>
              <a:schemeClr val="bg1"/>
            </a:solidFill>
            <a:ln w="25400">
              <a:noFill/>
            </a:ln>
            <a:effectLst>
              <a:outerShdw blurRad="115140" dist="38100" dir="2700000" algn="tl" rotWithShape="0">
                <a:prstClr val="black">
                  <a:alpha val="26559"/>
                </a:prstClr>
              </a:outerShdw>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1440" tIns="91440" rIns="91440" bIns="91440" numCol="1" spcCol="1270" anchor="ctr" anchorCtr="0">
              <a:spAutoFit/>
            </a:bodyPr>
            <a:lstStyle>
              <a:defPPr marR="0" lvl="0" algn="l" rtl="0">
                <a:lnSpc>
                  <a:spcPct val="100000"/>
                </a:lnSpc>
                <a:spcBef>
                  <a:spcPts val="0"/>
                </a:spcBef>
                <a:spcAft>
                  <a:spcPts val="0"/>
                </a:spcAft>
              </a:defPPr>
              <a:lvl1pPr marL="0" indent="0" algn="ctr" defTabSz="1022350">
                <a:lnSpc>
                  <a:spcPct val="90000"/>
                </a:lnSpc>
                <a:spcBef>
                  <a:spcPct val="0"/>
                </a:spcBef>
                <a:spcAft>
                  <a:spcPct val="35000"/>
                </a:spcAft>
                <a:buNone/>
                <a:defRPr sz="2000" kern="1200">
                  <a:solidFill>
                    <a:schemeClr val="tx1"/>
                  </a:solidFill>
                </a:defRPr>
              </a:lvl1pPr>
            </a:lstStyle>
            <a:p>
              <a:pPr marL="0" marR="0" lvl="0" indent="0" algn="ctr" defTabSz="1022350" rtl="0" eaLnBrk="1" fontAlgn="auto" latinLnBrk="0" hangingPunct="1">
                <a:lnSpc>
                  <a:spcPct val="90000"/>
                </a:lnSpc>
                <a:spcBef>
                  <a:spcPct val="0"/>
                </a:spcBef>
                <a:spcAft>
                  <a:spcPct val="35000"/>
                </a:spcAft>
                <a:buClr>
                  <a:srgbClr val="000000"/>
                </a:buClr>
                <a:buSzTx/>
                <a:buFont typeface="Arial"/>
                <a:buNone/>
                <a:tabLst/>
                <a:defRPr/>
              </a:pPr>
              <a:r>
                <a:rPr kumimoji="0" lang="en-US" sz="2000" b="0" i="0" u="none" strike="noStrike" kern="1200" cap="none" spc="0" normalizeH="0" baseline="0" noProof="0">
                  <a:ln>
                    <a:noFill/>
                  </a:ln>
                  <a:solidFill>
                    <a:srgbClr val="111111"/>
                  </a:solidFill>
                  <a:effectLst/>
                  <a:uLnTx/>
                  <a:uFillTx/>
                  <a:latin typeface="Arial Narrow" panose="020B0604020202020204" pitchFamily="34" charset="0"/>
                  <a:ea typeface="+mn-ea"/>
                  <a:cs typeface="Arial Narrow" panose="020B0604020202020204" pitchFamily="34" charset="0"/>
                  <a:sym typeface="Arial"/>
                </a:rPr>
                <a:t>EHR</a:t>
              </a:r>
            </a:p>
          </p:txBody>
        </p:sp>
        <p:sp>
          <p:nvSpPr>
            <p:cNvPr id="14" name="TextBox 13">
              <a:extLst>
                <a:ext uri="{FF2B5EF4-FFF2-40B4-BE49-F238E27FC236}">
                  <a16:creationId xmlns:a16="http://schemas.microsoft.com/office/drawing/2014/main" id="{027BABC0-0362-1CBB-28D5-61178BB08A0A}"/>
                </a:ext>
              </a:extLst>
            </p:cNvPr>
            <p:cNvSpPr txBox="1"/>
            <p:nvPr/>
          </p:nvSpPr>
          <p:spPr>
            <a:xfrm>
              <a:off x="20481969" y="7862857"/>
              <a:ext cx="1151153" cy="480131"/>
            </a:xfrm>
            <a:prstGeom prst="bracketPair">
              <a:avLst/>
            </a:prstGeom>
            <a:solidFill>
              <a:schemeClr val="bg1"/>
            </a:solidFill>
            <a:ln w="25400">
              <a:noFill/>
            </a:ln>
            <a:effectLst>
              <a:outerShdw blurRad="115140" dist="38100" dir="2700000" algn="tl" rotWithShape="0">
                <a:prstClr val="black">
                  <a:alpha val="26559"/>
                </a:prstClr>
              </a:outerShdw>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1440" tIns="91440" rIns="91440" bIns="91440" numCol="1" spcCol="1270" anchor="ctr" anchorCtr="0">
              <a:spAutoFit/>
            </a:bodyPr>
            <a:lstStyle>
              <a:defPPr marR="0" lvl="0" algn="l" rtl="0">
                <a:lnSpc>
                  <a:spcPct val="100000"/>
                </a:lnSpc>
                <a:spcBef>
                  <a:spcPts val="0"/>
                </a:spcBef>
                <a:spcAft>
                  <a:spcPts val="0"/>
                </a:spcAft>
              </a:defPPr>
              <a:lvl1pPr marL="0" indent="0" algn="ctr" defTabSz="1022350">
                <a:lnSpc>
                  <a:spcPct val="90000"/>
                </a:lnSpc>
                <a:spcBef>
                  <a:spcPct val="0"/>
                </a:spcBef>
                <a:spcAft>
                  <a:spcPct val="35000"/>
                </a:spcAft>
                <a:buNone/>
                <a:defRPr sz="2000" kern="1200">
                  <a:solidFill>
                    <a:schemeClr val="tx1"/>
                  </a:solidFill>
                </a:defRPr>
              </a:lvl1pPr>
            </a:lstStyle>
            <a:p>
              <a:pPr marL="0" marR="0" lvl="0" indent="0" algn="ctr" defTabSz="1022350" rtl="0" eaLnBrk="1" fontAlgn="auto" latinLnBrk="0" hangingPunct="1">
                <a:lnSpc>
                  <a:spcPct val="90000"/>
                </a:lnSpc>
                <a:spcBef>
                  <a:spcPct val="0"/>
                </a:spcBef>
                <a:spcAft>
                  <a:spcPct val="35000"/>
                </a:spcAft>
                <a:buClr>
                  <a:srgbClr val="000000"/>
                </a:buClr>
                <a:buSzTx/>
                <a:buFont typeface="Arial"/>
                <a:buNone/>
                <a:tabLst/>
                <a:defRPr/>
              </a:pPr>
              <a:r>
                <a:rPr kumimoji="0" lang="en-US" sz="1800" b="0" i="0" u="none" strike="noStrike" kern="1200" cap="none" spc="0" normalizeH="0" baseline="0" noProof="0">
                  <a:ln>
                    <a:noFill/>
                  </a:ln>
                  <a:solidFill>
                    <a:srgbClr val="111111"/>
                  </a:solidFill>
                  <a:effectLst/>
                  <a:uLnTx/>
                  <a:uFillTx/>
                  <a:latin typeface="Arial Narrow" panose="020B0604020202020204" pitchFamily="34" charset="0"/>
                  <a:ea typeface="+mn-ea"/>
                  <a:cs typeface="Arial Narrow" panose="020B0604020202020204" pitchFamily="34" charset="0"/>
                  <a:sym typeface="Arial"/>
                </a:rPr>
                <a:t>Radiology</a:t>
              </a:r>
            </a:p>
          </p:txBody>
        </p:sp>
        <p:sp>
          <p:nvSpPr>
            <p:cNvPr id="15" name="TextBox 14">
              <a:extLst>
                <a:ext uri="{FF2B5EF4-FFF2-40B4-BE49-F238E27FC236}">
                  <a16:creationId xmlns:a16="http://schemas.microsoft.com/office/drawing/2014/main" id="{DB949CD6-B38C-8C93-F4C9-A06B5F9D7D87}"/>
                </a:ext>
              </a:extLst>
            </p:cNvPr>
            <p:cNvSpPr txBox="1"/>
            <p:nvPr/>
          </p:nvSpPr>
          <p:spPr>
            <a:xfrm>
              <a:off x="21402060" y="8593754"/>
              <a:ext cx="1035203" cy="452163"/>
            </a:xfrm>
            <a:prstGeom prst="bracketPair">
              <a:avLst/>
            </a:prstGeom>
            <a:solidFill>
              <a:schemeClr val="bg1"/>
            </a:solidFill>
            <a:ln w="25400">
              <a:noFill/>
            </a:ln>
            <a:effectLst>
              <a:outerShdw blurRad="115140" dist="38100" dir="2700000" algn="tl" rotWithShape="0">
                <a:prstClr val="black">
                  <a:alpha val="26559"/>
                </a:prstClr>
              </a:outerShdw>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1440" tIns="91440" rIns="91440" bIns="91440" numCol="1" spcCol="1270" anchor="ctr" anchorCtr="0">
              <a:spAutoFit/>
            </a:bodyPr>
            <a:lstStyle>
              <a:defPPr marR="0" lvl="0" algn="l" rtl="0">
                <a:lnSpc>
                  <a:spcPct val="100000"/>
                </a:lnSpc>
                <a:spcBef>
                  <a:spcPts val="0"/>
                </a:spcBef>
                <a:spcAft>
                  <a:spcPts val="0"/>
                </a:spcAft>
              </a:defPPr>
              <a:lvl1pPr marL="0" indent="0" algn="ctr" defTabSz="1022350">
                <a:lnSpc>
                  <a:spcPct val="90000"/>
                </a:lnSpc>
                <a:spcBef>
                  <a:spcPct val="0"/>
                </a:spcBef>
                <a:spcAft>
                  <a:spcPct val="35000"/>
                </a:spcAft>
                <a:buNone/>
                <a:defRPr sz="2000" kern="1200">
                  <a:solidFill>
                    <a:schemeClr val="tx1"/>
                  </a:solidFill>
                </a:defRPr>
              </a:lvl1pPr>
            </a:lstStyle>
            <a:p>
              <a:pPr marL="0" marR="0" lvl="0" indent="0" algn="ctr" defTabSz="1022350" rtl="0" eaLnBrk="1" fontAlgn="auto" latinLnBrk="0" hangingPunct="1">
                <a:lnSpc>
                  <a:spcPct val="90000"/>
                </a:lnSpc>
                <a:spcBef>
                  <a:spcPct val="0"/>
                </a:spcBef>
                <a:spcAft>
                  <a:spcPct val="35000"/>
                </a:spcAft>
                <a:buClr>
                  <a:srgbClr val="000000"/>
                </a:buClr>
                <a:buSzTx/>
                <a:buFont typeface="Arial"/>
                <a:buNone/>
                <a:tabLst/>
                <a:defRPr/>
              </a:pPr>
              <a:r>
                <a:rPr kumimoji="0" lang="en-US" sz="2000" b="0" i="0" u="none" strike="noStrike" kern="1200" cap="none" spc="0" normalizeH="0" baseline="0" noProof="0">
                  <a:ln>
                    <a:noFill/>
                  </a:ln>
                  <a:solidFill>
                    <a:srgbClr val="111111"/>
                  </a:solidFill>
                  <a:effectLst/>
                  <a:uLnTx/>
                  <a:uFillTx/>
                  <a:latin typeface="Arial Narrow" panose="020B0604020202020204" pitchFamily="34" charset="0"/>
                  <a:ea typeface="+mn-ea"/>
                  <a:cs typeface="Arial Narrow" panose="020B0604020202020204" pitchFamily="34" charset="0"/>
                  <a:sym typeface="Arial"/>
                </a:rPr>
                <a:t>Monitor</a:t>
              </a:r>
            </a:p>
          </p:txBody>
        </p:sp>
        <p:sp>
          <p:nvSpPr>
            <p:cNvPr id="16" name="TextBox 15">
              <a:extLst>
                <a:ext uri="{FF2B5EF4-FFF2-40B4-BE49-F238E27FC236}">
                  <a16:creationId xmlns:a16="http://schemas.microsoft.com/office/drawing/2014/main" id="{9778A2B7-4E61-E8B6-5C8E-9435CF8E92EA}"/>
                </a:ext>
              </a:extLst>
            </p:cNvPr>
            <p:cNvSpPr txBox="1"/>
            <p:nvPr/>
          </p:nvSpPr>
          <p:spPr>
            <a:xfrm>
              <a:off x="22465758" y="9296682"/>
              <a:ext cx="1035203" cy="480131"/>
            </a:xfrm>
            <a:prstGeom prst="bracketPair">
              <a:avLst/>
            </a:prstGeom>
            <a:solidFill>
              <a:schemeClr val="bg1"/>
            </a:solidFill>
            <a:ln w="25400">
              <a:noFill/>
            </a:ln>
            <a:effectLst>
              <a:outerShdw blurRad="115140" dist="38100" dir="2700000" algn="tl" rotWithShape="0">
                <a:prstClr val="black">
                  <a:alpha val="26559"/>
                </a:prstClr>
              </a:outerShdw>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1440" tIns="91440" rIns="91440" bIns="91440" numCol="1" spcCol="1270" anchor="ctr" anchorCtr="0">
              <a:spAutoFit/>
            </a:bodyPr>
            <a:lstStyle>
              <a:defPPr marR="0" lvl="0" algn="l" rtl="0">
                <a:lnSpc>
                  <a:spcPct val="100000"/>
                </a:lnSpc>
                <a:spcBef>
                  <a:spcPts val="0"/>
                </a:spcBef>
                <a:spcAft>
                  <a:spcPts val="0"/>
                </a:spcAft>
              </a:defPPr>
              <a:lvl1pPr marL="0" indent="0" algn="ctr" defTabSz="1022350">
                <a:lnSpc>
                  <a:spcPct val="90000"/>
                </a:lnSpc>
                <a:spcBef>
                  <a:spcPct val="0"/>
                </a:spcBef>
                <a:spcAft>
                  <a:spcPct val="35000"/>
                </a:spcAft>
                <a:buNone/>
                <a:defRPr sz="2000" kern="1200">
                  <a:solidFill>
                    <a:schemeClr val="tx1"/>
                  </a:solidFill>
                </a:defRPr>
              </a:lvl1pPr>
            </a:lstStyle>
            <a:p>
              <a:pPr marL="0" marR="0" lvl="0" indent="0" algn="ctr" defTabSz="1022350" rtl="0" eaLnBrk="1" fontAlgn="auto" latinLnBrk="0" hangingPunct="1">
                <a:lnSpc>
                  <a:spcPct val="90000"/>
                </a:lnSpc>
                <a:spcBef>
                  <a:spcPct val="0"/>
                </a:spcBef>
                <a:spcAft>
                  <a:spcPct val="35000"/>
                </a:spcAft>
                <a:buClr>
                  <a:srgbClr val="000000"/>
                </a:buClr>
                <a:buSzTx/>
                <a:buFont typeface="Arial"/>
                <a:buNone/>
                <a:tabLst/>
                <a:defRPr/>
              </a:pPr>
              <a:r>
                <a:rPr kumimoji="0" lang="en-US" sz="1800" b="0" i="0" u="none" strike="noStrike" kern="1200" cap="none" spc="0" normalizeH="0" baseline="0" noProof="0">
                  <a:ln>
                    <a:noFill/>
                  </a:ln>
                  <a:solidFill>
                    <a:srgbClr val="111111"/>
                  </a:solidFill>
                  <a:effectLst/>
                  <a:uLnTx/>
                  <a:uFillTx/>
                  <a:latin typeface="Arial Narrow" panose="020B0604020202020204" pitchFamily="34" charset="0"/>
                  <a:ea typeface="+mn-ea"/>
                  <a:cs typeface="Arial Narrow" panose="020B0604020202020204" pitchFamily="34" charset="0"/>
                  <a:sym typeface="Arial"/>
                </a:rPr>
                <a:t>…</a:t>
              </a:r>
            </a:p>
          </p:txBody>
        </p:sp>
        <p:sp>
          <p:nvSpPr>
            <p:cNvPr id="17" name="TextBox 16">
              <a:extLst>
                <a:ext uri="{FF2B5EF4-FFF2-40B4-BE49-F238E27FC236}">
                  <a16:creationId xmlns:a16="http://schemas.microsoft.com/office/drawing/2014/main" id="{ED180591-2C91-4A23-7F59-51B176A3A51C}"/>
                </a:ext>
              </a:extLst>
            </p:cNvPr>
            <p:cNvSpPr txBox="1"/>
            <p:nvPr/>
          </p:nvSpPr>
          <p:spPr>
            <a:xfrm>
              <a:off x="17306918" y="9391019"/>
              <a:ext cx="1035203" cy="452163"/>
            </a:xfrm>
            <a:prstGeom prst="bracketPair">
              <a:avLst/>
            </a:prstGeom>
            <a:solidFill>
              <a:schemeClr val="bg1"/>
            </a:solidFill>
            <a:ln w="25400">
              <a:noFill/>
            </a:ln>
            <a:effectLst>
              <a:outerShdw blurRad="115140" dist="38100" dir="2700000" algn="tl" rotWithShape="0">
                <a:prstClr val="black">
                  <a:alpha val="26559"/>
                </a:prstClr>
              </a:outerShdw>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1440" tIns="91440" rIns="91440" bIns="91440" numCol="1" spcCol="1270" anchor="ctr" anchorCtr="0">
              <a:spAutoFit/>
            </a:bodyPr>
            <a:lstStyle>
              <a:defPPr marR="0" lvl="0" algn="l" rtl="0">
                <a:lnSpc>
                  <a:spcPct val="100000"/>
                </a:lnSpc>
                <a:spcBef>
                  <a:spcPts val="0"/>
                </a:spcBef>
                <a:spcAft>
                  <a:spcPts val="0"/>
                </a:spcAft>
              </a:defPPr>
              <a:lvl1pPr marL="0" indent="0" algn="ctr" defTabSz="1022350">
                <a:lnSpc>
                  <a:spcPct val="90000"/>
                </a:lnSpc>
                <a:spcBef>
                  <a:spcPct val="0"/>
                </a:spcBef>
                <a:spcAft>
                  <a:spcPct val="35000"/>
                </a:spcAft>
                <a:buNone/>
                <a:defRPr sz="2000" kern="1200">
                  <a:solidFill>
                    <a:schemeClr val="tx1"/>
                  </a:solidFill>
                </a:defRPr>
              </a:lvl1pPr>
            </a:lstStyle>
            <a:p>
              <a:pPr marL="0" marR="0" lvl="0" indent="0" algn="ctr" defTabSz="1022350" rtl="0" eaLnBrk="1" fontAlgn="auto" latinLnBrk="0" hangingPunct="1">
                <a:lnSpc>
                  <a:spcPct val="90000"/>
                </a:lnSpc>
                <a:spcBef>
                  <a:spcPct val="0"/>
                </a:spcBef>
                <a:spcAft>
                  <a:spcPct val="35000"/>
                </a:spcAft>
                <a:buClr>
                  <a:srgbClr val="000000"/>
                </a:buClr>
                <a:buSzTx/>
                <a:buFont typeface="Arial"/>
                <a:buNone/>
                <a:tabLst/>
                <a:defRPr/>
              </a:pPr>
              <a:r>
                <a:rPr kumimoji="0" lang="en-US" sz="2000" b="0" i="0" u="none" strike="noStrike" kern="1200" cap="none" spc="0" normalizeH="0" baseline="0" noProof="0">
                  <a:ln>
                    <a:noFill/>
                  </a:ln>
                  <a:solidFill>
                    <a:srgbClr val="111111"/>
                  </a:solidFill>
                  <a:effectLst/>
                  <a:uLnTx/>
                  <a:uFillTx/>
                  <a:latin typeface="Arial Narrow" panose="020B0604020202020204" pitchFamily="34" charset="0"/>
                  <a:ea typeface="+mn-ea"/>
                  <a:cs typeface="Arial Narrow" panose="020B0604020202020204" pitchFamily="34" charset="0"/>
                  <a:sym typeface="Arial"/>
                </a:rPr>
                <a:t>ePCR</a:t>
              </a:r>
            </a:p>
          </p:txBody>
        </p:sp>
        <p:sp>
          <p:nvSpPr>
            <p:cNvPr id="18" name="TextBox 17">
              <a:extLst>
                <a:ext uri="{FF2B5EF4-FFF2-40B4-BE49-F238E27FC236}">
                  <a16:creationId xmlns:a16="http://schemas.microsoft.com/office/drawing/2014/main" id="{92FC5364-7417-5A2B-23C0-B026C8BFC266}"/>
                </a:ext>
              </a:extLst>
            </p:cNvPr>
            <p:cNvSpPr txBox="1"/>
            <p:nvPr/>
          </p:nvSpPr>
          <p:spPr>
            <a:xfrm>
              <a:off x="18463532" y="8633930"/>
              <a:ext cx="1035203" cy="452163"/>
            </a:xfrm>
            <a:prstGeom prst="bracketPair">
              <a:avLst/>
            </a:prstGeom>
            <a:solidFill>
              <a:schemeClr val="bg1"/>
            </a:solidFill>
            <a:ln w="25400">
              <a:noFill/>
            </a:ln>
            <a:effectLst>
              <a:outerShdw blurRad="115140" dist="38100" dir="2700000" algn="tl" rotWithShape="0">
                <a:prstClr val="black">
                  <a:alpha val="26559"/>
                </a:prstClr>
              </a:outerShdw>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1440" tIns="91440" rIns="91440" bIns="91440" numCol="1" spcCol="1270" anchor="ctr" anchorCtr="0">
              <a:spAutoFit/>
            </a:bodyPr>
            <a:lstStyle>
              <a:defPPr marR="0" lvl="0" algn="l" rtl="0">
                <a:lnSpc>
                  <a:spcPct val="100000"/>
                </a:lnSpc>
                <a:spcBef>
                  <a:spcPts val="0"/>
                </a:spcBef>
                <a:spcAft>
                  <a:spcPts val="0"/>
                </a:spcAft>
              </a:defPPr>
              <a:lvl1pPr marL="0" indent="0" algn="ctr" defTabSz="1022350">
                <a:lnSpc>
                  <a:spcPct val="90000"/>
                </a:lnSpc>
                <a:spcBef>
                  <a:spcPct val="0"/>
                </a:spcBef>
                <a:spcAft>
                  <a:spcPct val="35000"/>
                </a:spcAft>
                <a:buNone/>
                <a:defRPr sz="2000" kern="1200">
                  <a:solidFill>
                    <a:schemeClr val="tx1"/>
                  </a:solidFill>
                </a:defRPr>
              </a:lvl1pPr>
            </a:lstStyle>
            <a:p>
              <a:pPr marL="0" marR="0" lvl="0" indent="0" algn="ctr" defTabSz="1022350" rtl="0" eaLnBrk="1" fontAlgn="auto" latinLnBrk="0" hangingPunct="1">
                <a:lnSpc>
                  <a:spcPct val="90000"/>
                </a:lnSpc>
                <a:spcBef>
                  <a:spcPct val="0"/>
                </a:spcBef>
                <a:spcAft>
                  <a:spcPct val="35000"/>
                </a:spcAft>
                <a:buClr>
                  <a:srgbClr val="000000"/>
                </a:buClr>
                <a:buSzTx/>
                <a:buFont typeface="Arial"/>
                <a:buNone/>
                <a:tabLst/>
                <a:defRPr/>
              </a:pPr>
              <a:r>
                <a:rPr kumimoji="0" lang="en-US" sz="2000" b="0" i="0" u="none" strike="noStrike" kern="1200" cap="none" spc="0" normalizeH="0" baseline="0" noProof="0">
                  <a:ln>
                    <a:noFill/>
                  </a:ln>
                  <a:solidFill>
                    <a:srgbClr val="111111"/>
                  </a:solidFill>
                  <a:effectLst/>
                  <a:uLnTx/>
                  <a:uFillTx/>
                  <a:latin typeface="Arial Narrow" panose="020B0604020202020204" pitchFamily="34" charset="0"/>
                  <a:ea typeface="+mn-ea"/>
                  <a:cs typeface="Arial Narrow" panose="020B0604020202020204" pitchFamily="34" charset="0"/>
                  <a:sym typeface="Arial"/>
                </a:rPr>
                <a:t>ECG</a:t>
              </a:r>
            </a:p>
          </p:txBody>
        </p:sp>
        <p:grpSp>
          <p:nvGrpSpPr>
            <p:cNvPr id="19" name="Group 18">
              <a:extLst>
                <a:ext uri="{FF2B5EF4-FFF2-40B4-BE49-F238E27FC236}">
                  <a16:creationId xmlns:a16="http://schemas.microsoft.com/office/drawing/2014/main" id="{51D62252-91D3-EACA-B6F8-94AB230AF4C1}"/>
                </a:ext>
              </a:extLst>
            </p:cNvPr>
            <p:cNvGrpSpPr/>
            <p:nvPr/>
          </p:nvGrpSpPr>
          <p:grpSpPr>
            <a:xfrm>
              <a:off x="19125476" y="9152130"/>
              <a:ext cx="2628897" cy="2628898"/>
              <a:chOff x="19125476" y="9339848"/>
              <a:chExt cx="2628897" cy="2628898"/>
            </a:xfrm>
          </p:grpSpPr>
          <p:grpSp>
            <p:nvGrpSpPr>
              <p:cNvPr id="21" name="Group 20">
                <a:extLst>
                  <a:ext uri="{FF2B5EF4-FFF2-40B4-BE49-F238E27FC236}">
                    <a16:creationId xmlns:a16="http://schemas.microsoft.com/office/drawing/2014/main" id="{389F2504-C6EB-051A-9741-B526CD1B4BB8}"/>
                  </a:ext>
                </a:extLst>
              </p:cNvPr>
              <p:cNvGrpSpPr/>
              <p:nvPr/>
            </p:nvGrpSpPr>
            <p:grpSpPr>
              <a:xfrm>
                <a:off x="19125476" y="9339848"/>
                <a:ext cx="2628897" cy="2628898"/>
                <a:chOff x="19125476" y="9339848"/>
                <a:chExt cx="2628897" cy="2628898"/>
              </a:xfrm>
            </p:grpSpPr>
            <p:pic>
              <p:nvPicPr>
                <p:cNvPr id="23" name="Picture 22" descr="A red and black circular object&#10;&#10;Description automatically generated">
                  <a:extLst>
                    <a:ext uri="{FF2B5EF4-FFF2-40B4-BE49-F238E27FC236}">
                      <a16:creationId xmlns:a16="http://schemas.microsoft.com/office/drawing/2014/main" id="{ED121D45-7073-8936-CEBF-454DF69F91E1}"/>
                    </a:ext>
                  </a:extLst>
                </p:cNvPr>
                <p:cNvPicPr>
                  <a:picLocks noChangeAspect="1"/>
                </p:cNvPicPr>
                <p:nvPr/>
              </p:nvPicPr>
              <p:blipFill>
                <a:blip r:embed="rId3"/>
                <a:stretch>
                  <a:fillRect/>
                </a:stretch>
              </p:blipFill>
              <p:spPr>
                <a:xfrm>
                  <a:off x="19125476" y="9339848"/>
                  <a:ext cx="2628897" cy="2628898"/>
                </a:xfrm>
                <a:prstGeom prst="rect">
                  <a:avLst/>
                </a:prstGeom>
                <a:effectLst>
                  <a:outerShdw blurRad="97777" dist="38100" dir="2700000" algn="tl" rotWithShape="0">
                    <a:prstClr val="black">
                      <a:alpha val="40000"/>
                    </a:prstClr>
                  </a:outerShdw>
                </a:effectLst>
              </p:spPr>
            </p:pic>
            <p:pic>
              <p:nvPicPr>
                <p:cNvPr id="24" name="Picture 23" descr="A black circle with dots&#10;&#10;Description automatically generated">
                  <a:extLst>
                    <a:ext uri="{FF2B5EF4-FFF2-40B4-BE49-F238E27FC236}">
                      <a16:creationId xmlns:a16="http://schemas.microsoft.com/office/drawing/2014/main" id="{F37BDDAE-7E50-0543-92F1-DCC00E916B0A}"/>
                    </a:ext>
                  </a:extLst>
                </p:cNvPr>
                <p:cNvPicPr>
                  <a:picLocks noChangeAspect="1"/>
                </p:cNvPicPr>
                <p:nvPr/>
              </p:nvPicPr>
              <p:blipFill>
                <a:blip r:embed="rId4"/>
                <a:stretch>
                  <a:fillRect/>
                </a:stretch>
              </p:blipFill>
              <p:spPr>
                <a:xfrm>
                  <a:off x="19400475" y="9640093"/>
                  <a:ext cx="2053655" cy="2053655"/>
                </a:xfrm>
                <a:prstGeom prst="rect">
                  <a:avLst/>
                </a:prstGeom>
              </p:spPr>
            </p:pic>
          </p:grpSp>
          <p:sp>
            <p:nvSpPr>
              <p:cNvPr id="22" name="TextBox 21">
                <a:extLst>
                  <a:ext uri="{FF2B5EF4-FFF2-40B4-BE49-F238E27FC236}">
                    <a16:creationId xmlns:a16="http://schemas.microsoft.com/office/drawing/2014/main" id="{8444B21B-0B46-6DC6-BAF8-343D8AFD7D80}"/>
                  </a:ext>
                </a:extLst>
              </p:cNvPr>
              <p:cNvSpPr txBox="1"/>
              <p:nvPr/>
            </p:nvSpPr>
            <p:spPr>
              <a:xfrm>
                <a:off x="19773958" y="10336896"/>
                <a:ext cx="1391556" cy="735521"/>
              </a:xfrm>
              <a:prstGeom prst="bracketPair">
                <a:avLst/>
              </a:prstGeom>
              <a:noFill/>
              <a:ln w="25400">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spAutoFit/>
              </a:bodyPr>
              <a:lstStyle>
                <a:defPPr marR="0" lvl="0" algn="l" rtl="0">
                  <a:lnSpc>
                    <a:spcPct val="100000"/>
                  </a:lnSpc>
                  <a:spcBef>
                    <a:spcPts val="0"/>
                  </a:spcBef>
                  <a:spcAft>
                    <a:spcPts val="0"/>
                  </a:spcAft>
                </a:defPPr>
                <a:lvl1pPr marL="0" indent="0" algn="ctr" defTabSz="1022350">
                  <a:lnSpc>
                    <a:spcPct val="90000"/>
                  </a:lnSpc>
                  <a:spcBef>
                    <a:spcPct val="0"/>
                  </a:spcBef>
                  <a:spcAft>
                    <a:spcPct val="35000"/>
                  </a:spcAft>
                  <a:buNone/>
                  <a:defRPr sz="2000" kern="1200">
                    <a:solidFill>
                      <a:schemeClr val="tx1"/>
                    </a:solidFill>
                  </a:defRPr>
                </a:lvl1pPr>
              </a:lstStyle>
              <a:p>
                <a:pPr marL="0" marR="0" lvl="0" indent="0" algn="ctr" defTabSz="1022350" rtl="0" eaLnBrk="1" fontAlgn="auto" latinLnBrk="0" hangingPunct="1">
                  <a:lnSpc>
                    <a:spcPct val="90000"/>
                  </a:lnSpc>
                  <a:spcBef>
                    <a:spcPct val="0"/>
                  </a:spcBef>
                  <a:spcAft>
                    <a:spcPct val="35000"/>
                  </a:spcAft>
                  <a:buClr>
                    <a:srgbClr val="000000"/>
                  </a:buClr>
                  <a:buSzTx/>
                  <a:buFont typeface="Arial"/>
                  <a:buNone/>
                  <a:tabLst/>
                  <a:defRPr/>
                </a:pPr>
                <a:r>
                  <a:rPr kumimoji="0" lang="en-US" sz="2400" b="1" i="0" u="none" strike="noStrike" kern="1200" cap="none" spc="0" normalizeH="0" baseline="0" noProof="0">
                    <a:ln>
                      <a:noFill/>
                    </a:ln>
                    <a:solidFill>
                      <a:srgbClr val="111111"/>
                    </a:solidFill>
                    <a:effectLst/>
                    <a:uLnTx/>
                    <a:uFillTx/>
                    <a:latin typeface="Arial" panose="020B0604020202020204" pitchFamily="34" charset="0"/>
                    <a:ea typeface="+mn-ea"/>
                    <a:cs typeface="Arial" panose="020B0604020202020204" pitchFamily="34" charset="0"/>
                    <a:sym typeface="Arial"/>
                  </a:rPr>
                  <a:t>Pulsara</a:t>
                </a:r>
                <a:br>
                  <a:rPr kumimoji="0" lang="en-US" sz="2400" b="1" i="0" u="none" strike="noStrike" kern="1200" cap="none" spc="0" normalizeH="0" baseline="0" noProof="0">
                    <a:ln>
                      <a:noFill/>
                    </a:ln>
                    <a:solidFill>
                      <a:srgbClr val="111111"/>
                    </a:solidFill>
                    <a:effectLst/>
                    <a:uLnTx/>
                    <a:uFillTx/>
                    <a:latin typeface="Arial" panose="020B0604020202020204" pitchFamily="34" charset="0"/>
                    <a:ea typeface="+mn-ea"/>
                    <a:cs typeface="Arial" panose="020B0604020202020204" pitchFamily="34" charset="0"/>
                    <a:sym typeface="Arial"/>
                  </a:rPr>
                </a:br>
                <a:r>
                  <a:rPr kumimoji="0" lang="en-US" sz="2400" b="1" i="0" u="none" strike="noStrike" kern="1200" cap="none" spc="0" normalizeH="0" baseline="0" noProof="0">
                    <a:ln>
                      <a:noFill/>
                    </a:ln>
                    <a:solidFill>
                      <a:srgbClr val="111111"/>
                    </a:solidFill>
                    <a:effectLst/>
                    <a:uLnTx/>
                    <a:uFillTx/>
                    <a:latin typeface="Arial" panose="020B0604020202020204" pitchFamily="34" charset="0"/>
                    <a:ea typeface="+mn-ea"/>
                    <a:cs typeface="Arial" panose="020B0604020202020204" pitchFamily="34" charset="0"/>
                    <a:sym typeface="Arial"/>
                  </a:rPr>
                  <a:t>API</a:t>
                </a:r>
              </a:p>
            </p:txBody>
          </p:sp>
        </p:grpSp>
        <p:cxnSp>
          <p:nvCxnSpPr>
            <p:cNvPr id="20" name="Straight Arrow Connector 19">
              <a:extLst>
                <a:ext uri="{FF2B5EF4-FFF2-40B4-BE49-F238E27FC236}">
                  <a16:creationId xmlns:a16="http://schemas.microsoft.com/office/drawing/2014/main" id="{213EBAB0-D803-8928-AAF5-493EC3F31A10}"/>
                </a:ext>
              </a:extLst>
            </p:cNvPr>
            <p:cNvCxnSpPr>
              <a:cxnSpLocks/>
            </p:cNvCxnSpPr>
            <p:nvPr/>
          </p:nvCxnSpPr>
          <p:spPr>
            <a:xfrm flipH="1">
              <a:off x="20439924" y="11534605"/>
              <a:ext cx="6429" cy="970222"/>
            </a:xfrm>
            <a:prstGeom prst="straightConnector1">
              <a:avLst/>
            </a:prstGeom>
            <a:ln w="50800">
              <a:solidFill>
                <a:schemeClr val="tx1"/>
              </a:solidFill>
              <a:headEnd type="stealth" w="lg" len="lg"/>
              <a:tailEnd type="stealth" w="lg" len="lg"/>
            </a:ln>
          </p:spPr>
          <p:style>
            <a:lnRef idx="2">
              <a:schemeClr val="dk1"/>
            </a:lnRef>
            <a:fillRef idx="0">
              <a:schemeClr val="dk1"/>
            </a:fillRef>
            <a:effectRef idx="1">
              <a:schemeClr val="dk1"/>
            </a:effectRef>
            <a:fontRef idx="minor">
              <a:schemeClr val="tx1"/>
            </a:fontRef>
          </p:style>
        </p:cxnSp>
      </p:grpSp>
      <p:pic>
        <p:nvPicPr>
          <p:cNvPr id="11" name="Traditional Patient Movement graphic">
            <a:extLst>
              <a:ext uri="{FF2B5EF4-FFF2-40B4-BE49-F238E27FC236}">
                <a16:creationId xmlns:a16="http://schemas.microsoft.com/office/drawing/2014/main" id="{93F6A1C8-1673-6D16-95BC-1253783C40EC}"/>
              </a:ext>
            </a:extLst>
          </p:cNvPr>
          <p:cNvPicPr>
            <a:picLocks noChangeAspect="1"/>
          </p:cNvPicPr>
          <p:nvPr/>
        </p:nvPicPr>
        <p:blipFill>
          <a:blip r:embed="rId5">
            <a:extLst>
              <a:ext uri="{BEBA8EAE-BF5A-486C-A8C5-ECC9F3942E4B}">
                <a14:imgProps xmlns:a14="http://schemas.microsoft.com/office/drawing/2010/main">
                  <a14:imgLayer r:embed="rId6">
                    <a14:imgEffect>
                      <a14:saturation sat="33000"/>
                    </a14:imgEffect>
                  </a14:imgLayer>
                </a14:imgProps>
              </a:ext>
            </a:extLst>
          </a:blip>
          <a:stretch>
            <a:fillRect/>
          </a:stretch>
        </p:blipFill>
        <p:spPr>
          <a:xfrm>
            <a:off x="6523253" y="518765"/>
            <a:ext cx="11340669" cy="4538578"/>
          </a:xfrm>
          <a:prstGeom prst="rect">
            <a:avLst/>
          </a:prstGeom>
        </p:spPr>
      </p:pic>
      <p:cxnSp>
        <p:nvCxnSpPr>
          <p:cNvPr id="29" name="connect to ehr">
            <a:extLst>
              <a:ext uri="{FF2B5EF4-FFF2-40B4-BE49-F238E27FC236}">
                <a16:creationId xmlns:a16="http://schemas.microsoft.com/office/drawing/2014/main" id="{C15B2208-87E3-EBEF-7A14-822F0F5727CF}"/>
              </a:ext>
            </a:extLst>
          </p:cNvPr>
          <p:cNvCxnSpPr>
            <a:cxnSpLocks/>
          </p:cNvCxnSpPr>
          <p:nvPr/>
        </p:nvCxnSpPr>
        <p:spPr>
          <a:xfrm rot="16200000" flipH="1">
            <a:off x="18698097" y="8180237"/>
            <a:ext cx="1142739" cy="537109"/>
          </a:xfrm>
          <a:prstGeom prst="bentConnector3">
            <a:avLst>
              <a:gd name="adj1" fmla="val 32999"/>
            </a:avLst>
          </a:prstGeom>
          <a:ln w="41275">
            <a:solidFill>
              <a:schemeClr val="tx1"/>
            </a:solidFill>
            <a:tailEnd type="none"/>
          </a:ln>
        </p:spPr>
        <p:style>
          <a:lnRef idx="2">
            <a:schemeClr val="accent1"/>
          </a:lnRef>
          <a:fillRef idx="0">
            <a:schemeClr val="accent1"/>
          </a:fillRef>
          <a:effectRef idx="1">
            <a:schemeClr val="accent1"/>
          </a:effectRef>
          <a:fontRef idx="minor">
            <a:schemeClr val="tx1"/>
          </a:fontRef>
        </p:style>
      </p:cxnSp>
      <p:sp>
        <p:nvSpPr>
          <p:cNvPr id="43" name="ehr">
            <a:extLst>
              <a:ext uri="{FF2B5EF4-FFF2-40B4-BE49-F238E27FC236}">
                <a16:creationId xmlns:a16="http://schemas.microsoft.com/office/drawing/2014/main" id="{21564204-79B3-9B4C-FB73-321E1E52EB80}"/>
              </a:ext>
            </a:extLst>
          </p:cNvPr>
          <p:cNvSpPr txBox="1"/>
          <p:nvPr/>
        </p:nvSpPr>
        <p:spPr>
          <a:xfrm>
            <a:off x="18502818" y="7575818"/>
            <a:ext cx="1035203" cy="452163"/>
          </a:xfrm>
          <a:prstGeom prst="bracketPair">
            <a:avLst/>
          </a:prstGeom>
          <a:solidFill>
            <a:schemeClr val="bg1"/>
          </a:solidFill>
          <a:ln w="25400">
            <a:noFill/>
          </a:ln>
          <a:effectLst>
            <a:outerShdw blurRad="115140" dist="38100" dir="2700000" algn="tl" rotWithShape="0">
              <a:prstClr val="black">
                <a:alpha val="26559"/>
              </a:prstClr>
            </a:outerShdw>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1440" tIns="91440" rIns="91440" bIns="91440" numCol="1" spcCol="1270" anchor="ctr" anchorCtr="0">
            <a:spAutoFit/>
          </a:bodyPr>
          <a:lstStyle>
            <a:defPPr marR="0" lvl="0" algn="l" rtl="0">
              <a:lnSpc>
                <a:spcPct val="100000"/>
              </a:lnSpc>
              <a:spcBef>
                <a:spcPts val="0"/>
              </a:spcBef>
              <a:spcAft>
                <a:spcPts val="0"/>
              </a:spcAft>
            </a:defPPr>
            <a:lvl1pPr marL="0" indent="0" algn="ctr" defTabSz="1022350">
              <a:lnSpc>
                <a:spcPct val="90000"/>
              </a:lnSpc>
              <a:spcBef>
                <a:spcPct val="0"/>
              </a:spcBef>
              <a:spcAft>
                <a:spcPct val="35000"/>
              </a:spcAft>
              <a:buNone/>
              <a:defRPr sz="2000" kern="1200">
                <a:solidFill>
                  <a:schemeClr val="tx1"/>
                </a:solidFill>
              </a:defRPr>
            </a:lvl1pPr>
          </a:lstStyle>
          <a:p>
            <a:pPr marL="0" marR="0" lvl="0" indent="0" algn="ctr" defTabSz="1022350" rtl="0" eaLnBrk="1" fontAlgn="auto" latinLnBrk="0" hangingPunct="1">
              <a:lnSpc>
                <a:spcPct val="90000"/>
              </a:lnSpc>
              <a:spcBef>
                <a:spcPct val="0"/>
              </a:spcBef>
              <a:spcAft>
                <a:spcPct val="35000"/>
              </a:spcAft>
              <a:buClr>
                <a:srgbClr val="000000"/>
              </a:buClr>
              <a:buSzTx/>
              <a:buFont typeface="Arial"/>
              <a:buNone/>
              <a:tabLst/>
              <a:defRPr/>
            </a:pPr>
            <a:r>
              <a:rPr kumimoji="0" lang="en-US" sz="2000" b="0" i="0" u="none" strike="noStrike" kern="1200" cap="none" spc="0" normalizeH="0" baseline="0" noProof="0">
                <a:ln>
                  <a:noFill/>
                </a:ln>
                <a:solidFill>
                  <a:srgbClr val="111111"/>
                </a:solidFill>
                <a:effectLst/>
                <a:uLnTx/>
                <a:uFillTx/>
                <a:latin typeface="Arial Narrow" panose="020B0604020202020204" pitchFamily="34" charset="0"/>
                <a:ea typeface="+mn-ea"/>
                <a:cs typeface="Arial Narrow" panose="020B0604020202020204" pitchFamily="34" charset="0"/>
                <a:sym typeface="Arial"/>
              </a:rPr>
              <a:t>EHR</a:t>
            </a:r>
          </a:p>
        </p:txBody>
      </p:sp>
      <p:cxnSp>
        <p:nvCxnSpPr>
          <p:cNvPr id="44" name="connect to radiology">
            <a:extLst>
              <a:ext uri="{FF2B5EF4-FFF2-40B4-BE49-F238E27FC236}">
                <a16:creationId xmlns:a16="http://schemas.microsoft.com/office/drawing/2014/main" id="{EC1FA460-9C30-260C-F609-D9F6A4485B11}"/>
              </a:ext>
            </a:extLst>
          </p:cNvPr>
          <p:cNvCxnSpPr>
            <a:cxnSpLocks/>
          </p:cNvCxnSpPr>
          <p:nvPr/>
        </p:nvCxnSpPr>
        <p:spPr>
          <a:xfrm rot="5400000">
            <a:off x="19499469" y="8180237"/>
            <a:ext cx="1142739" cy="537109"/>
          </a:xfrm>
          <a:prstGeom prst="bentConnector3">
            <a:avLst>
              <a:gd name="adj1" fmla="val 32999"/>
            </a:avLst>
          </a:prstGeom>
          <a:ln w="41275">
            <a:solidFill>
              <a:schemeClr val="tx1"/>
            </a:solidFill>
            <a:tailEnd type="none"/>
          </a:ln>
        </p:spPr>
        <p:style>
          <a:lnRef idx="2">
            <a:schemeClr val="accent1"/>
          </a:lnRef>
          <a:fillRef idx="0">
            <a:schemeClr val="accent1"/>
          </a:fillRef>
          <a:effectRef idx="1">
            <a:schemeClr val="accent1"/>
          </a:effectRef>
          <a:fontRef idx="minor">
            <a:schemeClr val="tx1"/>
          </a:fontRef>
        </p:style>
      </p:cxnSp>
      <p:sp>
        <p:nvSpPr>
          <p:cNvPr id="46" name="radiology">
            <a:extLst>
              <a:ext uri="{FF2B5EF4-FFF2-40B4-BE49-F238E27FC236}">
                <a16:creationId xmlns:a16="http://schemas.microsoft.com/office/drawing/2014/main" id="{96290CC6-43D9-0F72-CD90-0F4680B4AD74}"/>
              </a:ext>
            </a:extLst>
          </p:cNvPr>
          <p:cNvSpPr txBox="1"/>
          <p:nvPr/>
        </p:nvSpPr>
        <p:spPr>
          <a:xfrm>
            <a:off x="19708923" y="7561834"/>
            <a:ext cx="1151153" cy="480131"/>
          </a:xfrm>
          <a:prstGeom prst="bracketPair">
            <a:avLst/>
          </a:prstGeom>
          <a:solidFill>
            <a:schemeClr val="bg1"/>
          </a:solidFill>
          <a:ln w="25400">
            <a:noFill/>
          </a:ln>
          <a:effectLst>
            <a:outerShdw blurRad="115140" dist="38100" dir="2700000" algn="tl" rotWithShape="0">
              <a:prstClr val="black">
                <a:alpha val="26559"/>
              </a:prstClr>
            </a:outerShdw>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1440" tIns="91440" rIns="91440" bIns="91440" numCol="1" spcCol="1270" anchor="ctr" anchorCtr="0">
            <a:spAutoFit/>
          </a:bodyPr>
          <a:lstStyle>
            <a:defPPr marR="0" lvl="0" algn="l" rtl="0">
              <a:lnSpc>
                <a:spcPct val="100000"/>
              </a:lnSpc>
              <a:spcBef>
                <a:spcPts val="0"/>
              </a:spcBef>
              <a:spcAft>
                <a:spcPts val="0"/>
              </a:spcAft>
            </a:defPPr>
            <a:lvl1pPr marL="0" indent="0" algn="ctr" defTabSz="1022350">
              <a:lnSpc>
                <a:spcPct val="90000"/>
              </a:lnSpc>
              <a:spcBef>
                <a:spcPct val="0"/>
              </a:spcBef>
              <a:spcAft>
                <a:spcPct val="35000"/>
              </a:spcAft>
              <a:buNone/>
              <a:defRPr sz="2000" kern="1200">
                <a:solidFill>
                  <a:schemeClr val="tx1"/>
                </a:solidFill>
              </a:defRPr>
            </a:lvl1pPr>
          </a:lstStyle>
          <a:p>
            <a:pPr marL="0" marR="0" lvl="0" indent="0" algn="ctr" defTabSz="1022350" rtl="0" eaLnBrk="1" fontAlgn="auto" latinLnBrk="0" hangingPunct="1">
              <a:lnSpc>
                <a:spcPct val="90000"/>
              </a:lnSpc>
              <a:spcBef>
                <a:spcPct val="0"/>
              </a:spcBef>
              <a:spcAft>
                <a:spcPct val="35000"/>
              </a:spcAft>
              <a:buClr>
                <a:srgbClr val="000000"/>
              </a:buClr>
              <a:buSzTx/>
              <a:buFont typeface="Arial"/>
              <a:buNone/>
              <a:tabLst/>
              <a:defRPr/>
            </a:pPr>
            <a:r>
              <a:rPr kumimoji="0" lang="en-US" sz="1800" b="0" i="0" u="none" strike="noStrike" kern="1200" cap="none" spc="0" normalizeH="0" baseline="0" noProof="0">
                <a:ln>
                  <a:noFill/>
                </a:ln>
                <a:solidFill>
                  <a:srgbClr val="111111"/>
                </a:solidFill>
                <a:effectLst/>
                <a:uLnTx/>
                <a:uFillTx/>
                <a:latin typeface="Arial Narrow" panose="020B0604020202020204" pitchFamily="34" charset="0"/>
                <a:ea typeface="+mn-ea"/>
                <a:cs typeface="Arial Narrow" panose="020B0604020202020204" pitchFamily="34" charset="0"/>
                <a:sym typeface="Arial"/>
              </a:rPr>
              <a:t>Radiology</a:t>
            </a:r>
          </a:p>
        </p:txBody>
      </p:sp>
      <p:cxnSp>
        <p:nvCxnSpPr>
          <p:cNvPr id="47" name="connect to monitor">
            <a:extLst>
              <a:ext uri="{FF2B5EF4-FFF2-40B4-BE49-F238E27FC236}">
                <a16:creationId xmlns:a16="http://schemas.microsoft.com/office/drawing/2014/main" id="{82B979F2-DA5D-7B1A-64DE-745DB6FA8CDA}"/>
              </a:ext>
            </a:extLst>
          </p:cNvPr>
          <p:cNvCxnSpPr>
            <a:cxnSpLocks/>
          </p:cNvCxnSpPr>
          <p:nvPr/>
        </p:nvCxnSpPr>
        <p:spPr>
          <a:xfrm rot="5400000">
            <a:off x="20231470" y="8400614"/>
            <a:ext cx="952188" cy="906294"/>
          </a:xfrm>
          <a:prstGeom prst="bentConnector3">
            <a:avLst>
              <a:gd name="adj1" fmla="val 54000"/>
            </a:avLst>
          </a:prstGeom>
          <a:ln w="41275">
            <a:solidFill>
              <a:schemeClr val="tx1"/>
            </a:solidFill>
            <a:tailEnd type="none"/>
          </a:ln>
        </p:spPr>
        <p:style>
          <a:lnRef idx="2">
            <a:schemeClr val="accent1"/>
          </a:lnRef>
          <a:fillRef idx="0">
            <a:schemeClr val="accent1"/>
          </a:fillRef>
          <a:effectRef idx="1">
            <a:schemeClr val="accent1"/>
          </a:effectRef>
          <a:fontRef idx="minor">
            <a:schemeClr val="tx1"/>
          </a:fontRef>
        </p:style>
      </p:cxnSp>
      <p:cxnSp>
        <p:nvCxnSpPr>
          <p:cNvPr id="48" name="connect to ...">
            <a:extLst>
              <a:ext uri="{FF2B5EF4-FFF2-40B4-BE49-F238E27FC236}">
                <a16:creationId xmlns:a16="http://schemas.microsoft.com/office/drawing/2014/main" id="{4EBE4332-BBA0-0AAB-660D-7E97CD7A6330}"/>
              </a:ext>
            </a:extLst>
          </p:cNvPr>
          <p:cNvCxnSpPr>
            <a:cxnSpLocks/>
          </p:cNvCxnSpPr>
          <p:nvPr/>
        </p:nvCxnSpPr>
        <p:spPr>
          <a:xfrm flipH="1">
            <a:off x="20741313" y="9277005"/>
            <a:ext cx="1140498" cy="456961"/>
          </a:xfrm>
          <a:prstGeom prst="bentConnector2">
            <a:avLst/>
          </a:prstGeom>
          <a:ln w="41275">
            <a:solidFill>
              <a:schemeClr val="tx1"/>
            </a:solidFill>
            <a:tailEnd type="none"/>
          </a:ln>
        </p:spPr>
        <p:style>
          <a:lnRef idx="2">
            <a:schemeClr val="accent1"/>
          </a:lnRef>
          <a:fillRef idx="0">
            <a:schemeClr val="accent1"/>
          </a:fillRef>
          <a:effectRef idx="1">
            <a:schemeClr val="accent1"/>
          </a:effectRef>
          <a:fontRef idx="minor">
            <a:schemeClr val="tx1"/>
          </a:fontRef>
        </p:style>
      </p:cxnSp>
      <p:sp>
        <p:nvSpPr>
          <p:cNvPr id="49" name="...">
            <a:extLst>
              <a:ext uri="{FF2B5EF4-FFF2-40B4-BE49-F238E27FC236}">
                <a16:creationId xmlns:a16="http://schemas.microsoft.com/office/drawing/2014/main" id="{88408F5B-A13F-F2D1-D185-A2B0445C343A}"/>
              </a:ext>
            </a:extLst>
          </p:cNvPr>
          <p:cNvSpPr txBox="1"/>
          <p:nvPr/>
        </p:nvSpPr>
        <p:spPr>
          <a:xfrm>
            <a:off x="21692712" y="8995659"/>
            <a:ext cx="1035203" cy="480131"/>
          </a:xfrm>
          <a:prstGeom prst="bracketPair">
            <a:avLst/>
          </a:prstGeom>
          <a:solidFill>
            <a:schemeClr val="bg1"/>
          </a:solidFill>
          <a:ln w="25400">
            <a:noFill/>
          </a:ln>
          <a:effectLst>
            <a:outerShdw blurRad="115140" dist="38100" dir="2700000" algn="tl" rotWithShape="0">
              <a:prstClr val="black">
                <a:alpha val="26559"/>
              </a:prstClr>
            </a:outerShdw>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1440" tIns="91440" rIns="91440" bIns="91440" numCol="1" spcCol="1270" anchor="ctr" anchorCtr="0">
            <a:spAutoFit/>
          </a:bodyPr>
          <a:lstStyle>
            <a:defPPr marR="0" lvl="0" algn="l" rtl="0">
              <a:lnSpc>
                <a:spcPct val="100000"/>
              </a:lnSpc>
              <a:spcBef>
                <a:spcPts val="0"/>
              </a:spcBef>
              <a:spcAft>
                <a:spcPts val="0"/>
              </a:spcAft>
            </a:defPPr>
            <a:lvl1pPr marL="0" indent="0" algn="ctr" defTabSz="1022350">
              <a:lnSpc>
                <a:spcPct val="90000"/>
              </a:lnSpc>
              <a:spcBef>
                <a:spcPct val="0"/>
              </a:spcBef>
              <a:spcAft>
                <a:spcPct val="35000"/>
              </a:spcAft>
              <a:buNone/>
              <a:defRPr sz="2000" kern="1200">
                <a:solidFill>
                  <a:schemeClr val="tx1"/>
                </a:solidFill>
              </a:defRPr>
            </a:lvl1pPr>
          </a:lstStyle>
          <a:p>
            <a:pPr marL="0" marR="0" lvl="0" indent="0" algn="ctr" defTabSz="1022350" rtl="0" eaLnBrk="1" fontAlgn="auto" latinLnBrk="0" hangingPunct="1">
              <a:lnSpc>
                <a:spcPct val="90000"/>
              </a:lnSpc>
              <a:spcBef>
                <a:spcPct val="0"/>
              </a:spcBef>
              <a:spcAft>
                <a:spcPct val="35000"/>
              </a:spcAft>
              <a:buClr>
                <a:srgbClr val="000000"/>
              </a:buClr>
              <a:buSzTx/>
              <a:buFont typeface="Arial"/>
              <a:buNone/>
              <a:tabLst/>
              <a:defRPr/>
            </a:pPr>
            <a:r>
              <a:rPr kumimoji="0" lang="en-US" sz="1800" b="0" i="0" u="none" strike="noStrike" kern="1200" cap="none" spc="0" normalizeH="0" baseline="0" noProof="0">
                <a:ln>
                  <a:noFill/>
                </a:ln>
                <a:solidFill>
                  <a:srgbClr val="111111"/>
                </a:solidFill>
                <a:effectLst/>
                <a:uLnTx/>
                <a:uFillTx/>
                <a:latin typeface="Arial Narrow" panose="020B0604020202020204" pitchFamily="34" charset="0"/>
                <a:ea typeface="+mn-ea"/>
                <a:cs typeface="Arial Narrow" panose="020B0604020202020204" pitchFamily="34" charset="0"/>
                <a:sym typeface="Arial"/>
              </a:rPr>
              <a:t>…</a:t>
            </a:r>
          </a:p>
        </p:txBody>
      </p:sp>
      <p:cxnSp>
        <p:nvCxnSpPr>
          <p:cNvPr id="50" name="connect to epcr">
            <a:extLst>
              <a:ext uri="{FF2B5EF4-FFF2-40B4-BE49-F238E27FC236}">
                <a16:creationId xmlns:a16="http://schemas.microsoft.com/office/drawing/2014/main" id="{B0E8C4AA-99AC-5115-37A4-B25C8B5ED199}"/>
              </a:ext>
            </a:extLst>
          </p:cNvPr>
          <p:cNvCxnSpPr>
            <a:cxnSpLocks/>
          </p:cNvCxnSpPr>
          <p:nvPr/>
        </p:nvCxnSpPr>
        <p:spPr>
          <a:xfrm>
            <a:off x="17443282" y="9341145"/>
            <a:ext cx="1162307" cy="515975"/>
          </a:xfrm>
          <a:prstGeom prst="bentConnector3">
            <a:avLst>
              <a:gd name="adj1" fmla="val 97820"/>
            </a:avLst>
          </a:prstGeom>
          <a:ln w="38100">
            <a:solidFill>
              <a:schemeClr val="tx1"/>
            </a:solidFill>
            <a:tailEnd type="none"/>
          </a:ln>
        </p:spPr>
        <p:style>
          <a:lnRef idx="2">
            <a:schemeClr val="accent1"/>
          </a:lnRef>
          <a:fillRef idx="0">
            <a:schemeClr val="accent1"/>
          </a:fillRef>
          <a:effectRef idx="1">
            <a:schemeClr val="accent1"/>
          </a:effectRef>
          <a:fontRef idx="minor">
            <a:schemeClr val="tx1"/>
          </a:fontRef>
        </p:style>
      </p:cxnSp>
      <p:sp>
        <p:nvSpPr>
          <p:cNvPr id="51" name="epcr">
            <a:extLst>
              <a:ext uri="{FF2B5EF4-FFF2-40B4-BE49-F238E27FC236}">
                <a16:creationId xmlns:a16="http://schemas.microsoft.com/office/drawing/2014/main" id="{0BFFB54D-001F-257C-D152-DB5606C7C1ED}"/>
              </a:ext>
            </a:extLst>
          </p:cNvPr>
          <p:cNvSpPr txBox="1"/>
          <p:nvPr/>
        </p:nvSpPr>
        <p:spPr>
          <a:xfrm>
            <a:off x="16533872" y="9089996"/>
            <a:ext cx="1035203" cy="452163"/>
          </a:xfrm>
          <a:prstGeom prst="bracketPair">
            <a:avLst/>
          </a:prstGeom>
          <a:solidFill>
            <a:schemeClr val="bg1"/>
          </a:solidFill>
          <a:ln w="25400">
            <a:noFill/>
          </a:ln>
          <a:effectLst>
            <a:outerShdw blurRad="115140" dist="38100" dir="2700000" algn="tl" rotWithShape="0">
              <a:prstClr val="black">
                <a:alpha val="26559"/>
              </a:prstClr>
            </a:outerShdw>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1440" tIns="91440" rIns="91440" bIns="91440" numCol="1" spcCol="1270" anchor="ctr" anchorCtr="0">
            <a:spAutoFit/>
          </a:bodyPr>
          <a:lstStyle>
            <a:defPPr marR="0" lvl="0" algn="l" rtl="0">
              <a:lnSpc>
                <a:spcPct val="100000"/>
              </a:lnSpc>
              <a:spcBef>
                <a:spcPts val="0"/>
              </a:spcBef>
              <a:spcAft>
                <a:spcPts val="0"/>
              </a:spcAft>
            </a:defPPr>
            <a:lvl1pPr marL="0" indent="0" algn="ctr" defTabSz="1022350">
              <a:lnSpc>
                <a:spcPct val="90000"/>
              </a:lnSpc>
              <a:spcBef>
                <a:spcPct val="0"/>
              </a:spcBef>
              <a:spcAft>
                <a:spcPct val="35000"/>
              </a:spcAft>
              <a:buNone/>
              <a:defRPr sz="2000" kern="1200">
                <a:solidFill>
                  <a:schemeClr val="tx1"/>
                </a:solidFill>
              </a:defRPr>
            </a:lvl1pPr>
          </a:lstStyle>
          <a:p>
            <a:pPr marL="0" marR="0" lvl="0" indent="0" algn="ctr" defTabSz="1022350" rtl="0" eaLnBrk="1" fontAlgn="auto" latinLnBrk="0" hangingPunct="1">
              <a:lnSpc>
                <a:spcPct val="90000"/>
              </a:lnSpc>
              <a:spcBef>
                <a:spcPct val="0"/>
              </a:spcBef>
              <a:spcAft>
                <a:spcPct val="35000"/>
              </a:spcAft>
              <a:buClr>
                <a:srgbClr val="000000"/>
              </a:buClr>
              <a:buSzTx/>
              <a:buFont typeface="Arial"/>
              <a:buNone/>
              <a:tabLst/>
              <a:defRPr/>
            </a:pPr>
            <a:r>
              <a:rPr kumimoji="0" lang="en-US" sz="2000" b="0" i="0" u="none" strike="noStrike" kern="1200" cap="none" spc="0" normalizeH="0" baseline="0" noProof="0">
                <a:ln>
                  <a:noFill/>
                </a:ln>
                <a:solidFill>
                  <a:srgbClr val="111111"/>
                </a:solidFill>
                <a:effectLst/>
                <a:uLnTx/>
                <a:uFillTx/>
                <a:latin typeface="Arial Narrow" panose="020B0604020202020204" pitchFamily="34" charset="0"/>
                <a:ea typeface="+mn-ea"/>
                <a:cs typeface="Arial Narrow" panose="020B0604020202020204" pitchFamily="34" charset="0"/>
                <a:sym typeface="Arial"/>
              </a:rPr>
              <a:t>ePCR</a:t>
            </a:r>
          </a:p>
        </p:txBody>
      </p:sp>
      <p:cxnSp>
        <p:nvCxnSpPr>
          <p:cNvPr id="52" name="connect to ecg">
            <a:extLst>
              <a:ext uri="{FF2B5EF4-FFF2-40B4-BE49-F238E27FC236}">
                <a16:creationId xmlns:a16="http://schemas.microsoft.com/office/drawing/2014/main" id="{2826263E-B42C-C69C-F11A-95189810571E}"/>
              </a:ext>
            </a:extLst>
          </p:cNvPr>
          <p:cNvCxnSpPr>
            <a:cxnSpLocks/>
          </p:cNvCxnSpPr>
          <p:nvPr/>
        </p:nvCxnSpPr>
        <p:spPr>
          <a:xfrm rot="16200000" flipH="1">
            <a:off x="18209022" y="8523428"/>
            <a:ext cx="810464" cy="802390"/>
          </a:xfrm>
          <a:prstGeom prst="bentConnector3">
            <a:avLst>
              <a:gd name="adj1" fmla="val 62162"/>
            </a:avLst>
          </a:prstGeom>
          <a:ln w="41275">
            <a:solidFill>
              <a:schemeClr val="tx1"/>
            </a:solidFill>
            <a:tailEnd type="none"/>
          </a:ln>
        </p:spPr>
        <p:style>
          <a:lnRef idx="2">
            <a:schemeClr val="accent1"/>
          </a:lnRef>
          <a:fillRef idx="0">
            <a:schemeClr val="accent1"/>
          </a:fillRef>
          <a:effectRef idx="1">
            <a:schemeClr val="accent1"/>
          </a:effectRef>
          <a:fontRef idx="minor">
            <a:schemeClr val="tx1"/>
          </a:fontRef>
        </p:style>
      </p:cxnSp>
      <p:sp>
        <p:nvSpPr>
          <p:cNvPr id="54" name="ECG">
            <a:extLst>
              <a:ext uri="{FF2B5EF4-FFF2-40B4-BE49-F238E27FC236}">
                <a16:creationId xmlns:a16="http://schemas.microsoft.com/office/drawing/2014/main" id="{25AE0E92-998B-F6ED-A4E1-FD9159585BDC}"/>
              </a:ext>
            </a:extLst>
          </p:cNvPr>
          <p:cNvSpPr txBox="1"/>
          <p:nvPr/>
        </p:nvSpPr>
        <p:spPr>
          <a:xfrm>
            <a:off x="17690486" y="8332907"/>
            <a:ext cx="1035203" cy="452163"/>
          </a:xfrm>
          <a:prstGeom prst="bracketPair">
            <a:avLst/>
          </a:prstGeom>
          <a:solidFill>
            <a:schemeClr val="bg1"/>
          </a:solidFill>
          <a:ln w="25400">
            <a:noFill/>
          </a:ln>
          <a:effectLst>
            <a:outerShdw blurRad="115140" dist="38100" dir="2700000" algn="tl" rotWithShape="0">
              <a:prstClr val="black">
                <a:alpha val="26559"/>
              </a:prstClr>
            </a:outerShdw>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1440" tIns="91440" rIns="91440" bIns="91440" numCol="1" spcCol="1270" anchor="ctr" anchorCtr="0">
            <a:spAutoFit/>
          </a:bodyPr>
          <a:lstStyle>
            <a:defPPr marR="0" lvl="0" algn="l" rtl="0">
              <a:lnSpc>
                <a:spcPct val="100000"/>
              </a:lnSpc>
              <a:spcBef>
                <a:spcPts val="0"/>
              </a:spcBef>
              <a:spcAft>
                <a:spcPts val="0"/>
              </a:spcAft>
            </a:defPPr>
            <a:lvl1pPr marL="0" indent="0" algn="ctr" defTabSz="1022350">
              <a:lnSpc>
                <a:spcPct val="90000"/>
              </a:lnSpc>
              <a:spcBef>
                <a:spcPct val="0"/>
              </a:spcBef>
              <a:spcAft>
                <a:spcPct val="35000"/>
              </a:spcAft>
              <a:buNone/>
              <a:defRPr sz="2000" kern="1200">
                <a:solidFill>
                  <a:schemeClr val="tx1"/>
                </a:solidFill>
              </a:defRPr>
            </a:lvl1pPr>
          </a:lstStyle>
          <a:p>
            <a:pPr marL="0" marR="0" lvl="0" indent="0" algn="ctr" defTabSz="1022350" rtl="0" eaLnBrk="1" fontAlgn="auto" latinLnBrk="0" hangingPunct="1">
              <a:lnSpc>
                <a:spcPct val="90000"/>
              </a:lnSpc>
              <a:spcBef>
                <a:spcPct val="0"/>
              </a:spcBef>
              <a:spcAft>
                <a:spcPct val="35000"/>
              </a:spcAft>
              <a:buClr>
                <a:srgbClr val="000000"/>
              </a:buClr>
              <a:buSzTx/>
              <a:buFont typeface="Arial"/>
              <a:buNone/>
              <a:tabLst/>
              <a:defRPr/>
            </a:pPr>
            <a:r>
              <a:rPr kumimoji="0" lang="en-US" sz="2000" b="0" i="0" u="none" strike="noStrike" kern="1200" cap="none" spc="0" normalizeH="0" baseline="0" noProof="0">
                <a:ln>
                  <a:noFill/>
                </a:ln>
                <a:solidFill>
                  <a:srgbClr val="111111"/>
                </a:solidFill>
                <a:effectLst/>
                <a:uLnTx/>
                <a:uFillTx/>
                <a:latin typeface="Arial Narrow" panose="020B0604020202020204" pitchFamily="34" charset="0"/>
                <a:ea typeface="+mn-ea"/>
                <a:cs typeface="Arial Narrow" panose="020B0604020202020204" pitchFamily="34" charset="0"/>
                <a:sym typeface="Arial"/>
              </a:rPr>
              <a:t>ECG</a:t>
            </a:r>
          </a:p>
        </p:txBody>
      </p:sp>
      <p:pic>
        <p:nvPicPr>
          <p:cNvPr id="56" name="gear" descr="A red and black circular object&#10;&#10;Description automatically generated">
            <a:extLst>
              <a:ext uri="{FF2B5EF4-FFF2-40B4-BE49-F238E27FC236}">
                <a16:creationId xmlns:a16="http://schemas.microsoft.com/office/drawing/2014/main" id="{5B88118F-3419-1F99-C09C-C49B8CCD96A7}"/>
              </a:ext>
            </a:extLst>
          </p:cNvPr>
          <p:cNvPicPr>
            <a:picLocks noChangeAspect="1"/>
          </p:cNvPicPr>
          <p:nvPr/>
        </p:nvPicPr>
        <p:blipFill>
          <a:blip r:embed="rId3"/>
          <a:stretch>
            <a:fillRect/>
          </a:stretch>
        </p:blipFill>
        <p:spPr>
          <a:xfrm>
            <a:off x="18352430" y="8851107"/>
            <a:ext cx="2628897" cy="2628898"/>
          </a:xfrm>
          <a:prstGeom prst="rect">
            <a:avLst/>
          </a:prstGeom>
          <a:effectLst>
            <a:outerShdw blurRad="97777" dist="38100" dir="2700000" algn="tl" rotWithShape="0">
              <a:prstClr val="black">
                <a:alpha val="40000"/>
              </a:prstClr>
            </a:outerShdw>
          </a:effectLst>
        </p:spPr>
      </p:pic>
      <p:pic>
        <p:nvPicPr>
          <p:cNvPr id="58" name="gear dotted lines" descr="A black circle with dots&#10;&#10;Description automatically generated">
            <a:extLst>
              <a:ext uri="{FF2B5EF4-FFF2-40B4-BE49-F238E27FC236}">
                <a16:creationId xmlns:a16="http://schemas.microsoft.com/office/drawing/2014/main" id="{294D8155-50A6-62A7-42DA-66FB42138679}"/>
              </a:ext>
            </a:extLst>
          </p:cNvPr>
          <p:cNvPicPr>
            <a:picLocks noChangeAspect="1"/>
          </p:cNvPicPr>
          <p:nvPr/>
        </p:nvPicPr>
        <p:blipFill>
          <a:blip r:embed="rId4"/>
          <a:stretch>
            <a:fillRect/>
          </a:stretch>
        </p:blipFill>
        <p:spPr>
          <a:xfrm>
            <a:off x="18640051" y="9138729"/>
            <a:ext cx="2053655" cy="2053655"/>
          </a:xfrm>
          <a:prstGeom prst="rect">
            <a:avLst/>
          </a:prstGeom>
        </p:spPr>
      </p:pic>
      <p:sp>
        <p:nvSpPr>
          <p:cNvPr id="59" name="Pulsara API Label">
            <a:extLst>
              <a:ext uri="{FF2B5EF4-FFF2-40B4-BE49-F238E27FC236}">
                <a16:creationId xmlns:a16="http://schemas.microsoft.com/office/drawing/2014/main" id="{3964DE40-734F-F935-EF38-BD6B53CFF65A}"/>
              </a:ext>
            </a:extLst>
          </p:cNvPr>
          <p:cNvSpPr txBox="1"/>
          <p:nvPr/>
        </p:nvSpPr>
        <p:spPr>
          <a:xfrm>
            <a:off x="19000912" y="9848155"/>
            <a:ext cx="1391556" cy="735521"/>
          </a:xfrm>
          <a:prstGeom prst="bracketPair">
            <a:avLst/>
          </a:prstGeom>
          <a:noFill/>
          <a:ln w="25400">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spAutoFit/>
          </a:bodyPr>
          <a:lstStyle>
            <a:defPPr marR="0" lvl="0" algn="l" rtl="0">
              <a:lnSpc>
                <a:spcPct val="100000"/>
              </a:lnSpc>
              <a:spcBef>
                <a:spcPts val="0"/>
              </a:spcBef>
              <a:spcAft>
                <a:spcPts val="0"/>
              </a:spcAft>
            </a:defPPr>
            <a:lvl1pPr marL="0" indent="0" algn="ctr" defTabSz="1022350">
              <a:lnSpc>
                <a:spcPct val="90000"/>
              </a:lnSpc>
              <a:spcBef>
                <a:spcPct val="0"/>
              </a:spcBef>
              <a:spcAft>
                <a:spcPct val="35000"/>
              </a:spcAft>
              <a:buNone/>
              <a:defRPr sz="2000" kern="1200">
                <a:solidFill>
                  <a:schemeClr val="tx1"/>
                </a:solidFill>
              </a:defRPr>
            </a:lvl1pPr>
          </a:lstStyle>
          <a:p>
            <a:pPr marL="0" marR="0" lvl="0" indent="0" algn="ctr" defTabSz="1022350" rtl="0" eaLnBrk="1" fontAlgn="auto" latinLnBrk="0" hangingPunct="1">
              <a:lnSpc>
                <a:spcPct val="90000"/>
              </a:lnSpc>
              <a:spcBef>
                <a:spcPct val="0"/>
              </a:spcBef>
              <a:spcAft>
                <a:spcPct val="35000"/>
              </a:spcAft>
              <a:buClr>
                <a:srgbClr val="000000"/>
              </a:buClr>
              <a:buSzTx/>
              <a:buFont typeface="Arial"/>
              <a:buNone/>
              <a:tabLst/>
              <a:defRPr/>
            </a:pPr>
            <a:r>
              <a:rPr kumimoji="0" lang="en-US" sz="2400" b="1" i="0" u="none" strike="noStrike" kern="1200" cap="none" spc="0" normalizeH="0" baseline="0" noProof="0" dirty="0">
                <a:ln>
                  <a:noFill/>
                </a:ln>
                <a:solidFill>
                  <a:srgbClr val="111111"/>
                </a:solidFill>
                <a:effectLst/>
                <a:uLnTx/>
                <a:uFillTx/>
                <a:latin typeface="Arial" panose="020B0604020202020204" pitchFamily="34" charset="0"/>
                <a:ea typeface="+mn-ea"/>
                <a:cs typeface="Arial" panose="020B0604020202020204" pitchFamily="34" charset="0"/>
                <a:sym typeface="Arial"/>
              </a:rPr>
              <a:t>Pulsara</a:t>
            </a:r>
            <a:br>
              <a:rPr kumimoji="0" lang="en-US" sz="2400" b="1" i="0" u="none" strike="noStrike" kern="1200" cap="none" spc="0" normalizeH="0" baseline="0" noProof="0" dirty="0">
                <a:ln>
                  <a:noFill/>
                </a:ln>
                <a:solidFill>
                  <a:srgbClr val="111111"/>
                </a:solidFill>
                <a:effectLst/>
                <a:uLnTx/>
                <a:uFillTx/>
                <a:latin typeface="Arial" panose="020B0604020202020204" pitchFamily="34" charset="0"/>
                <a:ea typeface="+mn-ea"/>
                <a:cs typeface="Arial" panose="020B0604020202020204" pitchFamily="34" charset="0"/>
                <a:sym typeface="Arial"/>
              </a:rPr>
            </a:br>
            <a:r>
              <a:rPr kumimoji="0" lang="en-US" sz="2400" b="1" i="0" u="none" strike="noStrike" kern="1200" cap="none" spc="0" normalizeH="0" baseline="0" noProof="0" dirty="0">
                <a:ln>
                  <a:noFill/>
                </a:ln>
                <a:solidFill>
                  <a:srgbClr val="111111"/>
                </a:solidFill>
                <a:effectLst/>
                <a:uLnTx/>
                <a:uFillTx/>
                <a:latin typeface="Arial" panose="020B0604020202020204" pitchFamily="34" charset="0"/>
                <a:ea typeface="+mn-ea"/>
                <a:cs typeface="Arial" panose="020B0604020202020204" pitchFamily="34" charset="0"/>
                <a:sym typeface="Arial"/>
              </a:rPr>
              <a:t>API</a:t>
            </a:r>
          </a:p>
        </p:txBody>
      </p:sp>
      <p:cxnSp>
        <p:nvCxnSpPr>
          <p:cNvPr id="60" name="Straight Arrow Connector 59">
            <a:extLst>
              <a:ext uri="{FF2B5EF4-FFF2-40B4-BE49-F238E27FC236}">
                <a16:creationId xmlns:a16="http://schemas.microsoft.com/office/drawing/2014/main" id="{621EEC2F-EEEC-0736-F191-41FA0E9C10C5}"/>
              </a:ext>
            </a:extLst>
          </p:cNvPr>
          <p:cNvCxnSpPr>
            <a:cxnSpLocks/>
          </p:cNvCxnSpPr>
          <p:nvPr/>
        </p:nvCxnSpPr>
        <p:spPr>
          <a:xfrm flipH="1">
            <a:off x="19663664" y="11315205"/>
            <a:ext cx="20870" cy="888599"/>
          </a:xfrm>
          <a:prstGeom prst="straightConnector1">
            <a:avLst/>
          </a:prstGeom>
          <a:ln w="50800">
            <a:solidFill>
              <a:schemeClr val="tx1"/>
            </a:solidFill>
            <a:headEnd type="stealth" w="lg" len="lg"/>
            <a:tailEnd type="stealth" w="lg" len="lg"/>
          </a:ln>
        </p:spPr>
        <p:style>
          <a:lnRef idx="2">
            <a:schemeClr val="dk1"/>
          </a:lnRef>
          <a:fillRef idx="0">
            <a:schemeClr val="dk1"/>
          </a:fillRef>
          <a:effectRef idx="1">
            <a:schemeClr val="dk1"/>
          </a:effectRef>
          <a:fontRef idx="minor">
            <a:schemeClr val="tx1"/>
          </a:fontRef>
        </p:style>
      </p:cxnSp>
      <p:sp>
        <p:nvSpPr>
          <p:cNvPr id="61" name="pt movement label">
            <a:extLst>
              <a:ext uri="{FF2B5EF4-FFF2-40B4-BE49-F238E27FC236}">
                <a16:creationId xmlns:a16="http://schemas.microsoft.com/office/drawing/2014/main" id="{1E4BA768-4B51-5D39-1CCC-08233E09777C}"/>
              </a:ext>
            </a:extLst>
          </p:cNvPr>
          <p:cNvSpPr txBox="1"/>
          <p:nvPr/>
        </p:nvSpPr>
        <p:spPr>
          <a:xfrm>
            <a:off x="463891" y="13011660"/>
            <a:ext cx="3512262"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2000" u="none" strike="noStrike" kern="0" cap="none" spc="0" normalizeH="0" baseline="0" noProof="0" dirty="0">
                <a:ln>
                  <a:noFill/>
                </a:ln>
                <a:solidFill>
                  <a:srgbClr val="262626"/>
                </a:solidFill>
                <a:effectLst/>
                <a:uLnTx/>
                <a:uFillTx/>
                <a:latin typeface="Arial" panose="020B0604020202020204" pitchFamily="34" charset="0"/>
                <a:ea typeface="Roboto" panose="02000000000000000000" pitchFamily="2" charset="0"/>
                <a:cs typeface="Arial" panose="020B0604020202020204" pitchFamily="34" charset="0"/>
                <a:sym typeface="Calibri"/>
              </a:rPr>
              <a:t>PATIENT MOVEMENT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62" name="cover team coming up">
            <a:extLst>
              <a:ext uri="{FF2B5EF4-FFF2-40B4-BE49-F238E27FC236}">
                <a16:creationId xmlns:a16="http://schemas.microsoft.com/office/drawing/2014/main" id="{34477E8E-C9AE-8116-7861-C878AEFC8AD2}"/>
              </a:ext>
            </a:extLst>
          </p:cNvPr>
          <p:cNvSpPr/>
          <p:nvPr/>
        </p:nvSpPr>
        <p:spPr>
          <a:xfrm>
            <a:off x="9913968" y="12203804"/>
            <a:ext cx="6619904" cy="15121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staff icon">
            <a:extLst>
              <a:ext uri="{FF2B5EF4-FFF2-40B4-BE49-F238E27FC236}">
                <a16:creationId xmlns:a16="http://schemas.microsoft.com/office/drawing/2014/main" id="{4B827482-5481-02AB-1041-5D021CDB7116}"/>
              </a:ext>
            </a:extLst>
          </p:cNvPr>
          <p:cNvPicPr preferRelativeResize="0"/>
          <p:nvPr/>
        </p:nvPicPr>
        <p:blipFill rotWithShape="1">
          <a:blip r:embed="rId7">
            <a:alphaModFix/>
            <a:extLst>
              <a:ext uri="{BEBA8EAE-BF5A-486C-A8C5-ECC9F3942E4B}">
                <a14:imgProps xmlns:a14="http://schemas.microsoft.com/office/drawing/2010/main">
                  <a14:imgLayer r:embed="rId8">
                    <a14:imgEffect>
                      <a14:colorTemperature colorTemp="11500"/>
                    </a14:imgEffect>
                    <a14:imgEffect>
                      <a14:saturation sat="400000"/>
                    </a14:imgEffect>
                  </a14:imgLayer>
                </a14:imgProps>
              </a:ext>
            </a:extLst>
          </a:blip>
          <a:srcRect/>
          <a:stretch/>
        </p:blipFill>
        <p:spPr>
          <a:xfrm>
            <a:off x="11911163" y="8420879"/>
            <a:ext cx="2572083" cy="2404637"/>
          </a:xfrm>
          <a:prstGeom prst="rect">
            <a:avLst/>
          </a:prstGeom>
          <a:noFill/>
          <a:ln>
            <a:noFill/>
          </a:ln>
          <a:effectLst>
            <a:outerShdw blurRad="113368" dist="42655" dir="2700000" algn="tl" rotWithShape="0">
              <a:srgbClr val="000000">
                <a:alpha val="40000"/>
              </a:srgbClr>
            </a:outerShdw>
          </a:effectLst>
        </p:spPr>
      </p:pic>
      <p:grpSp>
        <p:nvGrpSpPr>
          <p:cNvPr id="128" name="patient movement">
            <a:extLst>
              <a:ext uri="{FF2B5EF4-FFF2-40B4-BE49-F238E27FC236}">
                <a16:creationId xmlns:a16="http://schemas.microsoft.com/office/drawing/2014/main" id="{55E44E91-89F0-D876-0A41-4C26A3AAE949}"/>
              </a:ext>
            </a:extLst>
          </p:cNvPr>
          <p:cNvGrpSpPr/>
          <p:nvPr/>
        </p:nvGrpSpPr>
        <p:grpSpPr>
          <a:xfrm>
            <a:off x="4182449" y="5919503"/>
            <a:ext cx="16022277" cy="1615800"/>
            <a:chOff x="4182449" y="5767103"/>
            <a:chExt cx="16022277" cy="1615800"/>
          </a:xfrm>
        </p:grpSpPr>
        <p:sp>
          <p:nvSpPr>
            <p:cNvPr id="129" name="pt movement">
              <a:extLst>
                <a:ext uri="{FF2B5EF4-FFF2-40B4-BE49-F238E27FC236}">
                  <a16:creationId xmlns:a16="http://schemas.microsoft.com/office/drawing/2014/main" id="{553FF36E-46F8-B73A-956E-88C22F02B19B}"/>
                </a:ext>
              </a:extLst>
            </p:cNvPr>
            <p:cNvSpPr/>
            <p:nvPr/>
          </p:nvSpPr>
          <p:spPr>
            <a:xfrm>
              <a:off x="4182449" y="5767103"/>
              <a:ext cx="12467089" cy="1615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0" b="1" i="0" u="none" strike="noStrike" kern="0" cap="none" spc="0" normalizeH="0" baseline="0" noProof="0" dirty="0">
                  <a:ln>
                    <a:noFill/>
                  </a:ln>
                  <a:solidFill>
                    <a:srgbClr val="262626"/>
                  </a:solidFill>
                  <a:effectLst/>
                  <a:uLnTx/>
                  <a:uFillTx/>
                  <a:latin typeface="Arial"/>
                  <a:ea typeface="Arial"/>
                  <a:cs typeface="Arial"/>
                  <a:sym typeface="Arial"/>
                </a:rPr>
                <a:t>Patient Movement with</a:t>
              </a:r>
              <a:endParaRPr kumimoji="0" sz="1600" b="0" i="0" u="none" strike="noStrike" kern="0" cap="none" spc="0" normalizeH="0" baseline="0" noProof="0" dirty="0">
                <a:ln>
                  <a:noFill/>
                </a:ln>
                <a:solidFill>
                  <a:srgbClr val="000000"/>
                </a:solidFill>
                <a:effectLst/>
                <a:uLnTx/>
                <a:uFillTx/>
                <a:latin typeface="Arial"/>
                <a:cs typeface="Arial"/>
                <a:sym typeface="Arial"/>
              </a:endParaRPr>
            </a:p>
          </p:txBody>
        </p:sp>
        <p:pic>
          <p:nvPicPr>
            <p:cNvPr id="130" name="logo">
              <a:extLst>
                <a:ext uri="{FF2B5EF4-FFF2-40B4-BE49-F238E27FC236}">
                  <a16:creationId xmlns:a16="http://schemas.microsoft.com/office/drawing/2014/main" id="{EF161FE6-DE2F-E545-85F5-76D787E3C20F}"/>
                </a:ext>
              </a:extLst>
            </p:cNvPr>
            <p:cNvPicPr preferRelativeResize="0"/>
            <p:nvPr/>
          </p:nvPicPr>
          <p:blipFill rotWithShape="1">
            <a:blip r:embed="rId9">
              <a:alphaModFix/>
            </a:blip>
            <a:srcRect/>
            <a:stretch/>
          </p:blipFill>
          <p:spPr>
            <a:xfrm>
              <a:off x="15530791" y="5998527"/>
              <a:ext cx="4673935" cy="1059424"/>
            </a:xfrm>
            <a:prstGeom prst="rect">
              <a:avLst/>
            </a:prstGeom>
            <a:noFill/>
            <a:ln>
              <a:noFill/>
            </a:ln>
          </p:spPr>
        </p:pic>
      </p:grpSp>
      <p:sp>
        <p:nvSpPr>
          <p:cNvPr id="131" name="steps">
            <a:extLst>
              <a:ext uri="{FF2B5EF4-FFF2-40B4-BE49-F238E27FC236}">
                <a16:creationId xmlns:a16="http://schemas.microsoft.com/office/drawing/2014/main" id="{2A7B1822-EB58-8606-B8D8-92AC845ADECC}"/>
              </a:ext>
            </a:extLst>
          </p:cNvPr>
          <p:cNvSpPr/>
          <p:nvPr/>
        </p:nvSpPr>
        <p:spPr>
          <a:xfrm rot="16200000">
            <a:off x="2661704" y="9191545"/>
            <a:ext cx="2628900" cy="86190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600" b="1" i="0" u="none" strike="noStrike" kern="0" cap="none" spc="0" normalizeH="0" baseline="0" noProof="0" dirty="0">
                <a:ln>
                  <a:noFill/>
                </a:ln>
                <a:solidFill>
                  <a:srgbClr val="BE1E2D"/>
                </a:solidFill>
                <a:effectLst/>
                <a:uLnTx/>
                <a:uFillTx/>
                <a:latin typeface="Arial"/>
                <a:ea typeface="Arial"/>
                <a:cs typeface="Arial"/>
                <a:sym typeface="Arial"/>
              </a:rPr>
              <a:t>STEPS</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32" name="3">
            <a:extLst>
              <a:ext uri="{FF2B5EF4-FFF2-40B4-BE49-F238E27FC236}">
                <a16:creationId xmlns:a16="http://schemas.microsoft.com/office/drawing/2014/main" id="{8D5C753C-FEBA-5356-16CF-67AF0A2910CE}"/>
              </a:ext>
            </a:extLst>
          </p:cNvPr>
          <p:cNvSpPr/>
          <p:nvPr/>
        </p:nvSpPr>
        <p:spPr>
          <a:xfrm>
            <a:off x="1964059" y="7498795"/>
            <a:ext cx="1469400" cy="4247400"/>
          </a:xfrm>
          <a:prstGeom prst="rect">
            <a:avLst/>
          </a:prstGeom>
          <a:noFill/>
          <a:ln>
            <a:noFill/>
          </a:ln>
        </p:spPr>
        <p:txBody>
          <a:bodyPr spcFirstLastPara="1" wrap="square" lIns="182875" tIns="0" rIns="182875"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7600" b="1" i="0" u="none" strike="noStrike" kern="0" cap="none" spc="0" normalizeH="0" baseline="0" noProof="0" dirty="0">
                <a:ln>
                  <a:noFill/>
                </a:ln>
                <a:solidFill>
                  <a:srgbClr val="BE1E2D"/>
                </a:solidFill>
                <a:effectLst/>
                <a:uLnTx/>
                <a:uFillTx/>
                <a:latin typeface="Arial"/>
                <a:ea typeface="Arial"/>
                <a:cs typeface="Arial"/>
                <a:sym typeface="Arial"/>
              </a:rPr>
              <a:t>3</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33" name="1-3 steps">
            <a:extLst>
              <a:ext uri="{FF2B5EF4-FFF2-40B4-BE49-F238E27FC236}">
                <a16:creationId xmlns:a16="http://schemas.microsoft.com/office/drawing/2014/main" id="{DB10DEAA-65FB-27C8-1D40-CFB398F998EE}"/>
              </a:ext>
            </a:extLst>
          </p:cNvPr>
          <p:cNvSpPr txBox="1"/>
          <p:nvPr/>
        </p:nvSpPr>
        <p:spPr>
          <a:xfrm>
            <a:off x="4882266" y="8193944"/>
            <a:ext cx="5391277" cy="2618562"/>
          </a:xfrm>
          <a:prstGeom prst="rect">
            <a:avLst/>
          </a:prstGeom>
          <a:noFill/>
          <a:ln>
            <a:noFill/>
          </a:ln>
        </p:spPr>
        <p:txBody>
          <a:bodyPr spcFirstLastPara="1" wrap="square" lIns="91425" tIns="45700" rIns="91425" bIns="45700" anchor="t" anchorCtr="0">
            <a:spAutoFit/>
          </a:bodyPr>
          <a:lstStyle/>
          <a:p>
            <a:pPr marL="914378" marR="0" lvl="0" indent="-914378" algn="l" defTabSz="914400" rtl="0" eaLnBrk="1" fontAlgn="auto" latinLnBrk="0" hangingPunct="1">
              <a:lnSpc>
                <a:spcPct val="114000"/>
              </a:lnSpc>
              <a:spcBef>
                <a:spcPts val="0"/>
              </a:spcBef>
              <a:spcAft>
                <a:spcPts val="0"/>
              </a:spcAft>
              <a:buClr>
                <a:srgbClr val="000000"/>
              </a:buClr>
              <a:buSzPts val="4800"/>
              <a:buFont typeface="Calibri"/>
              <a:buAutoNum type="arabicParenR"/>
              <a:tabLst/>
              <a:defRPr/>
            </a:pPr>
            <a:r>
              <a:rPr kumimoji="0" lang="en-US" sz="4800" u="none" strike="noStrike" kern="0" cap="none" spc="0" normalizeH="0" baseline="0" noProof="0" dirty="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sym typeface="Calibri"/>
              </a:rPr>
              <a:t>Create Channel </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914378" marR="0" lvl="0" indent="-914378" algn="l" defTabSz="914400" rtl="0" eaLnBrk="1" fontAlgn="auto" latinLnBrk="0" hangingPunct="1">
              <a:lnSpc>
                <a:spcPct val="114000"/>
              </a:lnSpc>
              <a:spcBef>
                <a:spcPts val="0"/>
              </a:spcBef>
              <a:spcAft>
                <a:spcPts val="0"/>
              </a:spcAft>
              <a:buClr>
                <a:srgbClr val="000000"/>
              </a:buClr>
              <a:buSzPts val="4800"/>
              <a:buFont typeface="Calibri"/>
              <a:buAutoNum type="arabicParenR"/>
              <a:tabLst/>
              <a:defRPr/>
            </a:pPr>
            <a:r>
              <a:rPr kumimoji="0" lang="en-US" sz="4800" u="none" strike="noStrike" kern="0" cap="none" spc="0" normalizeH="0" baseline="0" noProof="0" dirty="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sym typeface="Calibri"/>
              </a:rPr>
              <a:t>Build Team</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914378" marR="0" lvl="0" indent="-914378" algn="l" defTabSz="914400" rtl="0" eaLnBrk="1" fontAlgn="auto" latinLnBrk="0" hangingPunct="1">
              <a:lnSpc>
                <a:spcPct val="114000"/>
              </a:lnSpc>
              <a:spcBef>
                <a:spcPts val="0"/>
              </a:spcBef>
              <a:spcAft>
                <a:spcPts val="0"/>
              </a:spcAft>
              <a:buClr>
                <a:srgbClr val="000000"/>
              </a:buClr>
              <a:buSzPts val="4800"/>
              <a:buFont typeface="Calibri"/>
              <a:buAutoNum type="arabicParenR"/>
              <a:tabLst/>
              <a:defRPr/>
            </a:pPr>
            <a:r>
              <a:rPr kumimoji="0" lang="en-US" sz="4800" u="none" strike="noStrike" kern="0" cap="none" spc="0" normalizeH="0" baseline="0" noProof="0" dirty="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sym typeface="Calibri"/>
              </a:rPr>
              <a:t>Communicate</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nvGrpSpPr>
          <p:cNvPr id="135" name="PATIENT EVENT">
            <a:extLst>
              <a:ext uri="{FF2B5EF4-FFF2-40B4-BE49-F238E27FC236}">
                <a16:creationId xmlns:a16="http://schemas.microsoft.com/office/drawing/2014/main" id="{AB4DE1FE-0B11-628D-A27A-1838DF5E2FD7}"/>
              </a:ext>
            </a:extLst>
          </p:cNvPr>
          <p:cNvGrpSpPr/>
          <p:nvPr/>
        </p:nvGrpSpPr>
        <p:grpSpPr>
          <a:xfrm>
            <a:off x="298460" y="11954360"/>
            <a:ext cx="23790255" cy="1228800"/>
            <a:chOff x="146060" y="11362150"/>
            <a:chExt cx="23790255" cy="1228800"/>
          </a:xfrm>
        </p:grpSpPr>
        <p:sp>
          <p:nvSpPr>
            <p:cNvPr id="149" name="RED LINE">
              <a:extLst>
                <a:ext uri="{FF2B5EF4-FFF2-40B4-BE49-F238E27FC236}">
                  <a16:creationId xmlns:a16="http://schemas.microsoft.com/office/drawing/2014/main" id="{6374A99C-DF84-5B70-0E11-631DE1E7A1BF}"/>
                </a:ext>
              </a:extLst>
            </p:cNvPr>
            <p:cNvSpPr/>
            <p:nvPr/>
          </p:nvSpPr>
          <p:spPr>
            <a:xfrm>
              <a:off x="353150" y="11362150"/>
              <a:ext cx="23583165" cy="1228800"/>
            </a:xfrm>
            <a:prstGeom prst="rightArrow">
              <a:avLst>
                <a:gd name="adj1" fmla="val 59559"/>
                <a:gd name="adj2" fmla="val 50000"/>
              </a:avLst>
            </a:prstGeom>
            <a:gradFill>
              <a:gsLst>
                <a:gs pos="0">
                  <a:srgbClr val="B40000"/>
                </a:gs>
                <a:gs pos="31000">
                  <a:srgbClr val="CC191C"/>
                </a:gs>
                <a:gs pos="67000">
                  <a:srgbClr val="D51012"/>
                </a:gs>
                <a:gs pos="100000">
                  <a:srgbClr val="9A0000"/>
                </a:gs>
              </a:gsLst>
              <a:lin ang="0" scaled="0"/>
            </a:gradFill>
            <a:ln w="22225" cap="flat" cmpd="sng">
              <a:solidFill>
                <a:srgbClr val="9D1C23"/>
              </a:solidFill>
              <a:prstDash val="solid"/>
              <a:miter lim="800000"/>
              <a:headEnd type="none" w="sm" len="sm"/>
              <a:tailEnd type="none" w="sm" len="sm"/>
            </a:ln>
            <a:effectLst>
              <a:outerShdw blurRad="50800" dist="38100" dir="2700000" algn="tl" rotWithShape="0">
                <a:srgbClr val="000000">
                  <a:alpha val="24710"/>
                </a:srgbClr>
              </a:outerShdw>
            </a:effectLst>
          </p:spPr>
          <p:txBody>
            <a:bodyPr spcFirstLastPara="1" wrap="square" lIns="91425" tIns="1371600" rIns="91425" bIns="45700" anchor="t" anchorCtr="0">
              <a:noAutofit/>
            </a:bodyPr>
            <a:lstStyle/>
            <a:p>
              <a:pPr marL="0" marR="0" lvl="0" indent="0" algn="ctr" rtl="0">
                <a:spcBef>
                  <a:spcPts val="0"/>
                </a:spcBef>
                <a:spcAft>
                  <a:spcPts val="0"/>
                </a:spcAft>
                <a:buNone/>
              </a:pPr>
              <a:endParaRPr sz="3600" u="none" strike="noStrike" cap="none" dirty="0">
                <a:solidFill>
                  <a:schemeClr val="dk1"/>
                </a:solidFill>
                <a:latin typeface="Arial" panose="020B0604020202020204" pitchFamily="34" charset="0"/>
                <a:ea typeface="Roboto"/>
                <a:cs typeface="Arial" panose="020B0604020202020204" pitchFamily="34" charset="0"/>
                <a:sym typeface="Roboto"/>
              </a:endParaRPr>
            </a:p>
          </p:txBody>
        </p:sp>
        <p:pic>
          <p:nvPicPr>
            <p:cNvPr id="150" name="PATIENT">
              <a:extLst>
                <a:ext uri="{FF2B5EF4-FFF2-40B4-BE49-F238E27FC236}">
                  <a16:creationId xmlns:a16="http://schemas.microsoft.com/office/drawing/2014/main" id="{93798C70-62A0-EC46-3625-738C64CC64B1}"/>
                </a:ext>
              </a:extLst>
            </p:cNvPr>
            <p:cNvPicPr preferRelativeResize="0"/>
            <p:nvPr/>
          </p:nvPicPr>
          <p:blipFill rotWithShape="1">
            <a:blip r:embed="rId10">
              <a:alphaModFix/>
            </a:blip>
            <a:srcRect/>
            <a:stretch/>
          </p:blipFill>
          <p:spPr>
            <a:xfrm>
              <a:off x="146060" y="11597273"/>
              <a:ext cx="715538" cy="790858"/>
            </a:xfrm>
            <a:prstGeom prst="rect">
              <a:avLst/>
            </a:prstGeom>
            <a:noFill/>
            <a:ln>
              <a:noFill/>
            </a:ln>
          </p:spPr>
        </p:pic>
      </p:grpSp>
      <p:sp>
        <p:nvSpPr>
          <p:cNvPr id="151" name="UNIFIED CARE TEAM">
            <a:extLst>
              <a:ext uri="{FF2B5EF4-FFF2-40B4-BE49-F238E27FC236}">
                <a16:creationId xmlns:a16="http://schemas.microsoft.com/office/drawing/2014/main" id="{1A217448-3D95-37C8-3351-5200D53BA1A1}"/>
              </a:ext>
            </a:extLst>
          </p:cNvPr>
          <p:cNvSpPr/>
          <p:nvPr/>
        </p:nvSpPr>
        <p:spPr>
          <a:xfrm>
            <a:off x="8780687" y="12137873"/>
            <a:ext cx="7667484" cy="861774"/>
          </a:xfrm>
          <a:prstGeom prst="rect">
            <a:avLst/>
          </a:prstGeom>
          <a:noFill/>
        </p:spPr>
        <p:txBody>
          <a:bodyPr wrap="none" lIns="91440" tIns="45720" rIns="91440" bIns="45720">
            <a:spAutoFit/>
          </a:bodyPr>
          <a:lstStyle/>
          <a:p>
            <a:pPr algn="ctr"/>
            <a:r>
              <a:rPr lang="en-US" sz="5000" b="1" cap="none" spc="50" dirty="0">
                <a:ln w="0"/>
                <a:solidFill>
                  <a:schemeClr val="bg1"/>
                </a:solidFill>
                <a:effectLst>
                  <a:innerShdw blurRad="152290" dist="50800" dir="13500000">
                    <a:srgbClr val="190000">
                      <a:alpha val="86275"/>
                    </a:srgbClr>
                  </a:innerShdw>
                </a:effectLst>
                <a:latin typeface="Arial Black" panose="020B0604020202020204" pitchFamily="34" charset="0"/>
                <a:cs typeface="Arial Black" panose="020B0604020202020204" pitchFamily="34" charset="0"/>
              </a:rPr>
              <a:t>UNIFIED CARE TEAM</a:t>
            </a:r>
          </a:p>
        </p:txBody>
      </p:sp>
      <p:pic>
        <p:nvPicPr>
          <p:cNvPr id="152" name="logo white">
            <a:extLst>
              <a:ext uri="{FF2B5EF4-FFF2-40B4-BE49-F238E27FC236}">
                <a16:creationId xmlns:a16="http://schemas.microsoft.com/office/drawing/2014/main" id="{BEACEF9E-2C9A-7FBD-848B-35D9D67BA763}"/>
              </a:ext>
            </a:extLst>
          </p:cNvPr>
          <p:cNvPicPr preferRelativeResize="0"/>
          <p:nvPr/>
        </p:nvPicPr>
        <p:blipFill rotWithShape="1">
          <a:blip r:embed="rId11">
            <a:alphaModFix/>
          </a:blip>
          <a:srcRect/>
          <a:stretch/>
        </p:blipFill>
        <p:spPr>
          <a:xfrm>
            <a:off x="1005801" y="12357197"/>
            <a:ext cx="1916516" cy="479130"/>
          </a:xfrm>
          <a:prstGeom prst="rect">
            <a:avLst/>
          </a:prstGeom>
          <a:noFill/>
          <a:ln>
            <a:noFill/>
          </a:ln>
        </p:spPr>
      </p:pic>
      <p:sp>
        <p:nvSpPr>
          <p:cNvPr id="153" name="monitor">
            <a:extLst>
              <a:ext uri="{FF2B5EF4-FFF2-40B4-BE49-F238E27FC236}">
                <a16:creationId xmlns:a16="http://schemas.microsoft.com/office/drawing/2014/main" id="{A9050A96-7A60-F5E8-F446-62254490BA9C}"/>
              </a:ext>
            </a:extLst>
          </p:cNvPr>
          <p:cNvSpPr txBox="1"/>
          <p:nvPr/>
        </p:nvSpPr>
        <p:spPr>
          <a:xfrm>
            <a:off x="20629014" y="8292731"/>
            <a:ext cx="1035203" cy="452163"/>
          </a:xfrm>
          <a:prstGeom prst="bracketPair">
            <a:avLst/>
          </a:prstGeom>
          <a:solidFill>
            <a:schemeClr val="bg1"/>
          </a:solidFill>
          <a:ln w="25400">
            <a:noFill/>
          </a:ln>
          <a:effectLst>
            <a:outerShdw blurRad="115140" dist="38100" dir="2700000" algn="tl" rotWithShape="0">
              <a:prstClr val="black">
                <a:alpha val="26559"/>
              </a:prstClr>
            </a:outerShdw>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1440" tIns="91440" rIns="91440" bIns="91440" numCol="1" spcCol="1270" anchor="ctr" anchorCtr="0">
            <a:spAutoFit/>
          </a:bodyPr>
          <a:lstStyle>
            <a:defPPr marR="0" lvl="0" algn="l" rtl="0">
              <a:lnSpc>
                <a:spcPct val="100000"/>
              </a:lnSpc>
              <a:spcBef>
                <a:spcPts val="0"/>
              </a:spcBef>
              <a:spcAft>
                <a:spcPts val="0"/>
              </a:spcAft>
            </a:defPPr>
            <a:lvl1pPr marL="0" indent="0" algn="ctr" defTabSz="1022350">
              <a:lnSpc>
                <a:spcPct val="90000"/>
              </a:lnSpc>
              <a:spcBef>
                <a:spcPct val="0"/>
              </a:spcBef>
              <a:spcAft>
                <a:spcPct val="35000"/>
              </a:spcAft>
              <a:buNone/>
              <a:defRPr sz="2000" kern="1200">
                <a:solidFill>
                  <a:schemeClr val="tx1"/>
                </a:solidFill>
              </a:defRPr>
            </a:lvl1pPr>
          </a:lstStyle>
          <a:p>
            <a:pPr marL="0" marR="0" lvl="0" indent="0" algn="ctr" defTabSz="1022350" rtl="0" eaLnBrk="1" fontAlgn="auto" latinLnBrk="0" hangingPunct="1">
              <a:lnSpc>
                <a:spcPct val="90000"/>
              </a:lnSpc>
              <a:spcBef>
                <a:spcPct val="0"/>
              </a:spcBef>
              <a:spcAft>
                <a:spcPct val="35000"/>
              </a:spcAft>
              <a:buClr>
                <a:srgbClr val="000000"/>
              </a:buClr>
              <a:buSzTx/>
              <a:buFont typeface="Arial"/>
              <a:buNone/>
              <a:tabLst/>
              <a:defRPr/>
            </a:pPr>
            <a:r>
              <a:rPr kumimoji="0" lang="en-US" sz="2000" b="0" i="0" u="none" strike="noStrike" kern="1200" cap="none" spc="0" normalizeH="0" baseline="0" noProof="0">
                <a:ln>
                  <a:noFill/>
                </a:ln>
                <a:solidFill>
                  <a:srgbClr val="111111"/>
                </a:solidFill>
                <a:effectLst/>
                <a:uLnTx/>
                <a:uFillTx/>
                <a:latin typeface="Arial Narrow" panose="020B0604020202020204" pitchFamily="34" charset="0"/>
                <a:ea typeface="+mn-ea"/>
                <a:cs typeface="Arial Narrow" panose="020B0604020202020204" pitchFamily="34" charset="0"/>
                <a:sym typeface="Arial"/>
              </a:rPr>
              <a:t>Monitor</a:t>
            </a:r>
          </a:p>
        </p:txBody>
      </p:sp>
      <p:sp>
        <p:nvSpPr>
          <p:cNvPr id="2" name="copyright">
            <a:extLst>
              <a:ext uri="{FF2B5EF4-FFF2-40B4-BE49-F238E27FC236}">
                <a16:creationId xmlns:a16="http://schemas.microsoft.com/office/drawing/2014/main" id="{E0A256CA-5AFA-D679-9A8A-1EC70440D7DD}"/>
              </a:ext>
            </a:extLst>
          </p:cNvPr>
          <p:cNvSpPr txBox="1"/>
          <p:nvPr/>
        </p:nvSpPr>
        <p:spPr>
          <a:xfrm>
            <a:off x="0" y="13332542"/>
            <a:ext cx="24387300" cy="383458"/>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800"/>
              <a:buFont typeface="Arial"/>
              <a:buNone/>
            </a:pPr>
            <a:r>
              <a:rPr lang="en-US" sz="1400" b="0" i="0" u="none" strike="noStrike" cap="none" dirty="0">
                <a:solidFill>
                  <a:schemeClr val="bg2">
                    <a:lumMod val="50000"/>
                  </a:schemeClr>
                </a:solidFill>
                <a:latin typeface="Calibri Light" panose="020F0302020204030204" pitchFamily="34" charset="0"/>
                <a:ea typeface="Roboto Light"/>
                <a:cs typeface="Calibri Light" panose="020F0302020204030204" pitchFamily="34" charset="0"/>
                <a:sym typeface="Roboto Light"/>
              </a:rPr>
              <a:t>© 2025 Pulsara – Confidential and Proprietary</a:t>
            </a:r>
            <a:endParaRPr sz="1400" b="0" i="0" u="none" strike="noStrike" cap="none" dirty="0">
              <a:solidFill>
                <a:schemeClr val="bg2">
                  <a:lumMod val="50000"/>
                </a:schemeClr>
              </a:solidFill>
              <a:latin typeface="Calibri Light" panose="020F0302020204030204" pitchFamily="34" charset="0"/>
              <a:ea typeface="Roboto Light"/>
              <a:cs typeface="Calibri Light" panose="020F0302020204030204" pitchFamily="34" charset="0"/>
              <a:sym typeface="Roboto Light"/>
            </a:endParaRPr>
          </a:p>
        </p:txBody>
      </p:sp>
    </p:spTree>
    <p:extLst>
      <p:ext uri="{BB962C8B-B14F-4D97-AF65-F5344CB8AC3E}">
        <p14:creationId xmlns:p14="http://schemas.microsoft.com/office/powerpoint/2010/main" val="3773501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8"/>
                                        </p:tgtEl>
                                        <p:attrNameLst>
                                          <p:attrName>style.visibility</p:attrName>
                                        </p:attrNameLst>
                                      </p:cBhvr>
                                      <p:to>
                                        <p:strVal val="visible"/>
                                      </p:to>
                                    </p:set>
                                    <p:anim calcmode="lin" valueType="num">
                                      <p:cBhvr>
                                        <p:cTn id="7" dur="1000" fill="hold"/>
                                        <p:tgtEl>
                                          <p:spTgt spid="128"/>
                                        </p:tgtEl>
                                        <p:attrNameLst>
                                          <p:attrName>ppt_w</p:attrName>
                                        </p:attrNameLst>
                                      </p:cBhvr>
                                      <p:tavLst>
                                        <p:tav tm="0">
                                          <p:val>
                                            <p:fltVal val="0"/>
                                          </p:val>
                                        </p:tav>
                                        <p:tav tm="100000">
                                          <p:val>
                                            <p:strVal val="#ppt_w"/>
                                          </p:val>
                                        </p:tav>
                                      </p:tavLst>
                                    </p:anim>
                                    <p:anim calcmode="lin" valueType="num">
                                      <p:cBhvr>
                                        <p:cTn id="8" dur="1000" fill="hold"/>
                                        <p:tgtEl>
                                          <p:spTgt spid="128"/>
                                        </p:tgtEl>
                                        <p:attrNameLst>
                                          <p:attrName>ppt_h</p:attrName>
                                        </p:attrNameLst>
                                      </p:cBhvr>
                                      <p:tavLst>
                                        <p:tav tm="0">
                                          <p:val>
                                            <p:fltVal val="0"/>
                                          </p:val>
                                        </p:tav>
                                        <p:tav tm="100000">
                                          <p:val>
                                            <p:strVal val="#ppt_h"/>
                                          </p:val>
                                        </p:tav>
                                      </p:tavLst>
                                    </p:anim>
                                    <p:animEffect transition="in" filter="fade">
                                      <p:cBhvr>
                                        <p:cTn id="9" dur="1000"/>
                                        <p:tgtEl>
                                          <p:spTgt spid="128"/>
                                        </p:tgtEl>
                                      </p:cBhvr>
                                    </p:animEffect>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32"/>
                                        </p:tgtEl>
                                        <p:attrNameLst>
                                          <p:attrName>style.visibility</p:attrName>
                                        </p:attrNameLst>
                                      </p:cBhvr>
                                      <p:to>
                                        <p:strVal val="visible"/>
                                      </p:to>
                                    </p:set>
                                    <p:animEffect transition="in" filter="fade">
                                      <p:cBhvr>
                                        <p:cTn id="13" dur="1000"/>
                                        <p:tgtEl>
                                          <p:spTgt spid="132"/>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31"/>
                                        </p:tgtEl>
                                        <p:attrNameLst>
                                          <p:attrName>style.visibility</p:attrName>
                                        </p:attrNameLst>
                                      </p:cBhvr>
                                      <p:to>
                                        <p:strVal val="visible"/>
                                      </p:to>
                                    </p:set>
                                    <p:animEffect transition="in" filter="wipe(left)">
                                      <p:cBhvr>
                                        <p:cTn id="16" dur="1000"/>
                                        <p:tgtEl>
                                          <p:spTgt spid="13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33">
                                            <p:txEl>
                                              <p:pRg st="0" end="0"/>
                                            </p:txEl>
                                          </p:spTgt>
                                        </p:tgtEl>
                                        <p:attrNameLst>
                                          <p:attrName>style.visibility</p:attrName>
                                        </p:attrNameLst>
                                      </p:cBhvr>
                                      <p:to>
                                        <p:strVal val="visible"/>
                                      </p:to>
                                    </p:set>
                                    <p:animEffect transition="in" filter="wipe(left)">
                                      <p:cBhvr>
                                        <p:cTn id="21" dur="1000"/>
                                        <p:tgtEl>
                                          <p:spTgt spid="133">
                                            <p:txEl>
                                              <p:pRg st="0" end="0"/>
                                            </p:txEl>
                                          </p:spTgt>
                                        </p:tgtEl>
                                      </p:cBhvr>
                                    </p:animEffect>
                                  </p:childTnLst>
                                </p:cTn>
                              </p:par>
                            </p:childTnLst>
                          </p:cTn>
                        </p:par>
                        <p:par>
                          <p:cTn id="22" fill="hold">
                            <p:stCondLst>
                              <p:cond delay="1000"/>
                            </p:stCondLst>
                            <p:childTnLst>
                              <p:par>
                                <p:cTn id="23" presetID="22" presetClass="entr" presetSubtype="8" fill="hold" nodeType="afterEffect">
                                  <p:stCondLst>
                                    <p:cond delay="0"/>
                                  </p:stCondLst>
                                  <p:childTnLst>
                                    <p:set>
                                      <p:cBhvr>
                                        <p:cTn id="24" dur="1" fill="hold">
                                          <p:stCondLst>
                                            <p:cond delay="0"/>
                                          </p:stCondLst>
                                        </p:cTn>
                                        <p:tgtEl>
                                          <p:spTgt spid="135"/>
                                        </p:tgtEl>
                                        <p:attrNameLst>
                                          <p:attrName>style.visibility</p:attrName>
                                        </p:attrNameLst>
                                      </p:cBhvr>
                                      <p:to>
                                        <p:strVal val="visible"/>
                                      </p:to>
                                    </p:set>
                                    <p:animEffect transition="in" filter="wipe(left)">
                                      <p:cBhvr>
                                        <p:cTn id="25" dur="500"/>
                                        <p:tgtEl>
                                          <p:spTgt spid="135"/>
                                        </p:tgtEl>
                                      </p:cBhvr>
                                    </p:animEffect>
                                  </p:childTnLst>
                                </p:cTn>
                              </p:par>
                            </p:childTnLst>
                          </p:cTn>
                        </p:par>
                        <p:par>
                          <p:cTn id="26" fill="hold">
                            <p:stCondLst>
                              <p:cond delay="1500"/>
                            </p:stCondLst>
                            <p:childTnLst>
                              <p:par>
                                <p:cTn id="27" presetID="10" presetClass="entr" presetSubtype="0" fill="hold" nodeType="afterEffect">
                                  <p:stCondLst>
                                    <p:cond delay="0"/>
                                  </p:stCondLst>
                                  <p:childTnLst>
                                    <p:set>
                                      <p:cBhvr>
                                        <p:cTn id="28" dur="1" fill="hold">
                                          <p:stCondLst>
                                            <p:cond delay="0"/>
                                          </p:stCondLst>
                                        </p:cTn>
                                        <p:tgtEl>
                                          <p:spTgt spid="152"/>
                                        </p:tgtEl>
                                        <p:attrNameLst>
                                          <p:attrName>style.visibility</p:attrName>
                                        </p:attrNameLst>
                                      </p:cBhvr>
                                      <p:to>
                                        <p:strVal val="visible"/>
                                      </p:to>
                                    </p:set>
                                    <p:animEffect transition="in" filter="fade">
                                      <p:cBhvr>
                                        <p:cTn id="29" dur="1000"/>
                                        <p:tgtEl>
                                          <p:spTgt spid="152"/>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61"/>
                                        </p:tgtEl>
                                        <p:attrNameLst>
                                          <p:attrName>style.visibility</p:attrName>
                                        </p:attrNameLst>
                                      </p:cBhvr>
                                      <p:to>
                                        <p:strVal val="visible"/>
                                      </p:to>
                                    </p:set>
                                    <p:animEffect transition="in" filter="wipe(left)">
                                      <p:cBhvr>
                                        <p:cTn id="32" dur="1000"/>
                                        <p:tgtEl>
                                          <p:spTgt spid="6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33">
                                            <p:txEl>
                                              <p:pRg st="1" end="1"/>
                                            </p:txEl>
                                          </p:spTgt>
                                        </p:tgtEl>
                                        <p:attrNameLst>
                                          <p:attrName>style.visibility</p:attrName>
                                        </p:attrNameLst>
                                      </p:cBhvr>
                                      <p:to>
                                        <p:strVal val="visible"/>
                                      </p:to>
                                    </p:set>
                                    <p:animEffect transition="in" filter="wipe(left)">
                                      <p:cBhvr>
                                        <p:cTn id="37" dur="1000"/>
                                        <p:tgtEl>
                                          <p:spTgt spid="133">
                                            <p:txEl>
                                              <p:pRg st="1" end="1"/>
                                            </p:txEl>
                                          </p:spTgt>
                                        </p:tgtEl>
                                      </p:cBhvr>
                                    </p:animEffect>
                                  </p:childTnLst>
                                </p:cTn>
                              </p:par>
                            </p:childTnLst>
                          </p:cTn>
                        </p:par>
                        <p:par>
                          <p:cTn id="38" fill="hold">
                            <p:stCondLst>
                              <p:cond delay="1000"/>
                            </p:stCondLst>
                            <p:childTnLst>
                              <p:par>
                                <p:cTn id="39" presetID="37" presetClass="entr" presetSubtype="0" fill="hold" nodeType="afterEffect">
                                  <p:stCondLst>
                                    <p:cond delay="0"/>
                                  </p:stCondLst>
                                  <p:childTnLst>
                                    <p:set>
                                      <p:cBhvr>
                                        <p:cTn id="40" dur="1" fill="hold">
                                          <p:stCondLst>
                                            <p:cond delay="0"/>
                                          </p:stCondLst>
                                        </p:cTn>
                                        <p:tgtEl>
                                          <p:spTgt spid="63"/>
                                        </p:tgtEl>
                                        <p:attrNameLst>
                                          <p:attrName>style.visibility</p:attrName>
                                        </p:attrNameLst>
                                      </p:cBhvr>
                                      <p:to>
                                        <p:strVal val="visible"/>
                                      </p:to>
                                    </p:set>
                                    <p:animEffect transition="in" filter="fade">
                                      <p:cBhvr>
                                        <p:cTn id="41" dur="1000"/>
                                        <p:tgtEl>
                                          <p:spTgt spid="63"/>
                                        </p:tgtEl>
                                      </p:cBhvr>
                                    </p:animEffect>
                                    <p:anim calcmode="lin" valueType="num">
                                      <p:cBhvr>
                                        <p:cTn id="42" dur="1000" fill="hold"/>
                                        <p:tgtEl>
                                          <p:spTgt spid="63"/>
                                        </p:tgtEl>
                                        <p:attrNameLst>
                                          <p:attrName>ppt_x</p:attrName>
                                        </p:attrNameLst>
                                      </p:cBhvr>
                                      <p:tavLst>
                                        <p:tav tm="0">
                                          <p:val>
                                            <p:strVal val="#ppt_x"/>
                                          </p:val>
                                        </p:tav>
                                        <p:tav tm="100000">
                                          <p:val>
                                            <p:strVal val="#ppt_x"/>
                                          </p:val>
                                        </p:tav>
                                      </p:tavLst>
                                    </p:anim>
                                    <p:anim calcmode="lin" valueType="num">
                                      <p:cBhvr>
                                        <p:cTn id="43" dur="900" decel="100000" fill="hold"/>
                                        <p:tgtEl>
                                          <p:spTgt spid="63"/>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63"/>
                                        </p:tgtEl>
                                        <p:attrNameLst>
                                          <p:attrName>ppt_y</p:attrName>
                                        </p:attrNameLst>
                                      </p:cBhvr>
                                      <p:tavLst>
                                        <p:tav tm="0">
                                          <p:val>
                                            <p:strVal val="#ppt_y-.03"/>
                                          </p:val>
                                        </p:tav>
                                        <p:tav tm="100000">
                                          <p:val>
                                            <p:strVal val="#ppt_y"/>
                                          </p:val>
                                        </p:tav>
                                      </p:tavLst>
                                    </p:anim>
                                  </p:childTnLst>
                                </p:cTn>
                              </p:par>
                              <p:par>
                                <p:cTn id="45" presetID="10" presetClass="entr" presetSubtype="0" fill="hold" grpId="0" nodeType="withEffect">
                                  <p:stCondLst>
                                    <p:cond delay="0"/>
                                  </p:stCondLst>
                                  <p:childTnLst>
                                    <p:set>
                                      <p:cBhvr>
                                        <p:cTn id="46" dur="1" fill="hold">
                                          <p:stCondLst>
                                            <p:cond delay="0"/>
                                          </p:stCondLst>
                                        </p:cTn>
                                        <p:tgtEl>
                                          <p:spTgt spid="151"/>
                                        </p:tgtEl>
                                        <p:attrNameLst>
                                          <p:attrName>style.visibility</p:attrName>
                                        </p:attrNameLst>
                                      </p:cBhvr>
                                      <p:to>
                                        <p:strVal val="visible"/>
                                      </p:to>
                                    </p:set>
                                    <p:animEffect transition="in" filter="fade">
                                      <p:cBhvr>
                                        <p:cTn id="47" dur="1000"/>
                                        <p:tgtEl>
                                          <p:spTgt spid="15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33">
                                            <p:txEl>
                                              <p:pRg st="2" end="2"/>
                                            </p:txEl>
                                          </p:spTgt>
                                        </p:tgtEl>
                                        <p:attrNameLst>
                                          <p:attrName>style.visibility</p:attrName>
                                        </p:attrNameLst>
                                      </p:cBhvr>
                                      <p:to>
                                        <p:strVal val="visible"/>
                                      </p:to>
                                    </p:set>
                                    <p:animEffect transition="in" filter="wipe(left)">
                                      <p:cBhvr>
                                        <p:cTn id="52" dur="1000"/>
                                        <p:tgtEl>
                                          <p:spTgt spid="133">
                                            <p:txEl>
                                              <p:pRg st="2" end="2"/>
                                            </p:txEl>
                                          </p:spTgt>
                                        </p:tgtEl>
                                      </p:cBhvr>
                                    </p:animEffect>
                                  </p:childTnLst>
                                </p:cTn>
                              </p:par>
                            </p:childTnLst>
                          </p:cTn>
                        </p:par>
                        <p:par>
                          <p:cTn id="53" fill="hold">
                            <p:stCondLst>
                              <p:cond delay="1000"/>
                            </p:stCondLst>
                            <p:childTnLst>
                              <p:par>
                                <p:cTn id="54" presetID="1" presetClass="entr" presetSubtype="0" fill="hold" nodeType="afterEffect">
                                  <p:stCondLst>
                                    <p:cond delay="0"/>
                                  </p:stCondLst>
                                  <p:childTnLst>
                                    <p:set>
                                      <p:cBhvr>
                                        <p:cTn id="55" dur="1" fill="hold">
                                          <p:stCondLst>
                                            <p:cond delay="0"/>
                                          </p:stCondLst>
                                        </p:cTn>
                                        <p:tgtEl>
                                          <p:spTgt spid="56"/>
                                        </p:tgtEl>
                                        <p:attrNameLst>
                                          <p:attrName>style.visibility</p:attrName>
                                        </p:attrNameLst>
                                      </p:cBhvr>
                                      <p:to>
                                        <p:strVal val="visible"/>
                                      </p:to>
                                    </p:set>
                                  </p:childTnLst>
                                </p:cTn>
                              </p:par>
                              <p:par>
                                <p:cTn id="56" presetID="53" presetClass="entr" presetSubtype="16" fill="hold" grpId="0" nodeType="withEffect">
                                  <p:stCondLst>
                                    <p:cond delay="0"/>
                                  </p:stCondLst>
                                  <p:childTnLst>
                                    <p:set>
                                      <p:cBhvr>
                                        <p:cTn id="57" dur="1" fill="hold">
                                          <p:stCondLst>
                                            <p:cond delay="0"/>
                                          </p:stCondLst>
                                        </p:cTn>
                                        <p:tgtEl>
                                          <p:spTgt spid="59"/>
                                        </p:tgtEl>
                                        <p:attrNameLst>
                                          <p:attrName>style.visibility</p:attrName>
                                        </p:attrNameLst>
                                      </p:cBhvr>
                                      <p:to>
                                        <p:strVal val="visible"/>
                                      </p:to>
                                    </p:set>
                                    <p:anim calcmode="lin" valueType="num">
                                      <p:cBhvr>
                                        <p:cTn id="58" dur="1000" fill="hold"/>
                                        <p:tgtEl>
                                          <p:spTgt spid="59"/>
                                        </p:tgtEl>
                                        <p:attrNameLst>
                                          <p:attrName>ppt_w</p:attrName>
                                        </p:attrNameLst>
                                      </p:cBhvr>
                                      <p:tavLst>
                                        <p:tav tm="0">
                                          <p:val>
                                            <p:fltVal val="0"/>
                                          </p:val>
                                        </p:tav>
                                        <p:tav tm="100000">
                                          <p:val>
                                            <p:strVal val="#ppt_w"/>
                                          </p:val>
                                        </p:tav>
                                      </p:tavLst>
                                    </p:anim>
                                    <p:anim calcmode="lin" valueType="num">
                                      <p:cBhvr>
                                        <p:cTn id="59" dur="1000" fill="hold"/>
                                        <p:tgtEl>
                                          <p:spTgt spid="59"/>
                                        </p:tgtEl>
                                        <p:attrNameLst>
                                          <p:attrName>ppt_h</p:attrName>
                                        </p:attrNameLst>
                                      </p:cBhvr>
                                      <p:tavLst>
                                        <p:tav tm="0">
                                          <p:val>
                                            <p:fltVal val="0"/>
                                          </p:val>
                                        </p:tav>
                                        <p:tav tm="100000">
                                          <p:val>
                                            <p:strVal val="#ppt_h"/>
                                          </p:val>
                                        </p:tav>
                                      </p:tavLst>
                                    </p:anim>
                                    <p:animEffect transition="in" filter="fade">
                                      <p:cBhvr>
                                        <p:cTn id="60" dur="1000"/>
                                        <p:tgtEl>
                                          <p:spTgt spid="59"/>
                                        </p:tgtEl>
                                      </p:cBhvr>
                                    </p:animEffect>
                                  </p:childTnLst>
                                </p:cTn>
                              </p:par>
                              <p:par>
                                <p:cTn id="61" presetID="8" presetClass="emph" presetSubtype="0" repeatCount="indefinite" fill="hold" nodeType="withEffect">
                                  <p:stCondLst>
                                    <p:cond delay="0"/>
                                  </p:stCondLst>
                                  <p:childTnLst>
                                    <p:animRot by="21600000">
                                      <p:cBhvr>
                                        <p:cTn id="62" dur="5000" fill="hold"/>
                                        <p:tgtEl>
                                          <p:spTgt spid="56"/>
                                        </p:tgtEl>
                                        <p:attrNameLst>
                                          <p:attrName>r</p:attrName>
                                        </p:attrNameLst>
                                      </p:cBhvr>
                                    </p:animRot>
                                  </p:childTnLst>
                                </p:cTn>
                              </p:par>
                              <p:par>
                                <p:cTn id="63" presetID="1" presetClass="entr" presetSubtype="0" fill="hold" nodeType="withEffect">
                                  <p:stCondLst>
                                    <p:cond delay="0"/>
                                  </p:stCondLst>
                                  <p:childTnLst>
                                    <p:set>
                                      <p:cBhvr>
                                        <p:cTn id="64" dur="1" fill="hold">
                                          <p:stCondLst>
                                            <p:cond delay="0"/>
                                          </p:stCondLst>
                                        </p:cTn>
                                        <p:tgtEl>
                                          <p:spTgt spid="58"/>
                                        </p:tgtEl>
                                        <p:attrNameLst>
                                          <p:attrName>style.visibility</p:attrName>
                                        </p:attrNameLst>
                                      </p:cBhvr>
                                      <p:to>
                                        <p:strVal val="visible"/>
                                      </p:to>
                                    </p:set>
                                  </p:childTnLst>
                                </p:cTn>
                              </p:par>
                              <p:par>
                                <p:cTn id="65" presetID="8" presetClass="emph" presetSubtype="0" repeatCount="indefinite" fill="hold" nodeType="withEffect">
                                  <p:stCondLst>
                                    <p:cond delay="0"/>
                                  </p:stCondLst>
                                  <p:childTnLst>
                                    <p:animRot by="-21600000">
                                      <p:cBhvr>
                                        <p:cTn id="66" dur="5000" fill="hold"/>
                                        <p:tgtEl>
                                          <p:spTgt spid="58"/>
                                        </p:tgtEl>
                                        <p:attrNameLst>
                                          <p:attrName>r</p:attrName>
                                        </p:attrNameLst>
                                      </p:cBhvr>
                                    </p:animRot>
                                  </p:childTnLst>
                                </p:cTn>
                              </p:par>
                              <p:par>
                                <p:cTn id="67" presetID="22" presetClass="entr" presetSubtype="1" fill="hold" nodeType="withEffect">
                                  <p:stCondLst>
                                    <p:cond delay="0"/>
                                  </p:stCondLst>
                                  <p:childTnLst>
                                    <p:set>
                                      <p:cBhvr>
                                        <p:cTn id="68" dur="1" fill="hold">
                                          <p:stCondLst>
                                            <p:cond delay="0"/>
                                          </p:stCondLst>
                                        </p:cTn>
                                        <p:tgtEl>
                                          <p:spTgt spid="60"/>
                                        </p:tgtEl>
                                        <p:attrNameLst>
                                          <p:attrName>style.visibility</p:attrName>
                                        </p:attrNameLst>
                                      </p:cBhvr>
                                      <p:to>
                                        <p:strVal val="visible"/>
                                      </p:to>
                                    </p:set>
                                    <p:animEffect transition="in" filter="wipe(up)">
                                      <p:cBhvr>
                                        <p:cTn id="69" dur="500"/>
                                        <p:tgtEl>
                                          <p:spTgt spid="60"/>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51"/>
                                        </p:tgtEl>
                                        <p:attrNameLst>
                                          <p:attrName>style.visibility</p:attrName>
                                        </p:attrNameLst>
                                      </p:cBhvr>
                                      <p:to>
                                        <p:strVal val="visible"/>
                                      </p:to>
                                    </p:set>
                                    <p:animEffect transition="in" filter="fade">
                                      <p:cBhvr>
                                        <p:cTn id="72" dur="1000"/>
                                        <p:tgtEl>
                                          <p:spTgt spid="51"/>
                                        </p:tgtEl>
                                      </p:cBhvr>
                                    </p:animEffect>
                                  </p:childTnLst>
                                </p:cTn>
                              </p:par>
                              <p:par>
                                <p:cTn id="73" presetID="22" presetClass="entr" presetSubtype="8" fill="hold" nodeType="withEffect">
                                  <p:stCondLst>
                                    <p:cond delay="0"/>
                                  </p:stCondLst>
                                  <p:childTnLst>
                                    <p:set>
                                      <p:cBhvr>
                                        <p:cTn id="74" dur="1" fill="hold">
                                          <p:stCondLst>
                                            <p:cond delay="0"/>
                                          </p:stCondLst>
                                        </p:cTn>
                                        <p:tgtEl>
                                          <p:spTgt spid="50"/>
                                        </p:tgtEl>
                                        <p:attrNameLst>
                                          <p:attrName>style.visibility</p:attrName>
                                        </p:attrNameLst>
                                      </p:cBhvr>
                                      <p:to>
                                        <p:strVal val="visible"/>
                                      </p:to>
                                    </p:set>
                                    <p:animEffect transition="in" filter="wipe(left)">
                                      <p:cBhvr>
                                        <p:cTn id="75" dur="1000"/>
                                        <p:tgtEl>
                                          <p:spTgt spid="50"/>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54"/>
                                        </p:tgtEl>
                                        <p:attrNameLst>
                                          <p:attrName>style.visibility</p:attrName>
                                        </p:attrNameLst>
                                      </p:cBhvr>
                                      <p:to>
                                        <p:strVal val="visible"/>
                                      </p:to>
                                    </p:set>
                                    <p:animEffect transition="in" filter="fade">
                                      <p:cBhvr>
                                        <p:cTn id="78" dur="1000"/>
                                        <p:tgtEl>
                                          <p:spTgt spid="54"/>
                                        </p:tgtEl>
                                      </p:cBhvr>
                                    </p:animEffect>
                                  </p:childTnLst>
                                </p:cTn>
                              </p:par>
                              <p:par>
                                <p:cTn id="79" presetID="22" presetClass="entr" presetSubtype="8" fill="hold" nodeType="withEffect">
                                  <p:stCondLst>
                                    <p:cond delay="0"/>
                                  </p:stCondLst>
                                  <p:childTnLst>
                                    <p:set>
                                      <p:cBhvr>
                                        <p:cTn id="80" dur="1" fill="hold">
                                          <p:stCondLst>
                                            <p:cond delay="0"/>
                                          </p:stCondLst>
                                        </p:cTn>
                                        <p:tgtEl>
                                          <p:spTgt spid="52"/>
                                        </p:tgtEl>
                                        <p:attrNameLst>
                                          <p:attrName>style.visibility</p:attrName>
                                        </p:attrNameLst>
                                      </p:cBhvr>
                                      <p:to>
                                        <p:strVal val="visible"/>
                                      </p:to>
                                    </p:set>
                                    <p:animEffect transition="in" filter="wipe(left)">
                                      <p:cBhvr>
                                        <p:cTn id="81" dur="1000"/>
                                        <p:tgtEl>
                                          <p:spTgt spid="52"/>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43"/>
                                        </p:tgtEl>
                                        <p:attrNameLst>
                                          <p:attrName>style.visibility</p:attrName>
                                        </p:attrNameLst>
                                      </p:cBhvr>
                                      <p:to>
                                        <p:strVal val="visible"/>
                                      </p:to>
                                    </p:set>
                                    <p:animEffect transition="in" filter="fade">
                                      <p:cBhvr>
                                        <p:cTn id="84" dur="1000"/>
                                        <p:tgtEl>
                                          <p:spTgt spid="43"/>
                                        </p:tgtEl>
                                      </p:cBhvr>
                                    </p:animEffect>
                                  </p:childTnLst>
                                </p:cTn>
                              </p:par>
                              <p:par>
                                <p:cTn id="85" presetID="22" presetClass="entr" presetSubtype="8" fill="hold" nodeType="withEffect">
                                  <p:stCondLst>
                                    <p:cond delay="0"/>
                                  </p:stCondLst>
                                  <p:childTnLst>
                                    <p:set>
                                      <p:cBhvr>
                                        <p:cTn id="86" dur="1" fill="hold">
                                          <p:stCondLst>
                                            <p:cond delay="0"/>
                                          </p:stCondLst>
                                        </p:cTn>
                                        <p:tgtEl>
                                          <p:spTgt spid="29"/>
                                        </p:tgtEl>
                                        <p:attrNameLst>
                                          <p:attrName>style.visibility</p:attrName>
                                        </p:attrNameLst>
                                      </p:cBhvr>
                                      <p:to>
                                        <p:strVal val="visible"/>
                                      </p:to>
                                    </p:set>
                                    <p:animEffect transition="in" filter="wipe(left)">
                                      <p:cBhvr>
                                        <p:cTn id="87" dur="1000"/>
                                        <p:tgtEl>
                                          <p:spTgt spid="29"/>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46"/>
                                        </p:tgtEl>
                                        <p:attrNameLst>
                                          <p:attrName>style.visibility</p:attrName>
                                        </p:attrNameLst>
                                      </p:cBhvr>
                                      <p:to>
                                        <p:strVal val="visible"/>
                                      </p:to>
                                    </p:set>
                                    <p:animEffect transition="in" filter="fade">
                                      <p:cBhvr>
                                        <p:cTn id="90" dur="1000"/>
                                        <p:tgtEl>
                                          <p:spTgt spid="46"/>
                                        </p:tgtEl>
                                      </p:cBhvr>
                                    </p:animEffect>
                                  </p:childTnLst>
                                </p:cTn>
                              </p:par>
                              <p:par>
                                <p:cTn id="91" presetID="22" presetClass="entr" presetSubtype="8" fill="hold" nodeType="withEffect">
                                  <p:stCondLst>
                                    <p:cond delay="0"/>
                                  </p:stCondLst>
                                  <p:childTnLst>
                                    <p:set>
                                      <p:cBhvr>
                                        <p:cTn id="92" dur="1" fill="hold">
                                          <p:stCondLst>
                                            <p:cond delay="0"/>
                                          </p:stCondLst>
                                        </p:cTn>
                                        <p:tgtEl>
                                          <p:spTgt spid="44"/>
                                        </p:tgtEl>
                                        <p:attrNameLst>
                                          <p:attrName>style.visibility</p:attrName>
                                        </p:attrNameLst>
                                      </p:cBhvr>
                                      <p:to>
                                        <p:strVal val="visible"/>
                                      </p:to>
                                    </p:set>
                                    <p:animEffect transition="in" filter="wipe(left)">
                                      <p:cBhvr>
                                        <p:cTn id="93" dur="1000"/>
                                        <p:tgtEl>
                                          <p:spTgt spid="44"/>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153"/>
                                        </p:tgtEl>
                                        <p:attrNameLst>
                                          <p:attrName>style.visibility</p:attrName>
                                        </p:attrNameLst>
                                      </p:cBhvr>
                                      <p:to>
                                        <p:strVal val="visible"/>
                                      </p:to>
                                    </p:set>
                                    <p:animEffect transition="in" filter="fade">
                                      <p:cBhvr>
                                        <p:cTn id="96" dur="1000"/>
                                        <p:tgtEl>
                                          <p:spTgt spid="153"/>
                                        </p:tgtEl>
                                      </p:cBhvr>
                                    </p:animEffect>
                                  </p:childTnLst>
                                </p:cTn>
                              </p:par>
                              <p:par>
                                <p:cTn id="97" presetID="22" presetClass="entr" presetSubtype="8" fill="hold" nodeType="withEffect">
                                  <p:stCondLst>
                                    <p:cond delay="0"/>
                                  </p:stCondLst>
                                  <p:childTnLst>
                                    <p:set>
                                      <p:cBhvr>
                                        <p:cTn id="98" dur="1" fill="hold">
                                          <p:stCondLst>
                                            <p:cond delay="0"/>
                                          </p:stCondLst>
                                        </p:cTn>
                                        <p:tgtEl>
                                          <p:spTgt spid="47"/>
                                        </p:tgtEl>
                                        <p:attrNameLst>
                                          <p:attrName>style.visibility</p:attrName>
                                        </p:attrNameLst>
                                      </p:cBhvr>
                                      <p:to>
                                        <p:strVal val="visible"/>
                                      </p:to>
                                    </p:set>
                                    <p:animEffect transition="in" filter="wipe(left)">
                                      <p:cBhvr>
                                        <p:cTn id="99" dur="1000"/>
                                        <p:tgtEl>
                                          <p:spTgt spid="47"/>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49"/>
                                        </p:tgtEl>
                                        <p:attrNameLst>
                                          <p:attrName>style.visibility</p:attrName>
                                        </p:attrNameLst>
                                      </p:cBhvr>
                                      <p:to>
                                        <p:strVal val="visible"/>
                                      </p:to>
                                    </p:set>
                                    <p:animEffect transition="in" filter="fade">
                                      <p:cBhvr>
                                        <p:cTn id="102" dur="1000"/>
                                        <p:tgtEl>
                                          <p:spTgt spid="49"/>
                                        </p:tgtEl>
                                      </p:cBhvr>
                                    </p:animEffect>
                                  </p:childTnLst>
                                </p:cTn>
                              </p:par>
                              <p:par>
                                <p:cTn id="103" presetID="22" presetClass="entr" presetSubtype="8" fill="hold" nodeType="withEffect">
                                  <p:stCondLst>
                                    <p:cond delay="0"/>
                                  </p:stCondLst>
                                  <p:childTnLst>
                                    <p:set>
                                      <p:cBhvr>
                                        <p:cTn id="104" dur="1" fill="hold">
                                          <p:stCondLst>
                                            <p:cond delay="0"/>
                                          </p:stCondLst>
                                        </p:cTn>
                                        <p:tgtEl>
                                          <p:spTgt spid="48"/>
                                        </p:tgtEl>
                                        <p:attrNameLst>
                                          <p:attrName>style.visibility</p:attrName>
                                        </p:attrNameLst>
                                      </p:cBhvr>
                                      <p:to>
                                        <p:strVal val="visible"/>
                                      </p:to>
                                    </p:set>
                                    <p:animEffect transition="in" filter="wipe(left)">
                                      <p:cBhvr>
                                        <p:cTn id="105" dur="1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6" grpId="0" animBg="1"/>
      <p:bldP spid="49" grpId="0" animBg="1"/>
      <p:bldP spid="51" grpId="0" animBg="1"/>
      <p:bldP spid="54" grpId="0" animBg="1"/>
      <p:bldP spid="59" grpId="0"/>
      <p:bldP spid="61" grpId="0"/>
      <p:bldP spid="131" grpId="0"/>
      <p:bldP spid="132" grpId="0"/>
      <p:bldP spid="133" grpId="0" uiExpand="1" build="p"/>
      <p:bldP spid="151" grpId="0"/>
      <p:bldP spid="15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ospital user with pulsara web">
            <a:extLst>
              <a:ext uri="{FF2B5EF4-FFF2-40B4-BE49-F238E27FC236}">
                <a16:creationId xmlns:a16="http://schemas.microsoft.com/office/drawing/2014/main" id="{0AD1F445-B719-B875-FBB7-80890CCB013E}"/>
              </a:ext>
            </a:extLst>
          </p:cNvPr>
          <p:cNvPicPr>
            <a:picLocks noGrp="1" noChangeAspect="1" noChangeArrowheads="1"/>
          </p:cNvPicPr>
          <p:nvPr>
            <p:ph type="pic" sz="quarter" idx="10"/>
          </p:nvPr>
        </p:nvPicPr>
        <p:blipFill rotWithShape="1">
          <a:blip r:embed="rId3">
            <a:extLst>
              <a:ext uri="{28A0092B-C50C-407E-A947-70E740481C1C}">
                <a14:useLocalDpi xmlns:a14="http://schemas.microsoft.com/office/drawing/2010/main" val="0"/>
              </a:ext>
            </a:extLst>
          </a:blip>
          <a:srcRect l="15097" r="38544"/>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7" name="Title 6">
            <a:extLst>
              <a:ext uri="{FF2B5EF4-FFF2-40B4-BE49-F238E27FC236}">
                <a16:creationId xmlns:a16="http://schemas.microsoft.com/office/drawing/2014/main" id="{ADA8E5ED-B692-09D0-7433-9E6FCD18D119}"/>
              </a:ext>
            </a:extLst>
          </p:cNvPr>
          <p:cNvSpPr>
            <a:spLocks noGrp="1"/>
          </p:cNvSpPr>
          <p:nvPr>
            <p:ph type="title"/>
          </p:nvPr>
        </p:nvSpPr>
        <p:spPr/>
        <p:txBody>
          <a:bodyPr/>
          <a:lstStyle/>
          <a:p>
            <a:r>
              <a:rPr lang="en-US" dirty="0"/>
              <a:t>Hospital Requirements</a:t>
            </a:r>
          </a:p>
        </p:txBody>
      </p:sp>
      <p:sp>
        <p:nvSpPr>
          <p:cNvPr id="8" name="Text Placeholder 7">
            <a:extLst>
              <a:ext uri="{FF2B5EF4-FFF2-40B4-BE49-F238E27FC236}">
                <a16:creationId xmlns:a16="http://schemas.microsoft.com/office/drawing/2014/main" id="{7BFE5252-025C-F5E5-C94C-60582C7EBBA6}"/>
              </a:ext>
            </a:extLst>
          </p:cNvPr>
          <p:cNvSpPr>
            <a:spLocks noGrp="1"/>
          </p:cNvSpPr>
          <p:nvPr>
            <p:ph type="body" sz="quarter" idx="11"/>
          </p:nvPr>
        </p:nvSpPr>
        <p:spPr>
          <a:xfrm>
            <a:off x="11018838" y="2400264"/>
            <a:ext cx="12757150" cy="10192330"/>
          </a:xfrm>
        </p:spPr>
        <p:txBody>
          <a:bodyPr/>
          <a:lstStyle/>
          <a:p>
            <a:pPr marL="0" indent="0">
              <a:buNone/>
            </a:pPr>
            <a:r>
              <a:rPr lang="en-US" sz="3600" b="1" dirty="0">
                <a:solidFill>
                  <a:schemeClr val="accent1"/>
                </a:solidFill>
                <a:latin typeface="+mj-lt"/>
              </a:rPr>
              <a:t>MINIMUM</a:t>
            </a:r>
          </a:p>
          <a:p>
            <a:pPr marL="457200" indent="-457200">
              <a:spcBef>
                <a:spcPts val="0"/>
              </a:spcBef>
              <a:buFont typeface="Arial" panose="020B0604020202020204" pitchFamily="34" charset="0"/>
              <a:buChar char="•"/>
            </a:pPr>
            <a:r>
              <a:rPr lang="en-US" dirty="0">
                <a:ea typeface="Roboto Medium" panose="02000000000000000000" pitchFamily="2" charset="0"/>
              </a:rPr>
              <a:t>People / Team: Receive Prehospital Report</a:t>
            </a:r>
          </a:p>
          <a:p>
            <a:pPr marL="1328738" lvl="1" indent="-457200">
              <a:spcBef>
                <a:spcPts val="0"/>
              </a:spcBef>
            </a:pPr>
            <a:r>
              <a:rPr lang="en-US" dirty="0"/>
              <a:t>Team: ED (EMS Acknowledge)</a:t>
            </a:r>
          </a:p>
          <a:p>
            <a:pPr marL="1328738" lvl="1" indent="-457200">
              <a:spcBef>
                <a:spcPts val="0"/>
              </a:spcBef>
            </a:pPr>
            <a:r>
              <a:rPr lang="en-US" dirty="0"/>
              <a:t>Device - </a:t>
            </a:r>
            <a:r>
              <a:rPr lang="en-US" dirty="0">
                <a:solidFill>
                  <a:srgbClr val="0070C0"/>
                </a:solidFill>
                <a:hlinkClick r:id="rId4">
                  <a:extLst>
                    <a:ext uri="{A12FA001-AC4F-418D-AE19-62706E023703}">
                      <ahyp:hlinkClr xmlns:ahyp="http://schemas.microsoft.com/office/drawing/2018/hyperlinkcolor" val="tx"/>
                    </a:ext>
                  </a:extLst>
                </a:hlinkClick>
              </a:rPr>
              <a:t>Supported devices and web browsers</a:t>
            </a:r>
            <a:endParaRPr lang="en-US" dirty="0">
              <a:solidFill>
                <a:srgbClr val="0070C0"/>
              </a:solidFill>
            </a:endParaRPr>
          </a:p>
          <a:p>
            <a:pPr marL="1851025" lvl="2" indent="-457200">
              <a:spcBef>
                <a:spcPts val="0"/>
              </a:spcBef>
            </a:pPr>
            <a:r>
              <a:rPr lang="en-US" sz="3000" dirty="0"/>
              <a:t>S</a:t>
            </a:r>
            <a:r>
              <a:rPr lang="en-US" sz="3000" dirty="0">
                <a:solidFill>
                  <a:srgbClr val="212121"/>
                </a:solidFill>
              </a:rPr>
              <a:t>ingle iPhone, iPad, or Android Phone.  Web Browser Option</a:t>
            </a:r>
          </a:p>
          <a:p>
            <a:pPr marL="0" indent="0">
              <a:spcBef>
                <a:spcPts val="4000"/>
              </a:spcBef>
              <a:buNone/>
            </a:pPr>
            <a:r>
              <a:rPr lang="en-US" sz="3600" b="1" dirty="0">
                <a:solidFill>
                  <a:schemeClr val="accent1"/>
                </a:solidFill>
                <a:latin typeface="+mj-lt"/>
              </a:rPr>
              <a:t>OPTIMIZE</a:t>
            </a:r>
            <a:endParaRPr lang="en-US" sz="3200" b="1" dirty="0">
              <a:solidFill>
                <a:schemeClr val="accent1"/>
              </a:solidFill>
              <a:latin typeface="+mj-lt"/>
            </a:endParaRPr>
          </a:p>
          <a:p>
            <a:pPr marL="457200" indent="-457200">
              <a:spcBef>
                <a:spcPts val="0"/>
              </a:spcBef>
              <a:buFont typeface="Arial" panose="020B0604020202020204" pitchFamily="34" charset="0"/>
              <a:buChar char="•"/>
            </a:pPr>
            <a:r>
              <a:rPr lang="en-US" dirty="0"/>
              <a:t>Additional Teams</a:t>
            </a:r>
          </a:p>
          <a:p>
            <a:pPr marL="457200" indent="-457200">
              <a:spcBef>
                <a:spcPts val="0"/>
              </a:spcBef>
              <a:buFont typeface="Arial" panose="020B0604020202020204" pitchFamily="34" charset="0"/>
              <a:buChar char="•"/>
            </a:pPr>
            <a:r>
              <a:rPr lang="en-US" dirty="0"/>
              <a:t>Workflow</a:t>
            </a:r>
          </a:p>
          <a:p>
            <a:pPr marL="457200" indent="-457200">
              <a:spcBef>
                <a:spcPts val="0"/>
              </a:spcBef>
              <a:buFont typeface="Arial" panose="020B0604020202020204" pitchFamily="34" charset="0"/>
              <a:buChar char="•"/>
            </a:pPr>
            <a:endParaRPr lang="en-US" dirty="0"/>
          </a:p>
        </p:txBody>
      </p:sp>
      <p:sp>
        <p:nvSpPr>
          <p:cNvPr id="9" name="Text Placeholder 11">
            <a:extLst>
              <a:ext uri="{FF2B5EF4-FFF2-40B4-BE49-F238E27FC236}">
                <a16:creationId xmlns:a16="http://schemas.microsoft.com/office/drawing/2014/main" id="{58A93FB6-C018-4F15-5305-AD99D8E8DA29}"/>
              </a:ext>
            </a:extLst>
          </p:cNvPr>
          <p:cNvSpPr txBox="1">
            <a:spLocks/>
          </p:cNvSpPr>
          <p:nvPr/>
        </p:nvSpPr>
        <p:spPr>
          <a:xfrm>
            <a:off x="-14288" y="11905488"/>
            <a:ext cx="10726738" cy="914400"/>
          </a:xfrm>
          <a:prstGeom prst="rect">
            <a:avLst/>
          </a:prstGeom>
          <a:solidFill>
            <a:schemeClr val="accent1"/>
          </a:solidFill>
        </p:spPr>
        <p:txBody>
          <a:bodyPr tIns="91440" bIns="0" anchor="ctr" anchorCtr="0"/>
          <a:lstStyle>
            <a:lvl1pPr marL="0" indent="0" algn="l" defTabSz="274320" rtl="0" eaLnBrk="1" fontAlgn="t" latinLnBrk="0" hangingPunct="1">
              <a:lnSpc>
                <a:spcPct val="90000"/>
              </a:lnSpc>
              <a:spcBef>
                <a:spcPts val="600"/>
              </a:spcBef>
              <a:spcAft>
                <a:spcPts val="1200"/>
              </a:spcAft>
              <a:buClr>
                <a:srgbClr val="212121"/>
              </a:buClr>
              <a:buFont typeface="Arial" panose="020B0604020202020204" pitchFamily="34" charset="0"/>
              <a:buNone/>
              <a:defRPr sz="3000" b="0" i="0" kern="1200">
                <a:solidFill>
                  <a:srgbClr val="212121"/>
                </a:solidFill>
                <a:latin typeface="Roboto Light" panose="02000000000000000000" pitchFamily="2" charset="0"/>
                <a:ea typeface="Roboto Light" panose="02000000000000000000" pitchFamily="2" charset="0"/>
                <a:cs typeface="Roboto Light" panose="02000000000000000000" pitchFamily="2" charset="0"/>
              </a:defRPr>
            </a:lvl1pPr>
            <a:lvl2pPr marL="1371600" indent="-365760" algn="l" defTabSz="1828800" rtl="0" eaLnBrk="1" latinLnBrk="0" hangingPunct="1">
              <a:lnSpc>
                <a:spcPct val="90000"/>
              </a:lnSpc>
              <a:spcBef>
                <a:spcPts val="600"/>
              </a:spcBef>
              <a:buClr>
                <a:srgbClr val="212121"/>
              </a:buClr>
              <a:buFont typeface="Arial" panose="020B0604020202020204" pitchFamily="34" charset="0"/>
              <a:buChar char="•"/>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2286000" indent="-365760" algn="l" defTabSz="1828800" rtl="0" eaLnBrk="1" latinLnBrk="0" hangingPunct="1">
              <a:lnSpc>
                <a:spcPct val="90000"/>
              </a:lnSpc>
              <a:spcBef>
                <a:spcPts val="600"/>
              </a:spcBef>
              <a:buClr>
                <a:srgbClr val="212121"/>
              </a:buClr>
              <a:buFont typeface="Arial" panose="020B0604020202020204" pitchFamily="34" charset="0"/>
              <a:buChar char="•"/>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2834640" indent="0" algn="l" defTabSz="1828800" rtl="0" eaLnBrk="1" latinLnBrk="0" hangingPunct="1">
              <a:lnSpc>
                <a:spcPct val="90000"/>
              </a:lnSpc>
              <a:spcBef>
                <a:spcPts val="600"/>
              </a:spcBef>
              <a:buClr>
                <a:srgbClr val="212121"/>
              </a:buClr>
              <a:buFont typeface="Arial" panose="020B0604020202020204" pitchFamily="34" charset="0"/>
              <a:buNone/>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4114800" indent="-457200" algn="l" defTabSz="1828800" rtl="0" eaLnBrk="1" latinLnBrk="0" hangingPunct="1">
              <a:lnSpc>
                <a:spcPct val="90000"/>
              </a:lnSpc>
              <a:spcBef>
                <a:spcPts val="1000"/>
              </a:spcBef>
              <a:buFont typeface="Arial" panose="020B0604020202020204" pitchFamily="34" charset="0"/>
              <a:buChar char="•"/>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spcBef>
                <a:spcPts val="0"/>
              </a:spcBef>
              <a:spcAft>
                <a:spcPts val="0"/>
              </a:spcAft>
            </a:pPr>
            <a:r>
              <a:rPr lang="en-US" sz="4000" dirty="0">
                <a:solidFill>
                  <a:schemeClr val="bg1"/>
                </a:solidFill>
                <a:latin typeface="Arial" panose="020B0604020202020204" pitchFamily="34" charset="0"/>
                <a:cs typeface="Arial" panose="020B0604020202020204" pitchFamily="34" charset="0"/>
              </a:rPr>
              <a:t>PHASE 1: EMS to ED &amp; INCIDENTS</a:t>
            </a:r>
          </a:p>
        </p:txBody>
      </p:sp>
    </p:spTree>
    <p:extLst>
      <p:ext uri="{BB962C8B-B14F-4D97-AF65-F5344CB8AC3E}">
        <p14:creationId xmlns:p14="http://schemas.microsoft.com/office/powerpoint/2010/main" val="683997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7DD689-4449-CF3F-6319-ED9F5DD92CA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2B856B4-6642-DCFE-6299-EBF3FD1BD58B}"/>
              </a:ext>
            </a:extLst>
          </p:cNvPr>
          <p:cNvSpPr>
            <a:spLocks noGrp="1"/>
          </p:cNvSpPr>
          <p:nvPr>
            <p:ph type="title"/>
          </p:nvPr>
        </p:nvSpPr>
        <p:spPr/>
        <p:txBody>
          <a:bodyPr/>
          <a:lstStyle/>
          <a:p>
            <a:r>
              <a:rPr lang="en-US" dirty="0"/>
              <a:t>EMS Adoption</a:t>
            </a:r>
          </a:p>
        </p:txBody>
      </p:sp>
      <p:sp>
        <p:nvSpPr>
          <p:cNvPr id="5" name="Text Placeholder 99">
            <a:extLst>
              <a:ext uri="{FF2B5EF4-FFF2-40B4-BE49-F238E27FC236}">
                <a16:creationId xmlns:a16="http://schemas.microsoft.com/office/drawing/2014/main" id="{305C88AA-7B03-6530-8512-41020F98203A}"/>
              </a:ext>
            </a:extLst>
          </p:cNvPr>
          <p:cNvSpPr>
            <a:spLocks noGrp="1"/>
          </p:cNvSpPr>
          <p:nvPr>
            <p:ph type="body" sz="quarter" idx="11"/>
          </p:nvPr>
        </p:nvSpPr>
        <p:spPr>
          <a:prstGeom prst="rect">
            <a:avLst/>
          </a:prstGeom>
        </p:spPr>
        <p:txBody>
          <a:bodyPr/>
          <a:lstStyle/>
          <a:p>
            <a:pPr marL="0" indent="0">
              <a:spcBef>
                <a:spcPts val="2400"/>
              </a:spcBef>
              <a:buNone/>
            </a:pPr>
            <a:r>
              <a:rPr lang="en-US" sz="3600" b="1" dirty="0">
                <a:solidFill>
                  <a:schemeClr val="accent1"/>
                </a:solidFill>
                <a:latin typeface="+mj-lt"/>
              </a:rPr>
              <a:t>WORKFLOW</a:t>
            </a:r>
          </a:p>
          <a:p>
            <a:pPr marL="457200" indent="-457200">
              <a:spcBef>
                <a:spcPts val="0"/>
              </a:spcBef>
              <a:buFont typeface="Arial" panose="020B0604020202020204" pitchFamily="34" charset="0"/>
              <a:buChar char="•"/>
            </a:pPr>
            <a:r>
              <a:rPr lang="en-US" dirty="0"/>
              <a:t>Scan, photo, voice to text normal Prehospital Report.  </a:t>
            </a:r>
          </a:p>
          <a:p>
            <a:pPr marL="1328738" lvl="1" indent="-457200">
              <a:spcBef>
                <a:spcPts val="0"/>
              </a:spcBef>
              <a:buFont typeface="System Font Regular"/>
              <a:buChar char="+"/>
            </a:pPr>
            <a:r>
              <a:rPr lang="en-US" dirty="0"/>
              <a:t>Fire and forget. Get back to patient care.</a:t>
            </a:r>
          </a:p>
          <a:p>
            <a:pPr marL="457200" indent="-457200">
              <a:spcBef>
                <a:spcPts val="0"/>
              </a:spcBef>
              <a:buFont typeface="Arial" panose="020B0604020202020204" pitchFamily="34" charset="0"/>
              <a:buChar char="•"/>
            </a:pPr>
            <a:r>
              <a:rPr lang="en-US" dirty="0"/>
              <a:t>Others can assist.</a:t>
            </a:r>
          </a:p>
          <a:p>
            <a:pPr marL="457200" indent="-457200">
              <a:spcBef>
                <a:spcPts val="0"/>
              </a:spcBef>
              <a:buFont typeface="Arial" panose="020B0604020202020204" pitchFamily="34" charset="0"/>
              <a:buChar char="•"/>
            </a:pPr>
            <a:r>
              <a:rPr lang="en-US" dirty="0"/>
              <a:t>Scan to handoff. </a:t>
            </a:r>
          </a:p>
          <a:p>
            <a:pPr marL="457200" indent="-457200">
              <a:spcBef>
                <a:spcPts val="0"/>
              </a:spcBef>
              <a:spcAft>
                <a:spcPts val="3000"/>
              </a:spcAft>
              <a:buFont typeface="Arial" panose="020B0604020202020204" pitchFamily="34" charset="0"/>
              <a:buChar char="•"/>
            </a:pPr>
            <a:r>
              <a:rPr lang="en-US" dirty="0"/>
              <a:t>Forward instead of repeat.</a:t>
            </a:r>
          </a:p>
          <a:p>
            <a:pPr marL="0" indent="0">
              <a:spcAft>
                <a:spcPts val="1000"/>
              </a:spcAft>
              <a:buNone/>
            </a:pPr>
            <a:r>
              <a:rPr lang="en-US" sz="3600" b="1" dirty="0">
                <a:solidFill>
                  <a:schemeClr val="accent1"/>
                </a:solidFill>
                <a:latin typeface="+mj-lt"/>
              </a:rPr>
              <a:t>EMS VALUE PROPOSITIONS</a:t>
            </a:r>
            <a:endParaRPr lang="en-US" sz="3600" b="1" dirty="0">
              <a:solidFill>
                <a:srgbClr val="0070C0"/>
              </a:solidFill>
              <a:latin typeface="+mj-lt"/>
            </a:endParaRPr>
          </a:p>
          <a:p>
            <a:pPr marL="457200" indent="-457200">
              <a:spcBef>
                <a:spcPts val="0"/>
              </a:spcBef>
              <a:buFont typeface="Arial" panose="020B0604020202020204" pitchFamily="34" charset="0"/>
              <a:buChar char="•"/>
            </a:pPr>
            <a:r>
              <a:rPr lang="en-US" dirty="0"/>
              <a:t>Asynchronous Communication</a:t>
            </a:r>
          </a:p>
          <a:p>
            <a:pPr marL="457200" indent="-457200">
              <a:spcBef>
                <a:spcPts val="0"/>
              </a:spcBef>
              <a:buFont typeface="Arial" panose="020B0604020202020204" pitchFamily="34" charset="0"/>
              <a:buChar char="•"/>
            </a:pPr>
            <a:r>
              <a:rPr lang="en-US" dirty="0"/>
              <a:t>Reduce Data Entry Burden</a:t>
            </a:r>
          </a:p>
          <a:p>
            <a:pPr marL="1328738" lvl="1" indent="-457200">
              <a:spcBef>
                <a:spcPts val="0"/>
              </a:spcBef>
              <a:buFont typeface="System Font Regular"/>
              <a:buChar char="+"/>
            </a:pPr>
            <a:r>
              <a:rPr lang="en-US" dirty="0">
                <a:solidFill>
                  <a:srgbClr val="212121"/>
                </a:solidFill>
              </a:rPr>
              <a:t>Integrates with </a:t>
            </a:r>
            <a:r>
              <a:rPr lang="en-US" dirty="0" err="1">
                <a:solidFill>
                  <a:srgbClr val="212121"/>
                </a:solidFill>
              </a:rPr>
              <a:t>ePCR</a:t>
            </a:r>
            <a:r>
              <a:rPr lang="en-US" dirty="0">
                <a:solidFill>
                  <a:srgbClr val="212121"/>
                </a:solidFill>
              </a:rPr>
              <a:t> and </a:t>
            </a:r>
            <a:r>
              <a:rPr lang="en-US" dirty="0"/>
              <a:t>monitor</a:t>
            </a:r>
          </a:p>
          <a:p>
            <a:pPr marL="457200" indent="-457200">
              <a:spcBef>
                <a:spcPts val="0"/>
              </a:spcBef>
              <a:buFont typeface="Arial" panose="020B0604020202020204" pitchFamily="34" charset="0"/>
              <a:buChar char="•"/>
            </a:pPr>
            <a:r>
              <a:rPr lang="en-US" dirty="0"/>
              <a:t>Stop Repeating Report</a:t>
            </a:r>
          </a:p>
          <a:p>
            <a:pPr marL="457200" indent="-457200">
              <a:spcBef>
                <a:spcPts val="0"/>
              </a:spcBef>
              <a:buFont typeface="Arial" panose="020B0604020202020204" pitchFamily="34" charset="0"/>
              <a:buChar char="•"/>
            </a:pPr>
            <a:r>
              <a:rPr lang="en-US" dirty="0"/>
              <a:t>Pre-Registration</a:t>
            </a:r>
          </a:p>
          <a:p>
            <a:pPr marL="457200" indent="-457200">
              <a:spcBef>
                <a:spcPts val="0"/>
              </a:spcBef>
              <a:buFont typeface="Arial" panose="020B0604020202020204" pitchFamily="34" charset="0"/>
              <a:buChar char="•"/>
            </a:pPr>
            <a:r>
              <a:rPr lang="en-US" dirty="0"/>
              <a:t>Support Bypass Protocols</a:t>
            </a:r>
          </a:p>
          <a:p>
            <a:pPr marL="457200" indent="-457200">
              <a:spcBef>
                <a:spcPts val="0"/>
              </a:spcBef>
              <a:buFont typeface="Arial" panose="020B0604020202020204" pitchFamily="34" charset="0"/>
              <a:buChar char="•"/>
            </a:pPr>
            <a:r>
              <a:rPr lang="en-US" dirty="0"/>
              <a:t>Reduce Turnaround Times</a:t>
            </a:r>
          </a:p>
          <a:p>
            <a:pPr marL="457200" indent="-457200">
              <a:spcBef>
                <a:spcPts val="0"/>
              </a:spcBef>
              <a:buFont typeface="Arial" panose="020B0604020202020204" pitchFamily="34" charset="0"/>
              <a:buChar char="•"/>
            </a:pPr>
            <a:r>
              <a:rPr lang="en-US" dirty="0"/>
              <a:t>Improved Feedback</a:t>
            </a:r>
          </a:p>
          <a:p>
            <a:pPr marL="457200" indent="-457200">
              <a:spcBef>
                <a:spcPts val="0"/>
              </a:spcBef>
              <a:buFont typeface="Arial" panose="020B0604020202020204" pitchFamily="34" charset="0"/>
              <a:buChar char="•"/>
            </a:pPr>
            <a:r>
              <a:rPr lang="en-US" dirty="0"/>
              <a:t>Additional Billing Data</a:t>
            </a:r>
          </a:p>
        </p:txBody>
      </p:sp>
      <p:sp>
        <p:nvSpPr>
          <p:cNvPr id="7" name="Text Placeholder 11">
            <a:extLst>
              <a:ext uri="{FF2B5EF4-FFF2-40B4-BE49-F238E27FC236}">
                <a16:creationId xmlns:a16="http://schemas.microsoft.com/office/drawing/2014/main" id="{AD0F5107-E20C-5081-18B0-2B7503D1A11D}"/>
              </a:ext>
            </a:extLst>
          </p:cNvPr>
          <p:cNvSpPr txBox="1">
            <a:spLocks/>
          </p:cNvSpPr>
          <p:nvPr/>
        </p:nvSpPr>
        <p:spPr>
          <a:xfrm>
            <a:off x="0" y="11905488"/>
            <a:ext cx="10726738" cy="914400"/>
          </a:xfrm>
          <a:prstGeom prst="rect">
            <a:avLst/>
          </a:prstGeom>
          <a:solidFill>
            <a:schemeClr val="accent1"/>
          </a:solidFill>
        </p:spPr>
        <p:txBody>
          <a:bodyPr tIns="91440" bIns="0" anchor="ctr" anchorCtr="0"/>
          <a:lstStyle>
            <a:lvl1pPr marL="0" indent="0" algn="l" defTabSz="274320" rtl="0" eaLnBrk="1" fontAlgn="t" latinLnBrk="0" hangingPunct="1">
              <a:lnSpc>
                <a:spcPct val="90000"/>
              </a:lnSpc>
              <a:spcBef>
                <a:spcPts val="600"/>
              </a:spcBef>
              <a:spcAft>
                <a:spcPts val="1200"/>
              </a:spcAft>
              <a:buClr>
                <a:srgbClr val="212121"/>
              </a:buClr>
              <a:buFont typeface="Arial" panose="020B0604020202020204" pitchFamily="34" charset="0"/>
              <a:buNone/>
              <a:defRPr sz="3000" b="0" i="0" kern="1200">
                <a:solidFill>
                  <a:srgbClr val="212121"/>
                </a:solidFill>
                <a:latin typeface="Roboto Light" panose="02000000000000000000" pitchFamily="2" charset="0"/>
                <a:ea typeface="Roboto Light" panose="02000000000000000000" pitchFamily="2" charset="0"/>
                <a:cs typeface="Roboto Light" panose="02000000000000000000" pitchFamily="2" charset="0"/>
              </a:defRPr>
            </a:lvl1pPr>
            <a:lvl2pPr marL="1371600" indent="-365760" algn="l" defTabSz="1828800" rtl="0" eaLnBrk="1" latinLnBrk="0" hangingPunct="1">
              <a:lnSpc>
                <a:spcPct val="90000"/>
              </a:lnSpc>
              <a:spcBef>
                <a:spcPts val="600"/>
              </a:spcBef>
              <a:buClr>
                <a:srgbClr val="212121"/>
              </a:buClr>
              <a:buFont typeface="Arial" panose="020B0604020202020204" pitchFamily="34" charset="0"/>
              <a:buChar char="•"/>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2286000" indent="-365760" algn="l" defTabSz="1828800" rtl="0" eaLnBrk="1" latinLnBrk="0" hangingPunct="1">
              <a:lnSpc>
                <a:spcPct val="90000"/>
              </a:lnSpc>
              <a:spcBef>
                <a:spcPts val="600"/>
              </a:spcBef>
              <a:buClr>
                <a:srgbClr val="212121"/>
              </a:buClr>
              <a:buFont typeface="Arial" panose="020B0604020202020204" pitchFamily="34" charset="0"/>
              <a:buChar char="•"/>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2834640" indent="0" algn="l" defTabSz="1828800" rtl="0" eaLnBrk="1" latinLnBrk="0" hangingPunct="1">
              <a:lnSpc>
                <a:spcPct val="90000"/>
              </a:lnSpc>
              <a:spcBef>
                <a:spcPts val="600"/>
              </a:spcBef>
              <a:buClr>
                <a:srgbClr val="212121"/>
              </a:buClr>
              <a:buFont typeface="Arial" panose="020B0604020202020204" pitchFamily="34" charset="0"/>
              <a:buNone/>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4114800" indent="-457200" algn="l" defTabSz="1828800" rtl="0" eaLnBrk="1" latinLnBrk="0" hangingPunct="1">
              <a:lnSpc>
                <a:spcPct val="90000"/>
              </a:lnSpc>
              <a:spcBef>
                <a:spcPts val="1000"/>
              </a:spcBef>
              <a:buFont typeface="Arial" panose="020B0604020202020204" pitchFamily="34" charset="0"/>
              <a:buChar char="•"/>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r>
              <a:rPr lang="en-US" sz="4000" dirty="0">
                <a:solidFill>
                  <a:schemeClr val="bg1"/>
                </a:solidFill>
                <a:latin typeface="Arial" panose="020B0604020202020204" pitchFamily="34" charset="0"/>
                <a:cs typeface="Arial" panose="020B0604020202020204" pitchFamily="34" charset="0"/>
              </a:rPr>
              <a:t>PHASE 1: EMS to ED &amp; INCIDENTS</a:t>
            </a:r>
          </a:p>
        </p:txBody>
      </p:sp>
      <p:pic>
        <p:nvPicPr>
          <p:cNvPr id="4" name="Ambulance">
            <a:extLst>
              <a:ext uri="{FF2B5EF4-FFF2-40B4-BE49-F238E27FC236}">
                <a16:creationId xmlns:a16="http://schemas.microsoft.com/office/drawing/2014/main" id="{3466E2D7-7827-EAB1-708C-18DA12F72C15}"/>
              </a:ext>
            </a:extLst>
          </p:cNvPr>
          <p:cNvPicPr preferRelativeResize="0">
            <a:picLocks noGrp="1"/>
          </p:cNvPicPr>
          <p:nvPr>
            <p:ph type="pic" sz="quarter" idx="10"/>
          </p:nvPr>
        </p:nvPicPr>
        <p:blipFill>
          <a:blip r:embed="rId3">
            <a:alphaModFix/>
          </a:blip>
          <a:srcRect l="135" r="135"/>
          <a:stretch/>
        </p:blipFill>
        <p:spPr>
          <a:prstGeom prst="rect">
            <a:avLst/>
          </a:prstGeom>
          <a:noFill/>
          <a:ln>
            <a:noFill/>
          </a:ln>
        </p:spPr>
      </p:pic>
    </p:spTree>
    <p:extLst>
      <p:ext uri="{BB962C8B-B14F-4D97-AF65-F5344CB8AC3E}">
        <p14:creationId xmlns:p14="http://schemas.microsoft.com/office/powerpoint/2010/main" val="3842631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A734A4-3746-2393-7625-8C9CEB176D40}"/>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6ECA9BF3-EFE2-99CD-E6BE-E3FACBD841F2}"/>
              </a:ext>
            </a:extLst>
          </p:cNvPr>
          <p:cNvPicPr>
            <a:picLocks noChangeAspect="1"/>
          </p:cNvPicPr>
          <p:nvPr/>
        </p:nvPicPr>
        <p:blipFill>
          <a:blip r:embed="rId3"/>
          <a:stretch>
            <a:fillRect/>
          </a:stretch>
        </p:blipFill>
        <p:spPr>
          <a:xfrm>
            <a:off x="45810" y="-12594"/>
            <a:ext cx="10635118" cy="13662794"/>
          </a:xfrm>
          <a:prstGeom prst="rect">
            <a:avLst/>
          </a:prstGeom>
        </p:spPr>
      </p:pic>
      <p:pic>
        <p:nvPicPr>
          <p:cNvPr id="19" name="Picture Placeholder 18">
            <a:extLst>
              <a:ext uri="{FF2B5EF4-FFF2-40B4-BE49-F238E27FC236}">
                <a16:creationId xmlns:a16="http://schemas.microsoft.com/office/drawing/2014/main" id="{40E04406-204F-67C9-AD90-8D8FD8E5C8E3}"/>
              </a:ext>
            </a:extLst>
          </p:cNvPr>
          <p:cNvPicPr>
            <a:picLocks noGrp="1" noChangeAspect="1"/>
          </p:cNvPicPr>
          <p:nvPr>
            <p:ph type="pic" sz="quarter" idx="10"/>
          </p:nvPr>
        </p:nvPicPr>
        <p:blipFill>
          <a:blip r:embed="rId4"/>
          <a:srcRect t="234" b="234"/>
          <a:stretch>
            <a:fillRect/>
          </a:stretch>
        </p:blipFill>
        <p:spPr>
          <a:xfrm>
            <a:off x="0" y="0"/>
            <a:ext cx="10726738" cy="13716000"/>
          </a:xfrm>
          <a:noFill/>
        </p:spPr>
      </p:pic>
      <p:sp>
        <p:nvSpPr>
          <p:cNvPr id="3" name="Title 2">
            <a:extLst>
              <a:ext uri="{FF2B5EF4-FFF2-40B4-BE49-F238E27FC236}">
                <a16:creationId xmlns:a16="http://schemas.microsoft.com/office/drawing/2014/main" id="{D4DAAF61-79CE-D395-2C5A-F1510F37C769}"/>
              </a:ext>
            </a:extLst>
          </p:cNvPr>
          <p:cNvSpPr>
            <a:spLocks noGrp="1"/>
          </p:cNvSpPr>
          <p:nvPr>
            <p:ph type="title"/>
          </p:nvPr>
        </p:nvSpPr>
        <p:spPr/>
        <p:txBody>
          <a:bodyPr/>
          <a:lstStyle/>
          <a:p>
            <a:r>
              <a:rPr lang="en-US" dirty="0"/>
              <a:t>Pulsara Academy / Training</a:t>
            </a:r>
          </a:p>
        </p:txBody>
      </p:sp>
      <p:sp>
        <p:nvSpPr>
          <p:cNvPr id="4" name="Text Placeholder 3">
            <a:extLst>
              <a:ext uri="{FF2B5EF4-FFF2-40B4-BE49-F238E27FC236}">
                <a16:creationId xmlns:a16="http://schemas.microsoft.com/office/drawing/2014/main" id="{28817785-8E7A-DD15-DB95-4C14548D960C}"/>
              </a:ext>
            </a:extLst>
          </p:cNvPr>
          <p:cNvSpPr>
            <a:spLocks noGrp="1"/>
          </p:cNvSpPr>
          <p:nvPr>
            <p:ph type="body" sz="quarter" idx="11"/>
          </p:nvPr>
        </p:nvSpPr>
        <p:spPr>
          <a:xfrm>
            <a:off x="11139153" y="2568705"/>
            <a:ext cx="12757150" cy="10972766"/>
          </a:xfrm>
        </p:spPr>
        <p:txBody>
          <a:bodyPr/>
          <a:lstStyle/>
          <a:p>
            <a:pPr marL="0" indent="0">
              <a:buNone/>
            </a:pPr>
            <a:r>
              <a:rPr lang="en-US" sz="3400" b="1" dirty="0">
                <a:solidFill>
                  <a:schemeClr val="accent1"/>
                </a:solidFill>
                <a:latin typeface="+mj-lt"/>
              </a:rPr>
              <a:t>CONTENT</a:t>
            </a:r>
          </a:p>
          <a:p>
            <a:pPr marL="533400" indent="-466725">
              <a:spcBef>
                <a:spcPts val="0"/>
              </a:spcBef>
              <a:buFont typeface="Arial" panose="020B0604020202020204" pitchFamily="34" charset="0"/>
              <a:buChar char="•"/>
            </a:pPr>
            <a:r>
              <a:rPr lang="en-US" dirty="0"/>
              <a:t>Socialization</a:t>
            </a:r>
          </a:p>
          <a:p>
            <a:pPr marL="533400" indent="-466725">
              <a:spcBef>
                <a:spcPts val="0"/>
              </a:spcBef>
              <a:buFont typeface="Arial" panose="020B0604020202020204" pitchFamily="34" charset="0"/>
              <a:buChar char="•"/>
            </a:pPr>
            <a:r>
              <a:rPr lang="en-US" dirty="0"/>
              <a:t>Pulsara Basics (conceptual)</a:t>
            </a:r>
          </a:p>
          <a:p>
            <a:pPr marL="533400" indent="-466725">
              <a:spcBef>
                <a:spcPts val="0"/>
              </a:spcBef>
              <a:buFont typeface="Arial" panose="020B0604020202020204" pitchFamily="34" charset="0"/>
              <a:buChar char="•"/>
            </a:pPr>
            <a:r>
              <a:rPr lang="en-US" dirty="0"/>
              <a:t>How To</a:t>
            </a:r>
          </a:p>
          <a:p>
            <a:pPr marL="533400" indent="-466725">
              <a:spcBef>
                <a:spcPts val="0"/>
              </a:spcBef>
              <a:buFont typeface="Arial" panose="020B0604020202020204" pitchFamily="34" charset="0"/>
              <a:buChar char="•"/>
            </a:pPr>
            <a:r>
              <a:rPr lang="en-US" dirty="0"/>
              <a:t>Demos</a:t>
            </a:r>
          </a:p>
          <a:p>
            <a:pPr marL="533400" indent="-466725">
              <a:spcBef>
                <a:spcPts val="0"/>
              </a:spcBef>
              <a:buFont typeface="Arial" panose="020B0604020202020204" pitchFamily="34" charset="0"/>
              <a:buChar char="•"/>
            </a:pPr>
            <a:r>
              <a:rPr lang="en-US" dirty="0"/>
              <a:t>Just-In-Time Training Assets</a:t>
            </a:r>
          </a:p>
          <a:p>
            <a:pPr marL="0" indent="0">
              <a:spcBef>
                <a:spcPts val="3000"/>
              </a:spcBef>
              <a:buNone/>
            </a:pPr>
            <a:r>
              <a:rPr lang="en-US" sz="3400" b="1" dirty="0">
                <a:solidFill>
                  <a:schemeClr val="accent1"/>
                </a:solidFill>
                <a:latin typeface="+mj-lt"/>
              </a:rPr>
              <a:t>CONSUME AS NEEDED</a:t>
            </a:r>
          </a:p>
          <a:p>
            <a:pPr marL="533400" indent="-466725">
              <a:spcBef>
                <a:spcPts val="0"/>
              </a:spcBef>
              <a:buFont typeface="Arial" panose="020B0604020202020204" pitchFamily="34" charset="0"/>
              <a:buChar char="•"/>
            </a:pPr>
            <a:r>
              <a:rPr lang="en-US" dirty="0"/>
              <a:t>Videos</a:t>
            </a:r>
          </a:p>
          <a:p>
            <a:pPr marL="533400" indent="-466725">
              <a:spcBef>
                <a:spcPts val="0"/>
              </a:spcBef>
              <a:buFont typeface="Arial" panose="020B0604020202020204" pitchFamily="34" charset="0"/>
              <a:buChar char="•"/>
            </a:pPr>
            <a:r>
              <a:rPr lang="en-US" dirty="0"/>
              <a:t>Printable / PDF</a:t>
            </a:r>
          </a:p>
          <a:p>
            <a:pPr marL="533400" indent="-466725">
              <a:spcBef>
                <a:spcPts val="0"/>
              </a:spcBef>
              <a:buFont typeface="Arial" panose="020B0604020202020204" pitchFamily="34" charset="0"/>
              <a:buChar char="•"/>
            </a:pPr>
            <a:r>
              <a:rPr lang="en-US" dirty="0"/>
              <a:t>Power Point</a:t>
            </a:r>
          </a:p>
          <a:p>
            <a:pPr marL="0" indent="0">
              <a:spcBef>
                <a:spcPts val="3000"/>
              </a:spcBef>
              <a:buNone/>
            </a:pPr>
            <a:r>
              <a:rPr lang="en-US" sz="3400" b="1" dirty="0">
                <a:solidFill>
                  <a:schemeClr val="accent1"/>
                </a:solidFill>
                <a:latin typeface="+mj-lt"/>
              </a:rPr>
              <a:t>OPTIONS</a:t>
            </a:r>
          </a:p>
          <a:p>
            <a:pPr marL="533400" indent="-466725">
              <a:spcBef>
                <a:spcPts val="0"/>
              </a:spcBef>
              <a:buFont typeface="Arial" panose="020B0604020202020204" pitchFamily="34" charset="0"/>
              <a:buChar char="•"/>
            </a:pPr>
            <a:r>
              <a:rPr lang="en-US" dirty="0"/>
              <a:t>Download &amp; Customize</a:t>
            </a:r>
          </a:p>
          <a:p>
            <a:pPr marL="533400" indent="-466725">
              <a:spcBef>
                <a:spcPts val="0"/>
              </a:spcBef>
              <a:buFont typeface="Arial" panose="020B0604020202020204" pitchFamily="34" charset="0"/>
              <a:buChar char="•"/>
            </a:pPr>
            <a:r>
              <a:rPr lang="en-US" dirty="0"/>
              <a:t>Link to your LMS</a:t>
            </a:r>
          </a:p>
        </p:txBody>
      </p:sp>
      <p:sp>
        <p:nvSpPr>
          <p:cNvPr id="21" name="Text Placeholder 11">
            <a:extLst>
              <a:ext uri="{FF2B5EF4-FFF2-40B4-BE49-F238E27FC236}">
                <a16:creationId xmlns:a16="http://schemas.microsoft.com/office/drawing/2014/main" id="{ECC09DCE-CBEA-94F6-6ED6-EDA090A346AF}"/>
              </a:ext>
            </a:extLst>
          </p:cNvPr>
          <p:cNvSpPr txBox="1">
            <a:spLocks/>
          </p:cNvSpPr>
          <p:nvPr/>
        </p:nvSpPr>
        <p:spPr>
          <a:xfrm>
            <a:off x="-14288" y="11939853"/>
            <a:ext cx="10726738" cy="914400"/>
          </a:xfrm>
          <a:prstGeom prst="rect">
            <a:avLst/>
          </a:prstGeom>
          <a:solidFill>
            <a:schemeClr val="accent1"/>
          </a:solidFill>
        </p:spPr>
        <p:txBody>
          <a:bodyPr tIns="91440" bIns="0" anchor="ctr" anchorCtr="0"/>
          <a:lstStyle>
            <a:lvl1pPr marL="0" indent="0" algn="l" defTabSz="274320" rtl="0" eaLnBrk="1" fontAlgn="t" latinLnBrk="0" hangingPunct="1">
              <a:lnSpc>
                <a:spcPct val="90000"/>
              </a:lnSpc>
              <a:spcBef>
                <a:spcPts val="600"/>
              </a:spcBef>
              <a:spcAft>
                <a:spcPts val="1200"/>
              </a:spcAft>
              <a:buClr>
                <a:srgbClr val="212121"/>
              </a:buClr>
              <a:buFont typeface="Arial" panose="020B0604020202020204" pitchFamily="34" charset="0"/>
              <a:buNone/>
              <a:defRPr sz="3000" b="0" i="0" kern="1200">
                <a:solidFill>
                  <a:srgbClr val="212121"/>
                </a:solidFill>
                <a:latin typeface="Roboto Light" panose="02000000000000000000" pitchFamily="2" charset="0"/>
                <a:ea typeface="Roboto Light" panose="02000000000000000000" pitchFamily="2" charset="0"/>
                <a:cs typeface="Roboto Light" panose="02000000000000000000" pitchFamily="2" charset="0"/>
              </a:defRPr>
            </a:lvl1pPr>
            <a:lvl2pPr marL="1371600" indent="-365760" algn="l" defTabSz="1828800" rtl="0" eaLnBrk="1" latinLnBrk="0" hangingPunct="1">
              <a:lnSpc>
                <a:spcPct val="90000"/>
              </a:lnSpc>
              <a:spcBef>
                <a:spcPts val="600"/>
              </a:spcBef>
              <a:buClr>
                <a:srgbClr val="212121"/>
              </a:buClr>
              <a:buFont typeface="Arial" panose="020B0604020202020204" pitchFamily="34" charset="0"/>
              <a:buChar char="•"/>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2286000" indent="-365760" algn="l" defTabSz="1828800" rtl="0" eaLnBrk="1" latinLnBrk="0" hangingPunct="1">
              <a:lnSpc>
                <a:spcPct val="90000"/>
              </a:lnSpc>
              <a:spcBef>
                <a:spcPts val="600"/>
              </a:spcBef>
              <a:buClr>
                <a:srgbClr val="212121"/>
              </a:buClr>
              <a:buFont typeface="Arial" panose="020B0604020202020204" pitchFamily="34" charset="0"/>
              <a:buChar char="•"/>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2834640" indent="0" algn="l" defTabSz="1828800" rtl="0" eaLnBrk="1" latinLnBrk="0" hangingPunct="1">
              <a:lnSpc>
                <a:spcPct val="90000"/>
              </a:lnSpc>
              <a:spcBef>
                <a:spcPts val="600"/>
              </a:spcBef>
              <a:buClr>
                <a:srgbClr val="212121"/>
              </a:buClr>
              <a:buFont typeface="Arial" panose="020B0604020202020204" pitchFamily="34" charset="0"/>
              <a:buNone/>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4114800" indent="-457200" algn="l" defTabSz="1828800" rtl="0" eaLnBrk="1" latinLnBrk="0" hangingPunct="1">
              <a:lnSpc>
                <a:spcPct val="90000"/>
              </a:lnSpc>
              <a:spcBef>
                <a:spcPts val="1000"/>
              </a:spcBef>
              <a:buFont typeface="Arial" panose="020B0604020202020204" pitchFamily="34" charset="0"/>
              <a:buChar char="•"/>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r>
              <a:rPr lang="en-US" sz="4000" dirty="0">
                <a:solidFill>
                  <a:schemeClr val="bg1"/>
                </a:solidFill>
                <a:latin typeface="Arial" panose="020B0604020202020204" pitchFamily="34" charset="0"/>
                <a:cs typeface="Arial" panose="020B0604020202020204" pitchFamily="34" charset="0"/>
              </a:rPr>
              <a:t>Onboarding &amp; Ongoing Training</a:t>
            </a:r>
          </a:p>
        </p:txBody>
      </p:sp>
    </p:spTree>
    <p:extLst>
      <p:ext uri="{BB962C8B-B14F-4D97-AF65-F5344CB8AC3E}">
        <p14:creationId xmlns:p14="http://schemas.microsoft.com/office/powerpoint/2010/main" val="1230757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AF05A2-AE81-195E-0FA2-1281F5A84181}"/>
            </a:ext>
          </a:extLst>
        </p:cNvPr>
        <p:cNvGrpSpPr/>
        <p:nvPr/>
      </p:nvGrpSpPr>
      <p:grpSpPr>
        <a:xfrm>
          <a:off x="0" y="0"/>
          <a:ext cx="0" cy="0"/>
          <a:chOff x="0" y="0"/>
          <a:chExt cx="0" cy="0"/>
        </a:xfrm>
      </p:grpSpPr>
      <p:pic>
        <p:nvPicPr>
          <p:cNvPr id="6" name="Picture 2">
            <a:extLst>
              <a:ext uri="{FF2B5EF4-FFF2-40B4-BE49-F238E27FC236}">
                <a16:creationId xmlns:a16="http://schemas.microsoft.com/office/drawing/2014/main" id="{35391AF2-F0A5-7B25-7BE6-478115C8EEFA}"/>
              </a:ext>
            </a:extLst>
          </p:cNvPr>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l="26019" r="26019"/>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F1F15FA0-CAF4-4F9B-06BA-F32FF94F53F0}"/>
              </a:ext>
            </a:extLst>
          </p:cNvPr>
          <p:cNvSpPr>
            <a:spLocks noGrp="1"/>
          </p:cNvSpPr>
          <p:nvPr>
            <p:ph type="title"/>
          </p:nvPr>
        </p:nvSpPr>
        <p:spPr/>
        <p:txBody>
          <a:bodyPr/>
          <a:lstStyle/>
          <a:p>
            <a:r>
              <a:rPr lang="en-US" dirty="0"/>
              <a:t>Emergency Department</a:t>
            </a:r>
          </a:p>
        </p:txBody>
      </p:sp>
      <p:sp>
        <p:nvSpPr>
          <p:cNvPr id="4" name="Text Placeholder 3">
            <a:extLst>
              <a:ext uri="{FF2B5EF4-FFF2-40B4-BE49-F238E27FC236}">
                <a16:creationId xmlns:a16="http://schemas.microsoft.com/office/drawing/2014/main" id="{A11773A5-C002-33EF-F516-866D3E3863D3}"/>
              </a:ext>
            </a:extLst>
          </p:cNvPr>
          <p:cNvSpPr>
            <a:spLocks noGrp="1"/>
          </p:cNvSpPr>
          <p:nvPr>
            <p:ph type="body" sz="quarter" idx="11"/>
          </p:nvPr>
        </p:nvSpPr>
        <p:spPr>
          <a:xfrm>
            <a:off x="11018838" y="2400264"/>
            <a:ext cx="12757150" cy="10871600"/>
          </a:xfrm>
        </p:spPr>
        <p:txBody>
          <a:bodyPr/>
          <a:lstStyle/>
          <a:p>
            <a:pPr marL="0" indent="0">
              <a:spcBef>
                <a:spcPts val="0"/>
              </a:spcBef>
              <a:spcAft>
                <a:spcPts val="2400"/>
              </a:spcAft>
              <a:buSzPct val="90000"/>
              <a:buNone/>
            </a:pPr>
            <a:r>
              <a:rPr lang="en-US" sz="2600" b="1" dirty="0">
                <a:latin typeface="Calibri" panose="020F0502020204030204" pitchFamily="34" charset="0"/>
                <a:ea typeface="Roboto Medium" panose="02000000000000000000" pitchFamily="2" charset="0"/>
                <a:cs typeface="Calibri" panose="020F0502020204030204" pitchFamily="34" charset="0"/>
              </a:rPr>
              <a:t>Asynchronous Communication: </a:t>
            </a:r>
            <a:r>
              <a:rPr lang="en-US" sz="2600" dirty="0"/>
              <a:t>Consume information quickly and efficiently manage multiple tasks and patients at once.</a:t>
            </a:r>
          </a:p>
          <a:p>
            <a:pPr marL="0" indent="0">
              <a:spcBef>
                <a:spcPts val="0"/>
              </a:spcBef>
              <a:spcAft>
                <a:spcPts val="2400"/>
              </a:spcAft>
              <a:buSzPct val="90000"/>
              <a:buNone/>
            </a:pPr>
            <a:r>
              <a:rPr lang="en-US" sz="2600" b="1" dirty="0">
                <a:latin typeface="Calibri" panose="020F0502020204030204" pitchFamily="34" charset="0"/>
                <a:ea typeface="Roboto Medium" panose="02000000000000000000" pitchFamily="2" charset="0"/>
                <a:cs typeface="Calibri" panose="020F0502020204030204" pitchFamily="34" charset="0"/>
              </a:rPr>
              <a:t>Unified Operational Environment: </a:t>
            </a:r>
            <a:r>
              <a:rPr lang="en-US" sz="2600" dirty="0"/>
              <a:t>Centralized platform for managing patient arrival and mobilizing resources for all methods of arrival and encounter types.</a:t>
            </a:r>
          </a:p>
          <a:p>
            <a:pPr marL="0" indent="0">
              <a:spcBef>
                <a:spcPts val="0"/>
              </a:spcBef>
              <a:spcAft>
                <a:spcPts val="2400"/>
              </a:spcAft>
              <a:buSzPct val="90000"/>
              <a:buNone/>
            </a:pPr>
            <a:r>
              <a:rPr lang="en-US" sz="2600" b="1" dirty="0">
                <a:latin typeface="Calibri" panose="020F0502020204030204" pitchFamily="34" charset="0"/>
                <a:ea typeface="Roboto Medium" panose="02000000000000000000" pitchFamily="2" charset="0"/>
                <a:cs typeface="Calibri" panose="020F0502020204030204" pitchFamily="34" charset="0"/>
              </a:rPr>
              <a:t>Better Situational Awareness: </a:t>
            </a:r>
            <a:r>
              <a:rPr lang="en-US" sz="2600" dirty="0"/>
              <a:t>Access patient data to improve decision-making and ensure readiness on patient arrival.</a:t>
            </a:r>
          </a:p>
          <a:p>
            <a:pPr marL="0" indent="0">
              <a:spcBef>
                <a:spcPts val="0"/>
              </a:spcBef>
              <a:spcAft>
                <a:spcPts val="2400"/>
              </a:spcAft>
              <a:buSzPct val="90000"/>
              <a:buNone/>
            </a:pPr>
            <a:r>
              <a:rPr lang="en-US" sz="2600" b="1" dirty="0">
                <a:latin typeface="Calibri" panose="020F0502020204030204" pitchFamily="34" charset="0"/>
                <a:ea typeface="Roboto Medium" panose="02000000000000000000" pitchFamily="2" charset="0"/>
                <a:cs typeface="Calibri" panose="020F0502020204030204" pitchFamily="34" charset="0"/>
              </a:rPr>
              <a:t>Improved Patient Access | Registration: </a:t>
            </a:r>
            <a:r>
              <a:rPr lang="en-US" sz="2600" dirty="0"/>
              <a:t>Assist with patient registration and pre-register when possible to streamline patient intake and improve reimbursement.</a:t>
            </a:r>
          </a:p>
          <a:p>
            <a:pPr marL="0" indent="0">
              <a:spcBef>
                <a:spcPts val="0"/>
              </a:spcBef>
              <a:spcAft>
                <a:spcPts val="2400"/>
              </a:spcAft>
              <a:buSzPct val="90000"/>
              <a:buNone/>
            </a:pPr>
            <a:r>
              <a:rPr lang="en-US" sz="2600" b="1" dirty="0">
                <a:latin typeface="Calibri" panose="020F0502020204030204" pitchFamily="34" charset="0"/>
                <a:ea typeface="Roboto Medium" panose="02000000000000000000" pitchFamily="2" charset="0"/>
                <a:cs typeface="Calibri" panose="020F0502020204030204" pitchFamily="34" charset="0"/>
              </a:rPr>
              <a:t>Simplify Team Notifications: </a:t>
            </a:r>
            <a:r>
              <a:rPr lang="en-US" sz="2600" dirty="0"/>
              <a:t>Simple tap-to-activate notifications for care teams, regardless of encounter type, with full transparency on alert delivery.</a:t>
            </a:r>
          </a:p>
          <a:p>
            <a:pPr marL="0" indent="0">
              <a:spcBef>
                <a:spcPts val="0"/>
              </a:spcBef>
              <a:spcAft>
                <a:spcPts val="2400"/>
              </a:spcAft>
              <a:buSzPct val="90000"/>
              <a:buNone/>
            </a:pPr>
            <a:r>
              <a:rPr lang="en-US" sz="2600" b="1" dirty="0">
                <a:latin typeface="Calibri" panose="020F0502020204030204" pitchFamily="34" charset="0"/>
                <a:ea typeface="Roboto Medium" panose="02000000000000000000" pitchFamily="2" charset="0"/>
                <a:cs typeface="Calibri" panose="020F0502020204030204" pitchFamily="34" charset="0"/>
              </a:rPr>
              <a:t>Stop Repeating Yourself: </a:t>
            </a:r>
            <a:r>
              <a:rPr lang="en-US" sz="2600" dirty="0"/>
              <a:t>Forward information instead of repeating. Also able to print the Pulsara Summary Report for hand off and reference.</a:t>
            </a:r>
          </a:p>
          <a:p>
            <a:pPr marL="0" indent="0">
              <a:spcBef>
                <a:spcPts val="0"/>
              </a:spcBef>
              <a:spcAft>
                <a:spcPts val="2400"/>
              </a:spcAft>
              <a:buSzPct val="90000"/>
              <a:buNone/>
            </a:pPr>
            <a:r>
              <a:rPr lang="en-US" sz="2600" b="1" dirty="0">
                <a:latin typeface="Calibri" panose="020F0502020204030204" pitchFamily="34" charset="0"/>
                <a:ea typeface="Roboto Medium" panose="02000000000000000000" pitchFamily="2" charset="0"/>
                <a:cs typeface="Calibri" panose="020F0502020204030204" pitchFamily="34" charset="0"/>
              </a:rPr>
              <a:t>Improve EMS Relationships: </a:t>
            </a:r>
            <a:r>
              <a:rPr lang="en-US" sz="2600" dirty="0"/>
              <a:t>Benefits for EMS include “fire and forget” multimedia reports that flow to </a:t>
            </a:r>
            <a:r>
              <a:rPr lang="en-US" sz="2600" dirty="0" err="1"/>
              <a:t>ePCR</a:t>
            </a:r>
            <a:r>
              <a:rPr lang="en-US" sz="2600" dirty="0"/>
              <a:t> instead of inbound call, room pre-assignment, eliminating the need for repeated reports, reducing turnaround times, and providing real-time feedback.</a:t>
            </a:r>
          </a:p>
          <a:p>
            <a:pPr marL="0" indent="0">
              <a:spcBef>
                <a:spcPts val="0"/>
              </a:spcBef>
              <a:spcAft>
                <a:spcPts val="2400"/>
              </a:spcAft>
              <a:buSzPct val="90000"/>
              <a:buNone/>
            </a:pPr>
            <a:r>
              <a:rPr lang="en-US" sz="2600" b="1" dirty="0">
                <a:latin typeface="Calibri" panose="020F0502020204030204" pitchFamily="34" charset="0"/>
                <a:ea typeface="Roboto Medium" panose="02000000000000000000" pitchFamily="2" charset="0"/>
                <a:cs typeface="Calibri" panose="020F0502020204030204" pitchFamily="34" charset="0"/>
              </a:rPr>
              <a:t>Flexible Device Access: </a:t>
            </a:r>
            <a:r>
              <a:rPr lang="en-US" sz="2600" dirty="0"/>
              <a:t>Supports mobile, web/desktop with </a:t>
            </a:r>
            <a:r>
              <a:rPr lang="en-US" sz="2600" dirty="0" err="1"/>
              <a:t>WiFi</a:t>
            </a:r>
            <a:r>
              <a:rPr lang="en-US" sz="2600" dirty="0"/>
              <a:t>, cellular, and satellite connectivity to optimize utilization in your operational environment. </a:t>
            </a:r>
          </a:p>
          <a:p>
            <a:pPr marL="0" indent="0">
              <a:spcBef>
                <a:spcPts val="0"/>
              </a:spcBef>
              <a:spcAft>
                <a:spcPts val="2400"/>
              </a:spcAft>
              <a:buSzPct val="90000"/>
              <a:buNone/>
            </a:pPr>
            <a:r>
              <a:rPr lang="en-US" sz="2600" b="1" dirty="0">
                <a:latin typeface="Calibri" panose="020F0502020204030204" pitchFamily="34" charset="0"/>
                <a:ea typeface="Roboto Medium" panose="02000000000000000000" pitchFamily="2" charset="0"/>
                <a:cs typeface="Calibri" panose="020F0502020204030204" pitchFamily="34" charset="0"/>
              </a:rPr>
              <a:t>Enhance Patient Throughput: </a:t>
            </a:r>
            <a:r>
              <a:rPr lang="en-US" sz="2600" dirty="0"/>
              <a:t>Direct patients to appropriate areas (specific ED Room, Cath Lab, CT, IR, OB, etc.) and streamline handoffs between departments.</a:t>
            </a:r>
          </a:p>
        </p:txBody>
      </p:sp>
      <p:sp>
        <p:nvSpPr>
          <p:cNvPr id="5" name="Text Placeholder 11">
            <a:extLst>
              <a:ext uri="{FF2B5EF4-FFF2-40B4-BE49-F238E27FC236}">
                <a16:creationId xmlns:a16="http://schemas.microsoft.com/office/drawing/2014/main" id="{5A768B2E-FA08-E9D2-9442-BAB618EAEF8B}"/>
              </a:ext>
            </a:extLst>
          </p:cNvPr>
          <p:cNvSpPr txBox="1">
            <a:spLocks/>
          </p:cNvSpPr>
          <p:nvPr/>
        </p:nvSpPr>
        <p:spPr>
          <a:xfrm>
            <a:off x="-14288" y="11905488"/>
            <a:ext cx="10726738" cy="914400"/>
          </a:xfrm>
          <a:prstGeom prst="rect">
            <a:avLst/>
          </a:prstGeom>
          <a:solidFill>
            <a:schemeClr val="accent1"/>
          </a:solidFill>
        </p:spPr>
        <p:txBody>
          <a:bodyPr tIns="91440" bIns="0" anchor="ctr" anchorCtr="0"/>
          <a:lstStyle>
            <a:lvl1pPr marL="0" indent="0" algn="l" defTabSz="274320" rtl="0" eaLnBrk="1" fontAlgn="t" latinLnBrk="0" hangingPunct="1">
              <a:lnSpc>
                <a:spcPct val="90000"/>
              </a:lnSpc>
              <a:spcBef>
                <a:spcPts val="600"/>
              </a:spcBef>
              <a:spcAft>
                <a:spcPts val="1200"/>
              </a:spcAft>
              <a:buClr>
                <a:srgbClr val="212121"/>
              </a:buClr>
              <a:buFont typeface="Arial" panose="020B0604020202020204" pitchFamily="34" charset="0"/>
              <a:buNone/>
              <a:defRPr sz="3000" b="0" i="0" kern="1200">
                <a:solidFill>
                  <a:srgbClr val="212121"/>
                </a:solidFill>
                <a:latin typeface="Roboto Light" panose="02000000000000000000" pitchFamily="2" charset="0"/>
                <a:ea typeface="Roboto Light" panose="02000000000000000000" pitchFamily="2" charset="0"/>
                <a:cs typeface="Roboto Light" panose="02000000000000000000" pitchFamily="2" charset="0"/>
              </a:defRPr>
            </a:lvl1pPr>
            <a:lvl2pPr marL="1371600" indent="-365760" algn="l" defTabSz="1828800" rtl="0" eaLnBrk="1" latinLnBrk="0" hangingPunct="1">
              <a:lnSpc>
                <a:spcPct val="90000"/>
              </a:lnSpc>
              <a:spcBef>
                <a:spcPts val="600"/>
              </a:spcBef>
              <a:buClr>
                <a:srgbClr val="212121"/>
              </a:buClr>
              <a:buFont typeface="Arial" panose="020B0604020202020204" pitchFamily="34" charset="0"/>
              <a:buChar char="•"/>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2286000" indent="-365760" algn="l" defTabSz="1828800" rtl="0" eaLnBrk="1" latinLnBrk="0" hangingPunct="1">
              <a:lnSpc>
                <a:spcPct val="90000"/>
              </a:lnSpc>
              <a:spcBef>
                <a:spcPts val="600"/>
              </a:spcBef>
              <a:buClr>
                <a:srgbClr val="212121"/>
              </a:buClr>
              <a:buFont typeface="Arial" panose="020B0604020202020204" pitchFamily="34" charset="0"/>
              <a:buChar char="•"/>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2834640" indent="0" algn="l" defTabSz="1828800" rtl="0" eaLnBrk="1" latinLnBrk="0" hangingPunct="1">
              <a:lnSpc>
                <a:spcPct val="90000"/>
              </a:lnSpc>
              <a:spcBef>
                <a:spcPts val="600"/>
              </a:spcBef>
              <a:buClr>
                <a:srgbClr val="212121"/>
              </a:buClr>
              <a:buFont typeface="Arial" panose="020B0604020202020204" pitchFamily="34" charset="0"/>
              <a:buNone/>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4114800" indent="-457200" algn="l" defTabSz="1828800" rtl="0" eaLnBrk="1" latinLnBrk="0" hangingPunct="1">
              <a:lnSpc>
                <a:spcPct val="90000"/>
              </a:lnSpc>
              <a:spcBef>
                <a:spcPts val="1000"/>
              </a:spcBef>
              <a:buFont typeface="Arial" panose="020B0604020202020204" pitchFamily="34" charset="0"/>
              <a:buChar char="•"/>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spcBef>
                <a:spcPts val="0"/>
              </a:spcBef>
              <a:spcAft>
                <a:spcPts val="0"/>
              </a:spcAft>
            </a:pPr>
            <a:r>
              <a:rPr lang="en-US" sz="4000" dirty="0">
                <a:solidFill>
                  <a:schemeClr val="bg1"/>
                </a:solidFill>
                <a:latin typeface="Arial" panose="020B0604020202020204" pitchFamily="34" charset="0"/>
                <a:cs typeface="Arial" panose="020B0604020202020204" pitchFamily="34" charset="0"/>
              </a:rPr>
              <a:t>UNIFIED CARE TEAM - Benefits</a:t>
            </a:r>
          </a:p>
        </p:txBody>
      </p:sp>
    </p:spTree>
    <p:extLst>
      <p:ext uri="{BB962C8B-B14F-4D97-AF65-F5344CB8AC3E}">
        <p14:creationId xmlns:p14="http://schemas.microsoft.com/office/powerpoint/2010/main" val="972219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Pulsara Sales Deck 2025">
      <a:dk1>
        <a:srgbClr val="111111"/>
      </a:dk1>
      <a:lt1>
        <a:srgbClr val="FFFFFF"/>
      </a:lt1>
      <a:dk2>
        <a:srgbClr val="111111"/>
      </a:dk2>
      <a:lt2>
        <a:srgbClr val="E7E6E6"/>
      </a:lt2>
      <a:accent1>
        <a:srgbClr val="B12028"/>
      </a:accent1>
      <a:accent2>
        <a:srgbClr val="FFCB00"/>
      </a:accent2>
      <a:accent3>
        <a:srgbClr val="FF8000"/>
      </a:accent3>
      <a:accent4>
        <a:srgbClr val="C1008D"/>
      </a:accent4>
      <a:accent5>
        <a:srgbClr val="5B9BD5"/>
      </a:accent5>
      <a:accent6>
        <a:srgbClr val="70AD47"/>
      </a:accent6>
      <a:hlink>
        <a:srgbClr val="2499C9"/>
      </a:hlink>
      <a:folHlink>
        <a:srgbClr val="C0C0C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 dockstate="right" visibility="0" width="350" row="0">
    <wetp:webextensionref xmlns:r="http://schemas.openxmlformats.org/officeDocument/2006/relationships" r:id="rId2"/>
  </wetp:taskpane>
</wetp:taskpanes>
</file>

<file path=ppt/webextensions/webextension1.xml><?xml version="1.0" encoding="utf-8"?>
<we:webextension xmlns:we="http://schemas.microsoft.com/office/webextensions/webextension/2010/11" id="{C5514001-3871-5441-A530-77A979FE400C}">
  <we:reference id="wa200000729" version="3.19.222.0" store="en-US" storeType="OMEX"/>
  <we:alternateReferences>
    <we:reference id="WA200000729" version="3.19.222.0" store=""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801188E9-E536-C249-9455-5D30B907F0D7}">
  <we:reference id="wa104380902" version="1.0.0.0" store="en-US" storeType="OMEX"/>
  <we:alternateReferences>
    <we:reference id="WA104380902" version="1.0.0.0" store="WA104380902"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
  <TotalTime>8894</TotalTime>
  <Words>1707</Words>
  <Application>Microsoft Macintosh PowerPoint</Application>
  <PresentationFormat>Custom</PresentationFormat>
  <Paragraphs>188</Paragraphs>
  <Slides>11</Slides>
  <Notes>11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vt:i4>
      </vt:variant>
    </vt:vector>
  </HeadingPairs>
  <TitlesOfParts>
    <vt:vector size="20" baseType="lpstr">
      <vt:lpstr>Arial</vt:lpstr>
      <vt:lpstr>Arial Black</vt:lpstr>
      <vt:lpstr>Arial Narrow</vt:lpstr>
      <vt:lpstr>Calibri</vt:lpstr>
      <vt:lpstr>Calibri Light</vt:lpstr>
      <vt:lpstr>Roboto Light</vt:lpstr>
      <vt:lpstr>Roboto Medium</vt:lpstr>
      <vt:lpstr>System Font Regular</vt:lpstr>
      <vt:lpstr>Office Theme</vt:lpstr>
      <vt:lpstr>PowerPoint Presentation</vt:lpstr>
      <vt:lpstr>Pulsara MED OPS</vt:lpstr>
      <vt:lpstr>Traditional Patient Movement</vt:lpstr>
      <vt:lpstr>Emergency Department</vt:lpstr>
      <vt:lpstr>PowerPoint Presentation</vt:lpstr>
      <vt:lpstr>Hospital Requirements</vt:lpstr>
      <vt:lpstr>EMS Adoption</vt:lpstr>
      <vt:lpstr>Pulsara Academy / Training</vt:lpstr>
      <vt:lpstr>Emergency Department</vt:lpstr>
      <vt:lpstr>Emergency Management</vt:lpstr>
      <vt:lpstr>Next Steps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Hospital Executive Summary</dc:title>
  <dc:subject/>
  <dc:creator>Pulsara</dc:creator>
  <cp:keywords/>
  <dc:description/>
  <cp:lastModifiedBy>Michele M Miller</cp:lastModifiedBy>
  <cp:revision>48</cp:revision>
  <cp:lastPrinted>2025-02-12T22:01:04Z</cp:lastPrinted>
  <dcterms:created xsi:type="dcterms:W3CDTF">2024-11-22T21:38:33Z</dcterms:created>
  <dcterms:modified xsi:type="dcterms:W3CDTF">2025-02-20T17:28:32Z</dcterms:modified>
  <cp:category/>
</cp:coreProperties>
</file>