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6858000" cx="12192000"/>
  <p:notesSz cx="6858000" cy="9144000"/>
  <p:embeddedFontLst>
    <p:embeddedFont>
      <p:font typeface="Roboto"/>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080">
          <p15:clr>
            <a:srgbClr val="A4A3A4"/>
          </p15:clr>
        </p15:guide>
        <p15:guide id="2" orient="horz" pos="2448">
          <p15:clr>
            <a:srgbClr val="A4A3A4"/>
          </p15:clr>
        </p15:guide>
        <p15:guide id="3" orient="horz" pos="2568">
          <p15:clr>
            <a:srgbClr val="A4A3A4"/>
          </p15:clr>
        </p15:guide>
        <p15:guide id="4" orient="horz" pos="3936">
          <p15:clr>
            <a:srgbClr val="A4A3A4"/>
          </p15:clr>
        </p15:guide>
        <p15:guide id="5" pos="7320">
          <p15:clr>
            <a:srgbClr val="A4A3A4"/>
          </p15:clr>
        </p15:guide>
        <p15:guide id="6" pos="5745">
          <p15:clr>
            <a:srgbClr val="A4A3A4"/>
          </p15:clr>
        </p15:guide>
        <p15:guide id="7" pos="5544">
          <p15:clr>
            <a:srgbClr val="A4A3A4"/>
          </p15:clr>
        </p15:guide>
        <p15:guide id="8" pos="3960">
          <p15:clr>
            <a:srgbClr val="A4A3A4"/>
          </p15:clr>
        </p15:guide>
        <p15:guide id="9" orient="horz" pos="816">
          <p15:clr>
            <a:srgbClr val="A4A3A4"/>
          </p15:clr>
        </p15:guide>
        <p15:guide id="10" orient="horz" pos="576">
          <p15:clr>
            <a:srgbClr val="A4A3A4"/>
          </p15:clr>
        </p15:guide>
        <p15:guide id="11" pos="432">
          <p15:clr>
            <a:srgbClr val="A4A3A4"/>
          </p15:clr>
        </p15:guide>
        <p15:guide id="12" pos="744">
          <p15:clr>
            <a:srgbClr val="A4A3A4"/>
          </p15:clr>
        </p15:guide>
        <p15:guide id="13" pos="37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080" orient="horz"/>
        <p:guide pos="2448" orient="horz"/>
        <p:guide pos="2568" orient="horz"/>
        <p:guide pos="3936" orient="horz"/>
        <p:guide pos="7320"/>
        <p:guide pos="5745"/>
        <p:guide pos="5544"/>
        <p:guide pos="3960"/>
        <p:guide pos="816" orient="horz"/>
        <p:guide pos="576" orient="horz"/>
        <p:guide pos="432"/>
        <p:guide pos="744"/>
        <p:guide pos="372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font" Target="fonts/Roboto-bold.fntdata"/><Relationship Id="rId10" Type="http://schemas.openxmlformats.org/officeDocument/2006/relationships/slide" Target="slides/slide5.xml"/><Relationship Id="rId21" Type="http://schemas.openxmlformats.org/officeDocument/2006/relationships/font" Target="fonts/Roboto-regular.fntdata"/><Relationship Id="rId13" Type="http://schemas.openxmlformats.org/officeDocument/2006/relationships/slide" Target="slides/slide8.xml"/><Relationship Id="rId24" Type="http://schemas.openxmlformats.org/officeDocument/2006/relationships/font" Target="fonts/Roboto-boldItalic.fntdata"/><Relationship Id="rId12" Type="http://schemas.openxmlformats.org/officeDocument/2006/relationships/slide" Target="slides/slide7.xml"/><Relationship Id="rId23" Type="http://schemas.openxmlformats.org/officeDocument/2006/relationships/font" Target="fonts/Roboto-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 name="Shape 9"/>
        <p:cNvGrpSpPr/>
        <p:nvPr/>
      </p:nvGrpSpPr>
      <p:grpSpPr>
        <a:xfrm>
          <a:off x="0" y="0"/>
          <a:ext cx="0" cy="0"/>
          <a:chOff x="0" y="0"/>
          <a:chExt cx="0" cy="0"/>
        </a:xfrm>
      </p:grpSpPr>
      <p:sp>
        <p:nvSpPr>
          <p:cNvPr id="10" name="Google Shape;1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This tutorial will review the Incident View for hospitals.</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When you tap Incidents, you will be prompted to select the correct incident. Once you are in the Incident View, you can only see the patient channels associated with the selected incident. This view differs slightly from Pulsara HQ as the filters are different, and you can see the Wristband ID at the main level. Additionally, if you want to activate downstream care teams or assign room numbers, you will need to enter the patient channel instead of doing this from the main screen.</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You can create a new patient from this view, and the patient is automatically added to the incident and recorded as being at your organization.</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Under Incident Details, you can see participating entities, their privileges, and additional details about the incident.</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Tap on the abbreviated incident summary to expand and see more details. Here, you can view how many patients within each triage category are on scene, en route, or at the designated destination. You can even see the breakdown by receiving destinations.</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If you would like to open this view in a separate window, simply tap “Command View.” Many people in the Emergency Department working an MCI from their web browser will have Pulsara HQ open in one window and the Incident Summary open in another. Emergency Managers, Reunification Centers, and others primarily responsible for only the incident often work with Incident View open in one window and the Incident Summary in another.</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chemeClr val="dk1"/>
              </a:solidFill>
            </a:endParaRPr>
          </a:p>
        </p:txBody>
      </p:sp>
      <p:sp>
        <p:nvSpPr>
          <p:cNvPr id="11" name="Google Shape;11;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8" name="Shape 398"/>
        <p:cNvGrpSpPr/>
        <p:nvPr/>
      </p:nvGrpSpPr>
      <p:grpSpPr>
        <a:xfrm>
          <a:off x="0" y="0"/>
          <a:ext cx="0" cy="0"/>
          <a:chOff x="0" y="0"/>
          <a:chExt cx="0" cy="0"/>
        </a:xfrm>
      </p:grpSpPr>
      <p:sp>
        <p:nvSpPr>
          <p:cNvPr id="399" name="Google Shape;399;g2e8710006e2_0_65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and additional details about the incident.</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chemeClr val="dk1"/>
              </a:solidFill>
            </a:endParaRPr>
          </a:p>
        </p:txBody>
      </p:sp>
      <p:sp>
        <p:nvSpPr>
          <p:cNvPr id="400" name="Google Shape;400;g2e8710006e2_0_65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5" name="Shape 445"/>
        <p:cNvGrpSpPr/>
        <p:nvPr/>
      </p:nvGrpSpPr>
      <p:grpSpPr>
        <a:xfrm>
          <a:off x="0" y="0"/>
          <a:ext cx="0" cy="0"/>
          <a:chOff x="0" y="0"/>
          <a:chExt cx="0" cy="0"/>
        </a:xfrm>
      </p:grpSpPr>
      <p:sp>
        <p:nvSpPr>
          <p:cNvPr id="446" name="Google Shape;446;g2e8710006e2_0_15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Tap on the abbreviated incident summary </a:t>
            </a:r>
            <a:endParaRPr sz="1050">
              <a:solidFill>
                <a:schemeClr val="dk1"/>
              </a:solidFill>
            </a:endParaRPr>
          </a:p>
        </p:txBody>
      </p:sp>
      <p:sp>
        <p:nvSpPr>
          <p:cNvPr id="447" name="Google Shape;447;g2e8710006e2_0_15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3" name="Shape 493"/>
        <p:cNvGrpSpPr/>
        <p:nvPr/>
      </p:nvGrpSpPr>
      <p:grpSpPr>
        <a:xfrm>
          <a:off x="0" y="0"/>
          <a:ext cx="0" cy="0"/>
          <a:chOff x="0" y="0"/>
          <a:chExt cx="0" cy="0"/>
        </a:xfrm>
      </p:grpSpPr>
      <p:sp>
        <p:nvSpPr>
          <p:cNvPr id="494" name="Google Shape;494;g2e8710006e2_0_74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to expand and see more details.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chemeClr val="dk1"/>
              </a:solidFill>
            </a:endParaRPr>
          </a:p>
        </p:txBody>
      </p:sp>
      <p:sp>
        <p:nvSpPr>
          <p:cNvPr id="495" name="Google Shape;495;g2e8710006e2_0_74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2" name="Shape 542"/>
        <p:cNvGrpSpPr/>
        <p:nvPr/>
      </p:nvGrpSpPr>
      <p:grpSpPr>
        <a:xfrm>
          <a:off x="0" y="0"/>
          <a:ext cx="0" cy="0"/>
          <a:chOff x="0" y="0"/>
          <a:chExt cx="0" cy="0"/>
        </a:xfrm>
      </p:grpSpPr>
      <p:sp>
        <p:nvSpPr>
          <p:cNvPr id="543" name="Google Shape;543;g2e8710006e2_0_69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Here, you can view how many patients within each triage category are on scene, en route, or at the designated destination.</a:t>
            </a:r>
            <a:endParaRPr sz="1050">
              <a:solidFill>
                <a:schemeClr val="dk1"/>
              </a:solidFill>
            </a:endParaRPr>
          </a:p>
        </p:txBody>
      </p:sp>
      <p:sp>
        <p:nvSpPr>
          <p:cNvPr id="544" name="Google Shape;544;g2e8710006e2_0_69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2" name="Shape 592"/>
        <p:cNvGrpSpPr/>
        <p:nvPr/>
      </p:nvGrpSpPr>
      <p:grpSpPr>
        <a:xfrm>
          <a:off x="0" y="0"/>
          <a:ext cx="0" cy="0"/>
          <a:chOff x="0" y="0"/>
          <a:chExt cx="0" cy="0"/>
        </a:xfrm>
      </p:grpSpPr>
      <p:sp>
        <p:nvSpPr>
          <p:cNvPr id="593" name="Google Shape;593;g2e8710006e2_0_79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You can even see the breakdown by receiving destinations.</a:t>
            </a:r>
            <a:endParaRPr sz="1050">
              <a:solidFill>
                <a:schemeClr val="dk1"/>
              </a:solidFill>
            </a:endParaRPr>
          </a:p>
        </p:txBody>
      </p:sp>
      <p:sp>
        <p:nvSpPr>
          <p:cNvPr id="594" name="Google Shape;594;g2e8710006e2_0_79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2" name="Shape 642"/>
        <p:cNvGrpSpPr/>
        <p:nvPr/>
      </p:nvGrpSpPr>
      <p:grpSpPr>
        <a:xfrm>
          <a:off x="0" y="0"/>
          <a:ext cx="0" cy="0"/>
          <a:chOff x="0" y="0"/>
          <a:chExt cx="0" cy="0"/>
        </a:xfrm>
      </p:grpSpPr>
      <p:sp>
        <p:nvSpPr>
          <p:cNvPr id="643" name="Google Shape;643;g2e8710006e2_0_5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If you would like to open this view in a separate window, simply tap “Command View.” Many people in the Emergency Department working an MCI from their web browser will have Pulsara HQ open in one window and the Incident Summary open in another. Emergency Managers, Reunification Centers, and others primarily responsible for only the incident often work with Incident View open in one window and the Incident Summary in another.</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chemeClr val="dk1"/>
              </a:solidFill>
            </a:endParaRPr>
          </a:p>
        </p:txBody>
      </p:sp>
      <p:sp>
        <p:nvSpPr>
          <p:cNvPr id="644" name="Google Shape;644;g2e8710006e2_0_5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2e8710006e2_0_35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When you tap Incidents</a:t>
            </a:r>
            <a:endParaRPr sz="1050">
              <a:solidFill>
                <a:schemeClr val="dk1"/>
              </a:solidFill>
            </a:endParaRPr>
          </a:p>
        </p:txBody>
      </p:sp>
      <p:sp>
        <p:nvSpPr>
          <p:cNvPr id="62" name="Google Shape;62;g2e8710006e2_0_35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2e8710006e2_0_44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you will be prompted to select the correct incident.</a:t>
            </a:r>
            <a:endParaRPr sz="1050">
              <a:solidFill>
                <a:schemeClr val="dk1"/>
              </a:solidFill>
            </a:endParaRPr>
          </a:p>
        </p:txBody>
      </p:sp>
      <p:sp>
        <p:nvSpPr>
          <p:cNvPr id="103" name="Google Shape;103;g2e8710006e2_0_44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2e8710006e2_0_30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Once you are in the Incident View, you can only see the patient channels associated with the selected incident. </a:t>
            </a:r>
            <a:endParaRPr sz="1050">
              <a:solidFill>
                <a:schemeClr val="dk1"/>
              </a:solidFill>
            </a:endParaRPr>
          </a:p>
        </p:txBody>
      </p:sp>
      <p:sp>
        <p:nvSpPr>
          <p:cNvPr id="146" name="Google Shape;146;g2e8710006e2_0_30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2e8710006e2_0_48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This view differs slightly from Pulsara HQ as the filters are different</a:t>
            </a:r>
            <a:endParaRPr sz="1050">
              <a:solidFill>
                <a:schemeClr val="dk1"/>
              </a:solidFill>
            </a:endParaRPr>
          </a:p>
        </p:txBody>
      </p:sp>
      <p:sp>
        <p:nvSpPr>
          <p:cNvPr id="187" name="Google Shape;187;g2e8710006e2_0_48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g2e8710006e2_0_5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and you can see the Wristband ID at the main level. </a:t>
            </a:r>
            <a:endParaRPr sz="1050">
              <a:solidFill>
                <a:schemeClr val="dk1"/>
              </a:solidFill>
            </a:endParaRPr>
          </a:p>
        </p:txBody>
      </p:sp>
      <p:sp>
        <p:nvSpPr>
          <p:cNvPr id="228" name="Google Shape;228;g2e8710006e2_0_52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g2e8710006e2_0_56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Additionally, if you want to activate downstream care teams or assign room numbers, you will need to enter the patient channel instead of doing this from the main screen.</a:t>
            </a:r>
            <a:endParaRPr sz="1050">
              <a:solidFill>
                <a:schemeClr val="dk1"/>
              </a:solidFill>
            </a:endParaRPr>
          </a:p>
        </p:txBody>
      </p:sp>
      <p:sp>
        <p:nvSpPr>
          <p:cNvPr id="269" name="Google Shape;269;g2e8710006e2_0_56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8" name="Shape 308"/>
        <p:cNvGrpSpPr/>
        <p:nvPr/>
      </p:nvGrpSpPr>
      <p:grpSpPr>
        <a:xfrm>
          <a:off x="0" y="0"/>
          <a:ext cx="0" cy="0"/>
          <a:chOff x="0" y="0"/>
          <a:chExt cx="0" cy="0"/>
        </a:xfrm>
      </p:grpSpPr>
      <p:sp>
        <p:nvSpPr>
          <p:cNvPr id="309" name="Google Shape;309;g2e8710006e2_0_25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You can create a new patient from this view, and the patient is automatically added to the incident and recorded as being at your organization.</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chemeClr val="dk1"/>
              </a:solidFill>
            </a:endParaRPr>
          </a:p>
        </p:txBody>
      </p:sp>
      <p:sp>
        <p:nvSpPr>
          <p:cNvPr id="310" name="Google Shape;310;g2e8710006e2_0_25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1" name="Shape 351"/>
        <p:cNvGrpSpPr/>
        <p:nvPr/>
      </p:nvGrpSpPr>
      <p:grpSpPr>
        <a:xfrm>
          <a:off x="0" y="0"/>
          <a:ext cx="0" cy="0"/>
          <a:chOff x="0" y="0"/>
          <a:chExt cx="0" cy="0"/>
        </a:xfrm>
      </p:grpSpPr>
      <p:sp>
        <p:nvSpPr>
          <p:cNvPr id="352" name="Google Shape;352;g2e8710006e2_0_20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Under Incident Details, you can see participating entities, their privileges, </a:t>
            </a:r>
            <a:endParaRPr sz="1050">
              <a:solidFill>
                <a:schemeClr val="dk1"/>
              </a:solidFill>
            </a:endParaRPr>
          </a:p>
        </p:txBody>
      </p:sp>
      <p:sp>
        <p:nvSpPr>
          <p:cNvPr id="353" name="Google Shape;353;g2e8710006e2_0_20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8" name="Shape 8"/>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nvSpPr>
        <p:spPr>
          <a:xfrm>
            <a:off x="0" y="6607039"/>
            <a:ext cx="12192000" cy="246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00"/>
              <a:buFont typeface="Arial"/>
              <a:buNone/>
            </a:pPr>
            <a:r>
              <a:rPr b="0" i="0" lang="en-ID" sz="1000" u="none" cap="none" strike="noStrike">
                <a:solidFill>
                  <a:srgbClr val="676767"/>
                </a:solidFill>
                <a:latin typeface="Calibri"/>
                <a:ea typeface="Calibri"/>
                <a:cs typeface="Calibri"/>
                <a:sym typeface="Calibri"/>
              </a:rPr>
              <a:t>© 2024 Pulsara. Confidential and proprietary. For information and training purposes only. Unauthorized use or distribution is prohibited</a:t>
            </a:r>
            <a:endParaRPr b="0" i="0" sz="1400" u="none" cap="none" strike="noStrike">
              <a:solidFill>
                <a:srgbClr val="000000"/>
              </a:solidFill>
              <a:latin typeface="Arial"/>
              <a:ea typeface="Arial"/>
              <a:cs typeface="Arial"/>
              <a:sym typeface="Arial"/>
            </a:endParaRPr>
          </a:p>
        </p:txBody>
      </p:sp>
      <p:pic>
        <p:nvPicPr>
          <p:cNvPr id="7" name="Google Shape;7;p1"/>
          <p:cNvPicPr preferRelativeResize="0"/>
          <p:nvPr/>
        </p:nvPicPr>
        <p:blipFill rotWithShape="1">
          <a:blip r:embed="rId1">
            <a:alphaModFix/>
          </a:blip>
          <a:srcRect b="0" l="0" r="0" t="0"/>
          <a:stretch/>
        </p:blipFill>
        <p:spPr>
          <a:xfrm>
            <a:off x="10507713" y="458006"/>
            <a:ext cx="1277206" cy="3370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16.png"/><Relationship Id="rId10" Type="http://schemas.openxmlformats.org/officeDocument/2006/relationships/image" Target="../media/image4.png"/><Relationship Id="rId13" Type="http://schemas.openxmlformats.org/officeDocument/2006/relationships/image" Target="../media/image12.png"/><Relationship Id="rId12" Type="http://schemas.openxmlformats.org/officeDocument/2006/relationships/image" Target="../media/image19.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0.jpg"/><Relationship Id="rId4" Type="http://schemas.openxmlformats.org/officeDocument/2006/relationships/image" Target="../media/image21.jpg"/><Relationship Id="rId9" Type="http://schemas.openxmlformats.org/officeDocument/2006/relationships/image" Target="../media/image7.png"/><Relationship Id="rId14" Type="http://schemas.openxmlformats.org/officeDocument/2006/relationships/image" Target="../media/image9.png"/><Relationship Id="rId5" Type="http://schemas.openxmlformats.org/officeDocument/2006/relationships/image" Target="../media/image8.png"/><Relationship Id="rId6" Type="http://schemas.openxmlformats.org/officeDocument/2006/relationships/image" Target="../media/image14.png"/><Relationship Id="rId7" Type="http://schemas.openxmlformats.org/officeDocument/2006/relationships/image" Target="../media/image2.png"/><Relationship Id="rId8" Type="http://schemas.openxmlformats.org/officeDocument/2006/relationships/image" Target="../media/image15.png"/></Relationships>
</file>

<file path=ppt/slides/_rels/slide10.xml.rels><?xml version="1.0" encoding="UTF-8" standalone="yes"?><Relationships xmlns="http://schemas.openxmlformats.org/package/2006/relationships"><Relationship Id="rId11" Type="http://schemas.openxmlformats.org/officeDocument/2006/relationships/image" Target="../media/image12.png"/><Relationship Id="rId10" Type="http://schemas.openxmlformats.org/officeDocument/2006/relationships/image" Target="../media/image19.png"/><Relationship Id="rId13" Type="http://schemas.openxmlformats.org/officeDocument/2006/relationships/image" Target="../media/image15.png"/><Relationship Id="rId12"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21.jpg"/><Relationship Id="rId4" Type="http://schemas.openxmlformats.org/officeDocument/2006/relationships/image" Target="../media/image8.png"/><Relationship Id="rId9" Type="http://schemas.openxmlformats.org/officeDocument/2006/relationships/image" Target="../media/image16.png"/><Relationship Id="rId14" Type="http://schemas.openxmlformats.org/officeDocument/2006/relationships/image" Target="../media/image24.jpg"/><Relationship Id="rId5" Type="http://schemas.openxmlformats.org/officeDocument/2006/relationships/image" Target="../media/image14.png"/><Relationship Id="rId6" Type="http://schemas.openxmlformats.org/officeDocument/2006/relationships/image" Target="../media/image2.png"/><Relationship Id="rId7" Type="http://schemas.openxmlformats.org/officeDocument/2006/relationships/image" Target="../media/image7.png"/><Relationship Id="rId8" Type="http://schemas.openxmlformats.org/officeDocument/2006/relationships/image" Target="../media/image4.png"/></Relationships>
</file>

<file path=ppt/slides/_rels/slide11.xml.rels><?xml version="1.0" encoding="UTF-8" standalone="yes"?><Relationships xmlns="http://schemas.openxmlformats.org/package/2006/relationships"><Relationship Id="rId11" Type="http://schemas.openxmlformats.org/officeDocument/2006/relationships/image" Target="../media/image19.png"/><Relationship Id="rId10" Type="http://schemas.openxmlformats.org/officeDocument/2006/relationships/image" Target="../media/image16.png"/><Relationship Id="rId13" Type="http://schemas.openxmlformats.org/officeDocument/2006/relationships/image" Target="../media/image9.png"/><Relationship Id="rId12" Type="http://schemas.openxmlformats.org/officeDocument/2006/relationships/image" Target="../media/image12.png"/><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21.jpg"/><Relationship Id="rId4" Type="http://schemas.openxmlformats.org/officeDocument/2006/relationships/image" Target="../media/image8.png"/><Relationship Id="rId9" Type="http://schemas.openxmlformats.org/officeDocument/2006/relationships/image" Target="../media/image4.png"/><Relationship Id="rId5" Type="http://schemas.openxmlformats.org/officeDocument/2006/relationships/image" Target="../media/image14.png"/><Relationship Id="rId6" Type="http://schemas.openxmlformats.org/officeDocument/2006/relationships/image" Target="../media/image2.png"/><Relationship Id="rId7" Type="http://schemas.openxmlformats.org/officeDocument/2006/relationships/image" Target="../media/image15.png"/><Relationship Id="rId8" Type="http://schemas.openxmlformats.org/officeDocument/2006/relationships/image" Target="../media/image7.png"/></Relationships>
</file>

<file path=ppt/slides/_rels/slide12.xml.rels><?xml version="1.0" encoding="UTF-8" standalone="yes"?><Relationships xmlns="http://schemas.openxmlformats.org/package/2006/relationships"><Relationship Id="rId11" Type="http://schemas.openxmlformats.org/officeDocument/2006/relationships/image" Target="../media/image16.png"/><Relationship Id="rId10" Type="http://schemas.openxmlformats.org/officeDocument/2006/relationships/image" Target="../media/image4.png"/><Relationship Id="rId13" Type="http://schemas.openxmlformats.org/officeDocument/2006/relationships/image" Target="../media/image12.png"/><Relationship Id="rId12" Type="http://schemas.openxmlformats.org/officeDocument/2006/relationships/image" Target="../media/image19.png"/><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0.jpg"/><Relationship Id="rId4" Type="http://schemas.openxmlformats.org/officeDocument/2006/relationships/image" Target="../media/image21.jpg"/><Relationship Id="rId9" Type="http://schemas.openxmlformats.org/officeDocument/2006/relationships/image" Target="../media/image7.png"/><Relationship Id="rId14" Type="http://schemas.openxmlformats.org/officeDocument/2006/relationships/image" Target="../media/image9.png"/><Relationship Id="rId5" Type="http://schemas.openxmlformats.org/officeDocument/2006/relationships/image" Target="../media/image8.png"/><Relationship Id="rId6" Type="http://schemas.openxmlformats.org/officeDocument/2006/relationships/image" Target="../media/image14.png"/><Relationship Id="rId7" Type="http://schemas.openxmlformats.org/officeDocument/2006/relationships/image" Target="../media/image2.png"/><Relationship Id="rId8" Type="http://schemas.openxmlformats.org/officeDocument/2006/relationships/image" Target="../media/image15.png"/></Relationships>
</file>

<file path=ppt/slides/_rels/slide13.xml.rels><?xml version="1.0" encoding="UTF-8" standalone="yes"?><Relationships xmlns="http://schemas.openxmlformats.org/package/2006/relationships"><Relationship Id="rId11" Type="http://schemas.openxmlformats.org/officeDocument/2006/relationships/image" Target="../media/image16.png"/><Relationship Id="rId10" Type="http://schemas.openxmlformats.org/officeDocument/2006/relationships/image" Target="../media/image4.png"/><Relationship Id="rId13" Type="http://schemas.openxmlformats.org/officeDocument/2006/relationships/image" Target="../media/image12.png"/><Relationship Id="rId12" Type="http://schemas.openxmlformats.org/officeDocument/2006/relationships/image" Target="../media/image19.png"/><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0.jpg"/><Relationship Id="rId4" Type="http://schemas.openxmlformats.org/officeDocument/2006/relationships/image" Target="../media/image21.jpg"/><Relationship Id="rId9" Type="http://schemas.openxmlformats.org/officeDocument/2006/relationships/image" Target="../media/image7.png"/><Relationship Id="rId14" Type="http://schemas.openxmlformats.org/officeDocument/2006/relationships/image" Target="../media/image9.png"/><Relationship Id="rId5" Type="http://schemas.openxmlformats.org/officeDocument/2006/relationships/image" Target="../media/image8.png"/><Relationship Id="rId6" Type="http://schemas.openxmlformats.org/officeDocument/2006/relationships/image" Target="../media/image14.png"/><Relationship Id="rId7" Type="http://schemas.openxmlformats.org/officeDocument/2006/relationships/image" Target="../media/image2.png"/><Relationship Id="rId8" Type="http://schemas.openxmlformats.org/officeDocument/2006/relationships/image" Target="../media/image15.png"/></Relationships>
</file>

<file path=ppt/slides/_rels/slide14.xml.rels><?xml version="1.0" encoding="UTF-8" standalone="yes"?><Relationships xmlns="http://schemas.openxmlformats.org/package/2006/relationships"><Relationship Id="rId11" Type="http://schemas.openxmlformats.org/officeDocument/2006/relationships/image" Target="../media/image16.png"/><Relationship Id="rId10" Type="http://schemas.openxmlformats.org/officeDocument/2006/relationships/image" Target="../media/image4.png"/><Relationship Id="rId13" Type="http://schemas.openxmlformats.org/officeDocument/2006/relationships/image" Target="../media/image12.png"/><Relationship Id="rId12" Type="http://schemas.openxmlformats.org/officeDocument/2006/relationships/image" Target="../media/image19.png"/><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10.jpg"/><Relationship Id="rId4" Type="http://schemas.openxmlformats.org/officeDocument/2006/relationships/image" Target="../media/image21.jpg"/><Relationship Id="rId9" Type="http://schemas.openxmlformats.org/officeDocument/2006/relationships/image" Target="../media/image7.png"/><Relationship Id="rId14" Type="http://schemas.openxmlformats.org/officeDocument/2006/relationships/image" Target="../media/image9.png"/><Relationship Id="rId5" Type="http://schemas.openxmlformats.org/officeDocument/2006/relationships/image" Target="../media/image8.png"/><Relationship Id="rId6" Type="http://schemas.openxmlformats.org/officeDocument/2006/relationships/image" Target="../media/image14.png"/><Relationship Id="rId7" Type="http://schemas.openxmlformats.org/officeDocument/2006/relationships/image" Target="../media/image2.png"/><Relationship Id="rId8" Type="http://schemas.openxmlformats.org/officeDocument/2006/relationships/image" Target="../media/image15.png"/></Relationships>
</file>

<file path=ppt/slides/_rels/slide15.xml.rels><?xml version="1.0" encoding="UTF-8" standalone="yes"?><Relationships xmlns="http://schemas.openxmlformats.org/package/2006/relationships"><Relationship Id="rId11" Type="http://schemas.openxmlformats.org/officeDocument/2006/relationships/image" Target="../media/image16.png"/><Relationship Id="rId10" Type="http://schemas.openxmlformats.org/officeDocument/2006/relationships/image" Target="../media/image4.png"/><Relationship Id="rId13" Type="http://schemas.openxmlformats.org/officeDocument/2006/relationships/image" Target="../media/image12.png"/><Relationship Id="rId12" Type="http://schemas.openxmlformats.org/officeDocument/2006/relationships/image" Target="../media/image19.png"/><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0.jpg"/><Relationship Id="rId4" Type="http://schemas.openxmlformats.org/officeDocument/2006/relationships/image" Target="../media/image21.jpg"/><Relationship Id="rId9" Type="http://schemas.openxmlformats.org/officeDocument/2006/relationships/image" Target="../media/image7.png"/><Relationship Id="rId14" Type="http://schemas.openxmlformats.org/officeDocument/2006/relationships/image" Target="../media/image9.png"/><Relationship Id="rId5" Type="http://schemas.openxmlformats.org/officeDocument/2006/relationships/image" Target="../media/image8.png"/><Relationship Id="rId6" Type="http://schemas.openxmlformats.org/officeDocument/2006/relationships/image" Target="../media/image14.png"/><Relationship Id="rId7" Type="http://schemas.openxmlformats.org/officeDocument/2006/relationships/image" Target="../media/image2.png"/><Relationship Id="rId8" Type="http://schemas.openxmlformats.org/officeDocument/2006/relationships/image" Target="../media/image15.png"/></Relationships>
</file>

<file path=ppt/slides/_rels/slide2.xml.rels><?xml version="1.0" encoding="UTF-8" standalone="yes"?><Relationships xmlns="http://schemas.openxmlformats.org/package/2006/relationships"><Relationship Id="rId11" Type="http://schemas.openxmlformats.org/officeDocument/2006/relationships/image" Target="../media/image9.png"/><Relationship Id="rId10" Type="http://schemas.openxmlformats.org/officeDocument/2006/relationships/image" Target="../media/image12.png"/><Relationship Id="rId13" Type="http://schemas.openxmlformats.org/officeDocument/2006/relationships/image" Target="../media/image2.png"/><Relationship Id="rId12" Type="http://schemas.openxmlformats.org/officeDocument/2006/relationships/image" Target="../media/image15.png"/><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1.jpg"/><Relationship Id="rId4" Type="http://schemas.openxmlformats.org/officeDocument/2006/relationships/image" Target="../media/image8.png"/><Relationship Id="rId9" Type="http://schemas.openxmlformats.org/officeDocument/2006/relationships/image" Target="../media/image19.png"/><Relationship Id="rId5" Type="http://schemas.openxmlformats.org/officeDocument/2006/relationships/image" Target="../media/image14.png"/><Relationship Id="rId6" Type="http://schemas.openxmlformats.org/officeDocument/2006/relationships/image" Target="../media/image7.png"/><Relationship Id="rId7" Type="http://schemas.openxmlformats.org/officeDocument/2006/relationships/image" Target="../media/image4.png"/><Relationship Id="rId8" Type="http://schemas.openxmlformats.org/officeDocument/2006/relationships/image" Target="../media/image16.png"/></Relationships>
</file>

<file path=ppt/slides/_rels/slide3.xml.rels><?xml version="1.0" encoding="UTF-8" standalone="yes"?><Relationships xmlns="http://schemas.openxmlformats.org/package/2006/relationships"><Relationship Id="rId11" Type="http://schemas.openxmlformats.org/officeDocument/2006/relationships/image" Target="../media/image9.png"/><Relationship Id="rId10" Type="http://schemas.openxmlformats.org/officeDocument/2006/relationships/image" Target="../media/image12.png"/><Relationship Id="rId13" Type="http://schemas.openxmlformats.org/officeDocument/2006/relationships/image" Target="../media/image2.png"/><Relationship Id="rId12" Type="http://schemas.openxmlformats.org/officeDocument/2006/relationships/image" Target="../media/image15.png"/><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1.jpg"/><Relationship Id="rId4" Type="http://schemas.openxmlformats.org/officeDocument/2006/relationships/image" Target="../media/image8.png"/><Relationship Id="rId9" Type="http://schemas.openxmlformats.org/officeDocument/2006/relationships/image" Target="../media/image19.png"/><Relationship Id="rId14" Type="http://schemas.openxmlformats.org/officeDocument/2006/relationships/image" Target="../media/image23.jpg"/><Relationship Id="rId5" Type="http://schemas.openxmlformats.org/officeDocument/2006/relationships/image" Target="../media/image14.png"/><Relationship Id="rId6" Type="http://schemas.openxmlformats.org/officeDocument/2006/relationships/image" Target="../media/image7.png"/><Relationship Id="rId7" Type="http://schemas.openxmlformats.org/officeDocument/2006/relationships/image" Target="../media/image4.png"/><Relationship Id="rId8" Type="http://schemas.openxmlformats.org/officeDocument/2006/relationships/image" Target="../media/image16.png"/></Relationships>
</file>

<file path=ppt/slides/_rels/slide4.xml.rels><?xml version="1.0" encoding="UTF-8" standalone="yes"?><Relationships xmlns="http://schemas.openxmlformats.org/package/2006/relationships"><Relationship Id="rId11" Type="http://schemas.openxmlformats.org/officeDocument/2006/relationships/image" Target="../media/image9.png"/><Relationship Id="rId10" Type="http://schemas.openxmlformats.org/officeDocument/2006/relationships/image" Target="../media/image12.png"/><Relationship Id="rId13" Type="http://schemas.openxmlformats.org/officeDocument/2006/relationships/image" Target="../media/image2.png"/><Relationship Id="rId12" Type="http://schemas.openxmlformats.org/officeDocument/2006/relationships/image" Target="../media/image15.png"/><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1.jpg"/><Relationship Id="rId4" Type="http://schemas.openxmlformats.org/officeDocument/2006/relationships/image" Target="../media/image8.png"/><Relationship Id="rId9" Type="http://schemas.openxmlformats.org/officeDocument/2006/relationships/image" Target="../media/image19.png"/><Relationship Id="rId5" Type="http://schemas.openxmlformats.org/officeDocument/2006/relationships/image" Target="../media/image14.png"/><Relationship Id="rId6" Type="http://schemas.openxmlformats.org/officeDocument/2006/relationships/image" Target="../media/image7.png"/><Relationship Id="rId7" Type="http://schemas.openxmlformats.org/officeDocument/2006/relationships/image" Target="../media/image4.png"/><Relationship Id="rId8" Type="http://schemas.openxmlformats.org/officeDocument/2006/relationships/image" Target="../media/image16.png"/></Relationships>
</file>

<file path=ppt/slides/_rels/slide5.xml.rels><?xml version="1.0" encoding="UTF-8" standalone="yes"?><Relationships xmlns="http://schemas.openxmlformats.org/package/2006/relationships"><Relationship Id="rId11" Type="http://schemas.openxmlformats.org/officeDocument/2006/relationships/image" Target="../media/image9.png"/><Relationship Id="rId10" Type="http://schemas.openxmlformats.org/officeDocument/2006/relationships/image" Target="../media/image12.png"/><Relationship Id="rId13" Type="http://schemas.openxmlformats.org/officeDocument/2006/relationships/image" Target="../media/image2.png"/><Relationship Id="rId12" Type="http://schemas.openxmlformats.org/officeDocument/2006/relationships/image" Target="../media/image15.png"/><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1.jpg"/><Relationship Id="rId4" Type="http://schemas.openxmlformats.org/officeDocument/2006/relationships/image" Target="../media/image8.png"/><Relationship Id="rId9" Type="http://schemas.openxmlformats.org/officeDocument/2006/relationships/image" Target="../media/image19.png"/><Relationship Id="rId5" Type="http://schemas.openxmlformats.org/officeDocument/2006/relationships/image" Target="../media/image14.png"/><Relationship Id="rId6" Type="http://schemas.openxmlformats.org/officeDocument/2006/relationships/image" Target="../media/image7.png"/><Relationship Id="rId7" Type="http://schemas.openxmlformats.org/officeDocument/2006/relationships/image" Target="../media/image4.png"/><Relationship Id="rId8" Type="http://schemas.openxmlformats.org/officeDocument/2006/relationships/image" Target="../media/image16.png"/></Relationships>
</file>

<file path=ppt/slides/_rels/slide6.xml.rels><?xml version="1.0" encoding="UTF-8" standalone="yes"?><Relationships xmlns="http://schemas.openxmlformats.org/package/2006/relationships"><Relationship Id="rId11" Type="http://schemas.openxmlformats.org/officeDocument/2006/relationships/image" Target="../media/image9.png"/><Relationship Id="rId10" Type="http://schemas.openxmlformats.org/officeDocument/2006/relationships/image" Target="../media/image12.png"/><Relationship Id="rId13" Type="http://schemas.openxmlformats.org/officeDocument/2006/relationships/image" Target="../media/image2.png"/><Relationship Id="rId12" Type="http://schemas.openxmlformats.org/officeDocument/2006/relationships/image" Target="../media/image15.png"/><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21.jpg"/><Relationship Id="rId4" Type="http://schemas.openxmlformats.org/officeDocument/2006/relationships/image" Target="../media/image8.png"/><Relationship Id="rId9" Type="http://schemas.openxmlformats.org/officeDocument/2006/relationships/image" Target="../media/image19.png"/><Relationship Id="rId5" Type="http://schemas.openxmlformats.org/officeDocument/2006/relationships/image" Target="../media/image14.png"/><Relationship Id="rId6" Type="http://schemas.openxmlformats.org/officeDocument/2006/relationships/image" Target="../media/image7.png"/><Relationship Id="rId7" Type="http://schemas.openxmlformats.org/officeDocument/2006/relationships/image" Target="../media/image4.png"/><Relationship Id="rId8" Type="http://schemas.openxmlformats.org/officeDocument/2006/relationships/image" Target="../media/image16.png"/></Relationships>
</file>

<file path=ppt/slides/_rels/slide7.xml.rels><?xml version="1.0" encoding="UTF-8" standalone="yes"?><Relationships xmlns="http://schemas.openxmlformats.org/package/2006/relationships"><Relationship Id="rId11" Type="http://schemas.openxmlformats.org/officeDocument/2006/relationships/image" Target="../media/image9.png"/><Relationship Id="rId10" Type="http://schemas.openxmlformats.org/officeDocument/2006/relationships/image" Target="../media/image12.png"/><Relationship Id="rId13" Type="http://schemas.openxmlformats.org/officeDocument/2006/relationships/image" Target="../media/image2.png"/><Relationship Id="rId12" Type="http://schemas.openxmlformats.org/officeDocument/2006/relationships/image" Target="../media/image15.png"/><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21.jpg"/><Relationship Id="rId4" Type="http://schemas.openxmlformats.org/officeDocument/2006/relationships/image" Target="../media/image8.png"/><Relationship Id="rId9" Type="http://schemas.openxmlformats.org/officeDocument/2006/relationships/image" Target="../media/image19.png"/><Relationship Id="rId5" Type="http://schemas.openxmlformats.org/officeDocument/2006/relationships/image" Target="../media/image14.png"/><Relationship Id="rId6" Type="http://schemas.openxmlformats.org/officeDocument/2006/relationships/image" Target="../media/image7.png"/><Relationship Id="rId7" Type="http://schemas.openxmlformats.org/officeDocument/2006/relationships/image" Target="../media/image4.png"/><Relationship Id="rId8" Type="http://schemas.openxmlformats.org/officeDocument/2006/relationships/image" Target="../media/image16.png"/></Relationships>
</file>

<file path=ppt/slides/_rels/slide8.xml.rels><?xml version="1.0" encoding="UTF-8" standalone="yes"?><Relationships xmlns="http://schemas.openxmlformats.org/package/2006/relationships"><Relationship Id="rId11" Type="http://schemas.openxmlformats.org/officeDocument/2006/relationships/image" Target="../media/image9.png"/><Relationship Id="rId10" Type="http://schemas.openxmlformats.org/officeDocument/2006/relationships/image" Target="../media/image12.png"/><Relationship Id="rId13" Type="http://schemas.openxmlformats.org/officeDocument/2006/relationships/image" Target="../media/image2.png"/><Relationship Id="rId12" Type="http://schemas.openxmlformats.org/officeDocument/2006/relationships/image" Target="../media/image15.png"/><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21.jpg"/><Relationship Id="rId4" Type="http://schemas.openxmlformats.org/officeDocument/2006/relationships/image" Target="../media/image8.png"/><Relationship Id="rId9" Type="http://schemas.openxmlformats.org/officeDocument/2006/relationships/image" Target="../media/image19.png"/><Relationship Id="rId5" Type="http://schemas.openxmlformats.org/officeDocument/2006/relationships/image" Target="../media/image14.png"/><Relationship Id="rId6" Type="http://schemas.openxmlformats.org/officeDocument/2006/relationships/image" Target="../media/image7.png"/><Relationship Id="rId7" Type="http://schemas.openxmlformats.org/officeDocument/2006/relationships/image" Target="../media/image4.png"/><Relationship Id="rId8" Type="http://schemas.openxmlformats.org/officeDocument/2006/relationships/image" Target="../media/image16.png"/></Relationships>
</file>

<file path=ppt/slides/_rels/slide9.xml.rels><?xml version="1.0" encoding="UTF-8" standalone="yes"?><Relationships xmlns="http://schemas.openxmlformats.org/package/2006/relationships"><Relationship Id="rId11" Type="http://schemas.openxmlformats.org/officeDocument/2006/relationships/image" Target="../media/image12.png"/><Relationship Id="rId10" Type="http://schemas.openxmlformats.org/officeDocument/2006/relationships/image" Target="../media/image19.png"/><Relationship Id="rId13" Type="http://schemas.openxmlformats.org/officeDocument/2006/relationships/image" Target="../media/image15.png"/><Relationship Id="rId12"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21.jpg"/><Relationship Id="rId4" Type="http://schemas.openxmlformats.org/officeDocument/2006/relationships/image" Target="../media/image8.png"/><Relationship Id="rId9" Type="http://schemas.openxmlformats.org/officeDocument/2006/relationships/image" Target="../media/image16.png"/><Relationship Id="rId14" Type="http://schemas.openxmlformats.org/officeDocument/2006/relationships/image" Target="../media/image24.jpg"/><Relationship Id="rId5" Type="http://schemas.openxmlformats.org/officeDocument/2006/relationships/image" Target="../media/image14.png"/><Relationship Id="rId6" Type="http://schemas.openxmlformats.org/officeDocument/2006/relationships/image" Target="../media/image2.png"/><Relationship Id="rId7" Type="http://schemas.openxmlformats.org/officeDocument/2006/relationships/image" Target="../media/image7.png"/><Relationship Id="rId8"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 name="Shape 12"/>
        <p:cNvGrpSpPr/>
        <p:nvPr/>
      </p:nvGrpSpPr>
      <p:grpSpPr>
        <a:xfrm>
          <a:off x="0" y="0"/>
          <a:ext cx="0" cy="0"/>
          <a:chOff x="0" y="0"/>
          <a:chExt cx="0" cy="0"/>
        </a:xfrm>
      </p:grpSpPr>
      <p:pic>
        <p:nvPicPr>
          <p:cNvPr id="13" name="Google Shape;13;p3"/>
          <p:cNvPicPr preferRelativeResize="0"/>
          <p:nvPr/>
        </p:nvPicPr>
        <p:blipFill rotWithShape="1">
          <a:blip r:embed="rId3">
            <a:alphaModFix/>
          </a:blip>
          <a:srcRect b="0" l="0" r="0" t="0"/>
          <a:stretch/>
        </p:blipFill>
        <p:spPr>
          <a:xfrm>
            <a:off x="6857662" y="1631538"/>
            <a:ext cx="3222300" cy="2138100"/>
          </a:xfrm>
          <a:prstGeom prst="roundRect">
            <a:avLst>
              <a:gd fmla="val 3143" name="adj"/>
            </a:avLst>
          </a:prstGeom>
          <a:noFill/>
          <a:ln cap="flat" cmpd="sng" w="22225">
            <a:solidFill>
              <a:srgbClr val="FFFFFF"/>
            </a:solidFill>
            <a:prstDash val="solid"/>
            <a:round/>
            <a:headEnd len="sm" w="sm" type="none"/>
            <a:tailEnd len="sm" w="sm" type="none"/>
          </a:ln>
          <a:effectLst>
            <a:outerShdw blurRad="190500" rotWithShape="0" algn="tl" dir="2700000" dist="88900">
              <a:srgbClr val="000000">
                <a:alpha val="20000"/>
              </a:srgbClr>
            </a:outerShdw>
          </a:effectLst>
        </p:spPr>
      </p:pic>
      <p:sp>
        <p:nvSpPr>
          <p:cNvPr id="14" name="Google Shape;14;p3"/>
          <p:cNvSpPr txBox="1"/>
          <p:nvPr/>
        </p:nvSpPr>
        <p:spPr>
          <a:xfrm>
            <a:off x="5905491" y="938313"/>
            <a:ext cx="5296800" cy="1046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Incident Summary</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Command View - Separate Window</a:t>
            </a:r>
            <a:endParaRPr sz="22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t/>
            </a:r>
            <a:endParaRPr b="1" sz="2200">
              <a:solidFill>
                <a:srgbClr val="676767"/>
              </a:solidFill>
              <a:latin typeface="Roboto"/>
              <a:ea typeface="Roboto"/>
              <a:cs typeface="Roboto"/>
              <a:sym typeface="Roboto"/>
            </a:endParaRPr>
          </a:p>
        </p:txBody>
      </p:sp>
      <p:sp>
        <p:nvSpPr>
          <p:cNvPr id="15" name="Google Shape;15;p3"/>
          <p:cNvSpPr txBox="1"/>
          <p:nvPr/>
        </p:nvSpPr>
        <p:spPr>
          <a:xfrm>
            <a:off x="290851" y="302650"/>
            <a:ext cx="79263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200" u="none" cap="none" strike="noStrike">
                <a:solidFill>
                  <a:schemeClr val="accent1"/>
                </a:solidFill>
                <a:latin typeface="Roboto"/>
                <a:ea typeface="Roboto"/>
                <a:cs typeface="Roboto"/>
                <a:sym typeface="Roboto"/>
              </a:rPr>
              <a:t>INCIDENTS | </a:t>
            </a:r>
            <a:r>
              <a:rPr b="1" i="0" lang="en-ID" sz="3200" u="none" cap="none" strike="noStrike">
                <a:solidFill>
                  <a:schemeClr val="dk1"/>
                </a:solidFill>
                <a:latin typeface="Roboto"/>
                <a:ea typeface="Roboto"/>
                <a:cs typeface="Roboto"/>
                <a:sym typeface="Roboto"/>
              </a:rPr>
              <a:t>Hospital </a:t>
            </a:r>
            <a:r>
              <a:rPr b="1" lang="en-ID" sz="3200">
                <a:solidFill>
                  <a:schemeClr val="dk1"/>
                </a:solidFill>
                <a:latin typeface="Roboto"/>
                <a:ea typeface="Roboto"/>
                <a:cs typeface="Roboto"/>
                <a:sym typeface="Roboto"/>
              </a:rPr>
              <a:t>I</a:t>
            </a:r>
            <a:r>
              <a:rPr b="1" lang="en-ID" sz="3200">
                <a:solidFill>
                  <a:srgbClr val="0E0E0E"/>
                </a:solidFill>
                <a:latin typeface="Roboto"/>
                <a:ea typeface="Roboto"/>
                <a:cs typeface="Roboto"/>
                <a:sym typeface="Roboto"/>
              </a:rPr>
              <a:t>ncident View - MCI</a:t>
            </a:r>
            <a:r>
              <a:rPr b="1" i="0" lang="en-ID" sz="3200" u="none" cap="none" strike="noStrike">
                <a:solidFill>
                  <a:srgbClr val="0E0E0E"/>
                </a:solidFill>
                <a:latin typeface="Roboto"/>
                <a:ea typeface="Roboto"/>
                <a:cs typeface="Roboto"/>
                <a:sym typeface="Roboto"/>
              </a:rPr>
              <a:t> </a:t>
            </a:r>
            <a:endParaRPr b="1" i="0" sz="3200" u="none" cap="none" strike="noStrike">
              <a:solidFill>
                <a:srgbClr val="0E0E0E"/>
              </a:solidFill>
              <a:latin typeface="Roboto"/>
              <a:ea typeface="Roboto"/>
              <a:cs typeface="Roboto"/>
              <a:sym typeface="Roboto"/>
            </a:endParaRPr>
          </a:p>
        </p:txBody>
      </p:sp>
      <p:sp>
        <p:nvSpPr>
          <p:cNvPr id="16" name="Google Shape;16;p3"/>
          <p:cNvSpPr txBox="1"/>
          <p:nvPr/>
        </p:nvSpPr>
        <p:spPr>
          <a:xfrm>
            <a:off x="456425" y="795075"/>
            <a:ext cx="5296800" cy="2730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Incident View</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Select Correct Incident</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Only see Patient Channels associated with Incident</a:t>
            </a:r>
            <a:endParaRPr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View Patient Channel details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Wristband ID visible</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Create Patient:  Automatically added to this Incident</a:t>
            </a:r>
            <a:endParaRPr sz="1500">
              <a:solidFill>
                <a:srgbClr val="676767"/>
              </a:solidFill>
              <a:latin typeface="Roboto"/>
              <a:ea typeface="Roboto"/>
              <a:cs typeface="Roboto"/>
              <a:sym typeface="Roboto"/>
            </a:endParaRPr>
          </a:p>
          <a:p>
            <a:pPr indent="0" lvl="0" marL="0" rtl="0" algn="l">
              <a:lnSpc>
                <a:spcPct val="120000"/>
              </a:lnSpc>
              <a:spcBef>
                <a:spcPts val="0"/>
              </a:spcBef>
              <a:spcAft>
                <a:spcPts val="0"/>
              </a:spcAft>
              <a:buNone/>
            </a:pPr>
            <a:r>
              <a:rPr b="1" lang="en-ID" sz="2200">
                <a:solidFill>
                  <a:srgbClr val="676767"/>
                </a:solidFill>
                <a:latin typeface="Roboto"/>
                <a:ea typeface="Roboto"/>
                <a:cs typeface="Roboto"/>
                <a:sym typeface="Roboto"/>
              </a:rPr>
              <a:t>Incident Details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View Participating Entities and Privileges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Other Incident Details</a:t>
            </a:r>
            <a:endParaRPr b="1" sz="2200">
              <a:solidFill>
                <a:srgbClr val="676767"/>
              </a:solidFill>
              <a:latin typeface="Roboto"/>
              <a:ea typeface="Roboto"/>
              <a:cs typeface="Roboto"/>
              <a:sym typeface="Roboto"/>
            </a:endParaRPr>
          </a:p>
        </p:txBody>
      </p:sp>
      <p:sp>
        <p:nvSpPr>
          <p:cNvPr id="17" name="Google Shape;17;p3"/>
          <p:cNvSpPr txBox="1"/>
          <p:nvPr/>
        </p:nvSpPr>
        <p:spPr>
          <a:xfrm>
            <a:off x="-5136299" y="-1236084"/>
            <a:ext cx="2408100" cy="384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900"/>
              <a:buFont typeface="Arial"/>
              <a:buNone/>
            </a:pPr>
            <a:r>
              <a:rPr b="0" i="0" lang="en-ID" sz="1900" u="none" cap="none" strike="noStrike">
                <a:solidFill>
                  <a:srgbClr val="0E0E0E"/>
                </a:solidFill>
                <a:latin typeface="Roboto"/>
                <a:ea typeface="Roboto"/>
                <a:cs typeface="Roboto"/>
                <a:sym typeface="Roboto"/>
              </a:rPr>
              <a:t>Join an Incident</a:t>
            </a:r>
            <a:endParaRPr b="0" i="0" sz="1900" u="none" cap="none" strike="noStrike">
              <a:solidFill>
                <a:srgbClr val="0E0E0E"/>
              </a:solidFill>
              <a:latin typeface="Roboto"/>
              <a:ea typeface="Roboto"/>
              <a:cs typeface="Roboto"/>
              <a:sym typeface="Roboto"/>
            </a:endParaRPr>
          </a:p>
        </p:txBody>
      </p:sp>
      <p:pic>
        <p:nvPicPr>
          <p:cNvPr id="18" name="Google Shape;18;p3"/>
          <p:cNvPicPr preferRelativeResize="0"/>
          <p:nvPr/>
        </p:nvPicPr>
        <p:blipFill rotWithShape="1">
          <a:blip r:embed="rId4">
            <a:alphaModFix/>
          </a:blip>
          <a:srcRect b="19620" l="0" r="0" t="0"/>
          <a:stretch/>
        </p:blipFill>
        <p:spPr>
          <a:xfrm>
            <a:off x="1016813" y="3980388"/>
            <a:ext cx="9987000" cy="25623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19" name="Google Shape;19;p3"/>
          <p:cNvPicPr preferRelativeResize="0"/>
          <p:nvPr/>
        </p:nvPicPr>
        <p:blipFill rotWithShape="1">
          <a:blip r:embed="rId5">
            <a:alphaModFix/>
          </a:blip>
          <a:srcRect b="0" l="0" r="0" t="0"/>
          <a:stretch/>
        </p:blipFill>
        <p:spPr>
          <a:xfrm>
            <a:off x="181298" y="843581"/>
            <a:ext cx="354196" cy="354196"/>
          </a:xfrm>
          <a:prstGeom prst="rect">
            <a:avLst/>
          </a:prstGeom>
          <a:noFill/>
          <a:ln>
            <a:noFill/>
          </a:ln>
          <a:effectLst>
            <a:outerShdw blurRad="50800" rotWithShape="0" algn="tl" dir="2700000" dist="38100">
              <a:srgbClr val="000000">
                <a:alpha val="40000"/>
              </a:srgbClr>
            </a:outerShdw>
          </a:effectLst>
        </p:spPr>
      </p:pic>
      <p:pic>
        <p:nvPicPr>
          <p:cNvPr id="20" name="Google Shape;20;p3"/>
          <p:cNvPicPr preferRelativeResize="0"/>
          <p:nvPr/>
        </p:nvPicPr>
        <p:blipFill rotWithShape="1">
          <a:blip r:embed="rId6">
            <a:alphaModFix/>
          </a:blip>
          <a:srcRect b="0" l="0" r="0" t="0"/>
          <a:stretch/>
        </p:blipFill>
        <p:spPr>
          <a:xfrm>
            <a:off x="-533777" y="2764194"/>
            <a:ext cx="353886" cy="353886"/>
          </a:xfrm>
          <a:prstGeom prst="rect">
            <a:avLst/>
          </a:prstGeom>
          <a:noFill/>
          <a:ln>
            <a:noFill/>
          </a:ln>
          <a:effectLst>
            <a:outerShdw blurRad="50800" rotWithShape="0" algn="tl" dir="2700000" dist="38100">
              <a:srgbClr val="000000">
                <a:alpha val="40000"/>
              </a:srgbClr>
            </a:outerShdw>
          </a:effectLst>
        </p:spPr>
      </p:pic>
      <p:pic>
        <p:nvPicPr>
          <p:cNvPr id="21" name="Google Shape;21;p3"/>
          <p:cNvPicPr preferRelativeResize="0"/>
          <p:nvPr/>
        </p:nvPicPr>
        <p:blipFill rotWithShape="1">
          <a:blip r:embed="rId7">
            <a:alphaModFix/>
          </a:blip>
          <a:srcRect b="0" l="0" r="0" t="0"/>
          <a:stretch/>
        </p:blipFill>
        <p:spPr>
          <a:xfrm>
            <a:off x="181460" y="2548877"/>
            <a:ext cx="353886" cy="353886"/>
          </a:xfrm>
          <a:prstGeom prst="rect">
            <a:avLst/>
          </a:prstGeom>
          <a:noFill/>
          <a:ln>
            <a:noFill/>
          </a:ln>
          <a:effectLst>
            <a:outerShdw blurRad="50800" rotWithShape="0" algn="tl" dir="2700000" dist="38100">
              <a:srgbClr val="000000">
                <a:alpha val="40000"/>
              </a:srgbClr>
            </a:outerShdw>
          </a:effectLst>
        </p:spPr>
      </p:pic>
      <p:pic>
        <p:nvPicPr>
          <p:cNvPr id="22" name="Google Shape;22;p3"/>
          <p:cNvPicPr preferRelativeResize="0"/>
          <p:nvPr/>
        </p:nvPicPr>
        <p:blipFill rotWithShape="1">
          <a:blip r:embed="rId8">
            <a:alphaModFix/>
          </a:blip>
          <a:srcRect b="0" l="0" r="0" t="0"/>
          <a:stretch/>
        </p:blipFill>
        <p:spPr>
          <a:xfrm>
            <a:off x="5649186" y="983763"/>
            <a:ext cx="353886" cy="353886"/>
          </a:xfrm>
          <a:prstGeom prst="rect">
            <a:avLst/>
          </a:prstGeom>
          <a:noFill/>
          <a:ln>
            <a:noFill/>
          </a:ln>
          <a:effectLst>
            <a:outerShdw blurRad="50800" rotWithShape="0" algn="tl" dir="2700000" dist="38100">
              <a:srgbClr val="000000">
                <a:alpha val="40000"/>
              </a:srgbClr>
            </a:outerShdw>
          </a:effectLst>
        </p:spPr>
      </p:pic>
      <p:pic>
        <p:nvPicPr>
          <p:cNvPr id="23" name="Google Shape;23;p3"/>
          <p:cNvPicPr preferRelativeResize="0"/>
          <p:nvPr/>
        </p:nvPicPr>
        <p:blipFill rotWithShape="1">
          <a:blip r:embed="rId9">
            <a:alphaModFix/>
          </a:blip>
          <a:srcRect b="0" l="0" r="0" t="0"/>
          <a:stretch/>
        </p:blipFill>
        <p:spPr>
          <a:xfrm>
            <a:off x="-1523989" y="2447441"/>
            <a:ext cx="353886" cy="353886"/>
          </a:xfrm>
          <a:prstGeom prst="rect">
            <a:avLst/>
          </a:prstGeom>
          <a:noFill/>
          <a:ln>
            <a:noFill/>
          </a:ln>
          <a:effectLst>
            <a:outerShdw blurRad="50800" rotWithShape="0" algn="tl" dir="2700000" dist="38100">
              <a:srgbClr val="000000">
                <a:alpha val="40000"/>
              </a:srgbClr>
            </a:outerShdw>
          </a:effectLst>
        </p:spPr>
      </p:pic>
      <p:pic>
        <p:nvPicPr>
          <p:cNvPr id="24" name="Google Shape;24;p3"/>
          <p:cNvPicPr preferRelativeResize="0"/>
          <p:nvPr/>
        </p:nvPicPr>
        <p:blipFill rotWithShape="1">
          <a:blip r:embed="rId10">
            <a:alphaModFix/>
          </a:blip>
          <a:srcRect b="0" l="0" r="0" t="0"/>
          <a:stretch/>
        </p:blipFill>
        <p:spPr>
          <a:xfrm>
            <a:off x="-1445902" y="3110281"/>
            <a:ext cx="353886" cy="353886"/>
          </a:xfrm>
          <a:prstGeom prst="rect">
            <a:avLst/>
          </a:prstGeom>
          <a:noFill/>
          <a:ln>
            <a:noFill/>
          </a:ln>
          <a:effectLst>
            <a:outerShdw blurRad="50800" rotWithShape="0" algn="tl" dir="2700000" dist="38100">
              <a:srgbClr val="000000">
                <a:alpha val="40000"/>
              </a:srgbClr>
            </a:outerShdw>
          </a:effectLst>
        </p:spPr>
      </p:pic>
      <p:pic>
        <p:nvPicPr>
          <p:cNvPr id="25" name="Google Shape;25;p3"/>
          <p:cNvPicPr preferRelativeResize="0"/>
          <p:nvPr/>
        </p:nvPicPr>
        <p:blipFill rotWithShape="1">
          <a:blip r:embed="rId11">
            <a:alphaModFix/>
          </a:blip>
          <a:srcRect b="0" l="0" r="0" t="0"/>
          <a:stretch/>
        </p:blipFill>
        <p:spPr>
          <a:xfrm>
            <a:off x="-1445902" y="3689084"/>
            <a:ext cx="353886" cy="353886"/>
          </a:xfrm>
          <a:prstGeom prst="rect">
            <a:avLst/>
          </a:prstGeom>
          <a:noFill/>
          <a:ln>
            <a:noFill/>
          </a:ln>
          <a:effectLst>
            <a:outerShdw blurRad="50800" rotWithShape="0" algn="tl" dir="2700000" dist="38100">
              <a:srgbClr val="000000">
                <a:alpha val="40000"/>
              </a:srgbClr>
            </a:outerShdw>
          </a:effectLst>
        </p:spPr>
      </p:pic>
      <p:pic>
        <p:nvPicPr>
          <p:cNvPr id="26" name="Google Shape;26;p3"/>
          <p:cNvPicPr preferRelativeResize="0"/>
          <p:nvPr/>
        </p:nvPicPr>
        <p:blipFill rotWithShape="1">
          <a:blip r:embed="rId12">
            <a:alphaModFix/>
          </a:blip>
          <a:srcRect b="0" l="0" r="0" t="0"/>
          <a:stretch/>
        </p:blipFill>
        <p:spPr>
          <a:xfrm>
            <a:off x="-1445914" y="4267900"/>
            <a:ext cx="353886" cy="353886"/>
          </a:xfrm>
          <a:prstGeom prst="rect">
            <a:avLst/>
          </a:prstGeom>
          <a:noFill/>
          <a:ln>
            <a:noFill/>
          </a:ln>
          <a:effectLst>
            <a:outerShdw blurRad="50800" rotWithShape="0" algn="tl" dir="2700000" dist="38100">
              <a:srgbClr val="000000">
                <a:alpha val="40000"/>
              </a:srgbClr>
            </a:outerShdw>
          </a:effectLst>
        </p:spPr>
      </p:pic>
      <p:pic>
        <p:nvPicPr>
          <p:cNvPr id="27" name="Google Shape;27;p3"/>
          <p:cNvPicPr preferRelativeResize="0"/>
          <p:nvPr/>
        </p:nvPicPr>
        <p:blipFill rotWithShape="1">
          <a:blip r:embed="rId13">
            <a:alphaModFix/>
          </a:blip>
          <a:srcRect b="0" l="0" r="0" t="0"/>
          <a:stretch/>
        </p:blipFill>
        <p:spPr>
          <a:xfrm>
            <a:off x="-1445902" y="5425490"/>
            <a:ext cx="353886" cy="353886"/>
          </a:xfrm>
          <a:prstGeom prst="rect">
            <a:avLst/>
          </a:prstGeom>
          <a:noFill/>
          <a:ln>
            <a:noFill/>
          </a:ln>
          <a:effectLst>
            <a:outerShdw blurRad="50800" rotWithShape="0" algn="tl" dir="2700000" dist="38100">
              <a:srgbClr val="000000">
                <a:alpha val="40000"/>
              </a:srgbClr>
            </a:outerShdw>
          </a:effectLst>
        </p:spPr>
      </p:pic>
      <p:pic>
        <p:nvPicPr>
          <p:cNvPr id="28" name="Google Shape;28;p3"/>
          <p:cNvPicPr preferRelativeResize="0"/>
          <p:nvPr/>
        </p:nvPicPr>
        <p:blipFill rotWithShape="1">
          <a:blip r:embed="rId14">
            <a:alphaModFix/>
          </a:blip>
          <a:srcRect b="0" l="0" r="0" t="0"/>
          <a:stretch/>
        </p:blipFill>
        <p:spPr>
          <a:xfrm>
            <a:off x="-1380539" y="4846690"/>
            <a:ext cx="353886" cy="353886"/>
          </a:xfrm>
          <a:prstGeom prst="rect">
            <a:avLst/>
          </a:prstGeom>
          <a:noFill/>
          <a:ln>
            <a:noFill/>
          </a:ln>
          <a:effectLst>
            <a:outerShdw blurRad="50800" rotWithShape="0" algn="tl" dir="2700000" dist="38100">
              <a:srgbClr val="000000">
                <a:alpha val="40000"/>
              </a:srgbClr>
            </a:outerShdw>
          </a:effectLst>
        </p:spPr>
      </p:pic>
      <p:pic>
        <p:nvPicPr>
          <p:cNvPr id="29" name="Google Shape;29;p3"/>
          <p:cNvPicPr preferRelativeResize="0"/>
          <p:nvPr/>
        </p:nvPicPr>
        <p:blipFill rotWithShape="1">
          <a:blip r:embed="rId5">
            <a:alphaModFix/>
          </a:blip>
          <a:srcRect b="0" l="0" r="0" t="0"/>
          <a:stretch/>
        </p:blipFill>
        <p:spPr>
          <a:xfrm>
            <a:off x="742516" y="4716421"/>
            <a:ext cx="274320" cy="274320"/>
          </a:xfrm>
          <a:prstGeom prst="rect">
            <a:avLst/>
          </a:prstGeom>
          <a:noFill/>
          <a:ln>
            <a:noFill/>
          </a:ln>
          <a:effectLst>
            <a:outerShdw blurRad="50800" rotWithShape="0" algn="tl" dir="2700000" dist="38100">
              <a:srgbClr val="000000">
                <a:alpha val="40000"/>
              </a:srgbClr>
            </a:outerShdw>
          </a:effectLst>
        </p:spPr>
      </p:pic>
      <p:pic>
        <p:nvPicPr>
          <p:cNvPr id="30" name="Google Shape;30;p3"/>
          <p:cNvPicPr preferRelativeResize="0"/>
          <p:nvPr/>
        </p:nvPicPr>
        <p:blipFill rotWithShape="1">
          <a:blip r:embed="rId6">
            <a:alphaModFix/>
          </a:blip>
          <a:srcRect b="0" l="0" r="0" t="0"/>
          <a:stretch/>
        </p:blipFill>
        <p:spPr>
          <a:xfrm>
            <a:off x="470632" y="2263525"/>
            <a:ext cx="274320" cy="274320"/>
          </a:xfrm>
          <a:prstGeom prst="rect">
            <a:avLst/>
          </a:prstGeom>
          <a:noFill/>
          <a:ln>
            <a:noFill/>
          </a:ln>
          <a:effectLst>
            <a:outerShdw blurRad="50800" rotWithShape="0" algn="tl" dir="2700000" dist="38100">
              <a:srgbClr val="000000">
                <a:alpha val="40000"/>
              </a:srgbClr>
            </a:outerShdw>
          </a:effectLst>
        </p:spPr>
      </p:pic>
      <p:pic>
        <p:nvPicPr>
          <p:cNvPr id="31" name="Google Shape;31;p3"/>
          <p:cNvPicPr preferRelativeResize="0"/>
          <p:nvPr/>
        </p:nvPicPr>
        <p:blipFill rotWithShape="1">
          <a:blip r:embed="rId7">
            <a:alphaModFix/>
          </a:blip>
          <a:srcRect b="0" l="0" r="0" t="0"/>
          <a:stretch/>
        </p:blipFill>
        <p:spPr>
          <a:xfrm>
            <a:off x="4309341" y="4172511"/>
            <a:ext cx="274320" cy="274320"/>
          </a:xfrm>
          <a:prstGeom prst="rect">
            <a:avLst/>
          </a:prstGeom>
          <a:noFill/>
          <a:ln>
            <a:noFill/>
          </a:ln>
          <a:effectLst>
            <a:outerShdw blurRad="50800" rotWithShape="0" algn="tl" dir="2700000" dist="38100">
              <a:srgbClr val="000000">
                <a:alpha val="40000"/>
              </a:srgbClr>
            </a:outerShdw>
          </a:effectLst>
        </p:spPr>
      </p:pic>
      <p:pic>
        <p:nvPicPr>
          <p:cNvPr id="32" name="Google Shape;32;p3"/>
          <p:cNvPicPr preferRelativeResize="0"/>
          <p:nvPr/>
        </p:nvPicPr>
        <p:blipFill rotWithShape="1">
          <a:blip r:embed="rId8">
            <a:alphaModFix/>
          </a:blip>
          <a:srcRect b="0" l="0" r="0" t="0"/>
          <a:stretch/>
        </p:blipFill>
        <p:spPr>
          <a:xfrm>
            <a:off x="-922309" y="2003431"/>
            <a:ext cx="274320" cy="274320"/>
          </a:xfrm>
          <a:prstGeom prst="rect">
            <a:avLst/>
          </a:prstGeom>
          <a:noFill/>
          <a:ln>
            <a:noFill/>
          </a:ln>
          <a:effectLst>
            <a:outerShdw blurRad="50800" rotWithShape="0" algn="tl" dir="2700000" dist="38100">
              <a:srgbClr val="000000">
                <a:alpha val="40000"/>
              </a:srgbClr>
            </a:outerShdw>
          </a:effectLst>
        </p:spPr>
      </p:pic>
      <p:pic>
        <p:nvPicPr>
          <p:cNvPr id="33" name="Google Shape;33;p3"/>
          <p:cNvPicPr preferRelativeResize="0"/>
          <p:nvPr/>
        </p:nvPicPr>
        <p:blipFill rotWithShape="1">
          <a:blip r:embed="rId9">
            <a:alphaModFix/>
          </a:blip>
          <a:srcRect b="0" l="0" r="0" t="0"/>
          <a:stretch/>
        </p:blipFill>
        <p:spPr>
          <a:xfrm>
            <a:off x="7579156" y="1812910"/>
            <a:ext cx="274320" cy="274320"/>
          </a:xfrm>
          <a:prstGeom prst="rect">
            <a:avLst/>
          </a:prstGeom>
          <a:noFill/>
          <a:ln>
            <a:noFill/>
          </a:ln>
          <a:effectLst>
            <a:outerShdw blurRad="50800" rotWithShape="0" algn="tl" dir="2700000" dist="38100">
              <a:srgbClr val="000000">
                <a:alpha val="40000"/>
              </a:srgbClr>
            </a:outerShdw>
          </a:effectLst>
        </p:spPr>
      </p:pic>
      <p:pic>
        <p:nvPicPr>
          <p:cNvPr id="34" name="Google Shape;34;p3"/>
          <p:cNvPicPr preferRelativeResize="0"/>
          <p:nvPr/>
        </p:nvPicPr>
        <p:blipFill rotWithShape="1">
          <a:blip r:embed="rId10">
            <a:alphaModFix/>
          </a:blip>
          <a:srcRect b="0" l="0" r="0" t="0"/>
          <a:stretch/>
        </p:blipFill>
        <p:spPr>
          <a:xfrm>
            <a:off x="-751084" y="6193596"/>
            <a:ext cx="274320" cy="274320"/>
          </a:xfrm>
          <a:prstGeom prst="rect">
            <a:avLst/>
          </a:prstGeom>
          <a:noFill/>
          <a:ln>
            <a:noFill/>
          </a:ln>
          <a:effectLst>
            <a:outerShdw blurRad="50800" rotWithShape="0" algn="tl" dir="2700000" dist="38100">
              <a:srgbClr val="000000">
                <a:alpha val="40000"/>
              </a:srgbClr>
            </a:outerShdw>
          </a:effectLst>
        </p:spPr>
      </p:pic>
      <p:pic>
        <p:nvPicPr>
          <p:cNvPr id="35" name="Google Shape;35;p3"/>
          <p:cNvPicPr preferRelativeResize="0"/>
          <p:nvPr/>
        </p:nvPicPr>
        <p:blipFill rotWithShape="1">
          <a:blip r:embed="rId12">
            <a:alphaModFix/>
          </a:blip>
          <a:srcRect b="0" l="0" r="0" t="0"/>
          <a:stretch/>
        </p:blipFill>
        <p:spPr>
          <a:xfrm>
            <a:off x="13284016" y="4593036"/>
            <a:ext cx="274320" cy="274320"/>
          </a:xfrm>
          <a:prstGeom prst="rect">
            <a:avLst/>
          </a:prstGeom>
          <a:noFill/>
          <a:ln>
            <a:noFill/>
          </a:ln>
          <a:effectLst>
            <a:outerShdw blurRad="50800" rotWithShape="0" algn="tl" dir="2700000" dist="38100">
              <a:srgbClr val="000000">
                <a:alpha val="40000"/>
              </a:srgbClr>
            </a:outerShdw>
          </a:effectLst>
        </p:spPr>
      </p:pic>
      <p:pic>
        <p:nvPicPr>
          <p:cNvPr id="36" name="Google Shape;36;p3"/>
          <p:cNvPicPr preferRelativeResize="0"/>
          <p:nvPr/>
        </p:nvPicPr>
        <p:blipFill rotWithShape="1">
          <a:blip r:embed="rId13">
            <a:alphaModFix/>
          </a:blip>
          <a:srcRect b="0" l="0" r="0" t="0"/>
          <a:stretch/>
        </p:blipFill>
        <p:spPr>
          <a:xfrm>
            <a:off x="-922309" y="5476350"/>
            <a:ext cx="274320" cy="274320"/>
          </a:xfrm>
          <a:prstGeom prst="rect">
            <a:avLst/>
          </a:prstGeom>
          <a:noFill/>
          <a:ln>
            <a:noFill/>
          </a:ln>
          <a:effectLst>
            <a:outerShdw blurRad="50800" rotWithShape="0" algn="tl" dir="2700000" dist="38100">
              <a:srgbClr val="000000">
                <a:alpha val="40000"/>
              </a:srgbClr>
            </a:outerShdw>
          </a:effectLst>
        </p:spPr>
      </p:pic>
      <p:pic>
        <p:nvPicPr>
          <p:cNvPr id="37" name="Google Shape;37;p3"/>
          <p:cNvPicPr preferRelativeResize="0"/>
          <p:nvPr/>
        </p:nvPicPr>
        <p:blipFill rotWithShape="1">
          <a:blip r:embed="rId14">
            <a:alphaModFix/>
          </a:blip>
          <a:srcRect b="0" l="0" r="0" t="0"/>
          <a:stretch/>
        </p:blipFill>
        <p:spPr>
          <a:xfrm>
            <a:off x="12270841" y="1158231"/>
            <a:ext cx="274320" cy="274320"/>
          </a:xfrm>
          <a:prstGeom prst="rect">
            <a:avLst/>
          </a:prstGeom>
          <a:noFill/>
          <a:ln>
            <a:noFill/>
          </a:ln>
          <a:effectLst>
            <a:outerShdw blurRad="50800" rotWithShape="0" algn="tl" dir="2700000" dist="38100">
              <a:srgbClr val="000000">
                <a:alpha val="40000"/>
              </a:srgbClr>
            </a:outerShdw>
          </a:effectLst>
        </p:spPr>
      </p:pic>
      <p:pic>
        <p:nvPicPr>
          <p:cNvPr id="38" name="Google Shape;38;p3"/>
          <p:cNvPicPr preferRelativeResize="0"/>
          <p:nvPr/>
        </p:nvPicPr>
        <p:blipFill rotWithShape="1">
          <a:blip r:embed="rId6">
            <a:alphaModFix/>
          </a:blip>
          <a:srcRect b="0" l="0" r="0" t="0"/>
          <a:stretch/>
        </p:blipFill>
        <p:spPr>
          <a:xfrm>
            <a:off x="-2141472" y="792065"/>
            <a:ext cx="457200" cy="457200"/>
          </a:xfrm>
          <a:prstGeom prst="rect">
            <a:avLst/>
          </a:prstGeom>
          <a:noFill/>
          <a:ln>
            <a:noFill/>
          </a:ln>
          <a:effectLst>
            <a:outerShdw blurRad="50800" rotWithShape="0" algn="tl" dir="2700000" dist="38100">
              <a:srgbClr val="000000">
                <a:alpha val="40000"/>
              </a:srgbClr>
            </a:outerShdw>
          </a:effectLst>
        </p:spPr>
      </p:pic>
      <p:pic>
        <p:nvPicPr>
          <p:cNvPr id="39" name="Google Shape;39;p3"/>
          <p:cNvPicPr preferRelativeResize="0"/>
          <p:nvPr/>
        </p:nvPicPr>
        <p:blipFill rotWithShape="1">
          <a:blip r:embed="rId7">
            <a:alphaModFix/>
          </a:blip>
          <a:srcRect b="0" l="0" r="0" t="0"/>
          <a:stretch/>
        </p:blipFill>
        <p:spPr>
          <a:xfrm>
            <a:off x="-2141472" y="1369923"/>
            <a:ext cx="457200" cy="457200"/>
          </a:xfrm>
          <a:prstGeom prst="rect">
            <a:avLst/>
          </a:prstGeom>
          <a:noFill/>
          <a:ln>
            <a:noFill/>
          </a:ln>
          <a:effectLst>
            <a:outerShdw blurRad="50800" rotWithShape="0" algn="tl" dir="2700000" dist="38100">
              <a:srgbClr val="000000">
                <a:alpha val="40000"/>
              </a:srgbClr>
            </a:outerShdw>
          </a:effectLst>
        </p:spPr>
      </p:pic>
      <p:pic>
        <p:nvPicPr>
          <p:cNvPr id="40" name="Google Shape;40;p3"/>
          <p:cNvPicPr preferRelativeResize="0"/>
          <p:nvPr/>
        </p:nvPicPr>
        <p:blipFill rotWithShape="1">
          <a:blip r:embed="rId8">
            <a:alphaModFix/>
          </a:blip>
          <a:srcRect b="0" l="0" r="0" t="0"/>
          <a:stretch/>
        </p:blipFill>
        <p:spPr>
          <a:xfrm>
            <a:off x="-2141472" y="1947781"/>
            <a:ext cx="457200" cy="457200"/>
          </a:xfrm>
          <a:prstGeom prst="rect">
            <a:avLst/>
          </a:prstGeom>
          <a:noFill/>
          <a:ln>
            <a:noFill/>
          </a:ln>
          <a:effectLst>
            <a:outerShdw blurRad="50800" rotWithShape="0" algn="tl" dir="2700000" dist="38100">
              <a:srgbClr val="000000">
                <a:alpha val="40000"/>
              </a:srgbClr>
            </a:outerShdw>
          </a:effectLst>
        </p:spPr>
      </p:pic>
      <p:pic>
        <p:nvPicPr>
          <p:cNvPr id="41" name="Google Shape;41;p3"/>
          <p:cNvPicPr preferRelativeResize="0"/>
          <p:nvPr/>
        </p:nvPicPr>
        <p:blipFill rotWithShape="1">
          <a:blip r:embed="rId9">
            <a:alphaModFix/>
          </a:blip>
          <a:srcRect b="0" l="0" r="0" t="0"/>
          <a:stretch/>
        </p:blipFill>
        <p:spPr>
          <a:xfrm>
            <a:off x="-2141472" y="2525639"/>
            <a:ext cx="457200" cy="457200"/>
          </a:xfrm>
          <a:prstGeom prst="rect">
            <a:avLst/>
          </a:prstGeom>
          <a:noFill/>
          <a:ln>
            <a:noFill/>
          </a:ln>
          <a:effectLst>
            <a:outerShdw blurRad="50800" rotWithShape="0" algn="tl" dir="2700000" dist="38100">
              <a:srgbClr val="000000">
                <a:alpha val="40000"/>
              </a:srgbClr>
            </a:outerShdw>
          </a:effectLst>
        </p:spPr>
      </p:pic>
      <p:pic>
        <p:nvPicPr>
          <p:cNvPr id="42" name="Google Shape;42;p3"/>
          <p:cNvPicPr preferRelativeResize="0"/>
          <p:nvPr/>
        </p:nvPicPr>
        <p:blipFill rotWithShape="1">
          <a:blip r:embed="rId10">
            <a:alphaModFix/>
          </a:blip>
          <a:srcRect b="0" l="0" r="0" t="0"/>
          <a:stretch/>
        </p:blipFill>
        <p:spPr>
          <a:xfrm>
            <a:off x="-2141472" y="3103497"/>
            <a:ext cx="457200" cy="457200"/>
          </a:xfrm>
          <a:prstGeom prst="rect">
            <a:avLst/>
          </a:prstGeom>
          <a:noFill/>
          <a:ln>
            <a:noFill/>
          </a:ln>
          <a:effectLst>
            <a:outerShdw blurRad="50800" rotWithShape="0" algn="tl" dir="2700000" dist="38100">
              <a:srgbClr val="000000">
                <a:alpha val="40000"/>
              </a:srgbClr>
            </a:outerShdw>
          </a:effectLst>
        </p:spPr>
      </p:pic>
      <p:pic>
        <p:nvPicPr>
          <p:cNvPr id="43" name="Google Shape;43;p3"/>
          <p:cNvPicPr preferRelativeResize="0"/>
          <p:nvPr/>
        </p:nvPicPr>
        <p:blipFill rotWithShape="1">
          <a:blip r:embed="rId11">
            <a:alphaModFix/>
          </a:blip>
          <a:srcRect b="0" l="0" r="0" t="0"/>
          <a:stretch/>
        </p:blipFill>
        <p:spPr>
          <a:xfrm>
            <a:off x="-2141472" y="3681355"/>
            <a:ext cx="457200" cy="457200"/>
          </a:xfrm>
          <a:prstGeom prst="rect">
            <a:avLst/>
          </a:prstGeom>
          <a:noFill/>
          <a:ln>
            <a:noFill/>
          </a:ln>
          <a:effectLst>
            <a:outerShdw blurRad="50800" rotWithShape="0" algn="tl" dir="2700000" dist="38100">
              <a:srgbClr val="000000">
                <a:alpha val="40000"/>
              </a:srgbClr>
            </a:outerShdw>
          </a:effectLst>
        </p:spPr>
      </p:pic>
      <p:pic>
        <p:nvPicPr>
          <p:cNvPr id="44" name="Google Shape;44;p3"/>
          <p:cNvPicPr preferRelativeResize="0"/>
          <p:nvPr/>
        </p:nvPicPr>
        <p:blipFill rotWithShape="1">
          <a:blip r:embed="rId12">
            <a:alphaModFix/>
          </a:blip>
          <a:srcRect b="0" l="0" r="0" t="0"/>
          <a:stretch/>
        </p:blipFill>
        <p:spPr>
          <a:xfrm>
            <a:off x="-2141472" y="4259213"/>
            <a:ext cx="457200" cy="457200"/>
          </a:xfrm>
          <a:prstGeom prst="rect">
            <a:avLst/>
          </a:prstGeom>
          <a:noFill/>
          <a:ln>
            <a:noFill/>
          </a:ln>
          <a:effectLst>
            <a:outerShdw blurRad="50800" rotWithShape="0" algn="tl" dir="2700000" dist="38100">
              <a:srgbClr val="000000">
                <a:alpha val="40000"/>
              </a:srgbClr>
            </a:outerShdw>
          </a:effectLst>
        </p:spPr>
      </p:pic>
      <p:pic>
        <p:nvPicPr>
          <p:cNvPr id="45" name="Google Shape;45;p3"/>
          <p:cNvPicPr preferRelativeResize="0"/>
          <p:nvPr/>
        </p:nvPicPr>
        <p:blipFill rotWithShape="1">
          <a:blip r:embed="rId13">
            <a:alphaModFix/>
          </a:blip>
          <a:srcRect b="0" l="0" r="0" t="0"/>
          <a:stretch/>
        </p:blipFill>
        <p:spPr>
          <a:xfrm>
            <a:off x="-2141472" y="5414932"/>
            <a:ext cx="457200" cy="457200"/>
          </a:xfrm>
          <a:prstGeom prst="rect">
            <a:avLst/>
          </a:prstGeom>
          <a:noFill/>
          <a:ln>
            <a:noFill/>
          </a:ln>
          <a:effectLst>
            <a:outerShdw blurRad="50800" rotWithShape="0" algn="tl" dir="2700000" dist="38100">
              <a:srgbClr val="000000">
                <a:alpha val="40000"/>
              </a:srgbClr>
            </a:outerShdw>
          </a:effectLst>
        </p:spPr>
      </p:pic>
      <p:pic>
        <p:nvPicPr>
          <p:cNvPr id="46" name="Google Shape;46;p3"/>
          <p:cNvPicPr preferRelativeResize="0"/>
          <p:nvPr/>
        </p:nvPicPr>
        <p:blipFill rotWithShape="1">
          <a:blip r:embed="rId14">
            <a:alphaModFix/>
          </a:blip>
          <a:srcRect b="0" l="0" r="0" t="0"/>
          <a:stretch/>
        </p:blipFill>
        <p:spPr>
          <a:xfrm>
            <a:off x="-2141472" y="4837071"/>
            <a:ext cx="457200" cy="457200"/>
          </a:xfrm>
          <a:prstGeom prst="rect">
            <a:avLst/>
          </a:prstGeom>
          <a:noFill/>
          <a:ln>
            <a:noFill/>
          </a:ln>
          <a:effectLst>
            <a:outerShdw blurRad="50800" rotWithShape="0" algn="tl" dir="2700000" dist="38100">
              <a:srgbClr val="000000">
                <a:alpha val="40000"/>
              </a:srgbClr>
            </a:outerShdw>
          </a:effectLst>
        </p:spPr>
      </p:pic>
      <p:pic>
        <p:nvPicPr>
          <p:cNvPr id="47" name="Google Shape;47;p3"/>
          <p:cNvPicPr preferRelativeResize="0"/>
          <p:nvPr/>
        </p:nvPicPr>
        <p:blipFill rotWithShape="1">
          <a:blip r:embed="rId5">
            <a:alphaModFix/>
          </a:blip>
          <a:srcRect b="0" l="0" r="0" t="0"/>
          <a:stretch/>
        </p:blipFill>
        <p:spPr>
          <a:xfrm>
            <a:off x="-2141672" y="213806"/>
            <a:ext cx="457601" cy="457601"/>
          </a:xfrm>
          <a:prstGeom prst="rect">
            <a:avLst/>
          </a:prstGeom>
          <a:noFill/>
          <a:ln>
            <a:noFill/>
          </a:ln>
          <a:effectLst>
            <a:outerShdw blurRad="50800" rotWithShape="0" algn="tl" dir="2700000" dist="38100">
              <a:srgbClr val="000000">
                <a:alpha val="40000"/>
              </a:srgbClr>
            </a:outerShdw>
          </a:effectLst>
        </p:spPr>
      </p:pic>
      <p:sp>
        <p:nvSpPr>
          <p:cNvPr id="48" name="Google Shape;48;p3"/>
          <p:cNvSpPr txBox="1"/>
          <p:nvPr/>
        </p:nvSpPr>
        <p:spPr>
          <a:xfrm>
            <a:off x="-24720" y="-1650893"/>
            <a:ext cx="12084900" cy="1477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ID" sz="1800" u="none" cap="none" strike="noStrike">
                <a:solidFill>
                  <a:schemeClr val="dk1"/>
                </a:solidFill>
                <a:latin typeface="Calibri"/>
                <a:ea typeface="Calibri"/>
                <a:cs typeface="Calibri"/>
                <a:sym typeface="Calibri"/>
              </a:rPr>
              <a:t>TIPS: when dragging over a number, hold down the alt/option key and it will copy it to the new location. Shift+move keeps it in a straight line. Shift+arrow moves in smaller increments. When pasting text, choose keep text only to retain the formatting. To replace the screen, right click on the screenshot and choose, change picture (from file, or clipboard). This will maintain the crop, rounded corners.  Double click the screenshot and choose crop from the shape format menu to adjust where the screenshot is in the crop. </a:t>
            </a:r>
            <a:r>
              <a:rPr b="1" i="1" lang="en-ID" sz="1800" u="none" cap="none" strike="noStrike">
                <a:solidFill>
                  <a:schemeClr val="dk1"/>
                </a:solidFill>
                <a:latin typeface="Calibri"/>
                <a:ea typeface="Calibri"/>
                <a:cs typeface="Calibri"/>
                <a:sym typeface="Calibri"/>
              </a:rPr>
              <a:t>NOTE: hide the SOS</a:t>
            </a:r>
            <a:endParaRPr b="0" i="0" sz="1400" u="none" cap="none" strike="noStrike">
              <a:solidFill>
                <a:srgbClr val="000000"/>
              </a:solidFill>
              <a:latin typeface="Arial"/>
              <a:ea typeface="Arial"/>
              <a:cs typeface="Arial"/>
              <a:sym typeface="Arial"/>
            </a:endParaRPr>
          </a:p>
        </p:txBody>
      </p:sp>
      <p:sp>
        <p:nvSpPr>
          <p:cNvPr id="49" name="Google Shape;49;p3"/>
          <p:cNvSpPr txBox="1"/>
          <p:nvPr/>
        </p:nvSpPr>
        <p:spPr>
          <a:xfrm>
            <a:off x="-24720" y="-2028265"/>
            <a:ext cx="120849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1" lang="en-ID" sz="1800" u="none" cap="none" strike="noStrike">
                <a:solidFill>
                  <a:schemeClr val="dk1"/>
                </a:solidFill>
                <a:latin typeface="Calibri"/>
                <a:ea typeface="Calibri"/>
                <a:cs typeface="Calibri"/>
                <a:sym typeface="Calibri"/>
              </a:rPr>
              <a:t>Use bolding &amp; italicized </a:t>
            </a:r>
            <a:r>
              <a:rPr b="0" i="0" lang="en-ID" sz="1800" u="none" cap="none" strike="noStrike">
                <a:solidFill>
                  <a:schemeClr val="dk1"/>
                </a:solidFill>
                <a:latin typeface="Calibri"/>
                <a:ea typeface="Calibri"/>
                <a:cs typeface="Calibri"/>
                <a:sym typeface="Calibri"/>
              </a:rPr>
              <a:t>for references inside the app; all caps is jarring.</a:t>
            </a:r>
            <a:endParaRPr b="1" i="1" sz="1800" u="none" cap="none" strike="noStrike">
              <a:solidFill>
                <a:schemeClr val="dk1"/>
              </a:solidFill>
              <a:latin typeface="Calibri"/>
              <a:ea typeface="Calibri"/>
              <a:cs typeface="Calibri"/>
              <a:sym typeface="Calibri"/>
            </a:endParaRPr>
          </a:p>
        </p:txBody>
      </p:sp>
      <p:sp>
        <p:nvSpPr>
          <p:cNvPr id="50" name="Google Shape;50;p3"/>
          <p:cNvSpPr/>
          <p:nvPr/>
        </p:nvSpPr>
        <p:spPr>
          <a:xfrm>
            <a:off x="13284025" y="1727750"/>
            <a:ext cx="719700" cy="719700"/>
          </a:xfrm>
          <a:prstGeom prst="roundRect">
            <a:avLst>
              <a:gd fmla="val 8972"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ID" sz="900" u="none" cap="none" strike="noStrike">
                <a:solidFill>
                  <a:srgbClr val="000000"/>
                </a:solidFill>
                <a:latin typeface="Arial"/>
                <a:ea typeface="Arial"/>
                <a:cs typeface="Arial"/>
                <a:sym typeface="Arial"/>
              </a:rPr>
              <a:t>Barcodev</a:t>
            </a:r>
            <a:endParaRPr b="0" i="0" sz="900" u="none" cap="none" strike="noStrike">
              <a:solidFill>
                <a:srgbClr val="000000"/>
              </a:solidFill>
              <a:latin typeface="Arial"/>
              <a:ea typeface="Arial"/>
              <a:cs typeface="Arial"/>
              <a:sym typeface="Arial"/>
            </a:endParaRPr>
          </a:p>
        </p:txBody>
      </p:sp>
      <p:sp>
        <p:nvSpPr>
          <p:cNvPr id="51" name="Google Shape;51;p3"/>
          <p:cNvSpPr txBox="1"/>
          <p:nvPr/>
        </p:nvSpPr>
        <p:spPr>
          <a:xfrm>
            <a:off x="13196563" y="1295313"/>
            <a:ext cx="1221300" cy="369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rPr b="1" i="0" lang="en-ID" sz="1500" u="none" cap="none" strike="noStrike">
                <a:solidFill>
                  <a:srgbClr val="515151"/>
                </a:solidFill>
                <a:latin typeface="Roboto"/>
                <a:ea typeface="Roboto"/>
                <a:cs typeface="Roboto"/>
                <a:sym typeface="Roboto"/>
              </a:rPr>
              <a:t>Scan to …</a:t>
            </a:r>
            <a:endParaRPr b="0" i="0" sz="1400" u="none" cap="none" strike="noStrike">
              <a:solidFill>
                <a:srgbClr val="000000"/>
              </a:solidFill>
              <a:latin typeface="Arial"/>
              <a:ea typeface="Arial"/>
              <a:cs typeface="Arial"/>
              <a:sym typeface="Arial"/>
            </a:endParaRPr>
          </a:p>
        </p:txBody>
      </p:sp>
      <p:pic>
        <p:nvPicPr>
          <p:cNvPr id="52" name="Google Shape;52;p3"/>
          <p:cNvPicPr preferRelativeResize="0"/>
          <p:nvPr/>
        </p:nvPicPr>
        <p:blipFill rotWithShape="1">
          <a:blip r:embed="rId5">
            <a:alphaModFix/>
          </a:blip>
          <a:srcRect b="0" l="0" r="0" t="0"/>
          <a:stretch/>
        </p:blipFill>
        <p:spPr>
          <a:xfrm>
            <a:off x="12922254" y="2803971"/>
            <a:ext cx="274320" cy="274320"/>
          </a:xfrm>
          <a:prstGeom prst="rect">
            <a:avLst/>
          </a:prstGeom>
          <a:noFill/>
          <a:ln>
            <a:noFill/>
          </a:ln>
          <a:effectLst>
            <a:outerShdw blurRad="50800" rotWithShape="0" algn="tl" dir="2700000" dist="38100">
              <a:srgbClr val="000000">
                <a:alpha val="40000"/>
              </a:srgbClr>
            </a:outerShdw>
          </a:effectLst>
        </p:spPr>
      </p:pic>
      <p:pic>
        <p:nvPicPr>
          <p:cNvPr id="53" name="Google Shape;53;p3"/>
          <p:cNvPicPr preferRelativeResize="0"/>
          <p:nvPr/>
        </p:nvPicPr>
        <p:blipFill rotWithShape="1">
          <a:blip r:embed="rId6">
            <a:alphaModFix/>
          </a:blip>
          <a:srcRect b="0" l="0" r="0" t="0"/>
          <a:stretch/>
        </p:blipFill>
        <p:spPr>
          <a:xfrm>
            <a:off x="11003829" y="4442104"/>
            <a:ext cx="274320" cy="274320"/>
          </a:xfrm>
          <a:prstGeom prst="rect">
            <a:avLst/>
          </a:prstGeom>
          <a:noFill/>
          <a:ln>
            <a:noFill/>
          </a:ln>
          <a:effectLst>
            <a:outerShdw blurRad="50800" rotWithShape="0" algn="tl" dir="2700000" dist="38100">
              <a:srgbClr val="000000">
                <a:alpha val="40000"/>
              </a:srgbClr>
            </a:outerShdw>
          </a:effectLst>
        </p:spPr>
      </p:pic>
      <p:pic>
        <p:nvPicPr>
          <p:cNvPr id="54" name="Google Shape;54;p3"/>
          <p:cNvPicPr preferRelativeResize="0"/>
          <p:nvPr/>
        </p:nvPicPr>
        <p:blipFill rotWithShape="1">
          <a:blip r:embed="rId7">
            <a:alphaModFix/>
          </a:blip>
          <a:srcRect b="0" l="0" r="0" t="0"/>
          <a:stretch/>
        </p:blipFill>
        <p:spPr>
          <a:xfrm>
            <a:off x="13670066" y="3035661"/>
            <a:ext cx="274320" cy="274320"/>
          </a:xfrm>
          <a:prstGeom prst="rect">
            <a:avLst/>
          </a:prstGeom>
          <a:noFill/>
          <a:ln>
            <a:noFill/>
          </a:ln>
          <a:effectLst>
            <a:outerShdw blurRad="50800" rotWithShape="0" algn="tl" dir="2700000" dist="38100">
              <a:srgbClr val="000000">
                <a:alpha val="40000"/>
              </a:srgbClr>
            </a:outerShdw>
          </a:effectLst>
        </p:spPr>
      </p:pic>
      <p:pic>
        <p:nvPicPr>
          <p:cNvPr id="55" name="Google Shape;55;p3"/>
          <p:cNvPicPr preferRelativeResize="0"/>
          <p:nvPr/>
        </p:nvPicPr>
        <p:blipFill rotWithShape="1">
          <a:blip r:embed="rId8">
            <a:alphaModFix/>
          </a:blip>
          <a:srcRect b="0" l="0" r="0" t="0"/>
          <a:stretch/>
        </p:blipFill>
        <p:spPr>
          <a:xfrm>
            <a:off x="10152591" y="1664618"/>
            <a:ext cx="274320" cy="274320"/>
          </a:xfrm>
          <a:prstGeom prst="rect">
            <a:avLst/>
          </a:prstGeom>
          <a:noFill/>
          <a:ln>
            <a:noFill/>
          </a:ln>
          <a:effectLst>
            <a:outerShdw blurRad="50800" rotWithShape="0" algn="tl" dir="2700000" dist="38100">
              <a:srgbClr val="000000">
                <a:alpha val="40000"/>
              </a:srgbClr>
            </a:outerShdw>
          </a:effectLst>
        </p:spPr>
      </p:pic>
      <p:pic>
        <p:nvPicPr>
          <p:cNvPr id="56" name="Google Shape;56;p3"/>
          <p:cNvPicPr preferRelativeResize="0"/>
          <p:nvPr/>
        </p:nvPicPr>
        <p:blipFill rotWithShape="1">
          <a:blip r:embed="rId10">
            <a:alphaModFix/>
          </a:blip>
          <a:srcRect b="0" l="0" r="0" t="0"/>
          <a:stretch/>
        </p:blipFill>
        <p:spPr>
          <a:xfrm>
            <a:off x="12922254" y="5200584"/>
            <a:ext cx="274320" cy="274320"/>
          </a:xfrm>
          <a:prstGeom prst="rect">
            <a:avLst/>
          </a:prstGeom>
          <a:noFill/>
          <a:ln>
            <a:noFill/>
          </a:ln>
          <a:effectLst>
            <a:outerShdw blurRad="50800" rotWithShape="0" algn="tl" dir="2700000" dist="38100">
              <a:srgbClr val="000000">
                <a:alpha val="40000"/>
              </a:srgbClr>
            </a:outerShdw>
          </a:effectLst>
        </p:spPr>
      </p:pic>
      <p:pic>
        <p:nvPicPr>
          <p:cNvPr id="57" name="Google Shape;57;p3"/>
          <p:cNvPicPr preferRelativeResize="0"/>
          <p:nvPr/>
        </p:nvPicPr>
        <p:blipFill rotWithShape="1">
          <a:blip r:embed="rId11">
            <a:alphaModFix/>
          </a:blip>
          <a:srcRect b="0" l="0" r="0" t="0"/>
          <a:stretch/>
        </p:blipFill>
        <p:spPr>
          <a:xfrm>
            <a:off x="13419591" y="3898191"/>
            <a:ext cx="274320" cy="274320"/>
          </a:xfrm>
          <a:prstGeom prst="rect">
            <a:avLst/>
          </a:prstGeom>
          <a:noFill/>
          <a:ln>
            <a:noFill/>
          </a:ln>
          <a:effectLst>
            <a:outerShdw blurRad="50800" rotWithShape="0" algn="tl" dir="2700000" dist="38100">
              <a:srgbClr val="000000">
                <a:alpha val="40000"/>
              </a:srgbClr>
            </a:outerShdw>
          </a:effectLst>
        </p:spPr>
      </p:pic>
      <p:pic>
        <p:nvPicPr>
          <p:cNvPr id="58" name="Google Shape;58;p3"/>
          <p:cNvPicPr preferRelativeResize="0"/>
          <p:nvPr/>
        </p:nvPicPr>
        <p:blipFill rotWithShape="1">
          <a:blip r:embed="rId9">
            <a:alphaModFix/>
          </a:blip>
          <a:srcRect b="0" l="0" r="0" t="0"/>
          <a:stretch/>
        </p:blipFill>
        <p:spPr>
          <a:xfrm>
            <a:off x="5958841" y="1281379"/>
            <a:ext cx="274320" cy="274320"/>
          </a:xfrm>
          <a:prstGeom prst="rect">
            <a:avLst/>
          </a:prstGeom>
          <a:noFill/>
          <a:ln>
            <a:noFill/>
          </a:ln>
          <a:effectLst>
            <a:outerShdw blurRad="50800" rotWithShape="0" algn="tl" dir="2700000" dist="38100">
              <a:srgbClr val="000000">
                <a:alpha val="40000"/>
              </a:srgbClr>
            </a:outerShdw>
          </a:effectLst>
        </p:spPr>
      </p:pic>
      <p:pic>
        <p:nvPicPr>
          <p:cNvPr id="59" name="Google Shape;59;p3"/>
          <p:cNvPicPr preferRelativeResize="0"/>
          <p:nvPr/>
        </p:nvPicPr>
        <p:blipFill rotWithShape="1">
          <a:blip r:embed="rId8">
            <a:alphaModFix/>
          </a:blip>
          <a:srcRect b="0" l="0" r="0" t="0"/>
          <a:stretch/>
        </p:blipFill>
        <p:spPr>
          <a:xfrm>
            <a:off x="5478916" y="3980394"/>
            <a:ext cx="274320" cy="274320"/>
          </a:xfrm>
          <a:prstGeom prst="rect">
            <a:avLst/>
          </a:prstGeom>
          <a:noFill/>
          <a:ln>
            <a:noFill/>
          </a:ln>
          <a:effectLst>
            <a:outerShdw blurRad="50800" rotWithShape="0" algn="tl" dir="2700000" dist="38100">
              <a:srgbClr val="000000">
                <a:alpha val="40000"/>
              </a:srgbClr>
            </a:outerShdw>
          </a:effectLst>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1" name="Shape 401"/>
        <p:cNvGrpSpPr/>
        <p:nvPr/>
      </p:nvGrpSpPr>
      <p:grpSpPr>
        <a:xfrm>
          <a:off x="0" y="0"/>
          <a:ext cx="0" cy="0"/>
          <a:chOff x="0" y="0"/>
          <a:chExt cx="0" cy="0"/>
        </a:xfrm>
      </p:grpSpPr>
      <p:sp>
        <p:nvSpPr>
          <p:cNvPr id="402" name="Google Shape;402;p12"/>
          <p:cNvSpPr txBox="1"/>
          <p:nvPr/>
        </p:nvSpPr>
        <p:spPr>
          <a:xfrm>
            <a:off x="290851" y="302650"/>
            <a:ext cx="79263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200" u="none" cap="none" strike="noStrike">
                <a:solidFill>
                  <a:schemeClr val="accent1"/>
                </a:solidFill>
                <a:latin typeface="Roboto"/>
                <a:ea typeface="Roboto"/>
                <a:cs typeface="Roboto"/>
                <a:sym typeface="Roboto"/>
              </a:rPr>
              <a:t>INCIDENTS | </a:t>
            </a:r>
            <a:r>
              <a:rPr b="1" i="0" lang="en-ID" sz="3200" u="none" cap="none" strike="noStrike">
                <a:solidFill>
                  <a:schemeClr val="dk1"/>
                </a:solidFill>
                <a:latin typeface="Roboto"/>
                <a:ea typeface="Roboto"/>
                <a:cs typeface="Roboto"/>
                <a:sym typeface="Roboto"/>
              </a:rPr>
              <a:t>Hospital </a:t>
            </a:r>
            <a:r>
              <a:rPr b="1" lang="en-ID" sz="3200">
                <a:solidFill>
                  <a:schemeClr val="dk1"/>
                </a:solidFill>
                <a:latin typeface="Roboto"/>
                <a:ea typeface="Roboto"/>
                <a:cs typeface="Roboto"/>
                <a:sym typeface="Roboto"/>
              </a:rPr>
              <a:t>I</a:t>
            </a:r>
            <a:r>
              <a:rPr b="1" lang="en-ID" sz="3200">
                <a:solidFill>
                  <a:srgbClr val="0E0E0E"/>
                </a:solidFill>
                <a:latin typeface="Roboto"/>
                <a:ea typeface="Roboto"/>
                <a:cs typeface="Roboto"/>
                <a:sym typeface="Roboto"/>
              </a:rPr>
              <a:t>ncident View - MCI</a:t>
            </a:r>
            <a:r>
              <a:rPr b="1" i="0" lang="en-ID" sz="3200" u="none" cap="none" strike="noStrike">
                <a:solidFill>
                  <a:srgbClr val="0E0E0E"/>
                </a:solidFill>
                <a:latin typeface="Roboto"/>
                <a:ea typeface="Roboto"/>
                <a:cs typeface="Roboto"/>
                <a:sym typeface="Roboto"/>
              </a:rPr>
              <a:t> </a:t>
            </a:r>
            <a:endParaRPr b="1" i="0" sz="3200" u="none" cap="none" strike="noStrike">
              <a:solidFill>
                <a:srgbClr val="0E0E0E"/>
              </a:solidFill>
              <a:latin typeface="Roboto"/>
              <a:ea typeface="Roboto"/>
              <a:cs typeface="Roboto"/>
              <a:sym typeface="Roboto"/>
            </a:endParaRPr>
          </a:p>
        </p:txBody>
      </p:sp>
      <p:sp>
        <p:nvSpPr>
          <p:cNvPr id="403" name="Google Shape;403;p12"/>
          <p:cNvSpPr txBox="1"/>
          <p:nvPr/>
        </p:nvSpPr>
        <p:spPr>
          <a:xfrm>
            <a:off x="456425" y="795075"/>
            <a:ext cx="5296800" cy="2730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Incident View</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Select Correct Incident</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Only see Patient Channels associated with Incident</a:t>
            </a:r>
            <a:endParaRPr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View Patient Channel details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Wristband ID visible</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Create Patient:  Automatically added to this Incident</a:t>
            </a:r>
            <a:endParaRPr sz="1500">
              <a:solidFill>
                <a:srgbClr val="676767"/>
              </a:solidFill>
              <a:latin typeface="Roboto"/>
              <a:ea typeface="Roboto"/>
              <a:cs typeface="Roboto"/>
              <a:sym typeface="Roboto"/>
            </a:endParaRPr>
          </a:p>
          <a:p>
            <a:pPr indent="0" lvl="0" marL="0" rtl="0" algn="l">
              <a:lnSpc>
                <a:spcPct val="120000"/>
              </a:lnSpc>
              <a:spcBef>
                <a:spcPts val="0"/>
              </a:spcBef>
              <a:spcAft>
                <a:spcPts val="0"/>
              </a:spcAft>
              <a:buNone/>
            </a:pPr>
            <a:r>
              <a:rPr b="1" lang="en-ID" sz="2200">
                <a:solidFill>
                  <a:srgbClr val="676767"/>
                </a:solidFill>
                <a:latin typeface="Roboto"/>
                <a:ea typeface="Roboto"/>
                <a:cs typeface="Roboto"/>
                <a:sym typeface="Roboto"/>
              </a:rPr>
              <a:t>Incident Details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View Participating Entities and Privileges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Other Incident Details</a:t>
            </a:r>
            <a:endParaRPr sz="1500">
              <a:solidFill>
                <a:srgbClr val="676767"/>
              </a:solidFill>
              <a:latin typeface="Roboto"/>
              <a:ea typeface="Roboto"/>
              <a:cs typeface="Roboto"/>
              <a:sym typeface="Roboto"/>
            </a:endParaRPr>
          </a:p>
        </p:txBody>
      </p:sp>
      <p:sp>
        <p:nvSpPr>
          <p:cNvPr id="404" name="Google Shape;404;p12"/>
          <p:cNvSpPr txBox="1"/>
          <p:nvPr/>
        </p:nvSpPr>
        <p:spPr>
          <a:xfrm>
            <a:off x="-5136299" y="-1236084"/>
            <a:ext cx="2408100" cy="384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900"/>
              <a:buFont typeface="Arial"/>
              <a:buNone/>
            </a:pPr>
            <a:r>
              <a:rPr b="0" i="0" lang="en-ID" sz="1900" u="none" cap="none" strike="noStrike">
                <a:solidFill>
                  <a:srgbClr val="0E0E0E"/>
                </a:solidFill>
                <a:latin typeface="Roboto"/>
                <a:ea typeface="Roboto"/>
                <a:cs typeface="Roboto"/>
                <a:sym typeface="Roboto"/>
              </a:rPr>
              <a:t>Join an Incident</a:t>
            </a:r>
            <a:endParaRPr b="0" i="0" sz="1900" u="none" cap="none" strike="noStrike">
              <a:solidFill>
                <a:srgbClr val="0E0E0E"/>
              </a:solidFill>
              <a:latin typeface="Roboto"/>
              <a:ea typeface="Roboto"/>
              <a:cs typeface="Roboto"/>
              <a:sym typeface="Roboto"/>
            </a:endParaRPr>
          </a:p>
        </p:txBody>
      </p:sp>
      <p:pic>
        <p:nvPicPr>
          <p:cNvPr id="405" name="Google Shape;405;p12"/>
          <p:cNvPicPr preferRelativeResize="0"/>
          <p:nvPr/>
        </p:nvPicPr>
        <p:blipFill rotWithShape="1">
          <a:blip r:embed="rId3">
            <a:alphaModFix/>
          </a:blip>
          <a:srcRect b="19620" l="0" r="0" t="0"/>
          <a:stretch/>
        </p:blipFill>
        <p:spPr>
          <a:xfrm>
            <a:off x="1016813" y="3980388"/>
            <a:ext cx="9987000" cy="25623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406" name="Google Shape;406;p12"/>
          <p:cNvPicPr preferRelativeResize="0"/>
          <p:nvPr/>
        </p:nvPicPr>
        <p:blipFill rotWithShape="1">
          <a:blip r:embed="rId4">
            <a:alphaModFix/>
          </a:blip>
          <a:srcRect b="0" l="0" r="0" t="0"/>
          <a:stretch/>
        </p:blipFill>
        <p:spPr>
          <a:xfrm>
            <a:off x="181298" y="843581"/>
            <a:ext cx="354196" cy="354196"/>
          </a:xfrm>
          <a:prstGeom prst="rect">
            <a:avLst/>
          </a:prstGeom>
          <a:noFill/>
          <a:ln>
            <a:noFill/>
          </a:ln>
          <a:effectLst>
            <a:outerShdw blurRad="50800" rotWithShape="0" algn="tl" dir="2700000" dist="38100">
              <a:srgbClr val="000000">
                <a:alpha val="40000"/>
              </a:srgbClr>
            </a:outerShdw>
          </a:effectLst>
        </p:spPr>
      </p:pic>
      <p:pic>
        <p:nvPicPr>
          <p:cNvPr id="407" name="Google Shape;407;p12"/>
          <p:cNvPicPr preferRelativeResize="0"/>
          <p:nvPr/>
        </p:nvPicPr>
        <p:blipFill rotWithShape="1">
          <a:blip r:embed="rId5">
            <a:alphaModFix/>
          </a:blip>
          <a:srcRect b="0" l="0" r="0" t="0"/>
          <a:stretch/>
        </p:blipFill>
        <p:spPr>
          <a:xfrm>
            <a:off x="-533777" y="2764194"/>
            <a:ext cx="353886" cy="353886"/>
          </a:xfrm>
          <a:prstGeom prst="rect">
            <a:avLst/>
          </a:prstGeom>
          <a:noFill/>
          <a:ln>
            <a:noFill/>
          </a:ln>
          <a:effectLst>
            <a:outerShdw blurRad="50800" rotWithShape="0" algn="tl" dir="2700000" dist="38100">
              <a:srgbClr val="000000">
                <a:alpha val="40000"/>
              </a:srgbClr>
            </a:outerShdw>
          </a:effectLst>
        </p:spPr>
      </p:pic>
      <p:pic>
        <p:nvPicPr>
          <p:cNvPr id="408" name="Google Shape;408;p12"/>
          <p:cNvPicPr preferRelativeResize="0"/>
          <p:nvPr/>
        </p:nvPicPr>
        <p:blipFill rotWithShape="1">
          <a:blip r:embed="rId6">
            <a:alphaModFix/>
          </a:blip>
          <a:srcRect b="0" l="0" r="0" t="0"/>
          <a:stretch/>
        </p:blipFill>
        <p:spPr>
          <a:xfrm>
            <a:off x="181460" y="2548877"/>
            <a:ext cx="353886" cy="353886"/>
          </a:xfrm>
          <a:prstGeom prst="rect">
            <a:avLst/>
          </a:prstGeom>
          <a:noFill/>
          <a:ln>
            <a:noFill/>
          </a:ln>
          <a:effectLst>
            <a:outerShdw blurRad="50800" rotWithShape="0" algn="tl" dir="2700000" dist="38100">
              <a:srgbClr val="000000">
                <a:alpha val="40000"/>
              </a:srgbClr>
            </a:outerShdw>
          </a:effectLst>
        </p:spPr>
      </p:pic>
      <p:pic>
        <p:nvPicPr>
          <p:cNvPr id="409" name="Google Shape;409;p12"/>
          <p:cNvPicPr preferRelativeResize="0"/>
          <p:nvPr/>
        </p:nvPicPr>
        <p:blipFill rotWithShape="1">
          <a:blip r:embed="rId7">
            <a:alphaModFix/>
          </a:blip>
          <a:srcRect b="0" l="0" r="0" t="0"/>
          <a:stretch/>
        </p:blipFill>
        <p:spPr>
          <a:xfrm>
            <a:off x="-1523989" y="2447441"/>
            <a:ext cx="353886" cy="353886"/>
          </a:xfrm>
          <a:prstGeom prst="rect">
            <a:avLst/>
          </a:prstGeom>
          <a:noFill/>
          <a:ln>
            <a:noFill/>
          </a:ln>
          <a:effectLst>
            <a:outerShdw blurRad="50800" rotWithShape="0" algn="tl" dir="2700000" dist="38100">
              <a:srgbClr val="000000">
                <a:alpha val="40000"/>
              </a:srgbClr>
            </a:outerShdw>
          </a:effectLst>
        </p:spPr>
      </p:pic>
      <p:pic>
        <p:nvPicPr>
          <p:cNvPr id="410" name="Google Shape;410;p12"/>
          <p:cNvPicPr preferRelativeResize="0"/>
          <p:nvPr/>
        </p:nvPicPr>
        <p:blipFill rotWithShape="1">
          <a:blip r:embed="rId8">
            <a:alphaModFix/>
          </a:blip>
          <a:srcRect b="0" l="0" r="0" t="0"/>
          <a:stretch/>
        </p:blipFill>
        <p:spPr>
          <a:xfrm>
            <a:off x="-1445902" y="3110281"/>
            <a:ext cx="353886" cy="353886"/>
          </a:xfrm>
          <a:prstGeom prst="rect">
            <a:avLst/>
          </a:prstGeom>
          <a:noFill/>
          <a:ln>
            <a:noFill/>
          </a:ln>
          <a:effectLst>
            <a:outerShdw blurRad="50800" rotWithShape="0" algn="tl" dir="2700000" dist="38100">
              <a:srgbClr val="000000">
                <a:alpha val="40000"/>
              </a:srgbClr>
            </a:outerShdw>
          </a:effectLst>
        </p:spPr>
      </p:pic>
      <p:pic>
        <p:nvPicPr>
          <p:cNvPr id="411" name="Google Shape;411;p12"/>
          <p:cNvPicPr preferRelativeResize="0"/>
          <p:nvPr/>
        </p:nvPicPr>
        <p:blipFill rotWithShape="1">
          <a:blip r:embed="rId9">
            <a:alphaModFix/>
          </a:blip>
          <a:srcRect b="0" l="0" r="0" t="0"/>
          <a:stretch/>
        </p:blipFill>
        <p:spPr>
          <a:xfrm>
            <a:off x="-1445902" y="3689084"/>
            <a:ext cx="353886" cy="353886"/>
          </a:xfrm>
          <a:prstGeom prst="rect">
            <a:avLst/>
          </a:prstGeom>
          <a:noFill/>
          <a:ln>
            <a:noFill/>
          </a:ln>
          <a:effectLst>
            <a:outerShdw blurRad="50800" rotWithShape="0" algn="tl" dir="2700000" dist="38100">
              <a:srgbClr val="000000">
                <a:alpha val="40000"/>
              </a:srgbClr>
            </a:outerShdw>
          </a:effectLst>
        </p:spPr>
      </p:pic>
      <p:pic>
        <p:nvPicPr>
          <p:cNvPr id="412" name="Google Shape;412;p12"/>
          <p:cNvPicPr preferRelativeResize="0"/>
          <p:nvPr/>
        </p:nvPicPr>
        <p:blipFill rotWithShape="1">
          <a:blip r:embed="rId10">
            <a:alphaModFix/>
          </a:blip>
          <a:srcRect b="0" l="0" r="0" t="0"/>
          <a:stretch/>
        </p:blipFill>
        <p:spPr>
          <a:xfrm>
            <a:off x="-1445914" y="4267900"/>
            <a:ext cx="353886" cy="353886"/>
          </a:xfrm>
          <a:prstGeom prst="rect">
            <a:avLst/>
          </a:prstGeom>
          <a:noFill/>
          <a:ln>
            <a:noFill/>
          </a:ln>
          <a:effectLst>
            <a:outerShdw blurRad="50800" rotWithShape="0" algn="tl" dir="2700000" dist="38100">
              <a:srgbClr val="000000">
                <a:alpha val="40000"/>
              </a:srgbClr>
            </a:outerShdw>
          </a:effectLst>
        </p:spPr>
      </p:pic>
      <p:pic>
        <p:nvPicPr>
          <p:cNvPr id="413" name="Google Shape;413;p12"/>
          <p:cNvPicPr preferRelativeResize="0"/>
          <p:nvPr/>
        </p:nvPicPr>
        <p:blipFill rotWithShape="1">
          <a:blip r:embed="rId11">
            <a:alphaModFix/>
          </a:blip>
          <a:srcRect b="0" l="0" r="0" t="0"/>
          <a:stretch/>
        </p:blipFill>
        <p:spPr>
          <a:xfrm>
            <a:off x="-1445902" y="5425490"/>
            <a:ext cx="353886" cy="353886"/>
          </a:xfrm>
          <a:prstGeom prst="rect">
            <a:avLst/>
          </a:prstGeom>
          <a:noFill/>
          <a:ln>
            <a:noFill/>
          </a:ln>
          <a:effectLst>
            <a:outerShdw blurRad="50800" rotWithShape="0" algn="tl" dir="2700000" dist="38100">
              <a:srgbClr val="000000">
                <a:alpha val="40000"/>
              </a:srgbClr>
            </a:outerShdw>
          </a:effectLst>
        </p:spPr>
      </p:pic>
      <p:pic>
        <p:nvPicPr>
          <p:cNvPr id="414" name="Google Shape;414;p12"/>
          <p:cNvPicPr preferRelativeResize="0"/>
          <p:nvPr/>
        </p:nvPicPr>
        <p:blipFill rotWithShape="1">
          <a:blip r:embed="rId12">
            <a:alphaModFix/>
          </a:blip>
          <a:srcRect b="0" l="0" r="0" t="0"/>
          <a:stretch/>
        </p:blipFill>
        <p:spPr>
          <a:xfrm>
            <a:off x="-1380539" y="4846690"/>
            <a:ext cx="353886" cy="353886"/>
          </a:xfrm>
          <a:prstGeom prst="rect">
            <a:avLst/>
          </a:prstGeom>
          <a:noFill/>
          <a:ln>
            <a:noFill/>
          </a:ln>
          <a:effectLst>
            <a:outerShdw blurRad="50800" rotWithShape="0" algn="tl" dir="2700000" dist="38100">
              <a:srgbClr val="000000">
                <a:alpha val="40000"/>
              </a:srgbClr>
            </a:outerShdw>
          </a:effectLst>
        </p:spPr>
      </p:pic>
      <p:pic>
        <p:nvPicPr>
          <p:cNvPr id="415" name="Google Shape;415;p12"/>
          <p:cNvPicPr preferRelativeResize="0"/>
          <p:nvPr/>
        </p:nvPicPr>
        <p:blipFill rotWithShape="1">
          <a:blip r:embed="rId4">
            <a:alphaModFix/>
          </a:blip>
          <a:srcRect b="0" l="0" r="0" t="0"/>
          <a:stretch/>
        </p:blipFill>
        <p:spPr>
          <a:xfrm>
            <a:off x="742516" y="4716421"/>
            <a:ext cx="274320" cy="274320"/>
          </a:xfrm>
          <a:prstGeom prst="rect">
            <a:avLst/>
          </a:prstGeom>
          <a:noFill/>
          <a:ln>
            <a:noFill/>
          </a:ln>
          <a:effectLst>
            <a:outerShdw blurRad="50800" rotWithShape="0" algn="tl" dir="2700000" dist="38100">
              <a:srgbClr val="000000">
                <a:alpha val="40000"/>
              </a:srgbClr>
            </a:outerShdw>
          </a:effectLst>
        </p:spPr>
      </p:pic>
      <p:pic>
        <p:nvPicPr>
          <p:cNvPr id="416" name="Google Shape;416;p12"/>
          <p:cNvPicPr preferRelativeResize="0"/>
          <p:nvPr/>
        </p:nvPicPr>
        <p:blipFill rotWithShape="1">
          <a:blip r:embed="rId5">
            <a:alphaModFix/>
          </a:blip>
          <a:srcRect b="0" l="0" r="0" t="0"/>
          <a:stretch/>
        </p:blipFill>
        <p:spPr>
          <a:xfrm>
            <a:off x="470632" y="2263525"/>
            <a:ext cx="274320" cy="274320"/>
          </a:xfrm>
          <a:prstGeom prst="rect">
            <a:avLst/>
          </a:prstGeom>
          <a:noFill/>
          <a:ln>
            <a:noFill/>
          </a:ln>
          <a:effectLst>
            <a:outerShdw blurRad="50800" rotWithShape="0" algn="tl" dir="2700000" dist="38100">
              <a:srgbClr val="000000">
                <a:alpha val="40000"/>
              </a:srgbClr>
            </a:outerShdw>
          </a:effectLst>
        </p:spPr>
      </p:pic>
      <p:pic>
        <p:nvPicPr>
          <p:cNvPr id="417" name="Google Shape;417;p12"/>
          <p:cNvPicPr preferRelativeResize="0"/>
          <p:nvPr/>
        </p:nvPicPr>
        <p:blipFill rotWithShape="1">
          <a:blip r:embed="rId6">
            <a:alphaModFix/>
          </a:blip>
          <a:srcRect b="0" l="0" r="0" t="0"/>
          <a:stretch/>
        </p:blipFill>
        <p:spPr>
          <a:xfrm>
            <a:off x="4309341" y="4172511"/>
            <a:ext cx="274320" cy="274320"/>
          </a:xfrm>
          <a:prstGeom prst="rect">
            <a:avLst/>
          </a:prstGeom>
          <a:noFill/>
          <a:ln>
            <a:noFill/>
          </a:ln>
          <a:effectLst>
            <a:outerShdw blurRad="50800" rotWithShape="0" algn="tl" dir="2700000" dist="38100">
              <a:srgbClr val="000000">
                <a:alpha val="40000"/>
              </a:srgbClr>
            </a:outerShdw>
          </a:effectLst>
        </p:spPr>
      </p:pic>
      <p:pic>
        <p:nvPicPr>
          <p:cNvPr id="418" name="Google Shape;418;p12"/>
          <p:cNvPicPr preferRelativeResize="0"/>
          <p:nvPr/>
        </p:nvPicPr>
        <p:blipFill rotWithShape="1">
          <a:blip r:embed="rId13">
            <a:alphaModFix/>
          </a:blip>
          <a:srcRect b="0" l="0" r="0" t="0"/>
          <a:stretch/>
        </p:blipFill>
        <p:spPr>
          <a:xfrm>
            <a:off x="-922309" y="2003431"/>
            <a:ext cx="274320" cy="274320"/>
          </a:xfrm>
          <a:prstGeom prst="rect">
            <a:avLst/>
          </a:prstGeom>
          <a:noFill/>
          <a:ln>
            <a:noFill/>
          </a:ln>
          <a:effectLst>
            <a:outerShdw blurRad="50800" rotWithShape="0" algn="tl" dir="2700000" dist="38100">
              <a:srgbClr val="000000">
                <a:alpha val="40000"/>
              </a:srgbClr>
            </a:outerShdw>
          </a:effectLst>
        </p:spPr>
      </p:pic>
      <p:pic>
        <p:nvPicPr>
          <p:cNvPr id="419" name="Google Shape;419;p12"/>
          <p:cNvPicPr preferRelativeResize="0"/>
          <p:nvPr/>
        </p:nvPicPr>
        <p:blipFill rotWithShape="1">
          <a:blip r:embed="rId8">
            <a:alphaModFix/>
          </a:blip>
          <a:srcRect b="0" l="0" r="0" t="0"/>
          <a:stretch/>
        </p:blipFill>
        <p:spPr>
          <a:xfrm>
            <a:off x="-751084" y="6193596"/>
            <a:ext cx="274320" cy="274320"/>
          </a:xfrm>
          <a:prstGeom prst="rect">
            <a:avLst/>
          </a:prstGeom>
          <a:noFill/>
          <a:ln>
            <a:noFill/>
          </a:ln>
          <a:effectLst>
            <a:outerShdw blurRad="50800" rotWithShape="0" algn="tl" dir="2700000" dist="38100">
              <a:srgbClr val="000000">
                <a:alpha val="40000"/>
              </a:srgbClr>
            </a:outerShdw>
          </a:effectLst>
        </p:spPr>
      </p:pic>
      <p:pic>
        <p:nvPicPr>
          <p:cNvPr id="420" name="Google Shape;420;p12"/>
          <p:cNvPicPr preferRelativeResize="0"/>
          <p:nvPr/>
        </p:nvPicPr>
        <p:blipFill rotWithShape="1">
          <a:blip r:embed="rId10">
            <a:alphaModFix/>
          </a:blip>
          <a:srcRect b="0" l="0" r="0" t="0"/>
          <a:stretch/>
        </p:blipFill>
        <p:spPr>
          <a:xfrm>
            <a:off x="13284016" y="4593036"/>
            <a:ext cx="274320" cy="274320"/>
          </a:xfrm>
          <a:prstGeom prst="rect">
            <a:avLst/>
          </a:prstGeom>
          <a:noFill/>
          <a:ln>
            <a:noFill/>
          </a:ln>
          <a:effectLst>
            <a:outerShdw blurRad="50800" rotWithShape="0" algn="tl" dir="2700000" dist="38100">
              <a:srgbClr val="000000">
                <a:alpha val="40000"/>
              </a:srgbClr>
            </a:outerShdw>
          </a:effectLst>
        </p:spPr>
      </p:pic>
      <p:pic>
        <p:nvPicPr>
          <p:cNvPr id="421" name="Google Shape;421;p12"/>
          <p:cNvPicPr preferRelativeResize="0"/>
          <p:nvPr/>
        </p:nvPicPr>
        <p:blipFill rotWithShape="1">
          <a:blip r:embed="rId11">
            <a:alphaModFix/>
          </a:blip>
          <a:srcRect b="0" l="0" r="0" t="0"/>
          <a:stretch/>
        </p:blipFill>
        <p:spPr>
          <a:xfrm>
            <a:off x="-922309" y="5476350"/>
            <a:ext cx="274320" cy="274320"/>
          </a:xfrm>
          <a:prstGeom prst="rect">
            <a:avLst/>
          </a:prstGeom>
          <a:noFill/>
          <a:ln>
            <a:noFill/>
          </a:ln>
          <a:effectLst>
            <a:outerShdw blurRad="50800" rotWithShape="0" algn="tl" dir="2700000" dist="38100">
              <a:srgbClr val="000000">
                <a:alpha val="40000"/>
              </a:srgbClr>
            </a:outerShdw>
          </a:effectLst>
        </p:spPr>
      </p:pic>
      <p:pic>
        <p:nvPicPr>
          <p:cNvPr id="422" name="Google Shape;422;p12"/>
          <p:cNvPicPr preferRelativeResize="0"/>
          <p:nvPr/>
        </p:nvPicPr>
        <p:blipFill rotWithShape="1">
          <a:blip r:embed="rId12">
            <a:alphaModFix/>
          </a:blip>
          <a:srcRect b="0" l="0" r="0" t="0"/>
          <a:stretch/>
        </p:blipFill>
        <p:spPr>
          <a:xfrm>
            <a:off x="12270841" y="1158231"/>
            <a:ext cx="274320" cy="274320"/>
          </a:xfrm>
          <a:prstGeom prst="rect">
            <a:avLst/>
          </a:prstGeom>
          <a:noFill/>
          <a:ln>
            <a:noFill/>
          </a:ln>
          <a:effectLst>
            <a:outerShdw blurRad="50800" rotWithShape="0" algn="tl" dir="2700000" dist="38100">
              <a:srgbClr val="000000">
                <a:alpha val="40000"/>
              </a:srgbClr>
            </a:outerShdw>
          </a:effectLst>
        </p:spPr>
      </p:pic>
      <p:pic>
        <p:nvPicPr>
          <p:cNvPr id="423" name="Google Shape;423;p12"/>
          <p:cNvPicPr preferRelativeResize="0"/>
          <p:nvPr/>
        </p:nvPicPr>
        <p:blipFill rotWithShape="1">
          <a:blip r:embed="rId5">
            <a:alphaModFix/>
          </a:blip>
          <a:srcRect b="0" l="0" r="0" t="0"/>
          <a:stretch/>
        </p:blipFill>
        <p:spPr>
          <a:xfrm>
            <a:off x="-2141472" y="792065"/>
            <a:ext cx="457200" cy="457200"/>
          </a:xfrm>
          <a:prstGeom prst="rect">
            <a:avLst/>
          </a:prstGeom>
          <a:noFill/>
          <a:ln>
            <a:noFill/>
          </a:ln>
          <a:effectLst>
            <a:outerShdw blurRad="50800" rotWithShape="0" algn="tl" dir="2700000" dist="38100">
              <a:srgbClr val="000000">
                <a:alpha val="40000"/>
              </a:srgbClr>
            </a:outerShdw>
          </a:effectLst>
        </p:spPr>
      </p:pic>
      <p:pic>
        <p:nvPicPr>
          <p:cNvPr id="424" name="Google Shape;424;p12"/>
          <p:cNvPicPr preferRelativeResize="0"/>
          <p:nvPr/>
        </p:nvPicPr>
        <p:blipFill rotWithShape="1">
          <a:blip r:embed="rId6">
            <a:alphaModFix/>
          </a:blip>
          <a:srcRect b="0" l="0" r="0" t="0"/>
          <a:stretch/>
        </p:blipFill>
        <p:spPr>
          <a:xfrm>
            <a:off x="-2141472" y="1369923"/>
            <a:ext cx="457200" cy="457200"/>
          </a:xfrm>
          <a:prstGeom prst="rect">
            <a:avLst/>
          </a:prstGeom>
          <a:noFill/>
          <a:ln>
            <a:noFill/>
          </a:ln>
          <a:effectLst>
            <a:outerShdw blurRad="50800" rotWithShape="0" algn="tl" dir="2700000" dist="38100">
              <a:srgbClr val="000000">
                <a:alpha val="40000"/>
              </a:srgbClr>
            </a:outerShdw>
          </a:effectLst>
        </p:spPr>
      </p:pic>
      <p:pic>
        <p:nvPicPr>
          <p:cNvPr id="425" name="Google Shape;425;p12"/>
          <p:cNvPicPr preferRelativeResize="0"/>
          <p:nvPr/>
        </p:nvPicPr>
        <p:blipFill rotWithShape="1">
          <a:blip r:embed="rId13">
            <a:alphaModFix/>
          </a:blip>
          <a:srcRect b="0" l="0" r="0" t="0"/>
          <a:stretch/>
        </p:blipFill>
        <p:spPr>
          <a:xfrm>
            <a:off x="-2141472" y="1947781"/>
            <a:ext cx="457200" cy="457200"/>
          </a:xfrm>
          <a:prstGeom prst="rect">
            <a:avLst/>
          </a:prstGeom>
          <a:noFill/>
          <a:ln>
            <a:noFill/>
          </a:ln>
          <a:effectLst>
            <a:outerShdw blurRad="50800" rotWithShape="0" algn="tl" dir="2700000" dist="38100">
              <a:srgbClr val="000000">
                <a:alpha val="40000"/>
              </a:srgbClr>
            </a:outerShdw>
          </a:effectLst>
        </p:spPr>
      </p:pic>
      <p:pic>
        <p:nvPicPr>
          <p:cNvPr id="426" name="Google Shape;426;p12"/>
          <p:cNvPicPr preferRelativeResize="0"/>
          <p:nvPr/>
        </p:nvPicPr>
        <p:blipFill rotWithShape="1">
          <a:blip r:embed="rId7">
            <a:alphaModFix/>
          </a:blip>
          <a:srcRect b="0" l="0" r="0" t="0"/>
          <a:stretch/>
        </p:blipFill>
        <p:spPr>
          <a:xfrm>
            <a:off x="-2141472" y="2525639"/>
            <a:ext cx="457200" cy="457200"/>
          </a:xfrm>
          <a:prstGeom prst="rect">
            <a:avLst/>
          </a:prstGeom>
          <a:noFill/>
          <a:ln>
            <a:noFill/>
          </a:ln>
          <a:effectLst>
            <a:outerShdw blurRad="50800" rotWithShape="0" algn="tl" dir="2700000" dist="38100">
              <a:srgbClr val="000000">
                <a:alpha val="40000"/>
              </a:srgbClr>
            </a:outerShdw>
          </a:effectLst>
        </p:spPr>
      </p:pic>
      <p:pic>
        <p:nvPicPr>
          <p:cNvPr id="427" name="Google Shape;427;p12"/>
          <p:cNvPicPr preferRelativeResize="0"/>
          <p:nvPr/>
        </p:nvPicPr>
        <p:blipFill rotWithShape="1">
          <a:blip r:embed="rId8">
            <a:alphaModFix/>
          </a:blip>
          <a:srcRect b="0" l="0" r="0" t="0"/>
          <a:stretch/>
        </p:blipFill>
        <p:spPr>
          <a:xfrm>
            <a:off x="-2141472" y="3103497"/>
            <a:ext cx="457200" cy="457200"/>
          </a:xfrm>
          <a:prstGeom prst="rect">
            <a:avLst/>
          </a:prstGeom>
          <a:noFill/>
          <a:ln>
            <a:noFill/>
          </a:ln>
          <a:effectLst>
            <a:outerShdw blurRad="50800" rotWithShape="0" algn="tl" dir="2700000" dist="38100">
              <a:srgbClr val="000000">
                <a:alpha val="40000"/>
              </a:srgbClr>
            </a:outerShdw>
          </a:effectLst>
        </p:spPr>
      </p:pic>
      <p:pic>
        <p:nvPicPr>
          <p:cNvPr id="428" name="Google Shape;428;p12"/>
          <p:cNvPicPr preferRelativeResize="0"/>
          <p:nvPr/>
        </p:nvPicPr>
        <p:blipFill rotWithShape="1">
          <a:blip r:embed="rId9">
            <a:alphaModFix/>
          </a:blip>
          <a:srcRect b="0" l="0" r="0" t="0"/>
          <a:stretch/>
        </p:blipFill>
        <p:spPr>
          <a:xfrm>
            <a:off x="-2141472" y="3681355"/>
            <a:ext cx="457200" cy="457200"/>
          </a:xfrm>
          <a:prstGeom prst="rect">
            <a:avLst/>
          </a:prstGeom>
          <a:noFill/>
          <a:ln>
            <a:noFill/>
          </a:ln>
          <a:effectLst>
            <a:outerShdw blurRad="50800" rotWithShape="0" algn="tl" dir="2700000" dist="38100">
              <a:srgbClr val="000000">
                <a:alpha val="40000"/>
              </a:srgbClr>
            </a:outerShdw>
          </a:effectLst>
        </p:spPr>
      </p:pic>
      <p:pic>
        <p:nvPicPr>
          <p:cNvPr id="429" name="Google Shape;429;p12"/>
          <p:cNvPicPr preferRelativeResize="0"/>
          <p:nvPr/>
        </p:nvPicPr>
        <p:blipFill rotWithShape="1">
          <a:blip r:embed="rId10">
            <a:alphaModFix/>
          </a:blip>
          <a:srcRect b="0" l="0" r="0" t="0"/>
          <a:stretch/>
        </p:blipFill>
        <p:spPr>
          <a:xfrm>
            <a:off x="-2141472" y="4259213"/>
            <a:ext cx="457200" cy="457200"/>
          </a:xfrm>
          <a:prstGeom prst="rect">
            <a:avLst/>
          </a:prstGeom>
          <a:noFill/>
          <a:ln>
            <a:noFill/>
          </a:ln>
          <a:effectLst>
            <a:outerShdw blurRad="50800" rotWithShape="0" algn="tl" dir="2700000" dist="38100">
              <a:srgbClr val="000000">
                <a:alpha val="40000"/>
              </a:srgbClr>
            </a:outerShdw>
          </a:effectLst>
        </p:spPr>
      </p:pic>
      <p:pic>
        <p:nvPicPr>
          <p:cNvPr id="430" name="Google Shape;430;p12"/>
          <p:cNvPicPr preferRelativeResize="0"/>
          <p:nvPr/>
        </p:nvPicPr>
        <p:blipFill rotWithShape="1">
          <a:blip r:embed="rId11">
            <a:alphaModFix/>
          </a:blip>
          <a:srcRect b="0" l="0" r="0" t="0"/>
          <a:stretch/>
        </p:blipFill>
        <p:spPr>
          <a:xfrm>
            <a:off x="-2141472" y="5414932"/>
            <a:ext cx="457200" cy="457200"/>
          </a:xfrm>
          <a:prstGeom prst="rect">
            <a:avLst/>
          </a:prstGeom>
          <a:noFill/>
          <a:ln>
            <a:noFill/>
          </a:ln>
          <a:effectLst>
            <a:outerShdw blurRad="50800" rotWithShape="0" algn="tl" dir="2700000" dist="38100">
              <a:srgbClr val="000000">
                <a:alpha val="40000"/>
              </a:srgbClr>
            </a:outerShdw>
          </a:effectLst>
        </p:spPr>
      </p:pic>
      <p:pic>
        <p:nvPicPr>
          <p:cNvPr id="431" name="Google Shape;431;p12"/>
          <p:cNvPicPr preferRelativeResize="0"/>
          <p:nvPr/>
        </p:nvPicPr>
        <p:blipFill rotWithShape="1">
          <a:blip r:embed="rId12">
            <a:alphaModFix/>
          </a:blip>
          <a:srcRect b="0" l="0" r="0" t="0"/>
          <a:stretch/>
        </p:blipFill>
        <p:spPr>
          <a:xfrm>
            <a:off x="-2141472" y="4837071"/>
            <a:ext cx="457200" cy="457200"/>
          </a:xfrm>
          <a:prstGeom prst="rect">
            <a:avLst/>
          </a:prstGeom>
          <a:noFill/>
          <a:ln>
            <a:noFill/>
          </a:ln>
          <a:effectLst>
            <a:outerShdw blurRad="50800" rotWithShape="0" algn="tl" dir="2700000" dist="38100">
              <a:srgbClr val="000000">
                <a:alpha val="40000"/>
              </a:srgbClr>
            </a:outerShdw>
          </a:effectLst>
        </p:spPr>
      </p:pic>
      <p:pic>
        <p:nvPicPr>
          <p:cNvPr id="432" name="Google Shape;432;p12"/>
          <p:cNvPicPr preferRelativeResize="0"/>
          <p:nvPr/>
        </p:nvPicPr>
        <p:blipFill rotWithShape="1">
          <a:blip r:embed="rId4">
            <a:alphaModFix/>
          </a:blip>
          <a:srcRect b="0" l="0" r="0" t="0"/>
          <a:stretch/>
        </p:blipFill>
        <p:spPr>
          <a:xfrm>
            <a:off x="-2141672" y="213806"/>
            <a:ext cx="457601" cy="457601"/>
          </a:xfrm>
          <a:prstGeom prst="rect">
            <a:avLst/>
          </a:prstGeom>
          <a:noFill/>
          <a:ln>
            <a:noFill/>
          </a:ln>
          <a:effectLst>
            <a:outerShdw blurRad="50800" rotWithShape="0" algn="tl" dir="2700000" dist="38100">
              <a:srgbClr val="000000">
                <a:alpha val="40000"/>
              </a:srgbClr>
            </a:outerShdw>
          </a:effectLst>
        </p:spPr>
      </p:pic>
      <p:sp>
        <p:nvSpPr>
          <p:cNvPr id="433" name="Google Shape;433;p12"/>
          <p:cNvSpPr txBox="1"/>
          <p:nvPr/>
        </p:nvSpPr>
        <p:spPr>
          <a:xfrm>
            <a:off x="-24720" y="-1650893"/>
            <a:ext cx="12084900" cy="1477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ID" sz="1800" u="none" cap="none" strike="noStrike">
                <a:solidFill>
                  <a:schemeClr val="dk1"/>
                </a:solidFill>
                <a:latin typeface="Calibri"/>
                <a:ea typeface="Calibri"/>
                <a:cs typeface="Calibri"/>
                <a:sym typeface="Calibri"/>
              </a:rPr>
              <a:t>TIPS: when dragging over a number, hold down the alt/option key and it will copy it to the new location. Shift+move keeps it in a straight line. Shift+arrow moves in smaller increments. When pasting text, choose keep text only to retain the formatting. To replace the screen, right click on the screenshot and choose, change picture (from file, or clipboard). This will maintain the crop, rounded corners.  Double click the screenshot and choose crop from the shape format menu to adjust where the screenshot is in the crop. </a:t>
            </a:r>
            <a:r>
              <a:rPr b="1" i="1" lang="en-ID" sz="1800" u="none" cap="none" strike="noStrike">
                <a:solidFill>
                  <a:schemeClr val="dk1"/>
                </a:solidFill>
                <a:latin typeface="Calibri"/>
                <a:ea typeface="Calibri"/>
                <a:cs typeface="Calibri"/>
                <a:sym typeface="Calibri"/>
              </a:rPr>
              <a:t>NOTE: hide the SOS</a:t>
            </a:r>
            <a:endParaRPr b="0" i="0" sz="1400" u="none" cap="none" strike="noStrike">
              <a:solidFill>
                <a:srgbClr val="000000"/>
              </a:solidFill>
              <a:latin typeface="Arial"/>
              <a:ea typeface="Arial"/>
              <a:cs typeface="Arial"/>
              <a:sym typeface="Arial"/>
            </a:endParaRPr>
          </a:p>
        </p:txBody>
      </p:sp>
      <p:sp>
        <p:nvSpPr>
          <p:cNvPr id="434" name="Google Shape;434;p12"/>
          <p:cNvSpPr txBox="1"/>
          <p:nvPr/>
        </p:nvSpPr>
        <p:spPr>
          <a:xfrm>
            <a:off x="-24720" y="-2028265"/>
            <a:ext cx="120849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1" lang="en-ID" sz="1800" u="none" cap="none" strike="noStrike">
                <a:solidFill>
                  <a:schemeClr val="dk1"/>
                </a:solidFill>
                <a:latin typeface="Calibri"/>
                <a:ea typeface="Calibri"/>
                <a:cs typeface="Calibri"/>
                <a:sym typeface="Calibri"/>
              </a:rPr>
              <a:t>Use bolding &amp; italicized </a:t>
            </a:r>
            <a:r>
              <a:rPr b="0" i="0" lang="en-ID" sz="1800" u="none" cap="none" strike="noStrike">
                <a:solidFill>
                  <a:schemeClr val="dk1"/>
                </a:solidFill>
                <a:latin typeface="Calibri"/>
                <a:ea typeface="Calibri"/>
                <a:cs typeface="Calibri"/>
                <a:sym typeface="Calibri"/>
              </a:rPr>
              <a:t>for references inside the app; all caps is jarring.</a:t>
            </a:r>
            <a:endParaRPr b="1" i="1" sz="1800" u="none" cap="none" strike="noStrike">
              <a:solidFill>
                <a:schemeClr val="dk1"/>
              </a:solidFill>
              <a:latin typeface="Calibri"/>
              <a:ea typeface="Calibri"/>
              <a:cs typeface="Calibri"/>
              <a:sym typeface="Calibri"/>
            </a:endParaRPr>
          </a:p>
        </p:txBody>
      </p:sp>
      <p:sp>
        <p:nvSpPr>
          <p:cNvPr id="435" name="Google Shape;435;p12"/>
          <p:cNvSpPr/>
          <p:nvPr/>
        </p:nvSpPr>
        <p:spPr>
          <a:xfrm>
            <a:off x="13284025" y="1727750"/>
            <a:ext cx="719700" cy="719700"/>
          </a:xfrm>
          <a:prstGeom prst="roundRect">
            <a:avLst>
              <a:gd fmla="val 8972"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ID" sz="900" u="none" cap="none" strike="noStrike">
                <a:solidFill>
                  <a:srgbClr val="000000"/>
                </a:solidFill>
                <a:latin typeface="Arial"/>
                <a:ea typeface="Arial"/>
                <a:cs typeface="Arial"/>
                <a:sym typeface="Arial"/>
              </a:rPr>
              <a:t>Barcodev</a:t>
            </a:r>
            <a:endParaRPr b="0" i="0" sz="900" u="none" cap="none" strike="noStrike">
              <a:solidFill>
                <a:srgbClr val="000000"/>
              </a:solidFill>
              <a:latin typeface="Arial"/>
              <a:ea typeface="Arial"/>
              <a:cs typeface="Arial"/>
              <a:sym typeface="Arial"/>
            </a:endParaRPr>
          </a:p>
        </p:txBody>
      </p:sp>
      <p:sp>
        <p:nvSpPr>
          <p:cNvPr id="436" name="Google Shape;436;p12"/>
          <p:cNvSpPr txBox="1"/>
          <p:nvPr/>
        </p:nvSpPr>
        <p:spPr>
          <a:xfrm>
            <a:off x="13196563" y="1295313"/>
            <a:ext cx="1221300" cy="369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rPr b="1" i="0" lang="en-ID" sz="1500" u="none" cap="none" strike="noStrike">
                <a:solidFill>
                  <a:srgbClr val="515151"/>
                </a:solidFill>
                <a:latin typeface="Roboto"/>
                <a:ea typeface="Roboto"/>
                <a:cs typeface="Roboto"/>
                <a:sym typeface="Roboto"/>
              </a:rPr>
              <a:t>Scan to …</a:t>
            </a:r>
            <a:endParaRPr b="0" i="0" sz="1400" u="none" cap="none" strike="noStrike">
              <a:solidFill>
                <a:srgbClr val="000000"/>
              </a:solidFill>
              <a:latin typeface="Arial"/>
              <a:ea typeface="Arial"/>
              <a:cs typeface="Arial"/>
              <a:sym typeface="Arial"/>
            </a:endParaRPr>
          </a:p>
        </p:txBody>
      </p:sp>
      <p:pic>
        <p:nvPicPr>
          <p:cNvPr id="437" name="Google Shape;437;p12"/>
          <p:cNvPicPr preferRelativeResize="0"/>
          <p:nvPr/>
        </p:nvPicPr>
        <p:blipFill rotWithShape="1">
          <a:blip r:embed="rId4">
            <a:alphaModFix/>
          </a:blip>
          <a:srcRect b="0" l="0" r="0" t="0"/>
          <a:stretch/>
        </p:blipFill>
        <p:spPr>
          <a:xfrm>
            <a:off x="12922254" y="2803971"/>
            <a:ext cx="274320" cy="274320"/>
          </a:xfrm>
          <a:prstGeom prst="rect">
            <a:avLst/>
          </a:prstGeom>
          <a:noFill/>
          <a:ln>
            <a:noFill/>
          </a:ln>
          <a:effectLst>
            <a:outerShdw blurRad="50800" rotWithShape="0" algn="tl" dir="2700000" dist="38100">
              <a:srgbClr val="000000">
                <a:alpha val="40000"/>
              </a:srgbClr>
            </a:outerShdw>
          </a:effectLst>
        </p:spPr>
      </p:pic>
      <p:pic>
        <p:nvPicPr>
          <p:cNvPr id="438" name="Google Shape;438;p12"/>
          <p:cNvPicPr preferRelativeResize="0"/>
          <p:nvPr/>
        </p:nvPicPr>
        <p:blipFill rotWithShape="1">
          <a:blip r:embed="rId5">
            <a:alphaModFix/>
          </a:blip>
          <a:srcRect b="0" l="0" r="0" t="0"/>
          <a:stretch/>
        </p:blipFill>
        <p:spPr>
          <a:xfrm>
            <a:off x="11003829" y="4442104"/>
            <a:ext cx="274320" cy="274320"/>
          </a:xfrm>
          <a:prstGeom prst="rect">
            <a:avLst/>
          </a:prstGeom>
          <a:noFill/>
          <a:ln>
            <a:noFill/>
          </a:ln>
          <a:effectLst>
            <a:outerShdw blurRad="50800" rotWithShape="0" algn="tl" dir="2700000" dist="38100">
              <a:srgbClr val="000000">
                <a:alpha val="40000"/>
              </a:srgbClr>
            </a:outerShdw>
          </a:effectLst>
        </p:spPr>
      </p:pic>
      <p:pic>
        <p:nvPicPr>
          <p:cNvPr id="439" name="Google Shape;439;p12"/>
          <p:cNvPicPr preferRelativeResize="0"/>
          <p:nvPr/>
        </p:nvPicPr>
        <p:blipFill rotWithShape="1">
          <a:blip r:embed="rId6">
            <a:alphaModFix/>
          </a:blip>
          <a:srcRect b="0" l="0" r="0" t="0"/>
          <a:stretch/>
        </p:blipFill>
        <p:spPr>
          <a:xfrm>
            <a:off x="13670066" y="3035661"/>
            <a:ext cx="274320" cy="274320"/>
          </a:xfrm>
          <a:prstGeom prst="rect">
            <a:avLst/>
          </a:prstGeom>
          <a:noFill/>
          <a:ln>
            <a:noFill/>
          </a:ln>
          <a:effectLst>
            <a:outerShdw blurRad="50800" rotWithShape="0" algn="tl" dir="2700000" dist="38100">
              <a:srgbClr val="000000">
                <a:alpha val="40000"/>
              </a:srgbClr>
            </a:outerShdw>
          </a:effectLst>
        </p:spPr>
      </p:pic>
      <p:pic>
        <p:nvPicPr>
          <p:cNvPr id="440" name="Google Shape;440;p12"/>
          <p:cNvPicPr preferRelativeResize="0"/>
          <p:nvPr/>
        </p:nvPicPr>
        <p:blipFill rotWithShape="1">
          <a:blip r:embed="rId8">
            <a:alphaModFix/>
          </a:blip>
          <a:srcRect b="0" l="0" r="0" t="0"/>
          <a:stretch/>
        </p:blipFill>
        <p:spPr>
          <a:xfrm>
            <a:off x="12922254" y="5200584"/>
            <a:ext cx="274320" cy="274320"/>
          </a:xfrm>
          <a:prstGeom prst="rect">
            <a:avLst/>
          </a:prstGeom>
          <a:noFill/>
          <a:ln>
            <a:noFill/>
          </a:ln>
          <a:effectLst>
            <a:outerShdw blurRad="50800" rotWithShape="0" algn="tl" dir="2700000" dist="38100">
              <a:srgbClr val="000000">
                <a:alpha val="40000"/>
              </a:srgbClr>
            </a:outerShdw>
          </a:effectLst>
        </p:spPr>
      </p:pic>
      <p:pic>
        <p:nvPicPr>
          <p:cNvPr id="441" name="Google Shape;441;p12"/>
          <p:cNvPicPr preferRelativeResize="0"/>
          <p:nvPr/>
        </p:nvPicPr>
        <p:blipFill rotWithShape="1">
          <a:blip r:embed="rId9">
            <a:alphaModFix/>
          </a:blip>
          <a:srcRect b="0" l="0" r="0" t="0"/>
          <a:stretch/>
        </p:blipFill>
        <p:spPr>
          <a:xfrm>
            <a:off x="13419591" y="3898191"/>
            <a:ext cx="274320" cy="274320"/>
          </a:xfrm>
          <a:prstGeom prst="rect">
            <a:avLst/>
          </a:prstGeom>
          <a:noFill/>
          <a:ln>
            <a:noFill/>
          </a:ln>
          <a:effectLst>
            <a:outerShdw blurRad="50800" rotWithShape="0" algn="tl" dir="2700000" dist="38100">
              <a:srgbClr val="000000">
                <a:alpha val="40000"/>
              </a:srgbClr>
            </a:outerShdw>
          </a:effectLst>
        </p:spPr>
      </p:pic>
      <p:pic>
        <p:nvPicPr>
          <p:cNvPr id="442" name="Google Shape;442;p12"/>
          <p:cNvPicPr preferRelativeResize="0"/>
          <p:nvPr/>
        </p:nvPicPr>
        <p:blipFill>
          <a:blip r:embed="rId14">
            <a:alphaModFix/>
          </a:blip>
          <a:stretch>
            <a:fillRect/>
          </a:stretch>
        </p:blipFill>
        <p:spPr>
          <a:xfrm>
            <a:off x="7108501" y="1083073"/>
            <a:ext cx="2727708" cy="2647151"/>
          </a:xfrm>
          <a:prstGeom prst="rect">
            <a:avLst/>
          </a:prstGeom>
          <a:noFill/>
          <a:ln>
            <a:noFill/>
          </a:ln>
        </p:spPr>
      </p:pic>
      <p:sp>
        <p:nvSpPr>
          <p:cNvPr id="443" name="Google Shape;443;p12"/>
          <p:cNvSpPr/>
          <p:nvPr/>
        </p:nvSpPr>
        <p:spPr>
          <a:xfrm>
            <a:off x="7112950" y="2492600"/>
            <a:ext cx="2727600" cy="12375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44" name="Google Shape;444;p12"/>
          <p:cNvSpPr/>
          <p:nvPr/>
        </p:nvSpPr>
        <p:spPr>
          <a:xfrm>
            <a:off x="4568200" y="4217525"/>
            <a:ext cx="525900" cy="1707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8" name="Shape 448"/>
        <p:cNvGrpSpPr/>
        <p:nvPr/>
      </p:nvGrpSpPr>
      <p:grpSpPr>
        <a:xfrm>
          <a:off x="0" y="0"/>
          <a:ext cx="0" cy="0"/>
          <a:chOff x="0" y="0"/>
          <a:chExt cx="0" cy="0"/>
        </a:xfrm>
      </p:grpSpPr>
      <p:sp>
        <p:nvSpPr>
          <p:cNvPr id="449" name="Google Shape;449;p13"/>
          <p:cNvSpPr txBox="1"/>
          <p:nvPr/>
        </p:nvSpPr>
        <p:spPr>
          <a:xfrm>
            <a:off x="5905491" y="938313"/>
            <a:ext cx="5296800" cy="769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Incident Summary</a:t>
            </a:r>
            <a:endParaRPr sz="22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t/>
            </a:r>
            <a:endParaRPr b="1" sz="2200">
              <a:solidFill>
                <a:srgbClr val="676767"/>
              </a:solidFill>
              <a:latin typeface="Roboto"/>
              <a:ea typeface="Roboto"/>
              <a:cs typeface="Roboto"/>
              <a:sym typeface="Roboto"/>
            </a:endParaRPr>
          </a:p>
        </p:txBody>
      </p:sp>
      <p:sp>
        <p:nvSpPr>
          <p:cNvPr id="450" name="Google Shape;450;p13"/>
          <p:cNvSpPr txBox="1"/>
          <p:nvPr/>
        </p:nvSpPr>
        <p:spPr>
          <a:xfrm>
            <a:off x="290851" y="302650"/>
            <a:ext cx="79263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200" u="none" cap="none" strike="noStrike">
                <a:solidFill>
                  <a:schemeClr val="accent1"/>
                </a:solidFill>
                <a:latin typeface="Roboto"/>
                <a:ea typeface="Roboto"/>
                <a:cs typeface="Roboto"/>
                <a:sym typeface="Roboto"/>
              </a:rPr>
              <a:t>INCIDENTS | </a:t>
            </a:r>
            <a:r>
              <a:rPr b="1" i="0" lang="en-ID" sz="3200" u="none" cap="none" strike="noStrike">
                <a:solidFill>
                  <a:schemeClr val="dk1"/>
                </a:solidFill>
                <a:latin typeface="Roboto"/>
                <a:ea typeface="Roboto"/>
                <a:cs typeface="Roboto"/>
                <a:sym typeface="Roboto"/>
              </a:rPr>
              <a:t>Hospital </a:t>
            </a:r>
            <a:r>
              <a:rPr b="1" lang="en-ID" sz="3200">
                <a:solidFill>
                  <a:schemeClr val="dk1"/>
                </a:solidFill>
                <a:latin typeface="Roboto"/>
                <a:ea typeface="Roboto"/>
                <a:cs typeface="Roboto"/>
                <a:sym typeface="Roboto"/>
              </a:rPr>
              <a:t>I</a:t>
            </a:r>
            <a:r>
              <a:rPr b="1" lang="en-ID" sz="3200">
                <a:solidFill>
                  <a:srgbClr val="0E0E0E"/>
                </a:solidFill>
                <a:latin typeface="Roboto"/>
                <a:ea typeface="Roboto"/>
                <a:cs typeface="Roboto"/>
                <a:sym typeface="Roboto"/>
              </a:rPr>
              <a:t>ncident View - MCI</a:t>
            </a:r>
            <a:r>
              <a:rPr b="1" i="0" lang="en-ID" sz="3200" u="none" cap="none" strike="noStrike">
                <a:solidFill>
                  <a:srgbClr val="0E0E0E"/>
                </a:solidFill>
                <a:latin typeface="Roboto"/>
                <a:ea typeface="Roboto"/>
                <a:cs typeface="Roboto"/>
                <a:sym typeface="Roboto"/>
              </a:rPr>
              <a:t> </a:t>
            </a:r>
            <a:endParaRPr b="1" i="0" sz="3200" u="none" cap="none" strike="noStrike">
              <a:solidFill>
                <a:srgbClr val="0E0E0E"/>
              </a:solidFill>
              <a:latin typeface="Roboto"/>
              <a:ea typeface="Roboto"/>
              <a:cs typeface="Roboto"/>
              <a:sym typeface="Roboto"/>
            </a:endParaRPr>
          </a:p>
        </p:txBody>
      </p:sp>
      <p:sp>
        <p:nvSpPr>
          <p:cNvPr id="451" name="Google Shape;451;p13"/>
          <p:cNvSpPr txBox="1"/>
          <p:nvPr/>
        </p:nvSpPr>
        <p:spPr>
          <a:xfrm>
            <a:off x="456425" y="795075"/>
            <a:ext cx="5296800" cy="2730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Incident View</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Select Correct Incident</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Only see Patient Channels associated with Incident</a:t>
            </a:r>
            <a:endParaRPr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View Patient Channel details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Wristband ID visible</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Create Patient:  Automatically added to this Incident</a:t>
            </a:r>
            <a:endParaRPr sz="1500">
              <a:solidFill>
                <a:srgbClr val="676767"/>
              </a:solidFill>
              <a:latin typeface="Roboto"/>
              <a:ea typeface="Roboto"/>
              <a:cs typeface="Roboto"/>
              <a:sym typeface="Roboto"/>
            </a:endParaRPr>
          </a:p>
          <a:p>
            <a:pPr indent="0" lvl="0" marL="0" rtl="0" algn="l">
              <a:lnSpc>
                <a:spcPct val="120000"/>
              </a:lnSpc>
              <a:spcBef>
                <a:spcPts val="0"/>
              </a:spcBef>
              <a:spcAft>
                <a:spcPts val="0"/>
              </a:spcAft>
              <a:buNone/>
            </a:pPr>
            <a:r>
              <a:rPr b="1" lang="en-ID" sz="2200">
                <a:solidFill>
                  <a:srgbClr val="676767"/>
                </a:solidFill>
                <a:latin typeface="Roboto"/>
                <a:ea typeface="Roboto"/>
                <a:cs typeface="Roboto"/>
                <a:sym typeface="Roboto"/>
              </a:rPr>
              <a:t>Incident Details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View Participating Entities and Privileges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Other Incident Details</a:t>
            </a:r>
            <a:endParaRPr b="1" sz="2200">
              <a:solidFill>
                <a:srgbClr val="676767"/>
              </a:solidFill>
              <a:latin typeface="Roboto"/>
              <a:ea typeface="Roboto"/>
              <a:cs typeface="Roboto"/>
              <a:sym typeface="Roboto"/>
            </a:endParaRPr>
          </a:p>
        </p:txBody>
      </p:sp>
      <p:sp>
        <p:nvSpPr>
          <p:cNvPr id="452" name="Google Shape;452;p13"/>
          <p:cNvSpPr txBox="1"/>
          <p:nvPr/>
        </p:nvSpPr>
        <p:spPr>
          <a:xfrm>
            <a:off x="-5136299" y="-1236084"/>
            <a:ext cx="2408100" cy="384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900"/>
              <a:buFont typeface="Arial"/>
              <a:buNone/>
            </a:pPr>
            <a:r>
              <a:rPr b="0" i="0" lang="en-ID" sz="1900" u="none" cap="none" strike="noStrike">
                <a:solidFill>
                  <a:srgbClr val="0E0E0E"/>
                </a:solidFill>
                <a:latin typeface="Roboto"/>
                <a:ea typeface="Roboto"/>
                <a:cs typeface="Roboto"/>
                <a:sym typeface="Roboto"/>
              </a:rPr>
              <a:t>Join an Incident</a:t>
            </a:r>
            <a:endParaRPr b="0" i="0" sz="1900" u="none" cap="none" strike="noStrike">
              <a:solidFill>
                <a:srgbClr val="0E0E0E"/>
              </a:solidFill>
              <a:latin typeface="Roboto"/>
              <a:ea typeface="Roboto"/>
              <a:cs typeface="Roboto"/>
              <a:sym typeface="Roboto"/>
            </a:endParaRPr>
          </a:p>
        </p:txBody>
      </p:sp>
      <p:pic>
        <p:nvPicPr>
          <p:cNvPr id="453" name="Google Shape;453;p13"/>
          <p:cNvPicPr preferRelativeResize="0"/>
          <p:nvPr/>
        </p:nvPicPr>
        <p:blipFill rotWithShape="1">
          <a:blip r:embed="rId3">
            <a:alphaModFix/>
          </a:blip>
          <a:srcRect b="19620" l="0" r="0" t="0"/>
          <a:stretch/>
        </p:blipFill>
        <p:spPr>
          <a:xfrm>
            <a:off x="1016813" y="3980388"/>
            <a:ext cx="9987000" cy="25623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454" name="Google Shape;454;p13"/>
          <p:cNvPicPr preferRelativeResize="0"/>
          <p:nvPr/>
        </p:nvPicPr>
        <p:blipFill rotWithShape="1">
          <a:blip r:embed="rId4">
            <a:alphaModFix/>
          </a:blip>
          <a:srcRect b="0" l="0" r="0" t="0"/>
          <a:stretch/>
        </p:blipFill>
        <p:spPr>
          <a:xfrm>
            <a:off x="181298" y="843581"/>
            <a:ext cx="354196" cy="354196"/>
          </a:xfrm>
          <a:prstGeom prst="rect">
            <a:avLst/>
          </a:prstGeom>
          <a:noFill/>
          <a:ln>
            <a:noFill/>
          </a:ln>
          <a:effectLst>
            <a:outerShdw blurRad="50800" rotWithShape="0" algn="tl" dir="2700000" dist="38100">
              <a:srgbClr val="000000">
                <a:alpha val="40000"/>
              </a:srgbClr>
            </a:outerShdw>
          </a:effectLst>
        </p:spPr>
      </p:pic>
      <p:pic>
        <p:nvPicPr>
          <p:cNvPr id="455" name="Google Shape;455;p13"/>
          <p:cNvPicPr preferRelativeResize="0"/>
          <p:nvPr/>
        </p:nvPicPr>
        <p:blipFill rotWithShape="1">
          <a:blip r:embed="rId5">
            <a:alphaModFix/>
          </a:blip>
          <a:srcRect b="0" l="0" r="0" t="0"/>
          <a:stretch/>
        </p:blipFill>
        <p:spPr>
          <a:xfrm>
            <a:off x="-533777" y="2764194"/>
            <a:ext cx="353886" cy="353886"/>
          </a:xfrm>
          <a:prstGeom prst="rect">
            <a:avLst/>
          </a:prstGeom>
          <a:noFill/>
          <a:ln>
            <a:noFill/>
          </a:ln>
          <a:effectLst>
            <a:outerShdw blurRad="50800" rotWithShape="0" algn="tl" dir="2700000" dist="38100">
              <a:srgbClr val="000000">
                <a:alpha val="40000"/>
              </a:srgbClr>
            </a:outerShdw>
          </a:effectLst>
        </p:spPr>
      </p:pic>
      <p:pic>
        <p:nvPicPr>
          <p:cNvPr id="456" name="Google Shape;456;p13"/>
          <p:cNvPicPr preferRelativeResize="0"/>
          <p:nvPr/>
        </p:nvPicPr>
        <p:blipFill rotWithShape="1">
          <a:blip r:embed="rId6">
            <a:alphaModFix/>
          </a:blip>
          <a:srcRect b="0" l="0" r="0" t="0"/>
          <a:stretch/>
        </p:blipFill>
        <p:spPr>
          <a:xfrm>
            <a:off x="181460" y="2548877"/>
            <a:ext cx="353886" cy="353886"/>
          </a:xfrm>
          <a:prstGeom prst="rect">
            <a:avLst/>
          </a:prstGeom>
          <a:noFill/>
          <a:ln>
            <a:noFill/>
          </a:ln>
          <a:effectLst>
            <a:outerShdw blurRad="50800" rotWithShape="0" algn="tl" dir="2700000" dist="38100">
              <a:srgbClr val="000000">
                <a:alpha val="40000"/>
              </a:srgbClr>
            </a:outerShdw>
          </a:effectLst>
        </p:spPr>
      </p:pic>
      <p:pic>
        <p:nvPicPr>
          <p:cNvPr id="457" name="Google Shape;457;p13"/>
          <p:cNvPicPr preferRelativeResize="0"/>
          <p:nvPr/>
        </p:nvPicPr>
        <p:blipFill rotWithShape="1">
          <a:blip r:embed="rId7">
            <a:alphaModFix/>
          </a:blip>
          <a:srcRect b="0" l="0" r="0" t="0"/>
          <a:stretch/>
        </p:blipFill>
        <p:spPr>
          <a:xfrm>
            <a:off x="5649186" y="983763"/>
            <a:ext cx="353886" cy="353886"/>
          </a:xfrm>
          <a:prstGeom prst="rect">
            <a:avLst/>
          </a:prstGeom>
          <a:noFill/>
          <a:ln>
            <a:noFill/>
          </a:ln>
          <a:effectLst>
            <a:outerShdw blurRad="50800" rotWithShape="0" algn="tl" dir="2700000" dist="38100">
              <a:srgbClr val="000000">
                <a:alpha val="40000"/>
              </a:srgbClr>
            </a:outerShdw>
          </a:effectLst>
        </p:spPr>
      </p:pic>
      <p:pic>
        <p:nvPicPr>
          <p:cNvPr id="458" name="Google Shape;458;p13"/>
          <p:cNvPicPr preferRelativeResize="0"/>
          <p:nvPr/>
        </p:nvPicPr>
        <p:blipFill rotWithShape="1">
          <a:blip r:embed="rId8">
            <a:alphaModFix/>
          </a:blip>
          <a:srcRect b="0" l="0" r="0" t="0"/>
          <a:stretch/>
        </p:blipFill>
        <p:spPr>
          <a:xfrm>
            <a:off x="-1523989" y="2447441"/>
            <a:ext cx="353886" cy="353886"/>
          </a:xfrm>
          <a:prstGeom prst="rect">
            <a:avLst/>
          </a:prstGeom>
          <a:noFill/>
          <a:ln>
            <a:noFill/>
          </a:ln>
          <a:effectLst>
            <a:outerShdw blurRad="50800" rotWithShape="0" algn="tl" dir="2700000" dist="38100">
              <a:srgbClr val="000000">
                <a:alpha val="40000"/>
              </a:srgbClr>
            </a:outerShdw>
          </a:effectLst>
        </p:spPr>
      </p:pic>
      <p:pic>
        <p:nvPicPr>
          <p:cNvPr id="459" name="Google Shape;459;p13"/>
          <p:cNvPicPr preferRelativeResize="0"/>
          <p:nvPr/>
        </p:nvPicPr>
        <p:blipFill rotWithShape="1">
          <a:blip r:embed="rId9">
            <a:alphaModFix/>
          </a:blip>
          <a:srcRect b="0" l="0" r="0" t="0"/>
          <a:stretch/>
        </p:blipFill>
        <p:spPr>
          <a:xfrm>
            <a:off x="-1445902" y="3110281"/>
            <a:ext cx="353886" cy="353886"/>
          </a:xfrm>
          <a:prstGeom prst="rect">
            <a:avLst/>
          </a:prstGeom>
          <a:noFill/>
          <a:ln>
            <a:noFill/>
          </a:ln>
          <a:effectLst>
            <a:outerShdw blurRad="50800" rotWithShape="0" algn="tl" dir="2700000" dist="38100">
              <a:srgbClr val="000000">
                <a:alpha val="40000"/>
              </a:srgbClr>
            </a:outerShdw>
          </a:effectLst>
        </p:spPr>
      </p:pic>
      <p:pic>
        <p:nvPicPr>
          <p:cNvPr id="460" name="Google Shape;460;p13"/>
          <p:cNvPicPr preferRelativeResize="0"/>
          <p:nvPr/>
        </p:nvPicPr>
        <p:blipFill rotWithShape="1">
          <a:blip r:embed="rId10">
            <a:alphaModFix/>
          </a:blip>
          <a:srcRect b="0" l="0" r="0" t="0"/>
          <a:stretch/>
        </p:blipFill>
        <p:spPr>
          <a:xfrm>
            <a:off x="-1445902" y="3689084"/>
            <a:ext cx="353886" cy="353886"/>
          </a:xfrm>
          <a:prstGeom prst="rect">
            <a:avLst/>
          </a:prstGeom>
          <a:noFill/>
          <a:ln>
            <a:noFill/>
          </a:ln>
          <a:effectLst>
            <a:outerShdw blurRad="50800" rotWithShape="0" algn="tl" dir="2700000" dist="38100">
              <a:srgbClr val="000000">
                <a:alpha val="40000"/>
              </a:srgbClr>
            </a:outerShdw>
          </a:effectLst>
        </p:spPr>
      </p:pic>
      <p:pic>
        <p:nvPicPr>
          <p:cNvPr id="461" name="Google Shape;461;p13"/>
          <p:cNvPicPr preferRelativeResize="0"/>
          <p:nvPr/>
        </p:nvPicPr>
        <p:blipFill rotWithShape="1">
          <a:blip r:embed="rId11">
            <a:alphaModFix/>
          </a:blip>
          <a:srcRect b="0" l="0" r="0" t="0"/>
          <a:stretch/>
        </p:blipFill>
        <p:spPr>
          <a:xfrm>
            <a:off x="-1445914" y="4267900"/>
            <a:ext cx="353886" cy="353886"/>
          </a:xfrm>
          <a:prstGeom prst="rect">
            <a:avLst/>
          </a:prstGeom>
          <a:noFill/>
          <a:ln>
            <a:noFill/>
          </a:ln>
          <a:effectLst>
            <a:outerShdw blurRad="50800" rotWithShape="0" algn="tl" dir="2700000" dist="38100">
              <a:srgbClr val="000000">
                <a:alpha val="40000"/>
              </a:srgbClr>
            </a:outerShdw>
          </a:effectLst>
        </p:spPr>
      </p:pic>
      <p:pic>
        <p:nvPicPr>
          <p:cNvPr id="462" name="Google Shape;462;p13"/>
          <p:cNvPicPr preferRelativeResize="0"/>
          <p:nvPr/>
        </p:nvPicPr>
        <p:blipFill rotWithShape="1">
          <a:blip r:embed="rId12">
            <a:alphaModFix/>
          </a:blip>
          <a:srcRect b="0" l="0" r="0" t="0"/>
          <a:stretch/>
        </p:blipFill>
        <p:spPr>
          <a:xfrm>
            <a:off x="-1445902" y="5425490"/>
            <a:ext cx="353886" cy="353886"/>
          </a:xfrm>
          <a:prstGeom prst="rect">
            <a:avLst/>
          </a:prstGeom>
          <a:noFill/>
          <a:ln>
            <a:noFill/>
          </a:ln>
          <a:effectLst>
            <a:outerShdw blurRad="50800" rotWithShape="0" algn="tl" dir="2700000" dist="38100">
              <a:srgbClr val="000000">
                <a:alpha val="40000"/>
              </a:srgbClr>
            </a:outerShdw>
          </a:effectLst>
        </p:spPr>
      </p:pic>
      <p:pic>
        <p:nvPicPr>
          <p:cNvPr id="463" name="Google Shape;463;p13"/>
          <p:cNvPicPr preferRelativeResize="0"/>
          <p:nvPr/>
        </p:nvPicPr>
        <p:blipFill rotWithShape="1">
          <a:blip r:embed="rId13">
            <a:alphaModFix/>
          </a:blip>
          <a:srcRect b="0" l="0" r="0" t="0"/>
          <a:stretch/>
        </p:blipFill>
        <p:spPr>
          <a:xfrm>
            <a:off x="-1380539" y="4846690"/>
            <a:ext cx="353886" cy="353886"/>
          </a:xfrm>
          <a:prstGeom prst="rect">
            <a:avLst/>
          </a:prstGeom>
          <a:noFill/>
          <a:ln>
            <a:noFill/>
          </a:ln>
          <a:effectLst>
            <a:outerShdw blurRad="50800" rotWithShape="0" algn="tl" dir="2700000" dist="38100">
              <a:srgbClr val="000000">
                <a:alpha val="40000"/>
              </a:srgbClr>
            </a:outerShdw>
          </a:effectLst>
        </p:spPr>
      </p:pic>
      <p:pic>
        <p:nvPicPr>
          <p:cNvPr id="464" name="Google Shape;464;p13"/>
          <p:cNvPicPr preferRelativeResize="0"/>
          <p:nvPr/>
        </p:nvPicPr>
        <p:blipFill rotWithShape="1">
          <a:blip r:embed="rId4">
            <a:alphaModFix/>
          </a:blip>
          <a:srcRect b="0" l="0" r="0" t="0"/>
          <a:stretch/>
        </p:blipFill>
        <p:spPr>
          <a:xfrm>
            <a:off x="742516" y="4716421"/>
            <a:ext cx="274320" cy="274320"/>
          </a:xfrm>
          <a:prstGeom prst="rect">
            <a:avLst/>
          </a:prstGeom>
          <a:noFill/>
          <a:ln>
            <a:noFill/>
          </a:ln>
          <a:effectLst>
            <a:outerShdw blurRad="50800" rotWithShape="0" algn="tl" dir="2700000" dist="38100">
              <a:srgbClr val="000000">
                <a:alpha val="40000"/>
              </a:srgbClr>
            </a:outerShdw>
          </a:effectLst>
        </p:spPr>
      </p:pic>
      <p:pic>
        <p:nvPicPr>
          <p:cNvPr id="465" name="Google Shape;465;p13"/>
          <p:cNvPicPr preferRelativeResize="0"/>
          <p:nvPr/>
        </p:nvPicPr>
        <p:blipFill rotWithShape="1">
          <a:blip r:embed="rId5">
            <a:alphaModFix/>
          </a:blip>
          <a:srcRect b="0" l="0" r="0" t="0"/>
          <a:stretch/>
        </p:blipFill>
        <p:spPr>
          <a:xfrm>
            <a:off x="470632" y="2263525"/>
            <a:ext cx="274320" cy="274320"/>
          </a:xfrm>
          <a:prstGeom prst="rect">
            <a:avLst/>
          </a:prstGeom>
          <a:noFill/>
          <a:ln>
            <a:noFill/>
          </a:ln>
          <a:effectLst>
            <a:outerShdw blurRad="50800" rotWithShape="0" algn="tl" dir="2700000" dist="38100">
              <a:srgbClr val="000000">
                <a:alpha val="40000"/>
              </a:srgbClr>
            </a:outerShdw>
          </a:effectLst>
        </p:spPr>
      </p:pic>
      <p:pic>
        <p:nvPicPr>
          <p:cNvPr id="466" name="Google Shape;466;p13"/>
          <p:cNvPicPr preferRelativeResize="0"/>
          <p:nvPr/>
        </p:nvPicPr>
        <p:blipFill rotWithShape="1">
          <a:blip r:embed="rId6">
            <a:alphaModFix/>
          </a:blip>
          <a:srcRect b="0" l="0" r="0" t="0"/>
          <a:stretch/>
        </p:blipFill>
        <p:spPr>
          <a:xfrm>
            <a:off x="4309341" y="4172511"/>
            <a:ext cx="274320" cy="274320"/>
          </a:xfrm>
          <a:prstGeom prst="rect">
            <a:avLst/>
          </a:prstGeom>
          <a:noFill/>
          <a:ln>
            <a:noFill/>
          </a:ln>
          <a:effectLst>
            <a:outerShdw blurRad="50800" rotWithShape="0" algn="tl" dir="2700000" dist="38100">
              <a:srgbClr val="000000">
                <a:alpha val="40000"/>
              </a:srgbClr>
            </a:outerShdw>
          </a:effectLst>
        </p:spPr>
      </p:pic>
      <p:pic>
        <p:nvPicPr>
          <p:cNvPr id="467" name="Google Shape;467;p13"/>
          <p:cNvPicPr preferRelativeResize="0"/>
          <p:nvPr/>
        </p:nvPicPr>
        <p:blipFill rotWithShape="1">
          <a:blip r:embed="rId7">
            <a:alphaModFix/>
          </a:blip>
          <a:srcRect b="0" l="0" r="0" t="0"/>
          <a:stretch/>
        </p:blipFill>
        <p:spPr>
          <a:xfrm>
            <a:off x="-922309" y="2003431"/>
            <a:ext cx="274320" cy="274320"/>
          </a:xfrm>
          <a:prstGeom prst="rect">
            <a:avLst/>
          </a:prstGeom>
          <a:noFill/>
          <a:ln>
            <a:noFill/>
          </a:ln>
          <a:effectLst>
            <a:outerShdw blurRad="50800" rotWithShape="0" algn="tl" dir="2700000" dist="38100">
              <a:srgbClr val="000000">
                <a:alpha val="40000"/>
              </a:srgbClr>
            </a:outerShdw>
          </a:effectLst>
        </p:spPr>
      </p:pic>
      <p:pic>
        <p:nvPicPr>
          <p:cNvPr id="468" name="Google Shape;468;p13"/>
          <p:cNvPicPr preferRelativeResize="0"/>
          <p:nvPr/>
        </p:nvPicPr>
        <p:blipFill rotWithShape="1">
          <a:blip r:embed="rId9">
            <a:alphaModFix/>
          </a:blip>
          <a:srcRect b="0" l="0" r="0" t="0"/>
          <a:stretch/>
        </p:blipFill>
        <p:spPr>
          <a:xfrm>
            <a:off x="-751084" y="6193596"/>
            <a:ext cx="274320" cy="274320"/>
          </a:xfrm>
          <a:prstGeom prst="rect">
            <a:avLst/>
          </a:prstGeom>
          <a:noFill/>
          <a:ln>
            <a:noFill/>
          </a:ln>
          <a:effectLst>
            <a:outerShdw blurRad="50800" rotWithShape="0" algn="tl" dir="2700000" dist="38100">
              <a:srgbClr val="000000">
                <a:alpha val="40000"/>
              </a:srgbClr>
            </a:outerShdw>
          </a:effectLst>
        </p:spPr>
      </p:pic>
      <p:pic>
        <p:nvPicPr>
          <p:cNvPr id="469" name="Google Shape;469;p13"/>
          <p:cNvPicPr preferRelativeResize="0"/>
          <p:nvPr/>
        </p:nvPicPr>
        <p:blipFill rotWithShape="1">
          <a:blip r:embed="rId11">
            <a:alphaModFix/>
          </a:blip>
          <a:srcRect b="0" l="0" r="0" t="0"/>
          <a:stretch/>
        </p:blipFill>
        <p:spPr>
          <a:xfrm>
            <a:off x="13284016" y="4593036"/>
            <a:ext cx="274320" cy="274320"/>
          </a:xfrm>
          <a:prstGeom prst="rect">
            <a:avLst/>
          </a:prstGeom>
          <a:noFill/>
          <a:ln>
            <a:noFill/>
          </a:ln>
          <a:effectLst>
            <a:outerShdw blurRad="50800" rotWithShape="0" algn="tl" dir="2700000" dist="38100">
              <a:srgbClr val="000000">
                <a:alpha val="40000"/>
              </a:srgbClr>
            </a:outerShdw>
          </a:effectLst>
        </p:spPr>
      </p:pic>
      <p:pic>
        <p:nvPicPr>
          <p:cNvPr id="470" name="Google Shape;470;p13"/>
          <p:cNvPicPr preferRelativeResize="0"/>
          <p:nvPr/>
        </p:nvPicPr>
        <p:blipFill rotWithShape="1">
          <a:blip r:embed="rId12">
            <a:alphaModFix/>
          </a:blip>
          <a:srcRect b="0" l="0" r="0" t="0"/>
          <a:stretch/>
        </p:blipFill>
        <p:spPr>
          <a:xfrm>
            <a:off x="-922309" y="5476350"/>
            <a:ext cx="274320" cy="274320"/>
          </a:xfrm>
          <a:prstGeom prst="rect">
            <a:avLst/>
          </a:prstGeom>
          <a:noFill/>
          <a:ln>
            <a:noFill/>
          </a:ln>
          <a:effectLst>
            <a:outerShdw blurRad="50800" rotWithShape="0" algn="tl" dir="2700000" dist="38100">
              <a:srgbClr val="000000">
                <a:alpha val="40000"/>
              </a:srgbClr>
            </a:outerShdw>
          </a:effectLst>
        </p:spPr>
      </p:pic>
      <p:pic>
        <p:nvPicPr>
          <p:cNvPr id="471" name="Google Shape;471;p13"/>
          <p:cNvPicPr preferRelativeResize="0"/>
          <p:nvPr/>
        </p:nvPicPr>
        <p:blipFill rotWithShape="1">
          <a:blip r:embed="rId13">
            <a:alphaModFix/>
          </a:blip>
          <a:srcRect b="0" l="0" r="0" t="0"/>
          <a:stretch/>
        </p:blipFill>
        <p:spPr>
          <a:xfrm>
            <a:off x="12270841" y="1158231"/>
            <a:ext cx="274320" cy="274320"/>
          </a:xfrm>
          <a:prstGeom prst="rect">
            <a:avLst/>
          </a:prstGeom>
          <a:noFill/>
          <a:ln>
            <a:noFill/>
          </a:ln>
          <a:effectLst>
            <a:outerShdw blurRad="50800" rotWithShape="0" algn="tl" dir="2700000" dist="38100">
              <a:srgbClr val="000000">
                <a:alpha val="40000"/>
              </a:srgbClr>
            </a:outerShdw>
          </a:effectLst>
        </p:spPr>
      </p:pic>
      <p:pic>
        <p:nvPicPr>
          <p:cNvPr id="472" name="Google Shape;472;p13"/>
          <p:cNvPicPr preferRelativeResize="0"/>
          <p:nvPr/>
        </p:nvPicPr>
        <p:blipFill rotWithShape="1">
          <a:blip r:embed="rId5">
            <a:alphaModFix/>
          </a:blip>
          <a:srcRect b="0" l="0" r="0" t="0"/>
          <a:stretch/>
        </p:blipFill>
        <p:spPr>
          <a:xfrm>
            <a:off x="-2141472" y="792065"/>
            <a:ext cx="457200" cy="457200"/>
          </a:xfrm>
          <a:prstGeom prst="rect">
            <a:avLst/>
          </a:prstGeom>
          <a:noFill/>
          <a:ln>
            <a:noFill/>
          </a:ln>
          <a:effectLst>
            <a:outerShdw blurRad="50800" rotWithShape="0" algn="tl" dir="2700000" dist="38100">
              <a:srgbClr val="000000">
                <a:alpha val="40000"/>
              </a:srgbClr>
            </a:outerShdw>
          </a:effectLst>
        </p:spPr>
      </p:pic>
      <p:pic>
        <p:nvPicPr>
          <p:cNvPr id="473" name="Google Shape;473;p13"/>
          <p:cNvPicPr preferRelativeResize="0"/>
          <p:nvPr/>
        </p:nvPicPr>
        <p:blipFill rotWithShape="1">
          <a:blip r:embed="rId6">
            <a:alphaModFix/>
          </a:blip>
          <a:srcRect b="0" l="0" r="0" t="0"/>
          <a:stretch/>
        </p:blipFill>
        <p:spPr>
          <a:xfrm>
            <a:off x="-2141472" y="1369923"/>
            <a:ext cx="457200" cy="457200"/>
          </a:xfrm>
          <a:prstGeom prst="rect">
            <a:avLst/>
          </a:prstGeom>
          <a:noFill/>
          <a:ln>
            <a:noFill/>
          </a:ln>
          <a:effectLst>
            <a:outerShdw blurRad="50800" rotWithShape="0" algn="tl" dir="2700000" dist="38100">
              <a:srgbClr val="000000">
                <a:alpha val="40000"/>
              </a:srgbClr>
            </a:outerShdw>
          </a:effectLst>
        </p:spPr>
      </p:pic>
      <p:pic>
        <p:nvPicPr>
          <p:cNvPr id="474" name="Google Shape;474;p13"/>
          <p:cNvPicPr preferRelativeResize="0"/>
          <p:nvPr/>
        </p:nvPicPr>
        <p:blipFill rotWithShape="1">
          <a:blip r:embed="rId7">
            <a:alphaModFix/>
          </a:blip>
          <a:srcRect b="0" l="0" r="0" t="0"/>
          <a:stretch/>
        </p:blipFill>
        <p:spPr>
          <a:xfrm>
            <a:off x="-2141472" y="1947781"/>
            <a:ext cx="457200" cy="457200"/>
          </a:xfrm>
          <a:prstGeom prst="rect">
            <a:avLst/>
          </a:prstGeom>
          <a:noFill/>
          <a:ln>
            <a:noFill/>
          </a:ln>
          <a:effectLst>
            <a:outerShdw blurRad="50800" rotWithShape="0" algn="tl" dir="2700000" dist="38100">
              <a:srgbClr val="000000">
                <a:alpha val="40000"/>
              </a:srgbClr>
            </a:outerShdw>
          </a:effectLst>
        </p:spPr>
      </p:pic>
      <p:pic>
        <p:nvPicPr>
          <p:cNvPr id="475" name="Google Shape;475;p13"/>
          <p:cNvPicPr preferRelativeResize="0"/>
          <p:nvPr/>
        </p:nvPicPr>
        <p:blipFill rotWithShape="1">
          <a:blip r:embed="rId8">
            <a:alphaModFix/>
          </a:blip>
          <a:srcRect b="0" l="0" r="0" t="0"/>
          <a:stretch/>
        </p:blipFill>
        <p:spPr>
          <a:xfrm>
            <a:off x="-2141472" y="2525639"/>
            <a:ext cx="457200" cy="457200"/>
          </a:xfrm>
          <a:prstGeom prst="rect">
            <a:avLst/>
          </a:prstGeom>
          <a:noFill/>
          <a:ln>
            <a:noFill/>
          </a:ln>
          <a:effectLst>
            <a:outerShdw blurRad="50800" rotWithShape="0" algn="tl" dir="2700000" dist="38100">
              <a:srgbClr val="000000">
                <a:alpha val="40000"/>
              </a:srgbClr>
            </a:outerShdw>
          </a:effectLst>
        </p:spPr>
      </p:pic>
      <p:pic>
        <p:nvPicPr>
          <p:cNvPr id="476" name="Google Shape;476;p13"/>
          <p:cNvPicPr preferRelativeResize="0"/>
          <p:nvPr/>
        </p:nvPicPr>
        <p:blipFill rotWithShape="1">
          <a:blip r:embed="rId9">
            <a:alphaModFix/>
          </a:blip>
          <a:srcRect b="0" l="0" r="0" t="0"/>
          <a:stretch/>
        </p:blipFill>
        <p:spPr>
          <a:xfrm>
            <a:off x="-2141472" y="3103497"/>
            <a:ext cx="457200" cy="457200"/>
          </a:xfrm>
          <a:prstGeom prst="rect">
            <a:avLst/>
          </a:prstGeom>
          <a:noFill/>
          <a:ln>
            <a:noFill/>
          </a:ln>
          <a:effectLst>
            <a:outerShdw blurRad="50800" rotWithShape="0" algn="tl" dir="2700000" dist="38100">
              <a:srgbClr val="000000">
                <a:alpha val="40000"/>
              </a:srgbClr>
            </a:outerShdw>
          </a:effectLst>
        </p:spPr>
      </p:pic>
      <p:pic>
        <p:nvPicPr>
          <p:cNvPr id="477" name="Google Shape;477;p13"/>
          <p:cNvPicPr preferRelativeResize="0"/>
          <p:nvPr/>
        </p:nvPicPr>
        <p:blipFill rotWithShape="1">
          <a:blip r:embed="rId10">
            <a:alphaModFix/>
          </a:blip>
          <a:srcRect b="0" l="0" r="0" t="0"/>
          <a:stretch/>
        </p:blipFill>
        <p:spPr>
          <a:xfrm>
            <a:off x="-2141472" y="3681355"/>
            <a:ext cx="457200" cy="457200"/>
          </a:xfrm>
          <a:prstGeom prst="rect">
            <a:avLst/>
          </a:prstGeom>
          <a:noFill/>
          <a:ln>
            <a:noFill/>
          </a:ln>
          <a:effectLst>
            <a:outerShdw blurRad="50800" rotWithShape="0" algn="tl" dir="2700000" dist="38100">
              <a:srgbClr val="000000">
                <a:alpha val="40000"/>
              </a:srgbClr>
            </a:outerShdw>
          </a:effectLst>
        </p:spPr>
      </p:pic>
      <p:pic>
        <p:nvPicPr>
          <p:cNvPr id="478" name="Google Shape;478;p13"/>
          <p:cNvPicPr preferRelativeResize="0"/>
          <p:nvPr/>
        </p:nvPicPr>
        <p:blipFill rotWithShape="1">
          <a:blip r:embed="rId11">
            <a:alphaModFix/>
          </a:blip>
          <a:srcRect b="0" l="0" r="0" t="0"/>
          <a:stretch/>
        </p:blipFill>
        <p:spPr>
          <a:xfrm>
            <a:off x="-2141472" y="4259213"/>
            <a:ext cx="457200" cy="457200"/>
          </a:xfrm>
          <a:prstGeom prst="rect">
            <a:avLst/>
          </a:prstGeom>
          <a:noFill/>
          <a:ln>
            <a:noFill/>
          </a:ln>
          <a:effectLst>
            <a:outerShdw blurRad="50800" rotWithShape="0" algn="tl" dir="2700000" dist="38100">
              <a:srgbClr val="000000">
                <a:alpha val="40000"/>
              </a:srgbClr>
            </a:outerShdw>
          </a:effectLst>
        </p:spPr>
      </p:pic>
      <p:pic>
        <p:nvPicPr>
          <p:cNvPr id="479" name="Google Shape;479;p13"/>
          <p:cNvPicPr preferRelativeResize="0"/>
          <p:nvPr/>
        </p:nvPicPr>
        <p:blipFill rotWithShape="1">
          <a:blip r:embed="rId12">
            <a:alphaModFix/>
          </a:blip>
          <a:srcRect b="0" l="0" r="0" t="0"/>
          <a:stretch/>
        </p:blipFill>
        <p:spPr>
          <a:xfrm>
            <a:off x="-2141472" y="5414932"/>
            <a:ext cx="457200" cy="457200"/>
          </a:xfrm>
          <a:prstGeom prst="rect">
            <a:avLst/>
          </a:prstGeom>
          <a:noFill/>
          <a:ln>
            <a:noFill/>
          </a:ln>
          <a:effectLst>
            <a:outerShdw blurRad="50800" rotWithShape="0" algn="tl" dir="2700000" dist="38100">
              <a:srgbClr val="000000">
                <a:alpha val="40000"/>
              </a:srgbClr>
            </a:outerShdw>
          </a:effectLst>
        </p:spPr>
      </p:pic>
      <p:pic>
        <p:nvPicPr>
          <p:cNvPr id="480" name="Google Shape;480;p13"/>
          <p:cNvPicPr preferRelativeResize="0"/>
          <p:nvPr/>
        </p:nvPicPr>
        <p:blipFill rotWithShape="1">
          <a:blip r:embed="rId13">
            <a:alphaModFix/>
          </a:blip>
          <a:srcRect b="0" l="0" r="0" t="0"/>
          <a:stretch/>
        </p:blipFill>
        <p:spPr>
          <a:xfrm>
            <a:off x="-2141472" y="4837071"/>
            <a:ext cx="457200" cy="457200"/>
          </a:xfrm>
          <a:prstGeom prst="rect">
            <a:avLst/>
          </a:prstGeom>
          <a:noFill/>
          <a:ln>
            <a:noFill/>
          </a:ln>
          <a:effectLst>
            <a:outerShdw blurRad="50800" rotWithShape="0" algn="tl" dir="2700000" dist="38100">
              <a:srgbClr val="000000">
                <a:alpha val="40000"/>
              </a:srgbClr>
            </a:outerShdw>
          </a:effectLst>
        </p:spPr>
      </p:pic>
      <p:pic>
        <p:nvPicPr>
          <p:cNvPr id="481" name="Google Shape;481;p13"/>
          <p:cNvPicPr preferRelativeResize="0"/>
          <p:nvPr/>
        </p:nvPicPr>
        <p:blipFill rotWithShape="1">
          <a:blip r:embed="rId4">
            <a:alphaModFix/>
          </a:blip>
          <a:srcRect b="0" l="0" r="0" t="0"/>
          <a:stretch/>
        </p:blipFill>
        <p:spPr>
          <a:xfrm>
            <a:off x="-2141672" y="213806"/>
            <a:ext cx="457601" cy="457601"/>
          </a:xfrm>
          <a:prstGeom prst="rect">
            <a:avLst/>
          </a:prstGeom>
          <a:noFill/>
          <a:ln>
            <a:noFill/>
          </a:ln>
          <a:effectLst>
            <a:outerShdw blurRad="50800" rotWithShape="0" algn="tl" dir="2700000" dist="38100">
              <a:srgbClr val="000000">
                <a:alpha val="40000"/>
              </a:srgbClr>
            </a:outerShdw>
          </a:effectLst>
        </p:spPr>
      </p:pic>
      <p:sp>
        <p:nvSpPr>
          <p:cNvPr id="482" name="Google Shape;482;p13"/>
          <p:cNvSpPr txBox="1"/>
          <p:nvPr/>
        </p:nvSpPr>
        <p:spPr>
          <a:xfrm>
            <a:off x="-24720" y="-1650893"/>
            <a:ext cx="12084900" cy="1477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ID" sz="1800" u="none" cap="none" strike="noStrike">
                <a:solidFill>
                  <a:schemeClr val="dk1"/>
                </a:solidFill>
                <a:latin typeface="Calibri"/>
                <a:ea typeface="Calibri"/>
                <a:cs typeface="Calibri"/>
                <a:sym typeface="Calibri"/>
              </a:rPr>
              <a:t>TIPS: when dragging over a number, hold down the alt/option key and it will copy it to the new location. Shift+move keeps it in a straight line. Shift+arrow moves in smaller increments. When pasting text, choose keep text only to retain the formatting. To replace the screen, right click on the screenshot and choose, change picture (from file, or clipboard). This will maintain the crop, rounded corners.  Double click the screenshot and choose crop from the shape format menu to adjust where the screenshot is in the crop. </a:t>
            </a:r>
            <a:r>
              <a:rPr b="1" i="1" lang="en-ID" sz="1800" u="none" cap="none" strike="noStrike">
                <a:solidFill>
                  <a:schemeClr val="dk1"/>
                </a:solidFill>
                <a:latin typeface="Calibri"/>
                <a:ea typeface="Calibri"/>
                <a:cs typeface="Calibri"/>
                <a:sym typeface="Calibri"/>
              </a:rPr>
              <a:t>NOTE: hide the SOS</a:t>
            </a:r>
            <a:endParaRPr b="0" i="0" sz="1400" u="none" cap="none" strike="noStrike">
              <a:solidFill>
                <a:srgbClr val="000000"/>
              </a:solidFill>
              <a:latin typeface="Arial"/>
              <a:ea typeface="Arial"/>
              <a:cs typeface="Arial"/>
              <a:sym typeface="Arial"/>
            </a:endParaRPr>
          </a:p>
        </p:txBody>
      </p:sp>
      <p:sp>
        <p:nvSpPr>
          <p:cNvPr id="483" name="Google Shape;483;p13"/>
          <p:cNvSpPr txBox="1"/>
          <p:nvPr/>
        </p:nvSpPr>
        <p:spPr>
          <a:xfrm>
            <a:off x="-24720" y="-2028265"/>
            <a:ext cx="120849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1" lang="en-ID" sz="1800" u="none" cap="none" strike="noStrike">
                <a:solidFill>
                  <a:schemeClr val="dk1"/>
                </a:solidFill>
                <a:latin typeface="Calibri"/>
                <a:ea typeface="Calibri"/>
                <a:cs typeface="Calibri"/>
                <a:sym typeface="Calibri"/>
              </a:rPr>
              <a:t>Use bolding &amp; italicized </a:t>
            </a:r>
            <a:r>
              <a:rPr b="0" i="0" lang="en-ID" sz="1800" u="none" cap="none" strike="noStrike">
                <a:solidFill>
                  <a:schemeClr val="dk1"/>
                </a:solidFill>
                <a:latin typeface="Calibri"/>
                <a:ea typeface="Calibri"/>
                <a:cs typeface="Calibri"/>
                <a:sym typeface="Calibri"/>
              </a:rPr>
              <a:t>for references inside the app; all caps is jarring.</a:t>
            </a:r>
            <a:endParaRPr b="1" i="1" sz="1800" u="none" cap="none" strike="noStrike">
              <a:solidFill>
                <a:schemeClr val="dk1"/>
              </a:solidFill>
              <a:latin typeface="Calibri"/>
              <a:ea typeface="Calibri"/>
              <a:cs typeface="Calibri"/>
              <a:sym typeface="Calibri"/>
            </a:endParaRPr>
          </a:p>
        </p:txBody>
      </p:sp>
      <p:sp>
        <p:nvSpPr>
          <p:cNvPr id="484" name="Google Shape;484;p13"/>
          <p:cNvSpPr/>
          <p:nvPr/>
        </p:nvSpPr>
        <p:spPr>
          <a:xfrm>
            <a:off x="13284025" y="1727750"/>
            <a:ext cx="719700" cy="719700"/>
          </a:xfrm>
          <a:prstGeom prst="roundRect">
            <a:avLst>
              <a:gd fmla="val 8972"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ID" sz="900" u="none" cap="none" strike="noStrike">
                <a:solidFill>
                  <a:srgbClr val="000000"/>
                </a:solidFill>
                <a:latin typeface="Arial"/>
                <a:ea typeface="Arial"/>
                <a:cs typeface="Arial"/>
                <a:sym typeface="Arial"/>
              </a:rPr>
              <a:t>Barcodev</a:t>
            </a:r>
            <a:endParaRPr b="0" i="0" sz="900" u="none" cap="none" strike="noStrike">
              <a:solidFill>
                <a:srgbClr val="000000"/>
              </a:solidFill>
              <a:latin typeface="Arial"/>
              <a:ea typeface="Arial"/>
              <a:cs typeface="Arial"/>
              <a:sym typeface="Arial"/>
            </a:endParaRPr>
          </a:p>
        </p:txBody>
      </p:sp>
      <p:sp>
        <p:nvSpPr>
          <p:cNvPr id="485" name="Google Shape;485;p13"/>
          <p:cNvSpPr txBox="1"/>
          <p:nvPr/>
        </p:nvSpPr>
        <p:spPr>
          <a:xfrm>
            <a:off x="13196563" y="1295313"/>
            <a:ext cx="1221300" cy="369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rPr b="1" i="0" lang="en-ID" sz="1500" u="none" cap="none" strike="noStrike">
                <a:solidFill>
                  <a:srgbClr val="515151"/>
                </a:solidFill>
                <a:latin typeface="Roboto"/>
                <a:ea typeface="Roboto"/>
                <a:cs typeface="Roboto"/>
                <a:sym typeface="Roboto"/>
              </a:rPr>
              <a:t>Scan to …</a:t>
            </a:r>
            <a:endParaRPr b="0" i="0" sz="1400" u="none" cap="none" strike="noStrike">
              <a:solidFill>
                <a:srgbClr val="000000"/>
              </a:solidFill>
              <a:latin typeface="Arial"/>
              <a:ea typeface="Arial"/>
              <a:cs typeface="Arial"/>
              <a:sym typeface="Arial"/>
            </a:endParaRPr>
          </a:p>
        </p:txBody>
      </p:sp>
      <p:pic>
        <p:nvPicPr>
          <p:cNvPr id="486" name="Google Shape;486;p13"/>
          <p:cNvPicPr preferRelativeResize="0"/>
          <p:nvPr/>
        </p:nvPicPr>
        <p:blipFill rotWithShape="1">
          <a:blip r:embed="rId4">
            <a:alphaModFix/>
          </a:blip>
          <a:srcRect b="0" l="0" r="0" t="0"/>
          <a:stretch/>
        </p:blipFill>
        <p:spPr>
          <a:xfrm>
            <a:off x="12922254" y="2803971"/>
            <a:ext cx="274320" cy="274320"/>
          </a:xfrm>
          <a:prstGeom prst="rect">
            <a:avLst/>
          </a:prstGeom>
          <a:noFill/>
          <a:ln>
            <a:noFill/>
          </a:ln>
          <a:effectLst>
            <a:outerShdw blurRad="50800" rotWithShape="0" algn="tl" dir="2700000" dist="38100">
              <a:srgbClr val="000000">
                <a:alpha val="40000"/>
              </a:srgbClr>
            </a:outerShdw>
          </a:effectLst>
        </p:spPr>
      </p:pic>
      <p:pic>
        <p:nvPicPr>
          <p:cNvPr id="487" name="Google Shape;487;p13"/>
          <p:cNvPicPr preferRelativeResize="0"/>
          <p:nvPr/>
        </p:nvPicPr>
        <p:blipFill rotWithShape="1">
          <a:blip r:embed="rId5">
            <a:alphaModFix/>
          </a:blip>
          <a:srcRect b="0" l="0" r="0" t="0"/>
          <a:stretch/>
        </p:blipFill>
        <p:spPr>
          <a:xfrm>
            <a:off x="11003829" y="4442104"/>
            <a:ext cx="274320" cy="274320"/>
          </a:xfrm>
          <a:prstGeom prst="rect">
            <a:avLst/>
          </a:prstGeom>
          <a:noFill/>
          <a:ln>
            <a:noFill/>
          </a:ln>
          <a:effectLst>
            <a:outerShdw blurRad="50800" rotWithShape="0" algn="tl" dir="2700000" dist="38100">
              <a:srgbClr val="000000">
                <a:alpha val="40000"/>
              </a:srgbClr>
            </a:outerShdw>
          </a:effectLst>
        </p:spPr>
      </p:pic>
      <p:pic>
        <p:nvPicPr>
          <p:cNvPr id="488" name="Google Shape;488;p13"/>
          <p:cNvPicPr preferRelativeResize="0"/>
          <p:nvPr/>
        </p:nvPicPr>
        <p:blipFill rotWithShape="1">
          <a:blip r:embed="rId6">
            <a:alphaModFix/>
          </a:blip>
          <a:srcRect b="0" l="0" r="0" t="0"/>
          <a:stretch/>
        </p:blipFill>
        <p:spPr>
          <a:xfrm>
            <a:off x="13670066" y="3035661"/>
            <a:ext cx="274320" cy="274320"/>
          </a:xfrm>
          <a:prstGeom prst="rect">
            <a:avLst/>
          </a:prstGeom>
          <a:noFill/>
          <a:ln>
            <a:noFill/>
          </a:ln>
          <a:effectLst>
            <a:outerShdw blurRad="50800" rotWithShape="0" algn="tl" dir="2700000" dist="38100">
              <a:srgbClr val="000000">
                <a:alpha val="40000"/>
              </a:srgbClr>
            </a:outerShdw>
          </a:effectLst>
        </p:spPr>
      </p:pic>
      <p:pic>
        <p:nvPicPr>
          <p:cNvPr id="489" name="Google Shape;489;p13"/>
          <p:cNvPicPr preferRelativeResize="0"/>
          <p:nvPr/>
        </p:nvPicPr>
        <p:blipFill rotWithShape="1">
          <a:blip r:embed="rId9">
            <a:alphaModFix/>
          </a:blip>
          <a:srcRect b="0" l="0" r="0" t="0"/>
          <a:stretch/>
        </p:blipFill>
        <p:spPr>
          <a:xfrm>
            <a:off x="12922254" y="5200584"/>
            <a:ext cx="274320" cy="274320"/>
          </a:xfrm>
          <a:prstGeom prst="rect">
            <a:avLst/>
          </a:prstGeom>
          <a:noFill/>
          <a:ln>
            <a:noFill/>
          </a:ln>
          <a:effectLst>
            <a:outerShdw blurRad="50800" rotWithShape="0" algn="tl" dir="2700000" dist="38100">
              <a:srgbClr val="000000">
                <a:alpha val="40000"/>
              </a:srgbClr>
            </a:outerShdw>
          </a:effectLst>
        </p:spPr>
      </p:pic>
      <p:pic>
        <p:nvPicPr>
          <p:cNvPr id="490" name="Google Shape;490;p13"/>
          <p:cNvPicPr preferRelativeResize="0"/>
          <p:nvPr/>
        </p:nvPicPr>
        <p:blipFill rotWithShape="1">
          <a:blip r:embed="rId10">
            <a:alphaModFix/>
          </a:blip>
          <a:srcRect b="0" l="0" r="0" t="0"/>
          <a:stretch/>
        </p:blipFill>
        <p:spPr>
          <a:xfrm>
            <a:off x="13419591" y="3898191"/>
            <a:ext cx="274320" cy="274320"/>
          </a:xfrm>
          <a:prstGeom prst="rect">
            <a:avLst/>
          </a:prstGeom>
          <a:noFill/>
          <a:ln>
            <a:noFill/>
          </a:ln>
          <a:effectLst>
            <a:outerShdw blurRad="50800" rotWithShape="0" algn="tl" dir="2700000" dist="38100">
              <a:srgbClr val="000000">
                <a:alpha val="40000"/>
              </a:srgbClr>
            </a:outerShdw>
          </a:effectLst>
        </p:spPr>
      </p:pic>
      <p:pic>
        <p:nvPicPr>
          <p:cNvPr id="491" name="Google Shape;491;p13"/>
          <p:cNvPicPr preferRelativeResize="0"/>
          <p:nvPr/>
        </p:nvPicPr>
        <p:blipFill rotWithShape="1">
          <a:blip r:embed="rId7">
            <a:alphaModFix/>
          </a:blip>
          <a:srcRect b="0" l="0" r="0" t="0"/>
          <a:stretch/>
        </p:blipFill>
        <p:spPr>
          <a:xfrm>
            <a:off x="5478916" y="3980394"/>
            <a:ext cx="274320" cy="274320"/>
          </a:xfrm>
          <a:prstGeom prst="rect">
            <a:avLst/>
          </a:prstGeom>
          <a:noFill/>
          <a:ln>
            <a:noFill/>
          </a:ln>
          <a:effectLst>
            <a:outerShdw blurRad="50800" rotWithShape="0" algn="tl" dir="2700000" dist="38100">
              <a:srgbClr val="000000">
                <a:alpha val="40000"/>
              </a:srgbClr>
            </a:outerShdw>
          </a:effectLst>
        </p:spPr>
      </p:pic>
      <p:sp>
        <p:nvSpPr>
          <p:cNvPr id="492" name="Google Shape;492;p13"/>
          <p:cNvSpPr/>
          <p:nvPr/>
        </p:nvSpPr>
        <p:spPr>
          <a:xfrm>
            <a:off x="4554000" y="4027975"/>
            <a:ext cx="924000" cy="1992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6" name="Shape 496"/>
        <p:cNvGrpSpPr/>
        <p:nvPr/>
      </p:nvGrpSpPr>
      <p:grpSpPr>
        <a:xfrm>
          <a:off x="0" y="0"/>
          <a:ext cx="0" cy="0"/>
          <a:chOff x="0" y="0"/>
          <a:chExt cx="0" cy="0"/>
        </a:xfrm>
      </p:grpSpPr>
      <p:pic>
        <p:nvPicPr>
          <p:cNvPr id="497" name="Google Shape;497;p14"/>
          <p:cNvPicPr preferRelativeResize="0"/>
          <p:nvPr/>
        </p:nvPicPr>
        <p:blipFill rotWithShape="1">
          <a:blip r:embed="rId3">
            <a:alphaModFix/>
          </a:blip>
          <a:srcRect b="0" l="0" r="0" t="0"/>
          <a:stretch/>
        </p:blipFill>
        <p:spPr>
          <a:xfrm>
            <a:off x="6857662" y="1631538"/>
            <a:ext cx="3222300" cy="2138100"/>
          </a:xfrm>
          <a:prstGeom prst="roundRect">
            <a:avLst>
              <a:gd fmla="val 3143" name="adj"/>
            </a:avLst>
          </a:prstGeom>
          <a:noFill/>
          <a:ln cap="flat" cmpd="sng" w="22225">
            <a:solidFill>
              <a:srgbClr val="FFFFFF"/>
            </a:solidFill>
            <a:prstDash val="solid"/>
            <a:round/>
            <a:headEnd len="sm" w="sm" type="none"/>
            <a:tailEnd len="sm" w="sm" type="none"/>
          </a:ln>
          <a:effectLst>
            <a:outerShdw blurRad="190500" rotWithShape="0" algn="tl" dir="2700000" dist="88900">
              <a:srgbClr val="000000">
                <a:alpha val="20000"/>
              </a:srgbClr>
            </a:outerShdw>
          </a:effectLst>
        </p:spPr>
      </p:pic>
      <p:sp>
        <p:nvSpPr>
          <p:cNvPr id="498" name="Google Shape;498;p14"/>
          <p:cNvSpPr txBox="1"/>
          <p:nvPr/>
        </p:nvSpPr>
        <p:spPr>
          <a:xfrm>
            <a:off x="5905491" y="938313"/>
            <a:ext cx="5296800" cy="769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Incident Summary</a:t>
            </a:r>
            <a:endParaRPr sz="22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t/>
            </a:r>
            <a:endParaRPr b="1" sz="2200">
              <a:solidFill>
                <a:srgbClr val="676767"/>
              </a:solidFill>
              <a:latin typeface="Roboto"/>
              <a:ea typeface="Roboto"/>
              <a:cs typeface="Roboto"/>
              <a:sym typeface="Roboto"/>
            </a:endParaRPr>
          </a:p>
        </p:txBody>
      </p:sp>
      <p:sp>
        <p:nvSpPr>
          <p:cNvPr id="499" name="Google Shape;499;p14"/>
          <p:cNvSpPr txBox="1"/>
          <p:nvPr/>
        </p:nvSpPr>
        <p:spPr>
          <a:xfrm>
            <a:off x="290851" y="302650"/>
            <a:ext cx="79263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200" u="none" cap="none" strike="noStrike">
                <a:solidFill>
                  <a:schemeClr val="accent1"/>
                </a:solidFill>
                <a:latin typeface="Roboto"/>
                <a:ea typeface="Roboto"/>
                <a:cs typeface="Roboto"/>
                <a:sym typeface="Roboto"/>
              </a:rPr>
              <a:t>INCIDENTS | </a:t>
            </a:r>
            <a:r>
              <a:rPr b="1" i="0" lang="en-ID" sz="3200" u="none" cap="none" strike="noStrike">
                <a:solidFill>
                  <a:schemeClr val="dk1"/>
                </a:solidFill>
                <a:latin typeface="Roboto"/>
                <a:ea typeface="Roboto"/>
                <a:cs typeface="Roboto"/>
                <a:sym typeface="Roboto"/>
              </a:rPr>
              <a:t>Hospital </a:t>
            </a:r>
            <a:r>
              <a:rPr b="1" lang="en-ID" sz="3200">
                <a:solidFill>
                  <a:schemeClr val="dk1"/>
                </a:solidFill>
                <a:latin typeface="Roboto"/>
                <a:ea typeface="Roboto"/>
                <a:cs typeface="Roboto"/>
                <a:sym typeface="Roboto"/>
              </a:rPr>
              <a:t>I</a:t>
            </a:r>
            <a:r>
              <a:rPr b="1" lang="en-ID" sz="3200">
                <a:solidFill>
                  <a:srgbClr val="0E0E0E"/>
                </a:solidFill>
                <a:latin typeface="Roboto"/>
                <a:ea typeface="Roboto"/>
                <a:cs typeface="Roboto"/>
                <a:sym typeface="Roboto"/>
              </a:rPr>
              <a:t>ncident View - MCI</a:t>
            </a:r>
            <a:r>
              <a:rPr b="1" i="0" lang="en-ID" sz="3200" u="none" cap="none" strike="noStrike">
                <a:solidFill>
                  <a:srgbClr val="0E0E0E"/>
                </a:solidFill>
                <a:latin typeface="Roboto"/>
                <a:ea typeface="Roboto"/>
                <a:cs typeface="Roboto"/>
                <a:sym typeface="Roboto"/>
              </a:rPr>
              <a:t> </a:t>
            </a:r>
            <a:endParaRPr b="1" i="0" sz="3200" u="none" cap="none" strike="noStrike">
              <a:solidFill>
                <a:srgbClr val="0E0E0E"/>
              </a:solidFill>
              <a:latin typeface="Roboto"/>
              <a:ea typeface="Roboto"/>
              <a:cs typeface="Roboto"/>
              <a:sym typeface="Roboto"/>
            </a:endParaRPr>
          </a:p>
        </p:txBody>
      </p:sp>
      <p:sp>
        <p:nvSpPr>
          <p:cNvPr id="500" name="Google Shape;500;p14"/>
          <p:cNvSpPr txBox="1"/>
          <p:nvPr/>
        </p:nvSpPr>
        <p:spPr>
          <a:xfrm>
            <a:off x="456425" y="795075"/>
            <a:ext cx="5296800" cy="2730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Incident View</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Select Correct Incident</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Only see Patient Channels associated with Incident</a:t>
            </a:r>
            <a:endParaRPr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View Patient Channel details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Wristband ID visible</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Create Patient:  Automatically added to this Incident</a:t>
            </a:r>
            <a:endParaRPr sz="1500">
              <a:solidFill>
                <a:srgbClr val="676767"/>
              </a:solidFill>
              <a:latin typeface="Roboto"/>
              <a:ea typeface="Roboto"/>
              <a:cs typeface="Roboto"/>
              <a:sym typeface="Roboto"/>
            </a:endParaRPr>
          </a:p>
          <a:p>
            <a:pPr indent="0" lvl="0" marL="0" rtl="0" algn="l">
              <a:lnSpc>
                <a:spcPct val="120000"/>
              </a:lnSpc>
              <a:spcBef>
                <a:spcPts val="0"/>
              </a:spcBef>
              <a:spcAft>
                <a:spcPts val="0"/>
              </a:spcAft>
              <a:buNone/>
            </a:pPr>
            <a:r>
              <a:rPr b="1" lang="en-ID" sz="2200">
                <a:solidFill>
                  <a:srgbClr val="676767"/>
                </a:solidFill>
                <a:latin typeface="Roboto"/>
                <a:ea typeface="Roboto"/>
                <a:cs typeface="Roboto"/>
                <a:sym typeface="Roboto"/>
              </a:rPr>
              <a:t>Incident Details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View Participating Entities and Privileges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Other Incident Details</a:t>
            </a:r>
            <a:endParaRPr b="1" sz="2200">
              <a:solidFill>
                <a:srgbClr val="676767"/>
              </a:solidFill>
              <a:latin typeface="Roboto"/>
              <a:ea typeface="Roboto"/>
              <a:cs typeface="Roboto"/>
              <a:sym typeface="Roboto"/>
            </a:endParaRPr>
          </a:p>
        </p:txBody>
      </p:sp>
      <p:sp>
        <p:nvSpPr>
          <p:cNvPr id="501" name="Google Shape;501;p14"/>
          <p:cNvSpPr txBox="1"/>
          <p:nvPr/>
        </p:nvSpPr>
        <p:spPr>
          <a:xfrm>
            <a:off x="-5136299" y="-1236084"/>
            <a:ext cx="2408100" cy="384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900"/>
              <a:buFont typeface="Arial"/>
              <a:buNone/>
            </a:pPr>
            <a:r>
              <a:rPr b="0" i="0" lang="en-ID" sz="1900" u="none" cap="none" strike="noStrike">
                <a:solidFill>
                  <a:srgbClr val="0E0E0E"/>
                </a:solidFill>
                <a:latin typeface="Roboto"/>
                <a:ea typeface="Roboto"/>
                <a:cs typeface="Roboto"/>
                <a:sym typeface="Roboto"/>
              </a:rPr>
              <a:t>Join an Incident</a:t>
            </a:r>
            <a:endParaRPr b="0" i="0" sz="1900" u="none" cap="none" strike="noStrike">
              <a:solidFill>
                <a:srgbClr val="0E0E0E"/>
              </a:solidFill>
              <a:latin typeface="Roboto"/>
              <a:ea typeface="Roboto"/>
              <a:cs typeface="Roboto"/>
              <a:sym typeface="Roboto"/>
            </a:endParaRPr>
          </a:p>
        </p:txBody>
      </p:sp>
      <p:pic>
        <p:nvPicPr>
          <p:cNvPr id="502" name="Google Shape;502;p14"/>
          <p:cNvPicPr preferRelativeResize="0"/>
          <p:nvPr/>
        </p:nvPicPr>
        <p:blipFill rotWithShape="1">
          <a:blip r:embed="rId4">
            <a:alphaModFix/>
          </a:blip>
          <a:srcRect b="19620" l="0" r="0" t="0"/>
          <a:stretch/>
        </p:blipFill>
        <p:spPr>
          <a:xfrm>
            <a:off x="1016813" y="3980388"/>
            <a:ext cx="9987000" cy="25623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503" name="Google Shape;503;p14"/>
          <p:cNvPicPr preferRelativeResize="0"/>
          <p:nvPr/>
        </p:nvPicPr>
        <p:blipFill rotWithShape="1">
          <a:blip r:embed="rId5">
            <a:alphaModFix/>
          </a:blip>
          <a:srcRect b="0" l="0" r="0" t="0"/>
          <a:stretch/>
        </p:blipFill>
        <p:spPr>
          <a:xfrm>
            <a:off x="181298" y="843581"/>
            <a:ext cx="354196" cy="354196"/>
          </a:xfrm>
          <a:prstGeom prst="rect">
            <a:avLst/>
          </a:prstGeom>
          <a:noFill/>
          <a:ln>
            <a:noFill/>
          </a:ln>
          <a:effectLst>
            <a:outerShdw blurRad="50800" rotWithShape="0" algn="tl" dir="2700000" dist="38100">
              <a:srgbClr val="000000">
                <a:alpha val="40000"/>
              </a:srgbClr>
            </a:outerShdw>
          </a:effectLst>
        </p:spPr>
      </p:pic>
      <p:pic>
        <p:nvPicPr>
          <p:cNvPr id="504" name="Google Shape;504;p14"/>
          <p:cNvPicPr preferRelativeResize="0"/>
          <p:nvPr/>
        </p:nvPicPr>
        <p:blipFill rotWithShape="1">
          <a:blip r:embed="rId6">
            <a:alphaModFix/>
          </a:blip>
          <a:srcRect b="0" l="0" r="0" t="0"/>
          <a:stretch/>
        </p:blipFill>
        <p:spPr>
          <a:xfrm>
            <a:off x="-533777" y="2764194"/>
            <a:ext cx="353886" cy="353886"/>
          </a:xfrm>
          <a:prstGeom prst="rect">
            <a:avLst/>
          </a:prstGeom>
          <a:noFill/>
          <a:ln>
            <a:noFill/>
          </a:ln>
          <a:effectLst>
            <a:outerShdw blurRad="50800" rotWithShape="0" algn="tl" dir="2700000" dist="38100">
              <a:srgbClr val="000000">
                <a:alpha val="40000"/>
              </a:srgbClr>
            </a:outerShdw>
          </a:effectLst>
        </p:spPr>
      </p:pic>
      <p:pic>
        <p:nvPicPr>
          <p:cNvPr id="505" name="Google Shape;505;p14"/>
          <p:cNvPicPr preferRelativeResize="0"/>
          <p:nvPr/>
        </p:nvPicPr>
        <p:blipFill rotWithShape="1">
          <a:blip r:embed="rId7">
            <a:alphaModFix/>
          </a:blip>
          <a:srcRect b="0" l="0" r="0" t="0"/>
          <a:stretch/>
        </p:blipFill>
        <p:spPr>
          <a:xfrm>
            <a:off x="181460" y="2548877"/>
            <a:ext cx="353886" cy="353886"/>
          </a:xfrm>
          <a:prstGeom prst="rect">
            <a:avLst/>
          </a:prstGeom>
          <a:noFill/>
          <a:ln>
            <a:noFill/>
          </a:ln>
          <a:effectLst>
            <a:outerShdw blurRad="50800" rotWithShape="0" algn="tl" dir="2700000" dist="38100">
              <a:srgbClr val="000000">
                <a:alpha val="40000"/>
              </a:srgbClr>
            </a:outerShdw>
          </a:effectLst>
        </p:spPr>
      </p:pic>
      <p:pic>
        <p:nvPicPr>
          <p:cNvPr id="506" name="Google Shape;506;p14"/>
          <p:cNvPicPr preferRelativeResize="0"/>
          <p:nvPr/>
        </p:nvPicPr>
        <p:blipFill rotWithShape="1">
          <a:blip r:embed="rId8">
            <a:alphaModFix/>
          </a:blip>
          <a:srcRect b="0" l="0" r="0" t="0"/>
          <a:stretch/>
        </p:blipFill>
        <p:spPr>
          <a:xfrm>
            <a:off x="5649186" y="983763"/>
            <a:ext cx="353886" cy="353886"/>
          </a:xfrm>
          <a:prstGeom prst="rect">
            <a:avLst/>
          </a:prstGeom>
          <a:noFill/>
          <a:ln>
            <a:noFill/>
          </a:ln>
          <a:effectLst>
            <a:outerShdw blurRad="50800" rotWithShape="0" algn="tl" dir="2700000" dist="38100">
              <a:srgbClr val="000000">
                <a:alpha val="40000"/>
              </a:srgbClr>
            </a:outerShdw>
          </a:effectLst>
        </p:spPr>
      </p:pic>
      <p:pic>
        <p:nvPicPr>
          <p:cNvPr id="507" name="Google Shape;507;p14"/>
          <p:cNvPicPr preferRelativeResize="0"/>
          <p:nvPr/>
        </p:nvPicPr>
        <p:blipFill rotWithShape="1">
          <a:blip r:embed="rId9">
            <a:alphaModFix/>
          </a:blip>
          <a:srcRect b="0" l="0" r="0" t="0"/>
          <a:stretch/>
        </p:blipFill>
        <p:spPr>
          <a:xfrm>
            <a:off x="-1523989" y="2447441"/>
            <a:ext cx="353886" cy="353886"/>
          </a:xfrm>
          <a:prstGeom prst="rect">
            <a:avLst/>
          </a:prstGeom>
          <a:noFill/>
          <a:ln>
            <a:noFill/>
          </a:ln>
          <a:effectLst>
            <a:outerShdw blurRad="50800" rotWithShape="0" algn="tl" dir="2700000" dist="38100">
              <a:srgbClr val="000000">
                <a:alpha val="40000"/>
              </a:srgbClr>
            </a:outerShdw>
          </a:effectLst>
        </p:spPr>
      </p:pic>
      <p:pic>
        <p:nvPicPr>
          <p:cNvPr id="508" name="Google Shape;508;p14"/>
          <p:cNvPicPr preferRelativeResize="0"/>
          <p:nvPr/>
        </p:nvPicPr>
        <p:blipFill rotWithShape="1">
          <a:blip r:embed="rId10">
            <a:alphaModFix/>
          </a:blip>
          <a:srcRect b="0" l="0" r="0" t="0"/>
          <a:stretch/>
        </p:blipFill>
        <p:spPr>
          <a:xfrm>
            <a:off x="-1445902" y="3110281"/>
            <a:ext cx="353886" cy="353886"/>
          </a:xfrm>
          <a:prstGeom prst="rect">
            <a:avLst/>
          </a:prstGeom>
          <a:noFill/>
          <a:ln>
            <a:noFill/>
          </a:ln>
          <a:effectLst>
            <a:outerShdw blurRad="50800" rotWithShape="0" algn="tl" dir="2700000" dist="38100">
              <a:srgbClr val="000000">
                <a:alpha val="40000"/>
              </a:srgbClr>
            </a:outerShdw>
          </a:effectLst>
        </p:spPr>
      </p:pic>
      <p:pic>
        <p:nvPicPr>
          <p:cNvPr id="509" name="Google Shape;509;p14"/>
          <p:cNvPicPr preferRelativeResize="0"/>
          <p:nvPr/>
        </p:nvPicPr>
        <p:blipFill rotWithShape="1">
          <a:blip r:embed="rId11">
            <a:alphaModFix/>
          </a:blip>
          <a:srcRect b="0" l="0" r="0" t="0"/>
          <a:stretch/>
        </p:blipFill>
        <p:spPr>
          <a:xfrm>
            <a:off x="-1445902" y="3689084"/>
            <a:ext cx="353886" cy="353886"/>
          </a:xfrm>
          <a:prstGeom prst="rect">
            <a:avLst/>
          </a:prstGeom>
          <a:noFill/>
          <a:ln>
            <a:noFill/>
          </a:ln>
          <a:effectLst>
            <a:outerShdw blurRad="50800" rotWithShape="0" algn="tl" dir="2700000" dist="38100">
              <a:srgbClr val="000000">
                <a:alpha val="40000"/>
              </a:srgbClr>
            </a:outerShdw>
          </a:effectLst>
        </p:spPr>
      </p:pic>
      <p:pic>
        <p:nvPicPr>
          <p:cNvPr id="510" name="Google Shape;510;p14"/>
          <p:cNvPicPr preferRelativeResize="0"/>
          <p:nvPr/>
        </p:nvPicPr>
        <p:blipFill rotWithShape="1">
          <a:blip r:embed="rId12">
            <a:alphaModFix/>
          </a:blip>
          <a:srcRect b="0" l="0" r="0" t="0"/>
          <a:stretch/>
        </p:blipFill>
        <p:spPr>
          <a:xfrm>
            <a:off x="-1445914" y="4267900"/>
            <a:ext cx="353886" cy="353886"/>
          </a:xfrm>
          <a:prstGeom prst="rect">
            <a:avLst/>
          </a:prstGeom>
          <a:noFill/>
          <a:ln>
            <a:noFill/>
          </a:ln>
          <a:effectLst>
            <a:outerShdw blurRad="50800" rotWithShape="0" algn="tl" dir="2700000" dist="38100">
              <a:srgbClr val="000000">
                <a:alpha val="40000"/>
              </a:srgbClr>
            </a:outerShdw>
          </a:effectLst>
        </p:spPr>
      </p:pic>
      <p:pic>
        <p:nvPicPr>
          <p:cNvPr id="511" name="Google Shape;511;p14"/>
          <p:cNvPicPr preferRelativeResize="0"/>
          <p:nvPr/>
        </p:nvPicPr>
        <p:blipFill rotWithShape="1">
          <a:blip r:embed="rId13">
            <a:alphaModFix/>
          </a:blip>
          <a:srcRect b="0" l="0" r="0" t="0"/>
          <a:stretch/>
        </p:blipFill>
        <p:spPr>
          <a:xfrm>
            <a:off x="-1445902" y="5425490"/>
            <a:ext cx="353886" cy="353886"/>
          </a:xfrm>
          <a:prstGeom prst="rect">
            <a:avLst/>
          </a:prstGeom>
          <a:noFill/>
          <a:ln>
            <a:noFill/>
          </a:ln>
          <a:effectLst>
            <a:outerShdw blurRad="50800" rotWithShape="0" algn="tl" dir="2700000" dist="38100">
              <a:srgbClr val="000000">
                <a:alpha val="40000"/>
              </a:srgbClr>
            </a:outerShdw>
          </a:effectLst>
        </p:spPr>
      </p:pic>
      <p:pic>
        <p:nvPicPr>
          <p:cNvPr id="512" name="Google Shape;512;p14"/>
          <p:cNvPicPr preferRelativeResize="0"/>
          <p:nvPr/>
        </p:nvPicPr>
        <p:blipFill rotWithShape="1">
          <a:blip r:embed="rId14">
            <a:alphaModFix/>
          </a:blip>
          <a:srcRect b="0" l="0" r="0" t="0"/>
          <a:stretch/>
        </p:blipFill>
        <p:spPr>
          <a:xfrm>
            <a:off x="-1380539" y="4846690"/>
            <a:ext cx="353886" cy="353886"/>
          </a:xfrm>
          <a:prstGeom prst="rect">
            <a:avLst/>
          </a:prstGeom>
          <a:noFill/>
          <a:ln>
            <a:noFill/>
          </a:ln>
          <a:effectLst>
            <a:outerShdw blurRad="50800" rotWithShape="0" algn="tl" dir="2700000" dist="38100">
              <a:srgbClr val="000000">
                <a:alpha val="40000"/>
              </a:srgbClr>
            </a:outerShdw>
          </a:effectLst>
        </p:spPr>
      </p:pic>
      <p:pic>
        <p:nvPicPr>
          <p:cNvPr id="513" name="Google Shape;513;p14"/>
          <p:cNvPicPr preferRelativeResize="0"/>
          <p:nvPr/>
        </p:nvPicPr>
        <p:blipFill rotWithShape="1">
          <a:blip r:embed="rId5">
            <a:alphaModFix/>
          </a:blip>
          <a:srcRect b="0" l="0" r="0" t="0"/>
          <a:stretch/>
        </p:blipFill>
        <p:spPr>
          <a:xfrm>
            <a:off x="742516" y="4716421"/>
            <a:ext cx="274320" cy="274320"/>
          </a:xfrm>
          <a:prstGeom prst="rect">
            <a:avLst/>
          </a:prstGeom>
          <a:noFill/>
          <a:ln>
            <a:noFill/>
          </a:ln>
          <a:effectLst>
            <a:outerShdw blurRad="50800" rotWithShape="0" algn="tl" dir="2700000" dist="38100">
              <a:srgbClr val="000000">
                <a:alpha val="40000"/>
              </a:srgbClr>
            </a:outerShdw>
          </a:effectLst>
        </p:spPr>
      </p:pic>
      <p:pic>
        <p:nvPicPr>
          <p:cNvPr id="514" name="Google Shape;514;p14"/>
          <p:cNvPicPr preferRelativeResize="0"/>
          <p:nvPr/>
        </p:nvPicPr>
        <p:blipFill rotWithShape="1">
          <a:blip r:embed="rId6">
            <a:alphaModFix/>
          </a:blip>
          <a:srcRect b="0" l="0" r="0" t="0"/>
          <a:stretch/>
        </p:blipFill>
        <p:spPr>
          <a:xfrm>
            <a:off x="470632" y="2263525"/>
            <a:ext cx="274320" cy="274320"/>
          </a:xfrm>
          <a:prstGeom prst="rect">
            <a:avLst/>
          </a:prstGeom>
          <a:noFill/>
          <a:ln>
            <a:noFill/>
          </a:ln>
          <a:effectLst>
            <a:outerShdw blurRad="50800" rotWithShape="0" algn="tl" dir="2700000" dist="38100">
              <a:srgbClr val="000000">
                <a:alpha val="40000"/>
              </a:srgbClr>
            </a:outerShdw>
          </a:effectLst>
        </p:spPr>
      </p:pic>
      <p:pic>
        <p:nvPicPr>
          <p:cNvPr id="515" name="Google Shape;515;p14"/>
          <p:cNvPicPr preferRelativeResize="0"/>
          <p:nvPr/>
        </p:nvPicPr>
        <p:blipFill rotWithShape="1">
          <a:blip r:embed="rId7">
            <a:alphaModFix/>
          </a:blip>
          <a:srcRect b="0" l="0" r="0" t="0"/>
          <a:stretch/>
        </p:blipFill>
        <p:spPr>
          <a:xfrm>
            <a:off x="4309341" y="4172511"/>
            <a:ext cx="274320" cy="274320"/>
          </a:xfrm>
          <a:prstGeom prst="rect">
            <a:avLst/>
          </a:prstGeom>
          <a:noFill/>
          <a:ln>
            <a:noFill/>
          </a:ln>
          <a:effectLst>
            <a:outerShdw blurRad="50800" rotWithShape="0" algn="tl" dir="2700000" dist="38100">
              <a:srgbClr val="000000">
                <a:alpha val="40000"/>
              </a:srgbClr>
            </a:outerShdw>
          </a:effectLst>
        </p:spPr>
      </p:pic>
      <p:pic>
        <p:nvPicPr>
          <p:cNvPr id="516" name="Google Shape;516;p14"/>
          <p:cNvPicPr preferRelativeResize="0"/>
          <p:nvPr/>
        </p:nvPicPr>
        <p:blipFill rotWithShape="1">
          <a:blip r:embed="rId8">
            <a:alphaModFix/>
          </a:blip>
          <a:srcRect b="0" l="0" r="0" t="0"/>
          <a:stretch/>
        </p:blipFill>
        <p:spPr>
          <a:xfrm>
            <a:off x="-922309" y="2003431"/>
            <a:ext cx="274320" cy="274320"/>
          </a:xfrm>
          <a:prstGeom prst="rect">
            <a:avLst/>
          </a:prstGeom>
          <a:noFill/>
          <a:ln>
            <a:noFill/>
          </a:ln>
          <a:effectLst>
            <a:outerShdw blurRad="50800" rotWithShape="0" algn="tl" dir="2700000" dist="38100">
              <a:srgbClr val="000000">
                <a:alpha val="40000"/>
              </a:srgbClr>
            </a:outerShdw>
          </a:effectLst>
        </p:spPr>
      </p:pic>
      <p:pic>
        <p:nvPicPr>
          <p:cNvPr id="517" name="Google Shape;517;p14"/>
          <p:cNvPicPr preferRelativeResize="0"/>
          <p:nvPr/>
        </p:nvPicPr>
        <p:blipFill rotWithShape="1">
          <a:blip r:embed="rId10">
            <a:alphaModFix/>
          </a:blip>
          <a:srcRect b="0" l="0" r="0" t="0"/>
          <a:stretch/>
        </p:blipFill>
        <p:spPr>
          <a:xfrm>
            <a:off x="-751084" y="6193596"/>
            <a:ext cx="274320" cy="274320"/>
          </a:xfrm>
          <a:prstGeom prst="rect">
            <a:avLst/>
          </a:prstGeom>
          <a:noFill/>
          <a:ln>
            <a:noFill/>
          </a:ln>
          <a:effectLst>
            <a:outerShdw blurRad="50800" rotWithShape="0" algn="tl" dir="2700000" dist="38100">
              <a:srgbClr val="000000">
                <a:alpha val="40000"/>
              </a:srgbClr>
            </a:outerShdw>
          </a:effectLst>
        </p:spPr>
      </p:pic>
      <p:pic>
        <p:nvPicPr>
          <p:cNvPr id="518" name="Google Shape;518;p14"/>
          <p:cNvPicPr preferRelativeResize="0"/>
          <p:nvPr/>
        </p:nvPicPr>
        <p:blipFill rotWithShape="1">
          <a:blip r:embed="rId12">
            <a:alphaModFix/>
          </a:blip>
          <a:srcRect b="0" l="0" r="0" t="0"/>
          <a:stretch/>
        </p:blipFill>
        <p:spPr>
          <a:xfrm>
            <a:off x="13284016" y="4593036"/>
            <a:ext cx="274320" cy="274320"/>
          </a:xfrm>
          <a:prstGeom prst="rect">
            <a:avLst/>
          </a:prstGeom>
          <a:noFill/>
          <a:ln>
            <a:noFill/>
          </a:ln>
          <a:effectLst>
            <a:outerShdw blurRad="50800" rotWithShape="0" algn="tl" dir="2700000" dist="38100">
              <a:srgbClr val="000000">
                <a:alpha val="40000"/>
              </a:srgbClr>
            </a:outerShdw>
          </a:effectLst>
        </p:spPr>
      </p:pic>
      <p:pic>
        <p:nvPicPr>
          <p:cNvPr id="519" name="Google Shape;519;p14"/>
          <p:cNvPicPr preferRelativeResize="0"/>
          <p:nvPr/>
        </p:nvPicPr>
        <p:blipFill rotWithShape="1">
          <a:blip r:embed="rId13">
            <a:alphaModFix/>
          </a:blip>
          <a:srcRect b="0" l="0" r="0" t="0"/>
          <a:stretch/>
        </p:blipFill>
        <p:spPr>
          <a:xfrm>
            <a:off x="-922309" y="5476350"/>
            <a:ext cx="274320" cy="274320"/>
          </a:xfrm>
          <a:prstGeom prst="rect">
            <a:avLst/>
          </a:prstGeom>
          <a:noFill/>
          <a:ln>
            <a:noFill/>
          </a:ln>
          <a:effectLst>
            <a:outerShdw blurRad="50800" rotWithShape="0" algn="tl" dir="2700000" dist="38100">
              <a:srgbClr val="000000">
                <a:alpha val="40000"/>
              </a:srgbClr>
            </a:outerShdw>
          </a:effectLst>
        </p:spPr>
      </p:pic>
      <p:pic>
        <p:nvPicPr>
          <p:cNvPr id="520" name="Google Shape;520;p14"/>
          <p:cNvPicPr preferRelativeResize="0"/>
          <p:nvPr/>
        </p:nvPicPr>
        <p:blipFill rotWithShape="1">
          <a:blip r:embed="rId14">
            <a:alphaModFix/>
          </a:blip>
          <a:srcRect b="0" l="0" r="0" t="0"/>
          <a:stretch/>
        </p:blipFill>
        <p:spPr>
          <a:xfrm>
            <a:off x="12270841" y="1158231"/>
            <a:ext cx="274320" cy="274320"/>
          </a:xfrm>
          <a:prstGeom prst="rect">
            <a:avLst/>
          </a:prstGeom>
          <a:noFill/>
          <a:ln>
            <a:noFill/>
          </a:ln>
          <a:effectLst>
            <a:outerShdw blurRad="50800" rotWithShape="0" algn="tl" dir="2700000" dist="38100">
              <a:srgbClr val="000000">
                <a:alpha val="40000"/>
              </a:srgbClr>
            </a:outerShdw>
          </a:effectLst>
        </p:spPr>
      </p:pic>
      <p:pic>
        <p:nvPicPr>
          <p:cNvPr id="521" name="Google Shape;521;p14"/>
          <p:cNvPicPr preferRelativeResize="0"/>
          <p:nvPr/>
        </p:nvPicPr>
        <p:blipFill rotWithShape="1">
          <a:blip r:embed="rId6">
            <a:alphaModFix/>
          </a:blip>
          <a:srcRect b="0" l="0" r="0" t="0"/>
          <a:stretch/>
        </p:blipFill>
        <p:spPr>
          <a:xfrm>
            <a:off x="-2141472" y="792065"/>
            <a:ext cx="457200" cy="457200"/>
          </a:xfrm>
          <a:prstGeom prst="rect">
            <a:avLst/>
          </a:prstGeom>
          <a:noFill/>
          <a:ln>
            <a:noFill/>
          </a:ln>
          <a:effectLst>
            <a:outerShdw blurRad="50800" rotWithShape="0" algn="tl" dir="2700000" dist="38100">
              <a:srgbClr val="000000">
                <a:alpha val="40000"/>
              </a:srgbClr>
            </a:outerShdw>
          </a:effectLst>
        </p:spPr>
      </p:pic>
      <p:pic>
        <p:nvPicPr>
          <p:cNvPr id="522" name="Google Shape;522;p14"/>
          <p:cNvPicPr preferRelativeResize="0"/>
          <p:nvPr/>
        </p:nvPicPr>
        <p:blipFill rotWithShape="1">
          <a:blip r:embed="rId7">
            <a:alphaModFix/>
          </a:blip>
          <a:srcRect b="0" l="0" r="0" t="0"/>
          <a:stretch/>
        </p:blipFill>
        <p:spPr>
          <a:xfrm>
            <a:off x="-2141472" y="1369923"/>
            <a:ext cx="457200" cy="457200"/>
          </a:xfrm>
          <a:prstGeom prst="rect">
            <a:avLst/>
          </a:prstGeom>
          <a:noFill/>
          <a:ln>
            <a:noFill/>
          </a:ln>
          <a:effectLst>
            <a:outerShdw blurRad="50800" rotWithShape="0" algn="tl" dir="2700000" dist="38100">
              <a:srgbClr val="000000">
                <a:alpha val="40000"/>
              </a:srgbClr>
            </a:outerShdw>
          </a:effectLst>
        </p:spPr>
      </p:pic>
      <p:pic>
        <p:nvPicPr>
          <p:cNvPr id="523" name="Google Shape;523;p14"/>
          <p:cNvPicPr preferRelativeResize="0"/>
          <p:nvPr/>
        </p:nvPicPr>
        <p:blipFill rotWithShape="1">
          <a:blip r:embed="rId8">
            <a:alphaModFix/>
          </a:blip>
          <a:srcRect b="0" l="0" r="0" t="0"/>
          <a:stretch/>
        </p:blipFill>
        <p:spPr>
          <a:xfrm>
            <a:off x="-2141472" y="1947781"/>
            <a:ext cx="457200" cy="457200"/>
          </a:xfrm>
          <a:prstGeom prst="rect">
            <a:avLst/>
          </a:prstGeom>
          <a:noFill/>
          <a:ln>
            <a:noFill/>
          </a:ln>
          <a:effectLst>
            <a:outerShdw blurRad="50800" rotWithShape="0" algn="tl" dir="2700000" dist="38100">
              <a:srgbClr val="000000">
                <a:alpha val="40000"/>
              </a:srgbClr>
            </a:outerShdw>
          </a:effectLst>
        </p:spPr>
      </p:pic>
      <p:pic>
        <p:nvPicPr>
          <p:cNvPr id="524" name="Google Shape;524;p14"/>
          <p:cNvPicPr preferRelativeResize="0"/>
          <p:nvPr/>
        </p:nvPicPr>
        <p:blipFill rotWithShape="1">
          <a:blip r:embed="rId9">
            <a:alphaModFix/>
          </a:blip>
          <a:srcRect b="0" l="0" r="0" t="0"/>
          <a:stretch/>
        </p:blipFill>
        <p:spPr>
          <a:xfrm>
            <a:off x="-2141472" y="2525639"/>
            <a:ext cx="457200" cy="457200"/>
          </a:xfrm>
          <a:prstGeom prst="rect">
            <a:avLst/>
          </a:prstGeom>
          <a:noFill/>
          <a:ln>
            <a:noFill/>
          </a:ln>
          <a:effectLst>
            <a:outerShdw blurRad="50800" rotWithShape="0" algn="tl" dir="2700000" dist="38100">
              <a:srgbClr val="000000">
                <a:alpha val="40000"/>
              </a:srgbClr>
            </a:outerShdw>
          </a:effectLst>
        </p:spPr>
      </p:pic>
      <p:pic>
        <p:nvPicPr>
          <p:cNvPr id="525" name="Google Shape;525;p14"/>
          <p:cNvPicPr preferRelativeResize="0"/>
          <p:nvPr/>
        </p:nvPicPr>
        <p:blipFill rotWithShape="1">
          <a:blip r:embed="rId10">
            <a:alphaModFix/>
          </a:blip>
          <a:srcRect b="0" l="0" r="0" t="0"/>
          <a:stretch/>
        </p:blipFill>
        <p:spPr>
          <a:xfrm>
            <a:off x="-2141472" y="3103497"/>
            <a:ext cx="457200" cy="457200"/>
          </a:xfrm>
          <a:prstGeom prst="rect">
            <a:avLst/>
          </a:prstGeom>
          <a:noFill/>
          <a:ln>
            <a:noFill/>
          </a:ln>
          <a:effectLst>
            <a:outerShdw blurRad="50800" rotWithShape="0" algn="tl" dir="2700000" dist="38100">
              <a:srgbClr val="000000">
                <a:alpha val="40000"/>
              </a:srgbClr>
            </a:outerShdw>
          </a:effectLst>
        </p:spPr>
      </p:pic>
      <p:pic>
        <p:nvPicPr>
          <p:cNvPr id="526" name="Google Shape;526;p14"/>
          <p:cNvPicPr preferRelativeResize="0"/>
          <p:nvPr/>
        </p:nvPicPr>
        <p:blipFill rotWithShape="1">
          <a:blip r:embed="rId11">
            <a:alphaModFix/>
          </a:blip>
          <a:srcRect b="0" l="0" r="0" t="0"/>
          <a:stretch/>
        </p:blipFill>
        <p:spPr>
          <a:xfrm>
            <a:off x="-2141472" y="3681355"/>
            <a:ext cx="457200" cy="457200"/>
          </a:xfrm>
          <a:prstGeom prst="rect">
            <a:avLst/>
          </a:prstGeom>
          <a:noFill/>
          <a:ln>
            <a:noFill/>
          </a:ln>
          <a:effectLst>
            <a:outerShdw blurRad="50800" rotWithShape="0" algn="tl" dir="2700000" dist="38100">
              <a:srgbClr val="000000">
                <a:alpha val="40000"/>
              </a:srgbClr>
            </a:outerShdw>
          </a:effectLst>
        </p:spPr>
      </p:pic>
      <p:pic>
        <p:nvPicPr>
          <p:cNvPr id="527" name="Google Shape;527;p14"/>
          <p:cNvPicPr preferRelativeResize="0"/>
          <p:nvPr/>
        </p:nvPicPr>
        <p:blipFill rotWithShape="1">
          <a:blip r:embed="rId12">
            <a:alphaModFix/>
          </a:blip>
          <a:srcRect b="0" l="0" r="0" t="0"/>
          <a:stretch/>
        </p:blipFill>
        <p:spPr>
          <a:xfrm>
            <a:off x="-2141472" y="4259213"/>
            <a:ext cx="457200" cy="457200"/>
          </a:xfrm>
          <a:prstGeom prst="rect">
            <a:avLst/>
          </a:prstGeom>
          <a:noFill/>
          <a:ln>
            <a:noFill/>
          </a:ln>
          <a:effectLst>
            <a:outerShdw blurRad="50800" rotWithShape="0" algn="tl" dir="2700000" dist="38100">
              <a:srgbClr val="000000">
                <a:alpha val="40000"/>
              </a:srgbClr>
            </a:outerShdw>
          </a:effectLst>
        </p:spPr>
      </p:pic>
      <p:pic>
        <p:nvPicPr>
          <p:cNvPr id="528" name="Google Shape;528;p14"/>
          <p:cNvPicPr preferRelativeResize="0"/>
          <p:nvPr/>
        </p:nvPicPr>
        <p:blipFill rotWithShape="1">
          <a:blip r:embed="rId13">
            <a:alphaModFix/>
          </a:blip>
          <a:srcRect b="0" l="0" r="0" t="0"/>
          <a:stretch/>
        </p:blipFill>
        <p:spPr>
          <a:xfrm>
            <a:off x="-2141472" y="5414932"/>
            <a:ext cx="457200" cy="457200"/>
          </a:xfrm>
          <a:prstGeom prst="rect">
            <a:avLst/>
          </a:prstGeom>
          <a:noFill/>
          <a:ln>
            <a:noFill/>
          </a:ln>
          <a:effectLst>
            <a:outerShdw blurRad="50800" rotWithShape="0" algn="tl" dir="2700000" dist="38100">
              <a:srgbClr val="000000">
                <a:alpha val="40000"/>
              </a:srgbClr>
            </a:outerShdw>
          </a:effectLst>
        </p:spPr>
      </p:pic>
      <p:pic>
        <p:nvPicPr>
          <p:cNvPr id="529" name="Google Shape;529;p14"/>
          <p:cNvPicPr preferRelativeResize="0"/>
          <p:nvPr/>
        </p:nvPicPr>
        <p:blipFill rotWithShape="1">
          <a:blip r:embed="rId14">
            <a:alphaModFix/>
          </a:blip>
          <a:srcRect b="0" l="0" r="0" t="0"/>
          <a:stretch/>
        </p:blipFill>
        <p:spPr>
          <a:xfrm>
            <a:off x="-2141472" y="4837071"/>
            <a:ext cx="457200" cy="457200"/>
          </a:xfrm>
          <a:prstGeom prst="rect">
            <a:avLst/>
          </a:prstGeom>
          <a:noFill/>
          <a:ln>
            <a:noFill/>
          </a:ln>
          <a:effectLst>
            <a:outerShdw blurRad="50800" rotWithShape="0" algn="tl" dir="2700000" dist="38100">
              <a:srgbClr val="000000">
                <a:alpha val="40000"/>
              </a:srgbClr>
            </a:outerShdw>
          </a:effectLst>
        </p:spPr>
      </p:pic>
      <p:pic>
        <p:nvPicPr>
          <p:cNvPr id="530" name="Google Shape;530;p14"/>
          <p:cNvPicPr preferRelativeResize="0"/>
          <p:nvPr/>
        </p:nvPicPr>
        <p:blipFill rotWithShape="1">
          <a:blip r:embed="rId5">
            <a:alphaModFix/>
          </a:blip>
          <a:srcRect b="0" l="0" r="0" t="0"/>
          <a:stretch/>
        </p:blipFill>
        <p:spPr>
          <a:xfrm>
            <a:off x="-2141672" y="213806"/>
            <a:ext cx="457601" cy="457601"/>
          </a:xfrm>
          <a:prstGeom prst="rect">
            <a:avLst/>
          </a:prstGeom>
          <a:noFill/>
          <a:ln>
            <a:noFill/>
          </a:ln>
          <a:effectLst>
            <a:outerShdw blurRad="50800" rotWithShape="0" algn="tl" dir="2700000" dist="38100">
              <a:srgbClr val="000000">
                <a:alpha val="40000"/>
              </a:srgbClr>
            </a:outerShdw>
          </a:effectLst>
        </p:spPr>
      </p:pic>
      <p:sp>
        <p:nvSpPr>
          <p:cNvPr id="531" name="Google Shape;531;p14"/>
          <p:cNvSpPr txBox="1"/>
          <p:nvPr/>
        </p:nvSpPr>
        <p:spPr>
          <a:xfrm>
            <a:off x="-24720" y="-1650893"/>
            <a:ext cx="12084900" cy="1477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ID" sz="1800" u="none" cap="none" strike="noStrike">
                <a:solidFill>
                  <a:schemeClr val="dk1"/>
                </a:solidFill>
                <a:latin typeface="Calibri"/>
                <a:ea typeface="Calibri"/>
                <a:cs typeface="Calibri"/>
                <a:sym typeface="Calibri"/>
              </a:rPr>
              <a:t>TIPS: when dragging over a number, hold down the alt/option key and it will copy it to the new location. Shift+move keeps it in a straight line. Shift+arrow moves in smaller increments. When pasting text, choose keep text only to retain the formatting. To replace the screen, right click on the screenshot and choose, change picture (from file, or clipboard). This will maintain the crop, rounded corners.  Double click the screenshot and choose crop from the shape format menu to adjust where the screenshot is in the crop. </a:t>
            </a:r>
            <a:r>
              <a:rPr b="1" i="1" lang="en-ID" sz="1800" u="none" cap="none" strike="noStrike">
                <a:solidFill>
                  <a:schemeClr val="dk1"/>
                </a:solidFill>
                <a:latin typeface="Calibri"/>
                <a:ea typeface="Calibri"/>
                <a:cs typeface="Calibri"/>
                <a:sym typeface="Calibri"/>
              </a:rPr>
              <a:t>NOTE: hide the SOS</a:t>
            </a:r>
            <a:endParaRPr b="0" i="0" sz="1400" u="none" cap="none" strike="noStrike">
              <a:solidFill>
                <a:srgbClr val="000000"/>
              </a:solidFill>
              <a:latin typeface="Arial"/>
              <a:ea typeface="Arial"/>
              <a:cs typeface="Arial"/>
              <a:sym typeface="Arial"/>
            </a:endParaRPr>
          </a:p>
        </p:txBody>
      </p:sp>
      <p:sp>
        <p:nvSpPr>
          <p:cNvPr id="532" name="Google Shape;532;p14"/>
          <p:cNvSpPr txBox="1"/>
          <p:nvPr/>
        </p:nvSpPr>
        <p:spPr>
          <a:xfrm>
            <a:off x="-24720" y="-2028265"/>
            <a:ext cx="120849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1" lang="en-ID" sz="1800" u="none" cap="none" strike="noStrike">
                <a:solidFill>
                  <a:schemeClr val="dk1"/>
                </a:solidFill>
                <a:latin typeface="Calibri"/>
                <a:ea typeface="Calibri"/>
                <a:cs typeface="Calibri"/>
                <a:sym typeface="Calibri"/>
              </a:rPr>
              <a:t>Use bolding &amp; italicized </a:t>
            </a:r>
            <a:r>
              <a:rPr b="0" i="0" lang="en-ID" sz="1800" u="none" cap="none" strike="noStrike">
                <a:solidFill>
                  <a:schemeClr val="dk1"/>
                </a:solidFill>
                <a:latin typeface="Calibri"/>
                <a:ea typeface="Calibri"/>
                <a:cs typeface="Calibri"/>
                <a:sym typeface="Calibri"/>
              </a:rPr>
              <a:t>for references inside the app; all caps is jarring.</a:t>
            </a:r>
            <a:endParaRPr b="1" i="1" sz="1800" u="none" cap="none" strike="noStrike">
              <a:solidFill>
                <a:schemeClr val="dk1"/>
              </a:solidFill>
              <a:latin typeface="Calibri"/>
              <a:ea typeface="Calibri"/>
              <a:cs typeface="Calibri"/>
              <a:sym typeface="Calibri"/>
            </a:endParaRPr>
          </a:p>
        </p:txBody>
      </p:sp>
      <p:sp>
        <p:nvSpPr>
          <p:cNvPr id="533" name="Google Shape;533;p14"/>
          <p:cNvSpPr/>
          <p:nvPr/>
        </p:nvSpPr>
        <p:spPr>
          <a:xfrm>
            <a:off x="13284025" y="1727750"/>
            <a:ext cx="719700" cy="719700"/>
          </a:xfrm>
          <a:prstGeom prst="roundRect">
            <a:avLst>
              <a:gd fmla="val 8972"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ID" sz="900" u="none" cap="none" strike="noStrike">
                <a:solidFill>
                  <a:srgbClr val="000000"/>
                </a:solidFill>
                <a:latin typeface="Arial"/>
                <a:ea typeface="Arial"/>
                <a:cs typeface="Arial"/>
                <a:sym typeface="Arial"/>
              </a:rPr>
              <a:t>Barcodev</a:t>
            </a:r>
            <a:endParaRPr b="0" i="0" sz="900" u="none" cap="none" strike="noStrike">
              <a:solidFill>
                <a:srgbClr val="000000"/>
              </a:solidFill>
              <a:latin typeface="Arial"/>
              <a:ea typeface="Arial"/>
              <a:cs typeface="Arial"/>
              <a:sym typeface="Arial"/>
            </a:endParaRPr>
          </a:p>
        </p:txBody>
      </p:sp>
      <p:sp>
        <p:nvSpPr>
          <p:cNvPr id="534" name="Google Shape;534;p14"/>
          <p:cNvSpPr txBox="1"/>
          <p:nvPr/>
        </p:nvSpPr>
        <p:spPr>
          <a:xfrm>
            <a:off x="13196563" y="1295313"/>
            <a:ext cx="1221300" cy="369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rPr b="1" i="0" lang="en-ID" sz="1500" u="none" cap="none" strike="noStrike">
                <a:solidFill>
                  <a:srgbClr val="515151"/>
                </a:solidFill>
                <a:latin typeface="Roboto"/>
                <a:ea typeface="Roboto"/>
                <a:cs typeface="Roboto"/>
                <a:sym typeface="Roboto"/>
              </a:rPr>
              <a:t>Scan to …</a:t>
            </a:r>
            <a:endParaRPr b="0" i="0" sz="1400" u="none" cap="none" strike="noStrike">
              <a:solidFill>
                <a:srgbClr val="000000"/>
              </a:solidFill>
              <a:latin typeface="Arial"/>
              <a:ea typeface="Arial"/>
              <a:cs typeface="Arial"/>
              <a:sym typeface="Arial"/>
            </a:endParaRPr>
          </a:p>
        </p:txBody>
      </p:sp>
      <p:pic>
        <p:nvPicPr>
          <p:cNvPr id="535" name="Google Shape;535;p14"/>
          <p:cNvPicPr preferRelativeResize="0"/>
          <p:nvPr/>
        </p:nvPicPr>
        <p:blipFill rotWithShape="1">
          <a:blip r:embed="rId5">
            <a:alphaModFix/>
          </a:blip>
          <a:srcRect b="0" l="0" r="0" t="0"/>
          <a:stretch/>
        </p:blipFill>
        <p:spPr>
          <a:xfrm>
            <a:off x="12922254" y="2803971"/>
            <a:ext cx="274320" cy="274320"/>
          </a:xfrm>
          <a:prstGeom prst="rect">
            <a:avLst/>
          </a:prstGeom>
          <a:noFill/>
          <a:ln>
            <a:noFill/>
          </a:ln>
          <a:effectLst>
            <a:outerShdw blurRad="50800" rotWithShape="0" algn="tl" dir="2700000" dist="38100">
              <a:srgbClr val="000000">
                <a:alpha val="40000"/>
              </a:srgbClr>
            </a:outerShdw>
          </a:effectLst>
        </p:spPr>
      </p:pic>
      <p:pic>
        <p:nvPicPr>
          <p:cNvPr id="536" name="Google Shape;536;p14"/>
          <p:cNvPicPr preferRelativeResize="0"/>
          <p:nvPr/>
        </p:nvPicPr>
        <p:blipFill rotWithShape="1">
          <a:blip r:embed="rId6">
            <a:alphaModFix/>
          </a:blip>
          <a:srcRect b="0" l="0" r="0" t="0"/>
          <a:stretch/>
        </p:blipFill>
        <p:spPr>
          <a:xfrm>
            <a:off x="11003829" y="4442104"/>
            <a:ext cx="274320" cy="274320"/>
          </a:xfrm>
          <a:prstGeom prst="rect">
            <a:avLst/>
          </a:prstGeom>
          <a:noFill/>
          <a:ln>
            <a:noFill/>
          </a:ln>
          <a:effectLst>
            <a:outerShdw blurRad="50800" rotWithShape="0" algn="tl" dir="2700000" dist="38100">
              <a:srgbClr val="000000">
                <a:alpha val="40000"/>
              </a:srgbClr>
            </a:outerShdw>
          </a:effectLst>
        </p:spPr>
      </p:pic>
      <p:pic>
        <p:nvPicPr>
          <p:cNvPr id="537" name="Google Shape;537;p14"/>
          <p:cNvPicPr preferRelativeResize="0"/>
          <p:nvPr/>
        </p:nvPicPr>
        <p:blipFill rotWithShape="1">
          <a:blip r:embed="rId7">
            <a:alphaModFix/>
          </a:blip>
          <a:srcRect b="0" l="0" r="0" t="0"/>
          <a:stretch/>
        </p:blipFill>
        <p:spPr>
          <a:xfrm>
            <a:off x="13670066" y="3035661"/>
            <a:ext cx="274320" cy="274320"/>
          </a:xfrm>
          <a:prstGeom prst="rect">
            <a:avLst/>
          </a:prstGeom>
          <a:noFill/>
          <a:ln>
            <a:noFill/>
          </a:ln>
          <a:effectLst>
            <a:outerShdw blurRad="50800" rotWithShape="0" algn="tl" dir="2700000" dist="38100">
              <a:srgbClr val="000000">
                <a:alpha val="40000"/>
              </a:srgbClr>
            </a:outerShdw>
          </a:effectLst>
        </p:spPr>
      </p:pic>
      <p:pic>
        <p:nvPicPr>
          <p:cNvPr id="538" name="Google Shape;538;p14"/>
          <p:cNvPicPr preferRelativeResize="0"/>
          <p:nvPr/>
        </p:nvPicPr>
        <p:blipFill rotWithShape="1">
          <a:blip r:embed="rId8">
            <a:alphaModFix/>
          </a:blip>
          <a:srcRect b="0" l="0" r="0" t="0"/>
          <a:stretch/>
        </p:blipFill>
        <p:spPr>
          <a:xfrm>
            <a:off x="10152591" y="1664618"/>
            <a:ext cx="274320" cy="274320"/>
          </a:xfrm>
          <a:prstGeom prst="rect">
            <a:avLst/>
          </a:prstGeom>
          <a:noFill/>
          <a:ln>
            <a:noFill/>
          </a:ln>
          <a:effectLst>
            <a:outerShdw blurRad="50800" rotWithShape="0" algn="tl" dir="2700000" dist="38100">
              <a:srgbClr val="000000">
                <a:alpha val="40000"/>
              </a:srgbClr>
            </a:outerShdw>
          </a:effectLst>
        </p:spPr>
      </p:pic>
      <p:pic>
        <p:nvPicPr>
          <p:cNvPr id="539" name="Google Shape;539;p14"/>
          <p:cNvPicPr preferRelativeResize="0"/>
          <p:nvPr/>
        </p:nvPicPr>
        <p:blipFill rotWithShape="1">
          <a:blip r:embed="rId10">
            <a:alphaModFix/>
          </a:blip>
          <a:srcRect b="0" l="0" r="0" t="0"/>
          <a:stretch/>
        </p:blipFill>
        <p:spPr>
          <a:xfrm>
            <a:off x="12922254" y="5200584"/>
            <a:ext cx="274320" cy="274320"/>
          </a:xfrm>
          <a:prstGeom prst="rect">
            <a:avLst/>
          </a:prstGeom>
          <a:noFill/>
          <a:ln>
            <a:noFill/>
          </a:ln>
          <a:effectLst>
            <a:outerShdw blurRad="50800" rotWithShape="0" algn="tl" dir="2700000" dist="38100">
              <a:srgbClr val="000000">
                <a:alpha val="40000"/>
              </a:srgbClr>
            </a:outerShdw>
          </a:effectLst>
        </p:spPr>
      </p:pic>
      <p:pic>
        <p:nvPicPr>
          <p:cNvPr id="540" name="Google Shape;540;p14"/>
          <p:cNvPicPr preferRelativeResize="0"/>
          <p:nvPr/>
        </p:nvPicPr>
        <p:blipFill rotWithShape="1">
          <a:blip r:embed="rId11">
            <a:alphaModFix/>
          </a:blip>
          <a:srcRect b="0" l="0" r="0" t="0"/>
          <a:stretch/>
        </p:blipFill>
        <p:spPr>
          <a:xfrm>
            <a:off x="13419591" y="3898191"/>
            <a:ext cx="274320" cy="274320"/>
          </a:xfrm>
          <a:prstGeom prst="rect">
            <a:avLst/>
          </a:prstGeom>
          <a:noFill/>
          <a:ln>
            <a:noFill/>
          </a:ln>
          <a:effectLst>
            <a:outerShdw blurRad="50800" rotWithShape="0" algn="tl" dir="2700000" dist="38100">
              <a:srgbClr val="000000">
                <a:alpha val="40000"/>
              </a:srgbClr>
            </a:outerShdw>
          </a:effectLst>
        </p:spPr>
      </p:pic>
      <p:pic>
        <p:nvPicPr>
          <p:cNvPr id="541" name="Google Shape;541;p14"/>
          <p:cNvPicPr preferRelativeResize="0"/>
          <p:nvPr/>
        </p:nvPicPr>
        <p:blipFill rotWithShape="1">
          <a:blip r:embed="rId8">
            <a:alphaModFix/>
          </a:blip>
          <a:srcRect b="0" l="0" r="0" t="0"/>
          <a:stretch/>
        </p:blipFill>
        <p:spPr>
          <a:xfrm>
            <a:off x="5478916" y="3980394"/>
            <a:ext cx="274320" cy="274320"/>
          </a:xfrm>
          <a:prstGeom prst="rect">
            <a:avLst/>
          </a:prstGeom>
          <a:noFill/>
          <a:ln>
            <a:noFill/>
          </a:ln>
          <a:effectLst>
            <a:outerShdw blurRad="50800" rotWithShape="0" algn="tl" dir="2700000" dist="38100">
              <a:srgbClr val="000000">
                <a:alpha val="40000"/>
              </a:srgbClr>
            </a:outerShdw>
          </a:effectLst>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5" name="Shape 545"/>
        <p:cNvGrpSpPr/>
        <p:nvPr/>
      </p:nvGrpSpPr>
      <p:grpSpPr>
        <a:xfrm>
          <a:off x="0" y="0"/>
          <a:ext cx="0" cy="0"/>
          <a:chOff x="0" y="0"/>
          <a:chExt cx="0" cy="0"/>
        </a:xfrm>
      </p:grpSpPr>
      <p:pic>
        <p:nvPicPr>
          <p:cNvPr id="546" name="Google Shape;546;p15"/>
          <p:cNvPicPr preferRelativeResize="0"/>
          <p:nvPr/>
        </p:nvPicPr>
        <p:blipFill rotWithShape="1">
          <a:blip r:embed="rId3">
            <a:alphaModFix/>
          </a:blip>
          <a:srcRect b="0" l="0" r="0" t="0"/>
          <a:stretch/>
        </p:blipFill>
        <p:spPr>
          <a:xfrm>
            <a:off x="6857662" y="1631538"/>
            <a:ext cx="3222300" cy="2138100"/>
          </a:xfrm>
          <a:prstGeom prst="roundRect">
            <a:avLst>
              <a:gd fmla="val 3143" name="adj"/>
            </a:avLst>
          </a:prstGeom>
          <a:noFill/>
          <a:ln cap="flat" cmpd="sng" w="22225">
            <a:solidFill>
              <a:srgbClr val="FFFFFF"/>
            </a:solidFill>
            <a:prstDash val="solid"/>
            <a:round/>
            <a:headEnd len="sm" w="sm" type="none"/>
            <a:tailEnd len="sm" w="sm" type="none"/>
          </a:ln>
          <a:effectLst>
            <a:outerShdw blurRad="190500" rotWithShape="0" algn="tl" dir="2700000" dist="88900">
              <a:srgbClr val="000000">
                <a:alpha val="20000"/>
              </a:srgbClr>
            </a:outerShdw>
          </a:effectLst>
        </p:spPr>
      </p:pic>
      <p:sp>
        <p:nvSpPr>
          <p:cNvPr id="547" name="Google Shape;547;p15"/>
          <p:cNvSpPr txBox="1"/>
          <p:nvPr/>
        </p:nvSpPr>
        <p:spPr>
          <a:xfrm>
            <a:off x="5905491" y="938313"/>
            <a:ext cx="5296800" cy="769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Incident Summary</a:t>
            </a:r>
            <a:endParaRPr sz="22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t/>
            </a:r>
            <a:endParaRPr b="1" sz="2200">
              <a:solidFill>
                <a:srgbClr val="676767"/>
              </a:solidFill>
              <a:latin typeface="Roboto"/>
              <a:ea typeface="Roboto"/>
              <a:cs typeface="Roboto"/>
              <a:sym typeface="Roboto"/>
            </a:endParaRPr>
          </a:p>
        </p:txBody>
      </p:sp>
      <p:sp>
        <p:nvSpPr>
          <p:cNvPr id="548" name="Google Shape;548;p15"/>
          <p:cNvSpPr txBox="1"/>
          <p:nvPr/>
        </p:nvSpPr>
        <p:spPr>
          <a:xfrm>
            <a:off x="290851" y="302650"/>
            <a:ext cx="79263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200" u="none" cap="none" strike="noStrike">
                <a:solidFill>
                  <a:schemeClr val="accent1"/>
                </a:solidFill>
                <a:latin typeface="Roboto"/>
                <a:ea typeface="Roboto"/>
                <a:cs typeface="Roboto"/>
                <a:sym typeface="Roboto"/>
              </a:rPr>
              <a:t>INCIDENTS | </a:t>
            </a:r>
            <a:r>
              <a:rPr b="1" i="0" lang="en-ID" sz="3200" u="none" cap="none" strike="noStrike">
                <a:solidFill>
                  <a:schemeClr val="dk1"/>
                </a:solidFill>
                <a:latin typeface="Roboto"/>
                <a:ea typeface="Roboto"/>
                <a:cs typeface="Roboto"/>
                <a:sym typeface="Roboto"/>
              </a:rPr>
              <a:t>Hospital </a:t>
            </a:r>
            <a:r>
              <a:rPr b="1" lang="en-ID" sz="3200">
                <a:solidFill>
                  <a:schemeClr val="dk1"/>
                </a:solidFill>
                <a:latin typeface="Roboto"/>
                <a:ea typeface="Roboto"/>
                <a:cs typeface="Roboto"/>
                <a:sym typeface="Roboto"/>
              </a:rPr>
              <a:t>I</a:t>
            </a:r>
            <a:r>
              <a:rPr b="1" lang="en-ID" sz="3200">
                <a:solidFill>
                  <a:srgbClr val="0E0E0E"/>
                </a:solidFill>
                <a:latin typeface="Roboto"/>
                <a:ea typeface="Roboto"/>
                <a:cs typeface="Roboto"/>
                <a:sym typeface="Roboto"/>
              </a:rPr>
              <a:t>ncident View - MCI</a:t>
            </a:r>
            <a:r>
              <a:rPr b="1" i="0" lang="en-ID" sz="3200" u="none" cap="none" strike="noStrike">
                <a:solidFill>
                  <a:srgbClr val="0E0E0E"/>
                </a:solidFill>
                <a:latin typeface="Roboto"/>
                <a:ea typeface="Roboto"/>
                <a:cs typeface="Roboto"/>
                <a:sym typeface="Roboto"/>
              </a:rPr>
              <a:t> </a:t>
            </a:r>
            <a:endParaRPr b="1" i="0" sz="3200" u="none" cap="none" strike="noStrike">
              <a:solidFill>
                <a:srgbClr val="0E0E0E"/>
              </a:solidFill>
              <a:latin typeface="Roboto"/>
              <a:ea typeface="Roboto"/>
              <a:cs typeface="Roboto"/>
              <a:sym typeface="Roboto"/>
            </a:endParaRPr>
          </a:p>
        </p:txBody>
      </p:sp>
      <p:sp>
        <p:nvSpPr>
          <p:cNvPr id="549" name="Google Shape;549;p15"/>
          <p:cNvSpPr txBox="1"/>
          <p:nvPr/>
        </p:nvSpPr>
        <p:spPr>
          <a:xfrm>
            <a:off x="456425" y="795075"/>
            <a:ext cx="5296800" cy="2730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Incident View</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Select Correct Incident</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Only see Patient Channels associated with Incident</a:t>
            </a:r>
            <a:endParaRPr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View Patient Channel details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Wristband ID visible</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Create Patient:  Automatically added to this Incident</a:t>
            </a:r>
            <a:endParaRPr sz="1500">
              <a:solidFill>
                <a:srgbClr val="676767"/>
              </a:solidFill>
              <a:latin typeface="Roboto"/>
              <a:ea typeface="Roboto"/>
              <a:cs typeface="Roboto"/>
              <a:sym typeface="Roboto"/>
            </a:endParaRPr>
          </a:p>
          <a:p>
            <a:pPr indent="0" lvl="0" marL="0" rtl="0" algn="l">
              <a:lnSpc>
                <a:spcPct val="120000"/>
              </a:lnSpc>
              <a:spcBef>
                <a:spcPts val="0"/>
              </a:spcBef>
              <a:spcAft>
                <a:spcPts val="0"/>
              </a:spcAft>
              <a:buNone/>
            </a:pPr>
            <a:r>
              <a:rPr b="1" lang="en-ID" sz="2200">
                <a:solidFill>
                  <a:srgbClr val="676767"/>
                </a:solidFill>
                <a:latin typeface="Roboto"/>
                <a:ea typeface="Roboto"/>
                <a:cs typeface="Roboto"/>
                <a:sym typeface="Roboto"/>
              </a:rPr>
              <a:t>Incident Details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View Participating Entities and Privileges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Other Incident Details</a:t>
            </a:r>
            <a:endParaRPr b="1" sz="2200">
              <a:solidFill>
                <a:srgbClr val="676767"/>
              </a:solidFill>
              <a:latin typeface="Roboto"/>
              <a:ea typeface="Roboto"/>
              <a:cs typeface="Roboto"/>
              <a:sym typeface="Roboto"/>
            </a:endParaRPr>
          </a:p>
        </p:txBody>
      </p:sp>
      <p:sp>
        <p:nvSpPr>
          <p:cNvPr id="550" name="Google Shape;550;p15"/>
          <p:cNvSpPr txBox="1"/>
          <p:nvPr/>
        </p:nvSpPr>
        <p:spPr>
          <a:xfrm>
            <a:off x="-5136299" y="-1236084"/>
            <a:ext cx="2408100" cy="384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900"/>
              <a:buFont typeface="Arial"/>
              <a:buNone/>
            </a:pPr>
            <a:r>
              <a:rPr b="0" i="0" lang="en-ID" sz="1900" u="none" cap="none" strike="noStrike">
                <a:solidFill>
                  <a:srgbClr val="0E0E0E"/>
                </a:solidFill>
                <a:latin typeface="Roboto"/>
                <a:ea typeface="Roboto"/>
                <a:cs typeface="Roboto"/>
                <a:sym typeface="Roboto"/>
              </a:rPr>
              <a:t>Join an Incident</a:t>
            </a:r>
            <a:endParaRPr b="0" i="0" sz="1900" u="none" cap="none" strike="noStrike">
              <a:solidFill>
                <a:srgbClr val="0E0E0E"/>
              </a:solidFill>
              <a:latin typeface="Roboto"/>
              <a:ea typeface="Roboto"/>
              <a:cs typeface="Roboto"/>
              <a:sym typeface="Roboto"/>
            </a:endParaRPr>
          </a:p>
        </p:txBody>
      </p:sp>
      <p:pic>
        <p:nvPicPr>
          <p:cNvPr id="551" name="Google Shape;551;p15"/>
          <p:cNvPicPr preferRelativeResize="0"/>
          <p:nvPr/>
        </p:nvPicPr>
        <p:blipFill rotWithShape="1">
          <a:blip r:embed="rId4">
            <a:alphaModFix/>
          </a:blip>
          <a:srcRect b="19620" l="0" r="0" t="0"/>
          <a:stretch/>
        </p:blipFill>
        <p:spPr>
          <a:xfrm>
            <a:off x="1016813" y="3980388"/>
            <a:ext cx="9987000" cy="25623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552" name="Google Shape;552;p15"/>
          <p:cNvPicPr preferRelativeResize="0"/>
          <p:nvPr/>
        </p:nvPicPr>
        <p:blipFill rotWithShape="1">
          <a:blip r:embed="rId5">
            <a:alphaModFix/>
          </a:blip>
          <a:srcRect b="0" l="0" r="0" t="0"/>
          <a:stretch/>
        </p:blipFill>
        <p:spPr>
          <a:xfrm>
            <a:off x="181298" y="843581"/>
            <a:ext cx="354196" cy="354196"/>
          </a:xfrm>
          <a:prstGeom prst="rect">
            <a:avLst/>
          </a:prstGeom>
          <a:noFill/>
          <a:ln>
            <a:noFill/>
          </a:ln>
          <a:effectLst>
            <a:outerShdw blurRad="50800" rotWithShape="0" algn="tl" dir="2700000" dist="38100">
              <a:srgbClr val="000000">
                <a:alpha val="40000"/>
              </a:srgbClr>
            </a:outerShdw>
          </a:effectLst>
        </p:spPr>
      </p:pic>
      <p:pic>
        <p:nvPicPr>
          <p:cNvPr id="553" name="Google Shape;553;p15"/>
          <p:cNvPicPr preferRelativeResize="0"/>
          <p:nvPr/>
        </p:nvPicPr>
        <p:blipFill rotWithShape="1">
          <a:blip r:embed="rId6">
            <a:alphaModFix/>
          </a:blip>
          <a:srcRect b="0" l="0" r="0" t="0"/>
          <a:stretch/>
        </p:blipFill>
        <p:spPr>
          <a:xfrm>
            <a:off x="-533777" y="2764194"/>
            <a:ext cx="353886" cy="353886"/>
          </a:xfrm>
          <a:prstGeom prst="rect">
            <a:avLst/>
          </a:prstGeom>
          <a:noFill/>
          <a:ln>
            <a:noFill/>
          </a:ln>
          <a:effectLst>
            <a:outerShdw blurRad="50800" rotWithShape="0" algn="tl" dir="2700000" dist="38100">
              <a:srgbClr val="000000">
                <a:alpha val="40000"/>
              </a:srgbClr>
            </a:outerShdw>
          </a:effectLst>
        </p:spPr>
      </p:pic>
      <p:pic>
        <p:nvPicPr>
          <p:cNvPr id="554" name="Google Shape;554;p15"/>
          <p:cNvPicPr preferRelativeResize="0"/>
          <p:nvPr/>
        </p:nvPicPr>
        <p:blipFill rotWithShape="1">
          <a:blip r:embed="rId7">
            <a:alphaModFix/>
          </a:blip>
          <a:srcRect b="0" l="0" r="0" t="0"/>
          <a:stretch/>
        </p:blipFill>
        <p:spPr>
          <a:xfrm>
            <a:off x="181460" y="2548877"/>
            <a:ext cx="353886" cy="353886"/>
          </a:xfrm>
          <a:prstGeom prst="rect">
            <a:avLst/>
          </a:prstGeom>
          <a:noFill/>
          <a:ln>
            <a:noFill/>
          </a:ln>
          <a:effectLst>
            <a:outerShdw blurRad="50800" rotWithShape="0" algn="tl" dir="2700000" dist="38100">
              <a:srgbClr val="000000">
                <a:alpha val="40000"/>
              </a:srgbClr>
            </a:outerShdw>
          </a:effectLst>
        </p:spPr>
      </p:pic>
      <p:pic>
        <p:nvPicPr>
          <p:cNvPr id="555" name="Google Shape;555;p15"/>
          <p:cNvPicPr preferRelativeResize="0"/>
          <p:nvPr/>
        </p:nvPicPr>
        <p:blipFill rotWithShape="1">
          <a:blip r:embed="rId8">
            <a:alphaModFix/>
          </a:blip>
          <a:srcRect b="0" l="0" r="0" t="0"/>
          <a:stretch/>
        </p:blipFill>
        <p:spPr>
          <a:xfrm>
            <a:off x="5649186" y="983763"/>
            <a:ext cx="353886" cy="353886"/>
          </a:xfrm>
          <a:prstGeom prst="rect">
            <a:avLst/>
          </a:prstGeom>
          <a:noFill/>
          <a:ln>
            <a:noFill/>
          </a:ln>
          <a:effectLst>
            <a:outerShdw blurRad="50800" rotWithShape="0" algn="tl" dir="2700000" dist="38100">
              <a:srgbClr val="000000">
                <a:alpha val="40000"/>
              </a:srgbClr>
            </a:outerShdw>
          </a:effectLst>
        </p:spPr>
      </p:pic>
      <p:pic>
        <p:nvPicPr>
          <p:cNvPr id="556" name="Google Shape;556;p15"/>
          <p:cNvPicPr preferRelativeResize="0"/>
          <p:nvPr/>
        </p:nvPicPr>
        <p:blipFill rotWithShape="1">
          <a:blip r:embed="rId9">
            <a:alphaModFix/>
          </a:blip>
          <a:srcRect b="0" l="0" r="0" t="0"/>
          <a:stretch/>
        </p:blipFill>
        <p:spPr>
          <a:xfrm>
            <a:off x="-1523989" y="2447441"/>
            <a:ext cx="353886" cy="353886"/>
          </a:xfrm>
          <a:prstGeom prst="rect">
            <a:avLst/>
          </a:prstGeom>
          <a:noFill/>
          <a:ln>
            <a:noFill/>
          </a:ln>
          <a:effectLst>
            <a:outerShdw blurRad="50800" rotWithShape="0" algn="tl" dir="2700000" dist="38100">
              <a:srgbClr val="000000">
                <a:alpha val="40000"/>
              </a:srgbClr>
            </a:outerShdw>
          </a:effectLst>
        </p:spPr>
      </p:pic>
      <p:pic>
        <p:nvPicPr>
          <p:cNvPr id="557" name="Google Shape;557;p15"/>
          <p:cNvPicPr preferRelativeResize="0"/>
          <p:nvPr/>
        </p:nvPicPr>
        <p:blipFill rotWithShape="1">
          <a:blip r:embed="rId10">
            <a:alphaModFix/>
          </a:blip>
          <a:srcRect b="0" l="0" r="0" t="0"/>
          <a:stretch/>
        </p:blipFill>
        <p:spPr>
          <a:xfrm>
            <a:off x="-1445902" y="3110281"/>
            <a:ext cx="353886" cy="353886"/>
          </a:xfrm>
          <a:prstGeom prst="rect">
            <a:avLst/>
          </a:prstGeom>
          <a:noFill/>
          <a:ln>
            <a:noFill/>
          </a:ln>
          <a:effectLst>
            <a:outerShdw blurRad="50800" rotWithShape="0" algn="tl" dir="2700000" dist="38100">
              <a:srgbClr val="000000">
                <a:alpha val="40000"/>
              </a:srgbClr>
            </a:outerShdw>
          </a:effectLst>
        </p:spPr>
      </p:pic>
      <p:pic>
        <p:nvPicPr>
          <p:cNvPr id="558" name="Google Shape;558;p15"/>
          <p:cNvPicPr preferRelativeResize="0"/>
          <p:nvPr/>
        </p:nvPicPr>
        <p:blipFill rotWithShape="1">
          <a:blip r:embed="rId11">
            <a:alphaModFix/>
          </a:blip>
          <a:srcRect b="0" l="0" r="0" t="0"/>
          <a:stretch/>
        </p:blipFill>
        <p:spPr>
          <a:xfrm>
            <a:off x="-1445902" y="3689084"/>
            <a:ext cx="353886" cy="353886"/>
          </a:xfrm>
          <a:prstGeom prst="rect">
            <a:avLst/>
          </a:prstGeom>
          <a:noFill/>
          <a:ln>
            <a:noFill/>
          </a:ln>
          <a:effectLst>
            <a:outerShdw blurRad="50800" rotWithShape="0" algn="tl" dir="2700000" dist="38100">
              <a:srgbClr val="000000">
                <a:alpha val="40000"/>
              </a:srgbClr>
            </a:outerShdw>
          </a:effectLst>
        </p:spPr>
      </p:pic>
      <p:pic>
        <p:nvPicPr>
          <p:cNvPr id="559" name="Google Shape;559;p15"/>
          <p:cNvPicPr preferRelativeResize="0"/>
          <p:nvPr/>
        </p:nvPicPr>
        <p:blipFill rotWithShape="1">
          <a:blip r:embed="rId12">
            <a:alphaModFix/>
          </a:blip>
          <a:srcRect b="0" l="0" r="0" t="0"/>
          <a:stretch/>
        </p:blipFill>
        <p:spPr>
          <a:xfrm>
            <a:off x="-1445914" y="4267900"/>
            <a:ext cx="353886" cy="353886"/>
          </a:xfrm>
          <a:prstGeom prst="rect">
            <a:avLst/>
          </a:prstGeom>
          <a:noFill/>
          <a:ln>
            <a:noFill/>
          </a:ln>
          <a:effectLst>
            <a:outerShdw blurRad="50800" rotWithShape="0" algn="tl" dir="2700000" dist="38100">
              <a:srgbClr val="000000">
                <a:alpha val="40000"/>
              </a:srgbClr>
            </a:outerShdw>
          </a:effectLst>
        </p:spPr>
      </p:pic>
      <p:pic>
        <p:nvPicPr>
          <p:cNvPr id="560" name="Google Shape;560;p15"/>
          <p:cNvPicPr preferRelativeResize="0"/>
          <p:nvPr/>
        </p:nvPicPr>
        <p:blipFill rotWithShape="1">
          <a:blip r:embed="rId13">
            <a:alphaModFix/>
          </a:blip>
          <a:srcRect b="0" l="0" r="0" t="0"/>
          <a:stretch/>
        </p:blipFill>
        <p:spPr>
          <a:xfrm>
            <a:off x="-1445902" y="5425490"/>
            <a:ext cx="353886" cy="353886"/>
          </a:xfrm>
          <a:prstGeom prst="rect">
            <a:avLst/>
          </a:prstGeom>
          <a:noFill/>
          <a:ln>
            <a:noFill/>
          </a:ln>
          <a:effectLst>
            <a:outerShdw blurRad="50800" rotWithShape="0" algn="tl" dir="2700000" dist="38100">
              <a:srgbClr val="000000">
                <a:alpha val="40000"/>
              </a:srgbClr>
            </a:outerShdw>
          </a:effectLst>
        </p:spPr>
      </p:pic>
      <p:pic>
        <p:nvPicPr>
          <p:cNvPr id="561" name="Google Shape;561;p15"/>
          <p:cNvPicPr preferRelativeResize="0"/>
          <p:nvPr/>
        </p:nvPicPr>
        <p:blipFill rotWithShape="1">
          <a:blip r:embed="rId14">
            <a:alphaModFix/>
          </a:blip>
          <a:srcRect b="0" l="0" r="0" t="0"/>
          <a:stretch/>
        </p:blipFill>
        <p:spPr>
          <a:xfrm>
            <a:off x="-1380539" y="4846690"/>
            <a:ext cx="353886" cy="353886"/>
          </a:xfrm>
          <a:prstGeom prst="rect">
            <a:avLst/>
          </a:prstGeom>
          <a:noFill/>
          <a:ln>
            <a:noFill/>
          </a:ln>
          <a:effectLst>
            <a:outerShdw blurRad="50800" rotWithShape="0" algn="tl" dir="2700000" dist="38100">
              <a:srgbClr val="000000">
                <a:alpha val="40000"/>
              </a:srgbClr>
            </a:outerShdw>
          </a:effectLst>
        </p:spPr>
      </p:pic>
      <p:pic>
        <p:nvPicPr>
          <p:cNvPr id="562" name="Google Shape;562;p15"/>
          <p:cNvPicPr preferRelativeResize="0"/>
          <p:nvPr/>
        </p:nvPicPr>
        <p:blipFill rotWithShape="1">
          <a:blip r:embed="rId5">
            <a:alphaModFix/>
          </a:blip>
          <a:srcRect b="0" l="0" r="0" t="0"/>
          <a:stretch/>
        </p:blipFill>
        <p:spPr>
          <a:xfrm>
            <a:off x="742516" y="4716421"/>
            <a:ext cx="274320" cy="274320"/>
          </a:xfrm>
          <a:prstGeom prst="rect">
            <a:avLst/>
          </a:prstGeom>
          <a:noFill/>
          <a:ln>
            <a:noFill/>
          </a:ln>
          <a:effectLst>
            <a:outerShdw blurRad="50800" rotWithShape="0" algn="tl" dir="2700000" dist="38100">
              <a:srgbClr val="000000">
                <a:alpha val="40000"/>
              </a:srgbClr>
            </a:outerShdw>
          </a:effectLst>
        </p:spPr>
      </p:pic>
      <p:pic>
        <p:nvPicPr>
          <p:cNvPr id="563" name="Google Shape;563;p15"/>
          <p:cNvPicPr preferRelativeResize="0"/>
          <p:nvPr/>
        </p:nvPicPr>
        <p:blipFill rotWithShape="1">
          <a:blip r:embed="rId6">
            <a:alphaModFix/>
          </a:blip>
          <a:srcRect b="0" l="0" r="0" t="0"/>
          <a:stretch/>
        </p:blipFill>
        <p:spPr>
          <a:xfrm>
            <a:off x="470632" y="2263525"/>
            <a:ext cx="274320" cy="274320"/>
          </a:xfrm>
          <a:prstGeom prst="rect">
            <a:avLst/>
          </a:prstGeom>
          <a:noFill/>
          <a:ln>
            <a:noFill/>
          </a:ln>
          <a:effectLst>
            <a:outerShdw blurRad="50800" rotWithShape="0" algn="tl" dir="2700000" dist="38100">
              <a:srgbClr val="000000">
                <a:alpha val="40000"/>
              </a:srgbClr>
            </a:outerShdw>
          </a:effectLst>
        </p:spPr>
      </p:pic>
      <p:pic>
        <p:nvPicPr>
          <p:cNvPr id="564" name="Google Shape;564;p15"/>
          <p:cNvPicPr preferRelativeResize="0"/>
          <p:nvPr/>
        </p:nvPicPr>
        <p:blipFill rotWithShape="1">
          <a:blip r:embed="rId7">
            <a:alphaModFix/>
          </a:blip>
          <a:srcRect b="0" l="0" r="0" t="0"/>
          <a:stretch/>
        </p:blipFill>
        <p:spPr>
          <a:xfrm>
            <a:off x="4309341" y="4172511"/>
            <a:ext cx="274320" cy="274320"/>
          </a:xfrm>
          <a:prstGeom prst="rect">
            <a:avLst/>
          </a:prstGeom>
          <a:noFill/>
          <a:ln>
            <a:noFill/>
          </a:ln>
          <a:effectLst>
            <a:outerShdw blurRad="50800" rotWithShape="0" algn="tl" dir="2700000" dist="38100">
              <a:srgbClr val="000000">
                <a:alpha val="40000"/>
              </a:srgbClr>
            </a:outerShdw>
          </a:effectLst>
        </p:spPr>
      </p:pic>
      <p:pic>
        <p:nvPicPr>
          <p:cNvPr id="565" name="Google Shape;565;p15"/>
          <p:cNvPicPr preferRelativeResize="0"/>
          <p:nvPr/>
        </p:nvPicPr>
        <p:blipFill rotWithShape="1">
          <a:blip r:embed="rId8">
            <a:alphaModFix/>
          </a:blip>
          <a:srcRect b="0" l="0" r="0" t="0"/>
          <a:stretch/>
        </p:blipFill>
        <p:spPr>
          <a:xfrm>
            <a:off x="-922309" y="2003431"/>
            <a:ext cx="274320" cy="274320"/>
          </a:xfrm>
          <a:prstGeom prst="rect">
            <a:avLst/>
          </a:prstGeom>
          <a:noFill/>
          <a:ln>
            <a:noFill/>
          </a:ln>
          <a:effectLst>
            <a:outerShdw blurRad="50800" rotWithShape="0" algn="tl" dir="2700000" dist="38100">
              <a:srgbClr val="000000">
                <a:alpha val="40000"/>
              </a:srgbClr>
            </a:outerShdw>
          </a:effectLst>
        </p:spPr>
      </p:pic>
      <p:pic>
        <p:nvPicPr>
          <p:cNvPr id="566" name="Google Shape;566;p15"/>
          <p:cNvPicPr preferRelativeResize="0"/>
          <p:nvPr/>
        </p:nvPicPr>
        <p:blipFill rotWithShape="1">
          <a:blip r:embed="rId10">
            <a:alphaModFix/>
          </a:blip>
          <a:srcRect b="0" l="0" r="0" t="0"/>
          <a:stretch/>
        </p:blipFill>
        <p:spPr>
          <a:xfrm>
            <a:off x="-751084" y="6193596"/>
            <a:ext cx="274320" cy="274320"/>
          </a:xfrm>
          <a:prstGeom prst="rect">
            <a:avLst/>
          </a:prstGeom>
          <a:noFill/>
          <a:ln>
            <a:noFill/>
          </a:ln>
          <a:effectLst>
            <a:outerShdw blurRad="50800" rotWithShape="0" algn="tl" dir="2700000" dist="38100">
              <a:srgbClr val="000000">
                <a:alpha val="40000"/>
              </a:srgbClr>
            </a:outerShdw>
          </a:effectLst>
        </p:spPr>
      </p:pic>
      <p:pic>
        <p:nvPicPr>
          <p:cNvPr id="567" name="Google Shape;567;p15"/>
          <p:cNvPicPr preferRelativeResize="0"/>
          <p:nvPr/>
        </p:nvPicPr>
        <p:blipFill rotWithShape="1">
          <a:blip r:embed="rId12">
            <a:alphaModFix/>
          </a:blip>
          <a:srcRect b="0" l="0" r="0" t="0"/>
          <a:stretch/>
        </p:blipFill>
        <p:spPr>
          <a:xfrm>
            <a:off x="13284016" y="4593036"/>
            <a:ext cx="274320" cy="274320"/>
          </a:xfrm>
          <a:prstGeom prst="rect">
            <a:avLst/>
          </a:prstGeom>
          <a:noFill/>
          <a:ln>
            <a:noFill/>
          </a:ln>
          <a:effectLst>
            <a:outerShdw blurRad="50800" rotWithShape="0" algn="tl" dir="2700000" dist="38100">
              <a:srgbClr val="000000">
                <a:alpha val="40000"/>
              </a:srgbClr>
            </a:outerShdw>
          </a:effectLst>
        </p:spPr>
      </p:pic>
      <p:pic>
        <p:nvPicPr>
          <p:cNvPr id="568" name="Google Shape;568;p15"/>
          <p:cNvPicPr preferRelativeResize="0"/>
          <p:nvPr/>
        </p:nvPicPr>
        <p:blipFill rotWithShape="1">
          <a:blip r:embed="rId13">
            <a:alphaModFix/>
          </a:blip>
          <a:srcRect b="0" l="0" r="0" t="0"/>
          <a:stretch/>
        </p:blipFill>
        <p:spPr>
          <a:xfrm>
            <a:off x="-922309" y="5476350"/>
            <a:ext cx="274320" cy="274320"/>
          </a:xfrm>
          <a:prstGeom prst="rect">
            <a:avLst/>
          </a:prstGeom>
          <a:noFill/>
          <a:ln>
            <a:noFill/>
          </a:ln>
          <a:effectLst>
            <a:outerShdw blurRad="50800" rotWithShape="0" algn="tl" dir="2700000" dist="38100">
              <a:srgbClr val="000000">
                <a:alpha val="40000"/>
              </a:srgbClr>
            </a:outerShdw>
          </a:effectLst>
        </p:spPr>
      </p:pic>
      <p:pic>
        <p:nvPicPr>
          <p:cNvPr id="569" name="Google Shape;569;p15"/>
          <p:cNvPicPr preferRelativeResize="0"/>
          <p:nvPr/>
        </p:nvPicPr>
        <p:blipFill rotWithShape="1">
          <a:blip r:embed="rId14">
            <a:alphaModFix/>
          </a:blip>
          <a:srcRect b="0" l="0" r="0" t="0"/>
          <a:stretch/>
        </p:blipFill>
        <p:spPr>
          <a:xfrm>
            <a:off x="12270841" y="1158231"/>
            <a:ext cx="274320" cy="274320"/>
          </a:xfrm>
          <a:prstGeom prst="rect">
            <a:avLst/>
          </a:prstGeom>
          <a:noFill/>
          <a:ln>
            <a:noFill/>
          </a:ln>
          <a:effectLst>
            <a:outerShdw blurRad="50800" rotWithShape="0" algn="tl" dir="2700000" dist="38100">
              <a:srgbClr val="000000">
                <a:alpha val="40000"/>
              </a:srgbClr>
            </a:outerShdw>
          </a:effectLst>
        </p:spPr>
      </p:pic>
      <p:pic>
        <p:nvPicPr>
          <p:cNvPr id="570" name="Google Shape;570;p15"/>
          <p:cNvPicPr preferRelativeResize="0"/>
          <p:nvPr/>
        </p:nvPicPr>
        <p:blipFill rotWithShape="1">
          <a:blip r:embed="rId6">
            <a:alphaModFix/>
          </a:blip>
          <a:srcRect b="0" l="0" r="0" t="0"/>
          <a:stretch/>
        </p:blipFill>
        <p:spPr>
          <a:xfrm>
            <a:off x="-2141472" y="792065"/>
            <a:ext cx="457200" cy="457200"/>
          </a:xfrm>
          <a:prstGeom prst="rect">
            <a:avLst/>
          </a:prstGeom>
          <a:noFill/>
          <a:ln>
            <a:noFill/>
          </a:ln>
          <a:effectLst>
            <a:outerShdw blurRad="50800" rotWithShape="0" algn="tl" dir="2700000" dist="38100">
              <a:srgbClr val="000000">
                <a:alpha val="40000"/>
              </a:srgbClr>
            </a:outerShdw>
          </a:effectLst>
        </p:spPr>
      </p:pic>
      <p:pic>
        <p:nvPicPr>
          <p:cNvPr id="571" name="Google Shape;571;p15"/>
          <p:cNvPicPr preferRelativeResize="0"/>
          <p:nvPr/>
        </p:nvPicPr>
        <p:blipFill rotWithShape="1">
          <a:blip r:embed="rId7">
            <a:alphaModFix/>
          </a:blip>
          <a:srcRect b="0" l="0" r="0" t="0"/>
          <a:stretch/>
        </p:blipFill>
        <p:spPr>
          <a:xfrm>
            <a:off x="-2141472" y="1369923"/>
            <a:ext cx="457200" cy="457200"/>
          </a:xfrm>
          <a:prstGeom prst="rect">
            <a:avLst/>
          </a:prstGeom>
          <a:noFill/>
          <a:ln>
            <a:noFill/>
          </a:ln>
          <a:effectLst>
            <a:outerShdw blurRad="50800" rotWithShape="0" algn="tl" dir="2700000" dist="38100">
              <a:srgbClr val="000000">
                <a:alpha val="40000"/>
              </a:srgbClr>
            </a:outerShdw>
          </a:effectLst>
        </p:spPr>
      </p:pic>
      <p:pic>
        <p:nvPicPr>
          <p:cNvPr id="572" name="Google Shape;572;p15"/>
          <p:cNvPicPr preferRelativeResize="0"/>
          <p:nvPr/>
        </p:nvPicPr>
        <p:blipFill rotWithShape="1">
          <a:blip r:embed="rId8">
            <a:alphaModFix/>
          </a:blip>
          <a:srcRect b="0" l="0" r="0" t="0"/>
          <a:stretch/>
        </p:blipFill>
        <p:spPr>
          <a:xfrm>
            <a:off x="-2141472" y="1947781"/>
            <a:ext cx="457200" cy="457200"/>
          </a:xfrm>
          <a:prstGeom prst="rect">
            <a:avLst/>
          </a:prstGeom>
          <a:noFill/>
          <a:ln>
            <a:noFill/>
          </a:ln>
          <a:effectLst>
            <a:outerShdw blurRad="50800" rotWithShape="0" algn="tl" dir="2700000" dist="38100">
              <a:srgbClr val="000000">
                <a:alpha val="40000"/>
              </a:srgbClr>
            </a:outerShdw>
          </a:effectLst>
        </p:spPr>
      </p:pic>
      <p:pic>
        <p:nvPicPr>
          <p:cNvPr id="573" name="Google Shape;573;p15"/>
          <p:cNvPicPr preferRelativeResize="0"/>
          <p:nvPr/>
        </p:nvPicPr>
        <p:blipFill rotWithShape="1">
          <a:blip r:embed="rId9">
            <a:alphaModFix/>
          </a:blip>
          <a:srcRect b="0" l="0" r="0" t="0"/>
          <a:stretch/>
        </p:blipFill>
        <p:spPr>
          <a:xfrm>
            <a:off x="-2141472" y="2525639"/>
            <a:ext cx="457200" cy="457200"/>
          </a:xfrm>
          <a:prstGeom prst="rect">
            <a:avLst/>
          </a:prstGeom>
          <a:noFill/>
          <a:ln>
            <a:noFill/>
          </a:ln>
          <a:effectLst>
            <a:outerShdw blurRad="50800" rotWithShape="0" algn="tl" dir="2700000" dist="38100">
              <a:srgbClr val="000000">
                <a:alpha val="40000"/>
              </a:srgbClr>
            </a:outerShdw>
          </a:effectLst>
        </p:spPr>
      </p:pic>
      <p:pic>
        <p:nvPicPr>
          <p:cNvPr id="574" name="Google Shape;574;p15"/>
          <p:cNvPicPr preferRelativeResize="0"/>
          <p:nvPr/>
        </p:nvPicPr>
        <p:blipFill rotWithShape="1">
          <a:blip r:embed="rId10">
            <a:alphaModFix/>
          </a:blip>
          <a:srcRect b="0" l="0" r="0" t="0"/>
          <a:stretch/>
        </p:blipFill>
        <p:spPr>
          <a:xfrm>
            <a:off x="-2141472" y="3103497"/>
            <a:ext cx="457200" cy="457200"/>
          </a:xfrm>
          <a:prstGeom prst="rect">
            <a:avLst/>
          </a:prstGeom>
          <a:noFill/>
          <a:ln>
            <a:noFill/>
          </a:ln>
          <a:effectLst>
            <a:outerShdw blurRad="50800" rotWithShape="0" algn="tl" dir="2700000" dist="38100">
              <a:srgbClr val="000000">
                <a:alpha val="40000"/>
              </a:srgbClr>
            </a:outerShdw>
          </a:effectLst>
        </p:spPr>
      </p:pic>
      <p:pic>
        <p:nvPicPr>
          <p:cNvPr id="575" name="Google Shape;575;p15"/>
          <p:cNvPicPr preferRelativeResize="0"/>
          <p:nvPr/>
        </p:nvPicPr>
        <p:blipFill rotWithShape="1">
          <a:blip r:embed="rId11">
            <a:alphaModFix/>
          </a:blip>
          <a:srcRect b="0" l="0" r="0" t="0"/>
          <a:stretch/>
        </p:blipFill>
        <p:spPr>
          <a:xfrm>
            <a:off x="-2141472" y="3681355"/>
            <a:ext cx="457200" cy="457200"/>
          </a:xfrm>
          <a:prstGeom prst="rect">
            <a:avLst/>
          </a:prstGeom>
          <a:noFill/>
          <a:ln>
            <a:noFill/>
          </a:ln>
          <a:effectLst>
            <a:outerShdw blurRad="50800" rotWithShape="0" algn="tl" dir="2700000" dist="38100">
              <a:srgbClr val="000000">
                <a:alpha val="40000"/>
              </a:srgbClr>
            </a:outerShdw>
          </a:effectLst>
        </p:spPr>
      </p:pic>
      <p:pic>
        <p:nvPicPr>
          <p:cNvPr id="576" name="Google Shape;576;p15"/>
          <p:cNvPicPr preferRelativeResize="0"/>
          <p:nvPr/>
        </p:nvPicPr>
        <p:blipFill rotWithShape="1">
          <a:blip r:embed="rId12">
            <a:alphaModFix/>
          </a:blip>
          <a:srcRect b="0" l="0" r="0" t="0"/>
          <a:stretch/>
        </p:blipFill>
        <p:spPr>
          <a:xfrm>
            <a:off x="-2141472" y="4259213"/>
            <a:ext cx="457200" cy="457200"/>
          </a:xfrm>
          <a:prstGeom prst="rect">
            <a:avLst/>
          </a:prstGeom>
          <a:noFill/>
          <a:ln>
            <a:noFill/>
          </a:ln>
          <a:effectLst>
            <a:outerShdw blurRad="50800" rotWithShape="0" algn="tl" dir="2700000" dist="38100">
              <a:srgbClr val="000000">
                <a:alpha val="40000"/>
              </a:srgbClr>
            </a:outerShdw>
          </a:effectLst>
        </p:spPr>
      </p:pic>
      <p:pic>
        <p:nvPicPr>
          <p:cNvPr id="577" name="Google Shape;577;p15"/>
          <p:cNvPicPr preferRelativeResize="0"/>
          <p:nvPr/>
        </p:nvPicPr>
        <p:blipFill rotWithShape="1">
          <a:blip r:embed="rId13">
            <a:alphaModFix/>
          </a:blip>
          <a:srcRect b="0" l="0" r="0" t="0"/>
          <a:stretch/>
        </p:blipFill>
        <p:spPr>
          <a:xfrm>
            <a:off x="-2141472" y="5414932"/>
            <a:ext cx="457200" cy="457200"/>
          </a:xfrm>
          <a:prstGeom prst="rect">
            <a:avLst/>
          </a:prstGeom>
          <a:noFill/>
          <a:ln>
            <a:noFill/>
          </a:ln>
          <a:effectLst>
            <a:outerShdw blurRad="50800" rotWithShape="0" algn="tl" dir="2700000" dist="38100">
              <a:srgbClr val="000000">
                <a:alpha val="40000"/>
              </a:srgbClr>
            </a:outerShdw>
          </a:effectLst>
        </p:spPr>
      </p:pic>
      <p:pic>
        <p:nvPicPr>
          <p:cNvPr id="578" name="Google Shape;578;p15"/>
          <p:cNvPicPr preferRelativeResize="0"/>
          <p:nvPr/>
        </p:nvPicPr>
        <p:blipFill rotWithShape="1">
          <a:blip r:embed="rId14">
            <a:alphaModFix/>
          </a:blip>
          <a:srcRect b="0" l="0" r="0" t="0"/>
          <a:stretch/>
        </p:blipFill>
        <p:spPr>
          <a:xfrm>
            <a:off x="-2141472" y="4837071"/>
            <a:ext cx="457200" cy="457200"/>
          </a:xfrm>
          <a:prstGeom prst="rect">
            <a:avLst/>
          </a:prstGeom>
          <a:noFill/>
          <a:ln>
            <a:noFill/>
          </a:ln>
          <a:effectLst>
            <a:outerShdw blurRad="50800" rotWithShape="0" algn="tl" dir="2700000" dist="38100">
              <a:srgbClr val="000000">
                <a:alpha val="40000"/>
              </a:srgbClr>
            </a:outerShdw>
          </a:effectLst>
        </p:spPr>
      </p:pic>
      <p:pic>
        <p:nvPicPr>
          <p:cNvPr id="579" name="Google Shape;579;p15"/>
          <p:cNvPicPr preferRelativeResize="0"/>
          <p:nvPr/>
        </p:nvPicPr>
        <p:blipFill rotWithShape="1">
          <a:blip r:embed="rId5">
            <a:alphaModFix/>
          </a:blip>
          <a:srcRect b="0" l="0" r="0" t="0"/>
          <a:stretch/>
        </p:blipFill>
        <p:spPr>
          <a:xfrm>
            <a:off x="-2141672" y="213806"/>
            <a:ext cx="457601" cy="457601"/>
          </a:xfrm>
          <a:prstGeom prst="rect">
            <a:avLst/>
          </a:prstGeom>
          <a:noFill/>
          <a:ln>
            <a:noFill/>
          </a:ln>
          <a:effectLst>
            <a:outerShdw blurRad="50800" rotWithShape="0" algn="tl" dir="2700000" dist="38100">
              <a:srgbClr val="000000">
                <a:alpha val="40000"/>
              </a:srgbClr>
            </a:outerShdw>
          </a:effectLst>
        </p:spPr>
      </p:pic>
      <p:sp>
        <p:nvSpPr>
          <p:cNvPr id="580" name="Google Shape;580;p15"/>
          <p:cNvSpPr txBox="1"/>
          <p:nvPr/>
        </p:nvSpPr>
        <p:spPr>
          <a:xfrm>
            <a:off x="-24720" y="-1650893"/>
            <a:ext cx="12084900" cy="1477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ID" sz="1800" u="none" cap="none" strike="noStrike">
                <a:solidFill>
                  <a:schemeClr val="dk1"/>
                </a:solidFill>
                <a:latin typeface="Calibri"/>
                <a:ea typeface="Calibri"/>
                <a:cs typeface="Calibri"/>
                <a:sym typeface="Calibri"/>
              </a:rPr>
              <a:t>TIPS: when dragging over a number, hold down the alt/option key and it will copy it to the new location. Shift+move keeps it in a straight line. Shift+arrow moves in smaller increments. When pasting text, choose keep text only to retain the formatting. To replace the screen, right click on the screenshot and choose, change picture (from file, or clipboard). This will maintain the crop, rounded corners.  Double click the screenshot and choose crop from the shape format menu to adjust where the screenshot is in the crop. </a:t>
            </a:r>
            <a:r>
              <a:rPr b="1" i="1" lang="en-ID" sz="1800" u="none" cap="none" strike="noStrike">
                <a:solidFill>
                  <a:schemeClr val="dk1"/>
                </a:solidFill>
                <a:latin typeface="Calibri"/>
                <a:ea typeface="Calibri"/>
                <a:cs typeface="Calibri"/>
                <a:sym typeface="Calibri"/>
              </a:rPr>
              <a:t>NOTE: hide the SOS</a:t>
            </a:r>
            <a:endParaRPr b="0" i="0" sz="1400" u="none" cap="none" strike="noStrike">
              <a:solidFill>
                <a:srgbClr val="000000"/>
              </a:solidFill>
              <a:latin typeface="Arial"/>
              <a:ea typeface="Arial"/>
              <a:cs typeface="Arial"/>
              <a:sym typeface="Arial"/>
            </a:endParaRPr>
          </a:p>
        </p:txBody>
      </p:sp>
      <p:sp>
        <p:nvSpPr>
          <p:cNvPr id="581" name="Google Shape;581;p15"/>
          <p:cNvSpPr txBox="1"/>
          <p:nvPr/>
        </p:nvSpPr>
        <p:spPr>
          <a:xfrm>
            <a:off x="-24720" y="-2028265"/>
            <a:ext cx="120849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1" lang="en-ID" sz="1800" u="none" cap="none" strike="noStrike">
                <a:solidFill>
                  <a:schemeClr val="dk1"/>
                </a:solidFill>
                <a:latin typeface="Calibri"/>
                <a:ea typeface="Calibri"/>
                <a:cs typeface="Calibri"/>
                <a:sym typeface="Calibri"/>
              </a:rPr>
              <a:t>Use bolding &amp; italicized </a:t>
            </a:r>
            <a:r>
              <a:rPr b="0" i="0" lang="en-ID" sz="1800" u="none" cap="none" strike="noStrike">
                <a:solidFill>
                  <a:schemeClr val="dk1"/>
                </a:solidFill>
                <a:latin typeface="Calibri"/>
                <a:ea typeface="Calibri"/>
                <a:cs typeface="Calibri"/>
                <a:sym typeface="Calibri"/>
              </a:rPr>
              <a:t>for references inside the app; all caps is jarring.</a:t>
            </a:r>
            <a:endParaRPr b="1" i="1" sz="1800" u="none" cap="none" strike="noStrike">
              <a:solidFill>
                <a:schemeClr val="dk1"/>
              </a:solidFill>
              <a:latin typeface="Calibri"/>
              <a:ea typeface="Calibri"/>
              <a:cs typeface="Calibri"/>
              <a:sym typeface="Calibri"/>
            </a:endParaRPr>
          </a:p>
        </p:txBody>
      </p:sp>
      <p:sp>
        <p:nvSpPr>
          <p:cNvPr id="582" name="Google Shape;582;p15"/>
          <p:cNvSpPr/>
          <p:nvPr/>
        </p:nvSpPr>
        <p:spPr>
          <a:xfrm>
            <a:off x="13284025" y="1727750"/>
            <a:ext cx="719700" cy="719700"/>
          </a:xfrm>
          <a:prstGeom prst="roundRect">
            <a:avLst>
              <a:gd fmla="val 8972"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ID" sz="900" u="none" cap="none" strike="noStrike">
                <a:solidFill>
                  <a:srgbClr val="000000"/>
                </a:solidFill>
                <a:latin typeface="Arial"/>
                <a:ea typeface="Arial"/>
                <a:cs typeface="Arial"/>
                <a:sym typeface="Arial"/>
              </a:rPr>
              <a:t>Barcodev</a:t>
            </a:r>
            <a:endParaRPr b="0" i="0" sz="900" u="none" cap="none" strike="noStrike">
              <a:solidFill>
                <a:srgbClr val="000000"/>
              </a:solidFill>
              <a:latin typeface="Arial"/>
              <a:ea typeface="Arial"/>
              <a:cs typeface="Arial"/>
              <a:sym typeface="Arial"/>
            </a:endParaRPr>
          </a:p>
        </p:txBody>
      </p:sp>
      <p:sp>
        <p:nvSpPr>
          <p:cNvPr id="583" name="Google Shape;583;p15"/>
          <p:cNvSpPr txBox="1"/>
          <p:nvPr/>
        </p:nvSpPr>
        <p:spPr>
          <a:xfrm>
            <a:off x="13196563" y="1295313"/>
            <a:ext cx="1221300" cy="369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rPr b="1" i="0" lang="en-ID" sz="1500" u="none" cap="none" strike="noStrike">
                <a:solidFill>
                  <a:srgbClr val="515151"/>
                </a:solidFill>
                <a:latin typeface="Roboto"/>
                <a:ea typeface="Roboto"/>
                <a:cs typeface="Roboto"/>
                <a:sym typeface="Roboto"/>
              </a:rPr>
              <a:t>Scan to …</a:t>
            </a:r>
            <a:endParaRPr b="0" i="0" sz="1400" u="none" cap="none" strike="noStrike">
              <a:solidFill>
                <a:srgbClr val="000000"/>
              </a:solidFill>
              <a:latin typeface="Arial"/>
              <a:ea typeface="Arial"/>
              <a:cs typeface="Arial"/>
              <a:sym typeface="Arial"/>
            </a:endParaRPr>
          </a:p>
        </p:txBody>
      </p:sp>
      <p:pic>
        <p:nvPicPr>
          <p:cNvPr id="584" name="Google Shape;584;p15"/>
          <p:cNvPicPr preferRelativeResize="0"/>
          <p:nvPr/>
        </p:nvPicPr>
        <p:blipFill rotWithShape="1">
          <a:blip r:embed="rId5">
            <a:alphaModFix/>
          </a:blip>
          <a:srcRect b="0" l="0" r="0" t="0"/>
          <a:stretch/>
        </p:blipFill>
        <p:spPr>
          <a:xfrm>
            <a:off x="12922254" y="2803971"/>
            <a:ext cx="274320" cy="274320"/>
          </a:xfrm>
          <a:prstGeom prst="rect">
            <a:avLst/>
          </a:prstGeom>
          <a:noFill/>
          <a:ln>
            <a:noFill/>
          </a:ln>
          <a:effectLst>
            <a:outerShdw blurRad="50800" rotWithShape="0" algn="tl" dir="2700000" dist="38100">
              <a:srgbClr val="000000">
                <a:alpha val="40000"/>
              </a:srgbClr>
            </a:outerShdw>
          </a:effectLst>
        </p:spPr>
      </p:pic>
      <p:pic>
        <p:nvPicPr>
          <p:cNvPr id="585" name="Google Shape;585;p15"/>
          <p:cNvPicPr preferRelativeResize="0"/>
          <p:nvPr/>
        </p:nvPicPr>
        <p:blipFill rotWithShape="1">
          <a:blip r:embed="rId6">
            <a:alphaModFix/>
          </a:blip>
          <a:srcRect b="0" l="0" r="0" t="0"/>
          <a:stretch/>
        </p:blipFill>
        <p:spPr>
          <a:xfrm>
            <a:off x="11003829" y="4442104"/>
            <a:ext cx="274320" cy="274320"/>
          </a:xfrm>
          <a:prstGeom prst="rect">
            <a:avLst/>
          </a:prstGeom>
          <a:noFill/>
          <a:ln>
            <a:noFill/>
          </a:ln>
          <a:effectLst>
            <a:outerShdw blurRad="50800" rotWithShape="0" algn="tl" dir="2700000" dist="38100">
              <a:srgbClr val="000000">
                <a:alpha val="40000"/>
              </a:srgbClr>
            </a:outerShdw>
          </a:effectLst>
        </p:spPr>
      </p:pic>
      <p:pic>
        <p:nvPicPr>
          <p:cNvPr id="586" name="Google Shape;586;p15"/>
          <p:cNvPicPr preferRelativeResize="0"/>
          <p:nvPr/>
        </p:nvPicPr>
        <p:blipFill rotWithShape="1">
          <a:blip r:embed="rId7">
            <a:alphaModFix/>
          </a:blip>
          <a:srcRect b="0" l="0" r="0" t="0"/>
          <a:stretch/>
        </p:blipFill>
        <p:spPr>
          <a:xfrm>
            <a:off x="13670066" y="3035661"/>
            <a:ext cx="274320" cy="274320"/>
          </a:xfrm>
          <a:prstGeom prst="rect">
            <a:avLst/>
          </a:prstGeom>
          <a:noFill/>
          <a:ln>
            <a:noFill/>
          </a:ln>
          <a:effectLst>
            <a:outerShdw blurRad="50800" rotWithShape="0" algn="tl" dir="2700000" dist="38100">
              <a:srgbClr val="000000">
                <a:alpha val="40000"/>
              </a:srgbClr>
            </a:outerShdw>
          </a:effectLst>
        </p:spPr>
      </p:pic>
      <p:pic>
        <p:nvPicPr>
          <p:cNvPr id="587" name="Google Shape;587;p15"/>
          <p:cNvPicPr preferRelativeResize="0"/>
          <p:nvPr/>
        </p:nvPicPr>
        <p:blipFill rotWithShape="1">
          <a:blip r:embed="rId8">
            <a:alphaModFix/>
          </a:blip>
          <a:srcRect b="0" l="0" r="0" t="0"/>
          <a:stretch/>
        </p:blipFill>
        <p:spPr>
          <a:xfrm>
            <a:off x="10152591" y="1664618"/>
            <a:ext cx="274320" cy="274320"/>
          </a:xfrm>
          <a:prstGeom prst="rect">
            <a:avLst/>
          </a:prstGeom>
          <a:noFill/>
          <a:ln>
            <a:noFill/>
          </a:ln>
          <a:effectLst>
            <a:outerShdw blurRad="50800" rotWithShape="0" algn="tl" dir="2700000" dist="38100">
              <a:srgbClr val="000000">
                <a:alpha val="40000"/>
              </a:srgbClr>
            </a:outerShdw>
          </a:effectLst>
        </p:spPr>
      </p:pic>
      <p:pic>
        <p:nvPicPr>
          <p:cNvPr id="588" name="Google Shape;588;p15"/>
          <p:cNvPicPr preferRelativeResize="0"/>
          <p:nvPr/>
        </p:nvPicPr>
        <p:blipFill rotWithShape="1">
          <a:blip r:embed="rId10">
            <a:alphaModFix/>
          </a:blip>
          <a:srcRect b="0" l="0" r="0" t="0"/>
          <a:stretch/>
        </p:blipFill>
        <p:spPr>
          <a:xfrm>
            <a:off x="12922254" y="5200584"/>
            <a:ext cx="274320" cy="274320"/>
          </a:xfrm>
          <a:prstGeom prst="rect">
            <a:avLst/>
          </a:prstGeom>
          <a:noFill/>
          <a:ln>
            <a:noFill/>
          </a:ln>
          <a:effectLst>
            <a:outerShdw blurRad="50800" rotWithShape="0" algn="tl" dir="2700000" dist="38100">
              <a:srgbClr val="000000">
                <a:alpha val="40000"/>
              </a:srgbClr>
            </a:outerShdw>
          </a:effectLst>
        </p:spPr>
      </p:pic>
      <p:pic>
        <p:nvPicPr>
          <p:cNvPr id="589" name="Google Shape;589;p15"/>
          <p:cNvPicPr preferRelativeResize="0"/>
          <p:nvPr/>
        </p:nvPicPr>
        <p:blipFill rotWithShape="1">
          <a:blip r:embed="rId11">
            <a:alphaModFix/>
          </a:blip>
          <a:srcRect b="0" l="0" r="0" t="0"/>
          <a:stretch/>
        </p:blipFill>
        <p:spPr>
          <a:xfrm>
            <a:off x="13419591" y="3898191"/>
            <a:ext cx="274320" cy="274320"/>
          </a:xfrm>
          <a:prstGeom prst="rect">
            <a:avLst/>
          </a:prstGeom>
          <a:noFill/>
          <a:ln>
            <a:noFill/>
          </a:ln>
          <a:effectLst>
            <a:outerShdw blurRad="50800" rotWithShape="0" algn="tl" dir="2700000" dist="38100">
              <a:srgbClr val="000000">
                <a:alpha val="40000"/>
              </a:srgbClr>
            </a:outerShdw>
          </a:effectLst>
        </p:spPr>
      </p:pic>
      <p:pic>
        <p:nvPicPr>
          <p:cNvPr id="590" name="Google Shape;590;p15"/>
          <p:cNvPicPr preferRelativeResize="0"/>
          <p:nvPr/>
        </p:nvPicPr>
        <p:blipFill rotWithShape="1">
          <a:blip r:embed="rId8">
            <a:alphaModFix/>
          </a:blip>
          <a:srcRect b="0" l="0" r="0" t="0"/>
          <a:stretch/>
        </p:blipFill>
        <p:spPr>
          <a:xfrm>
            <a:off x="5478916" y="3980394"/>
            <a:ext cx="274320" cy="274320"/>
          </a:xfrm>
          <a:prstGeom prst="rect">
            <a:avLst/>
          </a:prstGeom>
          <a:noFill/>
          <a:ln>
            <a:noFill/>
          </a:ln>
          <a:effectLst>
            <a:outerShdw blurRad="50800" rotWithShape="0" algn="tl" dir="2700000" dist="38100">
              <a:srgbClr val="000000">
                <a:alpha val="40000"/>
              </a:srgbClr>
            </a:outerShdw>
          </a:effectLst>
        </p:spPr>
      </p:pic>
      <p:sp>
        <p:nvSpPr>
          <p:cNvPr id="591" name="Google Shape;591;p15"/>
          <p:cNvSpPr/>
          <p:nvPr/>
        </p:nvSpPr>
        <p:spPr>
          <a:xfrm>
            <a:off x="6871275" y="2066125"/>
            <a:ext cx="3198600" cy="6966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5" name="Shape 595"/>
        <p:cNvGrpSpPr/>
        <p:nvPr/>
      </p:nvGrpSpPr>
      <p:grpSpPr>
        <a:xfrm>
          <a:off x="0" y="0"/>
          <a:ext cx="0" cy="0"/>
          <a:chOff x="0" y="0"/>
          <a:chExt cx="0" cy="0"/>
        </a:xfrm>
      </p:grpSpPr>
      <p:pic>
        <p:nvPicPr>
          <p:cNvPr id="596" name="Google Shape;596;p16"/>
          <p:cNvPicPr preferRelativeResize="0"/>
          <p:nvPr/>
        </p:nvPicPr>
        <p:blipFill rotWithShape="1">
          <a:blip r:embed="rId3">
            <a:alphaModFix/>
          </a:blip>
          <a:srcRect b="0" l="0" r="0" t="0"/>
          <a:stretch/>
        </p:blipFill>
        <p:spPr>
          <a:xfrm>
            <a:off x="6857662" y="1631538"/>
            <a:ext cx="3222300" cy="2138100"/>
          </a:xfrm>
          <a:prstGeom prst="roundRect">
            <a:avLst>
              <a:gd fmla="val 3143" name="adj"/>
            </a:avLst>
          </a:prstGeom>
          <a:noFill/>
          <a:ln cap="flat" cmpd="sng" w="22225">
            <a:solidFill>
              <a:srgbClr val="FFFFFF"/>
            </a:solidFill>
            <a:prstDash val="solid"/>
            <a:round/>
            <a:headEnd len="sm" w="sm" type="none"/>
            <a:tailEnd len="sm" w="sm" type="none"/>
          </a:ln>
          <a:effectLst>
            <a:outerShdw blurRad="190500" rotWithShape="0" algn="tl" dir="2700000" dist="88900">
              <a:srgbClr val="000000">
                <a:alpha val="20000"/>
              </a:srgbClr>
            </a:outerShdw>
          </a:effectLst>
        </p:spPr>
      </p:pic>
      <p:sp>
        <p:nvSpPr>
          <p:cNvPr id="597" name="Google Shape;597;p16"/>
          <p:cNvSpPr txBox="1"/>
          <p:nvPr/>
        </p:nvSpPr>
        <p:spPr>
          <a:xfrm>
            <a:off x="5905491" y="938313"/>
            <a:ext cx="5296800" cy="769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Incident Summary</a:t>
            </a:r>
            <a:endParaRPr sz="22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t/>
            </a:r>
            <a:endParaRPr b="1" sz="2200">
              <a:solidFill>
                <a:srgbClr val="676767"/>
              </a:solidFill>
              <a:latin typeface="Roboto"/>
              <a:ea typeface="Roboto"/>
              <a:cs typeface="Roboto"/>
              <a:sym typeface="Roboto"/>
            </a:endParaRPr>
          </a:p>
        </p:txBody>
      </p:sp>
      <p:sp>
        <p:nvSpPr>
          <p:cNvPr id="598" name="Google Shape;598;p16"/>
          <p:cNvSpPr txBox="1"/>
          <p:nvPr/>
        </p:nvSpPr>
        <p:spPr>
          <a:xfrm>
            <a:off x="290851" y="302650"/>
            <a:ext cx="79263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200" u="none" cap="none" strike="noStrike">
                <a:solidFill>
                  <a:schemeClr val="accent1"/>
                </a:solidFill>
                <a:latin typeface="Roboto"/>
                <a:ea typeface="Roboto"/>
                <a:cs typeface="Roboto"/>
                <a:sym typeface="Roboto"/>
              </a:rPr>
              <a:t>INCIDENTS | </a:t>
            </a:r>
            <a:r>
              <a:rPr b="1" i="0" lang="en-ID" sz="3200" u="none" cap="none" strike="noStrike">
                <a:solidFill>
                  <a:schemeClr val="dk1"/>
                </a:solidFill>
                <a:latin typeface="Roboto"/>
                <a:ea typeface="Roboto"/>
                <a:cs typeface="Roboto"/>
                <a:sym typeface="Roboto"/>
              </a:rPr>
              <a:t>Hospital </a:t>
            </a:r>
            <a:r>
              <a:rPr b="1" lang="en-ID" sz="3200">
                <a:solidFill>
                  <a:schemeClr val="dk1"/>
                </a:solidFill>
                <a:latin typeface="Roboto"/>
                <a:ea typeface="Roboto"/>
                <a:cs typeface="Roboto"/>
                <a:sym typeface="Roboto"/>
              </a:rPr>
              <a:t>I</a:t>
            </a:r>
            <a:r>
              <a:rPr b="1" lang="en-ID" sz="3200">
                <a:solidFill>
                  <a:srgbClr val="0E0E0E"/>
                </a:solidFill>
                <a:latin typeface="Roboto"/>
                <a:ea typeface="Roboto"/>
                <a:cs typeface="Roboto"/>
                <a:sym typeface="Roboto"/>
              </a:rPr>
              <a:t>ncident View - MCI</a:t>
            </a:r>
            <a:r>
              <a:rPr b="1" i="0" lang="en-ID" sz="3200" u="none" cap="none" strike="noStrike">
                <a:solidFill>
                  <a:srgbClr val="0E0E0E"/>
                </a:solidFill>
                <a:latin typeface="Roboto"/>
                <a:ea typeface="Roboto"/>
                <a:cs typeface="Roboto"/>
                <a:sym typeface="Roboto"/>
              </a:rPr>
              <a:t> </a:t>
            </a:r>
            <a:endParaRPr b="1" i="0" sz="3200" u="none" cap="none" strike="noStrike">
              <a:solidFill>
                <a:srgbClr val="0E0E0E"/>
              </a:solidFill>
              <a:latin typeface="Roboto"/>
              <a:ea typeface="Roboto"/>
              <a:cs typeface="Roboto"/>
              <a:sym typeface="Roboto"/>
            </a:endParaRPr>
          </a:p>
        </p:txBody>
      </p:sp>
      <p:sp>
        <p:nvSpPr>
          <p:cNvPr id="599" name="Google Shape;599;p16"/>
          <p:cNvSpPr txBox="1"/>
          <p:nvPr/>
        </p:nvSpPr>
        <p:spPr>
          <a:xfrm>
            <a:off x="456425" y="795075"/>
            <a:ext cx="5296800" cy="2730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Incident View</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Select Correct Incident</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Only see Patient Channels associated with Incident</a:t>
            </a:r>
            <a:endParaRPr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View Patient Channel details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Wristband ID visible</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Create Patient:  Automatically added to this Incident</a:t>
            </a:r>
            <a:endParaRPr sz="1500">
              <a:solidFill>
                <a:srgbClr val="676767"/>
              </a:solidFill>
              <a:latin typeface="Roboto"/>
              <a:ea typeface="Roboto"/>
              <a:cs typeface="Roboto"/>
              <a:sym typeface="Roboto"/>
            </a:endParaRPr>
          </a:p>
          <a:p>
            <a:pPr indent="0" lvl="0" marL="0" rtl="0" algn="l">
              <a:lnSpc>
                <a:spcPct val="120000"/>
              </a:lnSpc>
              <a:spcBef>
                <a:spcPts val="0"/>
              </a:spcBef>
              <a:spcAft>
                <a:spcPts val="0"/>
              </a:spcAft>
              <a:buNone/>
            </a:pPr>
            <a:r>
              <a:rPr b="1" lang="en-ID" sz="2200">
                <a:solidFill>
                  <a:srgbClr val="676767"/>
                </a:solidFill>
                <a:latin typeface="Roboto"/>
                <a:ea typeface="Roboto"/>
                <a:cs typeface="Roboto"/>
                <a:sym typeface="Roboto"/>
              </a:rPr>
              <a:t>Incident Details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View Participating Entities and Privileges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Other Incident Details</a:t>
            </a:r>
            <a:endParaRPr b="1" sz="2200">
              <a:solidFill>
                <a:srgbClr val="676767"/>
              </a:solidFill>
              <a:latin typeface="Roboto"/>
              <a:ea typeface="Roboto"/>
              <a:cs typeface="Roboto"/>
              <a:sym typeface="Roboto"/>
            </a:endParaRPr>
          </a:p>
        </p:txBody>
      </p:sp>
      <p:sp>
        <p:nvSpPr>
          <p:cNvPr id="600" name="Google Shape;600;p16"/>
          <p:cNvSpPr txBox="1"/>
          <p:nvPr/>
        </p:nvSpPr>
        <p:spPr>
          <a:xfrm>
            <a:off x="-5136299" y="-1236084"/>
            <a:ext cx="2408100" cy="384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900"/>
              <a:buFont typeface="Arial"/>
              <a:buNone/>
            </a:pPr>
            <a:r>
              <a:rPr b="0" i="0" lang="en-ID" sz="1900" u="none" cap="none" strike="noStrike">
                <a:solidFill>
                  <a:srgbClr val="0E0E0E"/>
                </a:solidFill>
                <a:latin typeface="Roboto"/>
                <a:ea typeface="Roboto"/>
                <a:cs typeface="Roboto"/>
                <a:sym typeface="Roboto"/>
              </a:rPr>
              <a:t>Join an Incident</a:t>
            </a:r>
            <a:endParaRPr b="0" i="0" sz="1900" u="none" cap="none" strike="noStrike">
              <a:solidFill>
                <a:srgbClr val="0E0E0E"/>
              </a:solidFill>
              <a:latin typeface="Roboto"/>
              <a:ea typeface="Roboto"/>
              <a:cs typeface="Roboto"/>
              <a:sym typeface="Roboto"/>
            </a:endParaRPr>
          </a:p>
        </p:txBody>
      </p:sp>
      <p:pic>
        <p:nvPicPr>
          <p:cNvPr id="601" name="Google Shape;601;p16"/>
          <p:cNvPicPr preferRelativeResize="0"/>
          <p:nvPr/>
        </p:nvPicPr>
        <p:blipFill rotWithShape="1">
          <a:blip r:embed="rId4">
            <a:alphaModFix/>
          </a:blip>
          <a:srcRect b="19620" l="0" r="0" t="0"/>
          <a:stretch/>
        </p:blipFill>
        <p:spPr>
          <a:xfrm>
            <a:off x="1016813" y="3980388"/>
            <a:ext cx="9987000" cy="25623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602" name="Google Shape;602;p16"/>
          <p:cNvPicPr preferRelativeResize="0"/>
          <p:nvPr/>
        </p:nvPicPr>
        <p:blipFill rotWithShape="1">
          <a:blip r:embed="rId5">
            <a:alphaModFix/>
          </a:blip>
          <a:srcRect b="0" l="0" r="0" t="0"/>
          <a:stretch/>
        </p:blipFill>
        <p:spPr>
          <a:xfrm>
            <a:off x="181298" y="843581"/>
            <a:ext cx="354196" cy="354196"/>
          </a:xfrm>
          <a:prstGeom prst="rect">
            <a:avLst/>
          </a:prstGeom>
          <a:noFill/>
          <a:ln>
            <a:noFill/>
          </a:ln>
          <a:effectLst>
            <a:outerShdw blurRad="50800" rotWithShape="0" algn="tl" dir="2700000" dist="38100">
              <a:srgbClr val="000000">
                <a:alpha val="40000"/>
              </a:srgbClr>
            </a:outerShdw>
          </a:effectLst>
        </p:spPr>
      </p:pic>
      <p:pic>
        <p:nvPicPr>
          <p:cNvPr id="603" name="Google Shape;603;p16"/>
          <p:cNvPicPr preferRelativeResize="0"/>
          <p:nvPr/>
        </p:nvPicPr>
        <p:blipFill rotWithShape="1">
          <a:blip r:embed="rId6">
            <a:alphaModFix/>
          </a:blip>
          <a:srcRect b="0" l="0" r="0" t="0"/>
          <a:stretch/>
        </p:blipFill>
        <p:spPr>
          <a:xfrm>
            <a:off x="-533777" y="2764194"/>
            <a:ext cx="353886" cy="353886"/>
          </a:xfrm>
          <a:prstGeom prst="rect">
            <a:avLst/>
          </a:prstGeom>
          <a:noFill/>
          <a:ln>
            <a:noFill/>
          </a:ln>
          <a:effectLst>
            <a:outerShdw blurRad="50800" rotWithShape="0" algn="tl" dir="2700000" dist="38100">
              <a:srgbClr val="000000">
                <a:alpha val="40000"/>
              </a:srgbClr>
            </a:outerShdw>
          </a:effectLst>
        </p:spPr>
      </p:pic>
      <p:pic>
        <p:nvPicPr>
          <p:cNvPr id="604" name="Google Shape;604;p16"/>
          <p:cNvPicPr preferRelativeResize="0"/>
          <p:nvPr/>
        </p:nvPicPr>
        <p:blipFill rotWithShape="1">
          <a:blip r:embed="rId7">
            <a:alphaModFix/>
          </a:blip>
          <a:srcRect b="0" l="0" r="0" t="0"/>
          <a:stretch/>
        </p:blipFill>
        <p:spPr>
          <a:xfrm>
            <a:off x="181460" y="2548877"/>
            <a:ext cx="353886" cy="353886"/>
          </a:xfrm>
          <a:prstGeom prst="rect">
            <a:avLst/>
          </a:prstGeom>
          <a:noFill/>
          <a:ln>
            <a:noFill/>
          </a:ln>
          <a:effectLst>
            <a:outerShdw blurRad="50800" rotWithShape="0" algn="tl" dir="2700000" dist="38100">
              <a:srgbClr val="000000">
                <a:alpha val="40000"/>
              </a:srgbClr>
            </a:outerShdw>
          </a:effectLst>
        </p:spPr>
      </p:pic>
      <p:pic>
        <p:nvPicPr>
          <p:cNvPr id="605" name="Google Shape;605;p16"/>
          <p:cNvPicPr preferRelativeResize="0"/>
          <p:nvPr/>
        </p:nvPicPr>
        <p:blipFill rotWithShape="1">
          <a:blip r:embed="rId8">
            <a:alphaModFix/>
          </a:blip>
          <a:srcRect b="0" l="0" r="0" t="0"/>
          <a:stretch/>
        </p:blipFill>
        <p:spPr>
          <a:xfrm>
            <a:off x="5649186" y="983763"/>
            <a:ext cx="353886" cy="353886"/>
          </a:xfrm>
          <a:prstGeom prst="rect">
            <a:avLst/>
          </a:prstGeom>
          <a:noFill/>
          <a:ln>
            <a:noFill/>
          </a:ln>
          <a:effectLst>
            <a:outerShdw blurRad="50800" rotWithShape="0" algn="tl" dir="2700000" dist="38100">
              <a:srgbClr val="000000">
                <a:alpha val="40000"/>
              </a:srgbClr>
            </a:outerShdw>
          </a:effectLst>
        </p:spPr>
      </p:pic>
      <p:pic>
        <p:nvPicPr>
          <p:cNvPr id="606" name="Google Shape;606;p16"/>
          <p:cNvPicPr preferRelativeResize="0"/>
          <p:nvPr/>
        </p:nvPicPr>
        <p:blipFill rotWithShape="1">
          <a:blip r:embed="rId9">
            <a:alphaModFix/>
          </a:blip>
          <a:srcRect b="0" l="0" r="0" t="0"/>
          <a:stretch/>
        </p:blipFill>
        <p:spPr>
          <a:xfrm>
            <a:off x="-1523989" y="2447441"/>
            <a:ext cx="353886" cy="353886"/>
          </a:xfrm>
          <a:prstGeom prst="rect">
            <a:avLst/>
          </a:prstGeom>
          <a:noFill/>
          <a:ln>
            <a:noFill/>
          </a:ln>
          <a:effectLst>
            <a:outerShdw blurRad="50800" rotWithShape="0" algn="tl" dir="2700000" dist="38100">
              <a:srgbClr val="000000">
                <a:alpha val="40000"/>
              </a:srgbClr>
            </a:outerShdw>
          </a:effectLst>
        </p:spPr>
      </p:pic>
      <p:pic>
        <p:nvPicPr>
          <p:cNvPr id="607" name="Google Shape;607;p16"/>
          <p:cNvPicPr preferRelativeResize="0"/>
          <p:nvPr/>
        </p:nvPicPr>
        <p:blipFill rotWithShape="1">
          <a:blip r:embed="rId10">
            <a:alphaModFix/>
          </a:blip>
          <a:srcRect b="0" l="0" r="0" t="0"/>
          <a:stretch/>
        </p:blipFill>
        <p:spPr>
          <a:xfrm>
            <a:off x="-1445902" y="3110281"/>
            <a:ext cx="353886" cy="353886"/>
          </a:xfrm>
          <a:prstGeom prst="rect">
            <a:avLst/>
          </a:prstGeom>
          <a:noFill/>
          <a:ln>
            <a:noFill/>
          </a:ln>
          <a:effectLst>
            <a:outerShdw blurRad="50800" rotWithShape="0" algn="tl" dir="2700000" dist="38100">
              <a:srgbClr val="000000">
                <a:alpha val="40000"/>
              </a:srgbClr>
            </a:outerShdw>
          </a:effectLst>
        </p:spPr>
      </p:pic>
      <p:pic>
        <p:nvPicPr>
          <p:cNvPr id="608" name="Google Shape;608;p16"/>
          <p:cNvPicPr preferRelativeResize="0"/>
          <p:nvPr/>
        </p:nvPicPr>
        <p:blipFill rotWithShape="1">
          <a:blip r:embed="rId11">
            <a:alphaModFix/>
          </a:blip>
          <a:srcRect b="0" l="0" r="0" t="0"/>
          <a:stretch/>
        </p:blipFill>
        <p:spPr>
          <a:xfrm>
            <a:off x="-1445902" y="3689084"/>
            <a:ext cx="353886" cy="353886"/>
          </a:xfrm>
          <a:prstGeom prst="rect">
            <a:avLst/>
          </a:prstGeom>
          <a:noFill/>
          <a:ln>
            <a:noFill/>
          </a:ln>
          <a:effectLst>
            <a:outerShdw blurRad="50800" rotWithShape="0" algn="tl" dir="2700000" dist="38100">
              <a:srgbClr val="000000">
                <a:alpha val="40000"/>
              </a:srgbClr>
            </a:outerShdw>
          </a:effectLst>
        </p:spPr>
      </p:pic>
      <p:pic>
        <p:nvPicPr>
          <p:cNvPr id="609" name="Google Shape;609;p16"/>
          <p:cNvPicPr preferRelativeResize="0"/>
          <p:nvPr/>
        </p:nvPicPr>
        <p:blipFill rotWithShape="1">
          <a:blip r:embed="rId12">
            <a:alphaModFix/>
          </a:blip>
          <a:srcRect b="0" l="0" r="0" t="0"/>
          <a:stretch/>
        </p:blipFill>
        <p:spPr>
          <a:xfrm>
            <a:off x="-1445914" y="4267900"/>
            <a:ext cx="353886" cy="353886"/>
          </a:xfrm>
          <a:prstGeom prst="rect">
            <a:avLst/>
          </a:prstGeom>
          <a:noFill/>
          <a:ln>
            <a:noFill/>
          </a:ln>
          <a:effectLst>
            <a:outerShdw blurRad="50800" rotWithShape="0" algn="tl" dir="2700000" dist="38100">
              <a:srgbClr val="000000">
                <a:alpha val="40000"/>
              </a:srgbClr>
            </a:outerShdw>
          </a:effectLst>
        </p:spPr>
      </p:pic>
      <p:pic>
        <p:nvPicPr>
          <p:cNvPr id="610" name="Google Shape;610;p16"/>
          <p:cNvPicPr preferRelativeResize="0"/>
          <p:nvPr/>
        </p:nvPicPr>
        <p:blipFill rotWithShape="1">
          <a:blip r:embed="rId13">
            <a:alphaModFix/>
          </a:blip>
          <a:srcRect b="0" l="0" r="0" t="0"/>
          <a:stretch/>
        </p:blipFill>
        <p:spPr>
          <a:xfrm>
            <a:off x="-1445902" y="5425490"/>
            <a:ext cx="353886" cy="353886"/>
          </a:xfrm>
          <a:prstGeom prst="rect">
            <a:avLst/>
          </a:prstGeom>
          <a:noFill/>
          <a:ln>
            <a:noFill/>
          </a:ln>
          <a:effectLst>
            <a:outerShdw blurRad="50800" rotWithShape="0" algn="tl" dir="2700000" dist="38100">
              <a:srgbClr val="000000">
                <a:alpha val="40000"/>
              </a:srgbClr>
            </a:outerShdw>
          </a:effectLst>
        </p:spPr>
      </p:pic>
      <p:pic>
        <p:nvPicPr>
          <p:cNvPr id="611" name="Google Shape;611;p16"/>
          <p:cNvPicPr preferRelativeResize="0"/>
          <p:nvPr/>
        </p:nvPicPr>
        <p:blipFill rotWithShape="1">
          <a:blip r:embed="rId14">
            <a:alphaModFix/>
          </a:blip>
          <a:srcRect b="0" l="0" r="0" t="0"/>
          <a:stretch/>
        </p:blipFill>
        <p:spPr>
          <a:xfrm>
            <a:off x="-1380539" y="4846690"/>
            <a:ext cx="353886" cy="353886"/>
          </a:xfrm>
          <a:prstGeom prst="rect">
            <a:avLst/>
          </a:prstGeom>
          <a:noFill/>
          <a:ln>
            <a:noFill/>
          </a:ln>
          <a:effectLst>
            <a:outerShdw blurRad="50800" rotWithShape="0" algn="tl" dir="2700000" dist="38100">
              <a:srgbClr val="000000">
                <a:alpha val="40000"/>
              </a:srgbClr>
            </a:outerShdw>
          </a:effectLst>
        </p:spPr>
      </p:pic>
      <p:pic>
        <p:nvPicPr>
          <p:cNvPr id="612" name="Google Shape;612;p16"/>
          <p:cNvPicPr preferRelativeResize="0"/>
          <p:nvPr/>
        </p:nvPicPr>
        <p:blipFill rotWithShape="1">
          <a:blip r:embed="rId5">
            <a:alphaModFix/>
          </a:blip>
          <a:srcRect b="0" l="0" r="0" t="0"/>
          <a:stretch/>
        </p:blipFill>
        <p:spPr>
          <a:xfrm>
            <a:off x="742516" y="4716421"/>
            <a:ext cx="274320" cy="274320"/>
          </a:xfrm>
          <a:prstGeom prst="rect">
            <a:avLst/>
          </a:prstGeom>
          <a:noFill/>
          <a:ln>
            <a:noFill/>
          </a:ln>
          <a:effectLst>
            <a:outerShdw blurRad="50800" rotWithShape="0" algn="tl" dir="2700000" dist="38100">
              <a:srgbClr val="000000">
                <a:alpha val="40000"/>
              </a:srgbClr>
            </a:outerShdw>
          </a:effectLst>
        </p:spPr>
      </p:pic>
      <p:pic>
        <p:nvPicPr>
          <p:cNvPr id="613" name="Google Shape;613;p16"/>
          <p:cNvPicPr preferRelativeResize="0"/>
          <p:nvPr/>
        </p:nvPicPr>
        <p:blipFill rotWithShape="1">
          <a:blip r:embed="rId6">
            <a:alphaModFix/>
          </a:blip>
          <a:srcRect b="0" l="0" r="0" t="0"/>
          <a:stretch/>
        </p:blipFill>
        <p:spPr>
          <a:xfrm>
            <a:off x="470632" y="2263525"/>
            <a:ext cx="274320" cy="274320"/>
          </a:xfrm>
          <a:prstGeom prst="rect">
            <a:avLst/>
          </a:prstGeom>
          <a:noFill/>
          <a:ln>
            <a:noFill/>
          </a:ln>
          <a:effectLst>
            <a:outerShdw blurRad="50800" rotWithShape="0" algn="tl" dir="2700000" dist="38100">
              <a:srgbClr val="000000">
                <a:alpha val="40000"/>
              </a:srgbClr>
            </a:outerShdw>
          </a:effectLst>
        </p:spPr>
      </p:pic>
      <p:pic>
        <p:nvPicPr>
          <p:cNvPr id="614" name="Google Shape;614;p16"/>
          <p:cNvPicPr preferRelativeResize="0"/>
          <p:nvPr/>
        </p:nvPicPr>
        <p:blipFill rotWithShape="1">
          <a:blip r:embed="rId7">
            <a:alphaModFix/>
          </a:blip>
          <a:srcRect b="0" l="0" r="0" t="0"/>
          <a:stretch/>
        </p:blipFill>
        <p:spPr>
          <a:xfrm>
            <a:off x="4309341" y="4172511"/>
            <a:ext cx="274320" cy="274320"/>
          </a:xfrm>
          <a:prstGeom prst="rect">
            <a:avLst/>
          </a:prstGeom>
          <a:noFill/>
          <a:ln>
            <a:noFill/>
          </a:ln>
          <a:effectLst>
            <a:outerShdw blurRad="50800" rotWithShape="0" algn="tl" dir="2700000" dist="38100">
              <a:srgbClr val="000000">
                <a:alpha val="40000"/>
              </a:srgbClr>
            </a:outerShdw>
          </a:effectLst>
        </p:spPr>
      </p:pic>
      <p:pic>
        <p:nvPicPr>
          <p:cNvPr id="615" name="Google Shape;615;p16"/>
          <p:cNvPicPr preferRelativeResize="0"/>
          <p:nvPr/>
        </p:nvPicPr>
        <p:blipFill rotWithShape="1">
          <a:blip r:embed="rId8">
            <a:alphaModFix/>
          </a:blip>
          <a:srcRect b="0" l="0" r="0" t="0"/>
          <a:stretch/>
        </p:blipFill>
        <p:spPr>
          <a:xfrm>
            <a:off x="-922309" y="2003431"/>
            <a:ext cx="274320" cy="274320"/>
          </a:xfrm>
          <a:prstGeom prst="rect">
            <a:avLst/>
          </a:prstGeom>
          <a:noFill/>
          <a:ln>
            <a:noFill/>
          </a:ln>
          <a:effectLst>
            <a:outerShdw blurRad="50800" rotWithShape="0" algn="tl" dir="2700000" dist="38100">
              <a:srgbClr val="000000">
                <a:alpha val="40000"/>
              </a:srgbClr>
            </a:outerShdw>
          </a:effectLst>
        </p:spPr>
      </p:pic>
      <p:pic>
        <p:nvPicPr>
          <p:cNvPr id="616" name="Google Shape;616;p16"/>
          <p:cNvPicPr preferRelativeResize="0"/>
          <p:nvPr/>
        </p:nvPicPr>
        <p:blipFill rotWithShape="1">
          <a:blip r:embed="rId10">
            <a:alphaModFix/>
          </a:blip>
          <a:srcRect b="0" l="0" r="0" t="0"/>
          <a:stretch/>
        </p:blipFill>
        <p:spPr>
          <a:xfrm>
            <a:off x="-751084" y="6193596"/>
            <a:ext cx="274320" cy="274320"/>
          </a:xfrm>
          <a:prstGeom prst="rect">
            <a:avLst/>
          </a:prstGeom>
          <a:noFill/>
          <a:ln>
            <a:noFill/>
          </a:ln>
          <a:effectLst>
            <a:outerShdw blurRad="50800" rotWithShape="0" algn="tl" dir="2700000" dist="38100">
              <a:srgbClr val="000000">
                <a:alpha val="40000"/>
              </a:srgbClr>
            </a:outerShdw>
          </a:effectLst>
        </p:spPr>
      </p:pic>
      <p:pic>
        <p:nvPicPr>
          <p:cNvPr id="617" name="Google Shape;617;p16"/>
          <p:cNvPicPr preferRelativeResize="0"/>
          <p:nvPr/>
        </p:nvPicPr>
        <p:blipFill rotWithShape="1">
          <a:blip r:embed="rId12">
            <a:alphaModFix/>
          </a:blip>
          <a:srcRect b="0" l="0" r="0" t="0"/>
          <a:stretch/>
        </p:blipFill>
        <p:spPr>
          <a:xfrm>
            <a:off x="13284016" y="4593036"/>
            <a:ext cx="274320" cy="274320"/>
          </a:xfrm>
          <a:prstGeom prst="rect">
            <a:avLst/>
          </a:prstGeom>
          <a:noFill/>
          <a:ln>
            <a:noFill/>
          </a:ln>
          <a:effectLst>
            <a:outerShdw blurRad="50800" rotWithShape="0" algn="tl" dir="2700000" dist="38100">
              <a:srgbClr val="000000">
                <a:alpha val="40000"/>
              </a:srgbClr>
            </a:outerShdw>
          </a:effectLst>
        </p:spPr>
      </p:pic>
      <p:pic>
        <p:nvPicPr>
          <p:cNvPr id="618" name="Google Shape;618;p16"/>
          <p:cNvPicPr preferRelativeResize="0"/>
          <p:nvPr/>
        </p:nvPicPr>
        <p:blipFill rotWithShape="1">
          <a:blip r:embed="rId13">
            <a:alphaModFix/>
          </a:blip>
          <a:srcRect b="0" l="0" r="0" t="0"/>
          <a:stretch/>
        </p:blipFill>
        <p:spPr>
          <a:xfrm>
            <a:off x="-922309" y="5476350"/>
            <a:ext cx="274320" cy="274320"/>
          </a:xfrm>
          <a:prstGeom prst="rect">
            <a:avLst/>
          </a:prstGeom>
          <a:noFill/>
          <a:ln>
            <a:noFill/>
          </a:ln>
          <a:effectLst>
            <a:outerShdw blurRad="50800" rotWithShape="0" algn="tl" dir="2700000" dist="38100">
              <a:srgbClr val="000000">
                <a:alpha val="40000"/>
              </a:srgbClr>
            </a:outerShdw>
          </a:effectLst>
        </p:spPr>
      </p:pic>
      <p:pic>
        <p:nvPicPr>
          <p:cNvPr id="619" name="Google Shape;619;p16"/>
          <p:cNvPicPr preferRelativeResize="0"/>
          <p:nvPr/>
        </p:nvPicPr>
        <p:blipFill rotWithShape="1">
          <a:blip r:embed="rId14">
            <a:alphaModFix/>
          </a:blip>
          <a:srcRect b="0" l="0" r="0" t="0"/>
          <a:stretch/>
        </p:blipFill>
        <p:spPr>
          <a:xfrm>
            <a:off x="12270841" y="1158231"/>
            <a:ext cx="274320" cy="274320"/>
          </a:xfrm>
          <a:prstGeom prst="rect">
            <a:avLst/>
          </a:prstGeom>
          <a:noFill/>
          <a:ln>
            <a:noFill/>
          </a:ln>
          <a:effectLst>
            <a:outerShdw blurRad="50800" rotWithShape="0" algn="tl" dir="2700000" dist="38100">
              <a:srgbClr val="000000">
                <a:alpha val="40000"/>
              </a:srgbClr>
            </a:outerShdw>
          </a:effectLst>
        </p:spPr>
      </p:pic>
      <p:pic>
        <p:nvPicPr>
          <p:cNvPr id="620" name="Google Shape;620;p16"/>
          <p:cNvPicPr preferRelativeResize="0"/>
          <p:nvPr/>
        </p:nvPicPr>
        <p:blipFill rotWithShape="1">
          <a:blip r:embed="rId6">
            <a:alphaModFix/>
          </a:blip>
          <a:srcRect b="0" l="0" r="0" t="0"/>
          <a:stretch/>
        </p:blipFill>
        <p:spPr>
          <a:xfrm>
            <a:off x="-2141472" y="792065"/>
            <a:ext cx="457200" cy="457200"/>
          </a:xfrm>
          <a:prstGeom prst="rect">
            <a:avLst/>
          </a:prstGeom>
          <a:noFill/>
          <a:ln>
            <a:noFill/>
          </a:ln>
          <a:effectLst>
            <a:outerShdw blurRad="50800" rotWithShape="0" algn="tl" dir="2700000" dist="38100">
              <a:srgbClr val="000000">
                <a:alpha val="40000"/>
              </a:srgbClr>
            </a:outerShdw>
          </a:effectLst>
        </p:spPr>
      </p:pic>
      <p:pic>
        <p:nvPicPr>
          <p:cNvPr id="621" name="Google Shape;621;p16"/>
          <p:cNvPicPr preferRelativeResize="0"/>
          <p:nvPr/>
        </p:nvPicPr>
        <p:blipFill rotWithShape="1">
          <a:blip r:embed="rId7">
            <a:alphaModFix/>
          </a:blip>
          <a:srcRect b="0" l="0" r="0" t="0"/>
          <a:stretch/>
        </p:blipFill>
        <p:spPr>
          <a:xfrm>
            <a:off x="-2141472" y="1369923"/>
            <a:ext cx="457200" cy="457200"/>
          </a:xfrm>
          <a:prstGeom prst="rect">
            <a:avLst/>
          </a:prstGeom>
          <a:noFill/>
          <a:ln>
            <a:noFill/>
          </a:ln>
          <a:effectLst>
            <a:outerShdw blurRad="50800" rotWithShape="0" algn="tl" dir="2700000" dist="38100">
              <a:srgbClr val="000000">
                <a:alpha val="40000"/>
              </a:srgbClr>
            </a:outerShdw>
          </a:effectLst>
        </p:spPr>
      </p:pic>
      <p:pic>
        <p:nvPicPr>
          <p:cNvPr id="622" name="Google Shape;622;p16"/>
          <p:cNvPicPr preferRelativeResize="0"/>
          <p:nvPr/>
        </p:nvPicPr>
        <p:blipFill rotWithShape="1">
          <a:blip r:embed="rId8">
            <a:alphaModFix/>
          </a:blip>
          <a:srcRect b="0" l="0" r="0" t="0"/>
          <a:stretch/>
        </p:blipFill>
        <p:spPr>
          <a:xfrm>
            <a:off x="-2141472" y="1947781"/>
            <a:ext cx="457200" cy="457200"/>
          </a:xfrm>
          <a:prstGeom prst="rect">
            <a:avLst/>
          </a:prstGeom>
          <a:noFill/>
          <a:ln>
            <a:noFill/>
          </a:ln>
          <a:effectLst>
            <a:outerShdw blurRad="50800" rotWithShape="0" algn="tl" dir="2700000" dist="38100">
              <a:srgbClr val="000000">
                <a:alpha val="40000"/>
              </a:srgbClr>
            </a:outerShdw>
          </a:effectLst>
        </p:spPr>
      </p:pic>
      <p:pic>
        <p:nvPicPr>
          <p:cNvPr id="623" name="Google Shape;623;p16"/>
          <p:cNvPicPr preferRelativeResize="0"/>
          <p:nvPr/>
        </p:nvPicPr>
        <p:blipFill rotWithShape="1">
          <a:blip r:embed="rId9">
            <a:alphaModFix/>
          </a:blip>
          <a:srcRect b="0" l="0" r="0" t="0"/>
          <a:stretch/>
        </p:blipFill>
        <p:spPr>
          <a:xfrm>
            <a:off x="-2141472" y="2525639"/>
            <a:ext cx="457200" cy="457200"/>
          </a:xfrm>
          <a:prstGeom prst="rect">
            <a:avLst/>
          </a:prstGeom>
          <a:noFill/>
          <a:ln>
            <a:noFill/>
          </a:ln>
          <a:effectLst>
            <a:outerShdw blurRad="50800" rotWithShape="0" algn="tl" dir="2700000" dist="38100">
              <a:srgbClr val="000000">
                <a:alpha val="40000"/>
              </a:srgbClr>
            </a:outerShdw>
          </a:effectLst>
        </p:spPr>
      </p:pic>
      <p:pic>
        <p:nvPicPr>
          <p:cNvPr id="624" name="Google Shape;624;p16"/>
          <p:cNvPicPr preferRelativeResize="0"/>
          <p:nvPr/>
        </p:nvPicPr>
        <p:blipFill rotWithShape="1">
          <a:blip r:embed="rId10">
            <a:alphaModFix/>
          </a:blip>
          <a:srcRect b="0" l="0" r="0" t="0"/>
          <a:stretch/>
        </p:blipFill>
        <p:spPr>
          <a:xfrm>
            <a:off x="-2141472" y="3103497"/>
            <a:ext cx="457200" cy="457200"/>
          </a:xfrm>
          <a:prstGeom prst="rect">
            <a:avLst/>
          </a:prstGeom>
          <a:noFill/>
          <a:ln>
            <a:noFill/>
          </a:ln>
          <a:effectLst>
            <a:outerShdw blurRad="50800" rotWithShape="0" algn="tl" dir="2700000" dist="38100">
              <a:srgbClr val="000000">
                <a:alpha val="40000"/>
              </a:srgbClr>
            </a:outerShdw>
          </a:effectLst>
        </p:spPr>
      </p:pic>
      <p:pic>
        <p:nvPicPr>
          <p:cNvPr id="625" name="Google Shape;625;p16"/>
          <p:cNvPicPr preferRelativeResize="0"/>
          <p:nvPr/>
        </p:nvPicPr>
        <p:blipFill rotWithShape="1">
          <a:blip r:embed="rId11">
            <a:alphaModFix/>
          </a:blip>
          <a:srcRect b="0" l="0" r="0" t="0"/>
          <a:stretch/>
        </p:blipFill>
        <p:spPr>
          <a:xfrm>
            <a:off x="-2141472" y="3681355"/>
            <a:ext cx="457200" cy="457200"/>
          </a:xfrm>
          <a:prstGeom prst="rect">
            <a:avLst/>
          </a:prstGeom>
          <a:noFill/>
          <a:ln>
            <a:noFill/>
          </a:ln>
          <a:effectLst>
            <a:outerShdw blurRad="50800" rotWithShape="0" algn="tl" dir="2700000" dist="38100">
              <a:srgbClr val="000000">
                <a:alpha val="40000"/>
              </a:srgbClr>
            </a:outerShdw>
          </a:effectLst>
        </p:spPr>
      </p:pic>
      <p:pic>
        <p:nvPicPr>
          <p:cNvPr id="626" name="Google Shape;626;p16"/>
          <p:cNvPicPr preferRelativeResize="0"/>
          <p:nvPr/>
        </p:nvPicPr>
        <p:blipFill rotWithShape="1">
          <a:blip r:embed="rId12">
            <a:alphaModFix/>
          </a:blip>
          <a:srcRect b="0" l="0" r="0" t="0"/>
          <a:stretch/>
        </p:blipFill>
        <p:spPr>
          <a:xfrm>
            <a:off x="-2141472" y="4259213"/>
            <a:ext cx="457200" cy="457200"/>
          </a:xfrm>
          <a:prstGeom prst="rect">
            <a:avLst/>
          </a:prstGeom>
          <a:noFill/>
          <a:ln>
            <a:noFill/>
          </a:ln>
          <a:effectLst>
            <a:outerShdw blurRad="50800" rotWithShape="0" algn="tl" dir="2700000" dist="38100">
              <a:srgbClr val="000000">
                <a:alpha val="40000"/>
              </a:srgbClr>
            </a:outerShdw>
          </a:effectLst>
        </p:spPr>
      </p:pic>
      <p:pic>
        <p:nvPicPr>
          <p:cNvPr id="627" name="Google Shape;627;p16"/>
          <p:cNvPicPr preferRelativeResize="0"/>
          <p:nvPr/>
        </p:nvPicPr>
        <p:blipFill rotWithShape="1">
          <a:blip r:embed="rId13">
            <a:alphaModFix/>
          </a:blip>
          <a:srcRect b="0" l="0" r="0" t="0"/>
          <a:stretch/>
        </p:blipFill>
        <p:spPr>
          <a:xfrm>
            <a:off x="-2141472" y="5414932"/>
            <a:ext cx="457200" cy="457200"/>
          </a:xfrm>
          <a:prstGeom prst="rect">
            <a:avLst/>
          </a:prstGeom>
          <a:noFill/>
          <a:ln>
            <a:noFill/>
          </a:ln>
          <a:effectLst>
            <a:outerShdw blurRad="50800" rotWithShape="0" algn="tl" dir="2700000" dist="38100">
              <a:srgbClr val="000000">
                <a:alpha val="40000"/>
              </a:srgbClr>
            </a:outerShdw>
          </a:effectLst>
        </p:spPr>
      </p:pic>
      <p:pic>
        <p:nvPicPr>
          <p:cNvPr id="628" name="Google Shape;628;p16"/>
          <p:cNvPicPr preferRelativeResize="0"/>
          <p:nvPr/>
        </p:nvPicPr>
        <p:blipFill rotWithShape="1">
          <a:blip r:embed="rId14">
            <a:alphaModFix/>
          </a:blip>
          <a:srcRect b="0" l="0" r="0" t="0"/>
          <a:stretch/>
        </p:blipFill>
        <p:spPr>
          <a:xfrm>
            <a:off x="-2141472" y="4837071"/>
            <a:ext cx="457200" cy="457200"/>
          </a:xfrm>
          <a:prstGeom prst="rect">
            <a:avLst/>
          </a:prstGeom>
          <a:noFill/>
          <a:ln>
            <a:noFill/>
          </a:ln>
          <a:effectLst>
            <a:outerShdw blurRad="50800" rotWithShape="0" algn="tl" dir="2700000" dist="38100">
              <a:srgbClr val="000000">
                <a:alpha val="40000"/>
              </a:srgbClr>
            </a:outerShdw>
          </a:effectLst>
        </p:spPr>
      </p:pic>
      <p:pic>
        <p:nvPicPr>
          <p:cNvPr id="629" name="Google Shape;629;p16"/>
          <p:cNvPicPr preferRelativeResize="0"/>
          <p:nvPr/>
        </p:nvPicPr>
        <p:blipFill rotWithShape="1">
          <a:blip r:embed="rId5">
            <a:alphaModFix/>
          </a:blip>
          <a:srcRect b="0" l="0" r="0" t="0"/>
          <a:stretch/>
        </p:blipFill>
        <p:spPr>
          <a:xfrm>
            <a:off x="-2141672" y="213806"/>
            <a:ext cx="457601" cy="457601"/>
          </a:xfrm>
          <a:prstGeom prst="rect">
            <a:avLst/>
          </a:prstGeom>
          <a:noFill/>
          <a:ln>
            <a:noFill/>
          </a:ln>
          <a:effectLst>
            <a:outerShdw blurRad="50800" rotWithShape="0" algn="tl" dir="2700000" dist="38100">
              <a:srgbClr val="000000">
                <a:alpha val="40000"/>
              </a:srgbClr>
            </a:outerShdw>
          </a:effectLst>
        </p:spPr>
      </p:pic>
      <p:sp>
        <p:nvSpPr>
          <p:cNvPr id="630" name="Google Shape;630;p16"/>
          <p:cNvSpPr txBox="1"/>
          <p:nvPr/>
        </p:nvSpPr>
        <p:spPr>
          <a:xfrm>
            <a:off x="-24720" y="-1650893"/>
            <a:ext cx="12084900" cy="1477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ID" sz="1800" u="none" cap="none" strike="noStrike">
                <a:solidFill>
                  <a:schemeClr val="dk1"/>
                </a:solidFill>
                <a:latin typeface="Calibri"/>
                <a:ea typeface="Calibri"/>
                <a:cs typeface="Calibri"/>
                <a:sym typeface="Calibri"/>
              </a:rPr>
              <a:t>TIPS: when dragging over a number, hold down the alt/option key and it will copy it to the new location. Shift+move keeps it in a straight line. Shift+arrow moves in smaller increments. When pasting text, choose keep text only to retain the formatting. To replace the screen, right click on the screenshot and choose, change picture (from file, or clipboard). This will maintain the crop, rounded corners.  Double click the screenshot and choose crop from the shape format menu to adjust where the screenshot is in the crop. </a:t>
            </a:r>
            <a:r>
              <a:rPr b="1" i="1" lang="en-ID" sz="1800" u="none" cap="none" strike="noStrike">
                <a:solidFill>
                  <a:schemeClr val="dk1"/>
                </a:solidFill>
                <a:latin typeface="Calibri"/>
                <a:ea typeface="Calibri"/>
                <a:cs typeface="Calibri"/>
                <a:sym typeface="Calibri"/>
              </a:rPr>
              <a:t>NOTE: hide the SOS</a:t>
            </a:r>
            <a:endParaRPr b="0" i="0" sz="1400" u="none" cap="none" strike="noStrike">
              <a:solidFill>
                <a:srgbClr val="000000"/>
              </a:solidFill>
              <a:latin typeface="Arial"/>
              <a:ea typeface="Arial"/>
              <a:cs typeface="Arial"/>
              <a:sym typeface="Arial"/>
            </a:endParaRPr>
          </a:p>
        </p:txBody>
      </p:sp>
      <p:sp>
        <p:nvSpPr>
          <p:cNvPr id="631" name="Google Shape;631;p16"/>
          <p:cNvSpPr txBox="1"/>
          <p:nvPr/>
        </p:nvSpPr>
        <p:spPr>
          <a:xfrm>
            <a:off x="-24720" y="-2028265"/>
            <a:ext cx="120849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1" lang="en-ID" sz="1800" u="none" cap="none" strike="noStrike">
                <a:solidFill>
                  <a:schemeClr val="dk1"/>
                </a:solidFill>
                <a:latin typeface="Calibri"/>
                <a:ea typeface="Calibri"/>
                <a:cs typeface="Calibri"/>
                <a:sym typeface="Calibri"/>
              </a:rPr>
              <a:t>Use bolding &amp; italicized </a:t>
            </a:r>
            <a:r>
              <a:rPr b="0" i="0" lang="en-ID" sz="1800" u="none" cap="none" strike="noStrike">
                <a:solidFill>
                  <a:schemeClr val="dk1"/>
                </a:solidFill>
                <a:latin typeface="Calibri"/>
                <a:ea typeface="Calibri"/>
                <a:cs typeface="Calibri"/>
                <a:sym typeface="Calibri"/>
              </a:rPr>
              <a:t>for references inside the app; all caps is jarring.</a:t>
            </a:r>
            <a:endParaRPr b="1" i="1" sz="1800" u="none" cap="none" strike="noStrike">
              <a:solidFill>
                <a:schemeClr val="dk1"/>
              </a:solidFill>
              <a:latin typeface="Calibri"/>
              <a:ea typeface="Calibri"/>
              <a:cs typeface="Calibri"/>
              <a:sym typeface="Calibri"/>
            </a:endParaRPr>
          </a:p>
        </p:txBody>
      </p:sp>
      <p:sp>
        <p:nvSpPr>
          <p:cNvPr id="632" name="Google Shape;632;p16"/>
          <p:cNvSpPr/>
          <p:nvPr/>
        </p:nvSpPr>
        <p:spPr>
          <a:xfrm>
            <a:off x="13284025" y="1727750"/>
            <a:ext cx="719700" cy="719700"/>
          </a:xfrm>
          <a:prstGeom prst="roundRect">
            <a:avLst>
              <a:gd fmla="val 8972"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ID" sz="900" u="none" cap="none" strike="noStrike">
                <a:solidFill>
                  <a:srgbClr val="000000"/>
                </a:solidFill>
                <a:latin typeface="Arial"/>
                <a:ea typeface="Arial"/>
                <a:cs typeface="Arial"/>
                <a:sym typeface="Arial"/>
              </a:rPr>
              <a:t>Barcodev</a:t>
            </a:r>
            <a:endParaRPr b="0" i="0" sz="900" u="none" cap="none" strike="noStrike">
              <a:solidFill>
                <a:srgbClr val="000000"/>
              </a:solidFill>
              <a:latin typeface="Arial"/>
              <a:ea typeface="Arial"/>
              <a:cs typeface="Arial"/>
              <a:sym typeface="Arial"/>
            </a:endParaRPr>
          </a:p>
        </p:txBody>
      </p:sp>
      <p:sp>
        <p:nvSpPr>
          <p:cNvPr id="633" name="Google Shape;633;p16"/>
          <p:cNvSpPr txBox="1"/>
          <p:nvPr/>
        </p:nvSpPr>
        <p:spPr>
          <a:xfrm>
            <a:off x="13196563" y="1295313"/>
            <a:ext cx="1221300" cy="369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rPr b="1" i="0" lang="en-ID" sz="1500" u="none" cap="none" strike="noStrike">
                <a:solidFill>
                  <a:srgbClr val="515151"/>
                </a:solidFill>
                <a:latin typeface="Roboto"/>
                <a:ea typeface="Roboto"/>
                <a:cs typeface="Roboto"/>
                <a:sym typeface="Roboto"/>
              </a:rPr>
              <a:t>Scan to …</a:t>
            </a:r>
            <a:endParaRPr b="0" i="0" sz="1400" u="none" cap="none" strike="noStrike">
              <a:solidFill>
                <a:srgbClr val="000000"/>
              </a:solidFill>
              <a:latin typeface="Arial"/>
              <a:ea typeface="Arial"/>
              <a:cs typeface="Arial"/>
              <a:sym typeface="Arial"/>
            </a:endParaRPr>
          </a:p>
        </p:txBody>
      </p:sp>
      <p:pic>
        <p:nvPicPr>
          <p:cNvPr id="634" name="Google Shape;634;p16"/>
          <p:cNvPicPr preferRelativeResize="0"/>
          <p:nvPr/>
        </p:nvPicPr>
        <p:blipFill rotWithShape="1">
          <a:blip r:embed="rId5">
            <a:alphaModFix/>
          </a:blip>
          <a:srcRect b="0" l="0" r="0" t="0"/>
          <a:stretch/>
        </p:blipFill>
        <p:spPr>
          <a:xfrm>
            <a:off x="12922254" y="2803971"/>
            <a:ext cx="274320" cy="274320"/>
          </a:xfrm>
          <a:prstGeom prst="rect">
            <a:avLst/>
          </a:prstGeom>
          <a:noFill/>
          <a:ln>
            <a:noFill/>
          </a:ln>
          <a:effectLst>
            <a:outerShdw blurRad="50800" rotWithShape="0" algn="tl" dir="2700000" dist="38100">
              <a:srgbClr val="000000">
                <a:alpha val="40000"/>
              </a:srgbClr>
            </a:outerShdw>
          </a:effectLst>
        </p:spPr>
      </p:pic>
      <p:pic>
        <p:nvPicPr>
          <p:cNvPr id="635" name="Google Shape;635;p16"/>
          <p:cNvPicPr preferRelativeResize="0"/>
          <p:nvPr/>
        </p:nvPicPr>
        <p:blipFill rotWithShape="1">
          <a:blip r:embed="rId6">
            <a:alphaModFix/>
          </a:blip>
          <a:srcRect b="0" l="0" r="0" t="0"/>
          <a:stretch/>
        </p:blipFill>
        <p:spPr>
          <a:xfrm>
            <a:off x="11003829" y="4442104"/>
            <a:ext cx="274320" cy="274320"/>
          </a:xfrm>
          <a:prstGeom prst="rect">
            <a:avLst/>
          </a:prstGeom>
          <a:noFill/>
          <a:ln>
            <a:noFill/>
          </a:ln>
          <a:effectLst>
            <a:outerShdw blurRad="50800" rotWithShape="0" algn="tl" dir="2700000" dist="38100">
              <a:srgbClr val="000000">
                <a:alpha val="40000"/>
              </a:srgbClr>
            </a:outerShdw>
          </a:effectLst>
        </p:spPr>
      </p:pic>
      <p:pic>
        <p:nvPicPr>
          <p:cNvPr id="636" name="Google Shape;636;p16"/>
          <p:cNvPicPr preferRelativeResize="0"/>
          <p:nvPr/>
        </p:nvPicPr>
        <p:blipFill rotWithShape="1">
          <a:blip r:embed="rId7">
            <a:alphaModFix/>
          </a:blip>
          <a:srcRect b="0" l="0" r="0" t="0"/>
          <a:stretch/>
        </p:blipFill>
        <p:spPr>
          <a:xfrm>
            <a:off x="13670066" y="3035661"/>
            <a:ext cx="274320" cy="274320"/>
          </a:xfrm>
          <a:prstGeom prst="rect">
            <a:avLst/>
          </a:prstGeom>
          <a:noFill/>
          <a:ln>
            <a:noFill/>
          </a:ln>
          <a:effectLst>
            <a:outerShdw blurRad="50800" rotWithShape="0" algn="tl" dir="2700000" dist="38100">
              <a:srgbClr val="000000">
                <a:alpha val="40000"/>
              </a:srgbClr>
            </a:outerShdw>
          </a:effectLst>
        </p:spPr>
      </p:pic>
      <p:pic>
        <p:nvPicPr>
          <p:cNvPr id="637" name="Google Shape;637;p16"/>
          <p:cNvPicPr preferRelativeResize="0"/>
          <p:nvPr/>
        </p:nvPicPr>
        <p:blipFill rotWithShape="1">
          <a:blip r:embed="rId8">
            <a:alphaModFix/>
          </a:blip>
          <a:srcRect b="0" l="0" r="0" t="0"/>
          <a:stretch/>
        </p:blipFill>
        <p:spPr>
          <a:xfrm>
            <a:off x="10152591" y="1664618"/>
            <a:ext cx="274320" cy="274320"/>
          </a:xfrm>
          <a:prstGeom prst="rect">
            <a:avLst/>
          </a:prstGeom>
          <a:noFill/>
          <a:ln>
            <a:noFill/>
          </a:ln>
          <a:effectLst>
            <a:outerShdw blurRad="50800" rotWithShape="0" algn="tl" dir="2700000" dist="38100">
              <a:srgbClr val="000000">
                <a:alpha val="40000"/>
              </a:srgbClr>
            </a:outerShdw>
          </a:effectLst>
        </p:spPr>
      </p:pic>
      <p:pic>
        <p:nvPicPr>
          <p:cNvPr id="638" name="Google Shape;638;p16"/>
          <p:cNvPicPr preferRelativeResize="0"/>
          <p:nvPr/>
        </p:nvPicPr>
        <p:blipFill rotWithShape="1">
          <a:blip r:embed="rId10">
            <a:alphaModFix/>
          </a:blip>
          <a:srcRect b="0" l="0" r="0" t="0"/>
          <a:stretch/>
        </p:blipFill>
        <p:spPr>
          <a:xfrm>
            <a:off x="12922254" y="5200584"/>
            <a:ext cx="274320" cy="274320"/>
          </a:xfrm>
          <a:prstGeom prst="rect">
            <a:avLst/>
          </a:prstGeom>
          <a:noFill/>
          <a:ln>
            <a:noFill/>
          </a:ln>
          <a:effectLst>
            <a:outerShdw blurRad="50800" rotWithShape="0" algn="tl" dir="2700000" dist="38100">
              <a:srgbClr val="000000">
                <a:alpha val="40000"/>
              </a:srgbClr>
            </a:outerShdw>
          </a:effectLst>
        </p:spPr>
      </p:pic>
      <p:pic>
        <p:nvPicPr>
          <p:cNvPr id="639" name="Google Shape;639;p16"/>
          <p:cNvPicPr preferRelativeResize="0"/>
          <p:nvPr/>
        </p:nvPicPr>
        <p:blipFill rotWithShape="1">
          <a:blip r:embed="rId11">
            <a:alphaModFix/>
          </a:blip>
          <a:srcRect b="0" l="0" r="0" t="0"/>
          <a:stretch/>
        </p:blipFill>
        <p:spPr>
          <a:xfrm>
            <a:off x="13419591" y="3898191"/>
            <a:ext cx="274320" cy="274320"/>
          </a:xfrm>
          <a:prstGeom prst="rect">
            <a:avLst/>
          </a:prstGeom>
          <a:noFill/>
          <a:ln>
            <a:noFill/>
          </a:ln>
          <a:effectLst>
            <a:outerShdw blurRad="50800" rotWithShape="0" algn="tl" dir="2700000" dist="38100">
              <a:srgbClr val="000000">
                <a:alpha val="40000"/>
              </a:srgbClr>
            </a:outerShdw>
          </a:effectLst>
        </p:spPr>
      </p:pic>
      <p:pic>
        <p:nvPicPr>
          <p:cNvPr id="640" name="Google Shape;640;p16"/>
          <p:cNvPicPr preferRelativeResize="0"/>
          <p:nvPr/>
        </p:nvPicPr>
        <p:blipFill rotWithShape="1">
          <a:blip r:embed="rId8">
            <a:alphaModFix/>
          </a:blip>
          <a:srcRect b="0" l="0" r="0" t="0"/>
          <a:stretch/>
        </p:blipFill>
        <p:spPr>
          <a:xfrm>
            <a:off x="5478916" y="3980394"/>
            <a:ext cx="274320" cy="274320"/>
          </a:xfrm>
          <a:prstGeom prst="rect">
            <a:avLst/>
          </a:prstGeom>
          <a:noFill/>
          <a:ln>
            <a:noFill/>
          </a:ln>
          <a:effectLst>
            <a:outerShdw blurRad="50800" rotWithShape="0" algn="tl" dir="2700000" dist="38100">
              <a:srgbClr val="000000">
                <a:alpha val="40000"/>
              </a:srgbClr>
            </a:outerShdw>
          </a:effectLst>
        </p:spPr>
      </p:pic>
      <p:sp>
        <p:nvSpPr>
          <p:cNvPr id="641" name="Google Shape;641;p16"/>
          <p:cNvSpPr/>
          <p:nvPr/>
        </p:nvSpPr>
        <p:spPr>
          <a:xfrm>
            <a:off x="6871275" y="2734300"/>
            <a:ext cx="3213000" cy="10521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5" name="Shape 645"/>
        <p:cNvGrpSpPr/>
        <p:nvPr/>
      </p:nvGrpSpPr>
      <p:grpSpPr>
        <a:xfrm>
          <a:off x="0" y="0"/>
          <a:ext cx="0" cy="0"/>
          <a:chOff x="0" y="0"/>
          <a:chExt cx="0" cy="0"/>
        </a:xfrm>
      </p:grpSpPr>
      <p:pic>
        <p:nvPicPr>
          <p:cNvPr id="646" name="Google Shape;646;p17"/>
          <p:cNvPicPr preferRelativeResize="0"/>
          <p:nvPr/>
        </p:nvPicPr>
        <p:blipFill rotWithShape="1">
          <a:blip r:embed="rId3">
            <a:alphaModFix/>
          </a:blip>
          <a:srcRect b="0" l="0" r="0" t="0"/>
          <a:stretch/>
        </p:blipFill>
        <p:spPr>
          <a:xfrm>
            <a:off x="6857662" y="1631538"/>
            <a:ext cx="3222300" cy="2138100"/>
          </a:xfrm>
          <a:prstGeom prst="roundRect">
            <a:avLst>
              <a:gd fmla="val 3143" name="adj"/>
            </a:avLst>
          </a:prstGeom>
          <a:noFill/>
          <a:ln cap="flat" cmpd="sng" w="22225">
            <a:solidFill>
              <a:srgbClr val="FFFFFF"/>
            </a:solidFill>
            <a:prstDash val="solid"/>
            <a:round/>
            <a:headEnd len="sm" w="sm" type="none"/>
            <a:tailEnd len="sm" w="sm" type="none"/>
          </a:ln>
          <a:effectLst>
            <a:outerShdw blurRad="190500" rotWithShape="0" algn="tl" dir="2700000" dist="88900">
              <a:srgbClr val="000000">
                <a:alpha val="20000"/>
              </a:srgbClr>
            </a:outerShdw>
          </a:effectLst>
        </p:spPr>
      </p:pic>
      <p:sp>
        <p:nvSpPr>
          <p:cNvPr id="647" name="Google Shape;647;p17"/>
          <p:cNvSpPr txBox="1"/>
          <p:nvPr/>
        </p:nvSpPr>
        <p:spPr>
          <a:xfrm>
            <a:off x="5905491" y="938313"/>
            <a:ext cx="5296800" cy="1046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Incident Summary</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Command View - Separate Window</a:t>
            </a:r>
            <a:endParaRPr sz="22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t/>
            </a:r>
            <a:endParaRPr b="1" sz="2200">
              <a:solidFill>
                <a:srgbClr val="676767"/>
              </a:solidFill>
              <a:latin typeface="Roboto"/>
              <a:ea typeface="Roboto"/>
              <a:cs typeface="Roboto"/>
              <a:sym typeface="Roboto"/>
            </a:endParaRPr>
          </a:p>
        </p:txBody>
      </p:sp>
      <p:sp>
        <p:nvSpPr>
          <p:cNvPr id="648" name="Google Shape;648;p17"/>
          <p:cNvSpPr txBox="1"/>
          <p:nvPr/>
        </p:nvSpPr>
        <p:spPr>
          <a:xfrm>
            <a:off x="290851" y="302650"/>
            <a:ext cx="79263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200" u="none" cap="none" strike="noStrike">
                <a:solidFill>
                  <a:schemeClr val="accent1"/>
                </a:solidFill>
                <a:latin typeface="Roboto"/>
                <a:ea typeface="Roboto"/>
                <a:cs typeface="Roboto"/>
                <a:sym typeface="Roboto"/>
              </a:rPr>
              <a:t>INCIDENTS | </a:t>
            </a:r>
            <a:r>
              <a:rPr b="1" i="0" lang="en-ID" sz="3200" u="none" cap="none" strike="noStrike">
                <a:solidFill>
                  <a:schemeClr val="dk1"/>
                </a:solidFill>
                <a:latin typeface="Roboto"/>
                <a:ea typeface="Roboto"/>
                <a:cs typeface="Roboto"/>
                <a:sym typeface="Roboto"/>
              </a:rPr>
              <a:t>Hospital </a:t>
            </a:r>
            <a:r>
              <a:rPr b="1" lang="en-ID" sz="3200">
                <a:solidFill>
                  <a:schemeClr val="dk1"/>
                </a:solidFill>
                <a:latin typeface="Roboto"/>
                <a:ea typeface="Roboto"/>
                <a:cs typeface="Roboto"/>
                <a:sym typeface="Roboto"/>
              </a:rPr>
              <a:t>I</a:t>
            </a:r>
            <a:r>
              <a:rPr b="1" lang="en-ID" sz="3200">
                <a:solidFill>
                  <a:srgbClr val="0E0E0E"/>
                </a:solidFill>
                <a:latin typeface="Roboto"/>
                <a:ea typeface="Roboto"/>
                <a:cs typeface="Roboto"/>
                <a:sym typeface="Roboto"/>
              </a:rPr>
              <a:t>ncident View - MCI</a:t>
            </a:r>
            <a:r>
              <a:rPr b="1" i="0" lang="en-ID" sz="3200" u="none" cap="none" strike="noStrike">
                <a:solidFill>
                  <a:srgbClr val="0E0E0E"/>
                </a:solidFill>
                <a:latin typeface="Roboto"/>
                <a:ea typeface="Roboto"/>
                <a:cs typeface="Roboto"/>
                <a:sym typeface="Roboto"/>
              </a:rPr>
              <a:t> </a:t>
            </a:r>
            <a:endParaRPr b="1" i="0" sz="3200" u="none" cap="none" strike="noStrike">
              <a:solidFill>
                <a:srgbClr val="0E0E0E"/>
              </a:solidFill>
              <a:latin typeface="Roboto"/>
              <a:ea typeface="Roboto"/>
              <a:cs typeface="Roboto"/>
              <a:sym typeface="Roboto"/>
            </a:endParaRPr>
          </a:p>
        </p:txBody>
      </p:sp>
      <p:sp>
        <p:nvSpPr>
          <p:cNvPr id="649" name="Google Shape;649;p17"/>
          <p:cNvSpPr txBox="1"/>
          <p:nvPr/>
        </p:nvSpPr>
        <p:spPr>
          <a:xfrm>
            <a:off x="456425" y="795075"/>
            <a:ext cx="5296800" cy="2730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Incident View</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Select Correct Incident</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Only see Patient Channels associated with Incident</a:t>
            </a:r>
            <a:endParaRPr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View Patient Channel details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Wristband ID visible</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Create Patient:  Automatically added to this Incident</a:t>
            </a:r>
            <a:endParaRPr sz="1500">
              <a:solidFill>
                <a:srgbClr val="676767"/>
              </a:solidFill>
              <a:latin typeface="Roboto"/>
              <a:ea typeface="Roboto"/>
              <a:cs typeface="Roboto"/>
              <a:sym typeface="Roboto"/>
            </a:endParaRPr>
          </a:p>
          <a:p>
            <a:pPr indent="0" lvl="0" marL="0" rtl="0" algn="l">
              <a:lnSpc>
                <a:spcPct val="120000"/>
              </a:lnSpc>
              <a:spcBef>
                <a:spcPts val="0"/>
              </a:spcBef>
              <a:spcAft>
                <a:spcPts val="0"/>
              </a:spcAft>
              <a:buNone/>
            </a:pPr>
            <a:r>
              <a:rPr b="1" lang="en-ID" sz="2200">
                <a:solidFill>
                  <a:srgbClr val="676767"/>
                </a:solidFill>
                <a:latin typeface="Roboto"/>
                <a:ea typeface="Roboto"/>
                <a:cs typeface="Roboto"/>
                <a:sym typeface="Roboto"/>
              </a:rPr>
              <a:t>Incident Details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View Participating Entities and Privileges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Other Incident Details</a:t>
            </a:r>
            <a:endParaRPr b="1" sz="2200">
              <a:solidFill>
                <a:srgbClr val="676767"/>
              </a:solidFill>
              <a:latin typeface="Roboto"/>
              <a:ea typeface="Roboto"/>
              <a:cs typeface="Roboto"/>
              <a:sym typeface="Roboto"/>
            </a:endParaRPr>
          </a:p>
        </p:txBody>
      </p:sp>
      <p:sp>
        <p:nvSpPr>
          <p:cNvPr id="650" name="Google Shape;650;p17"/>
          <p:cNvSpPr txBox="1"/>
          <p:nvPr/>
        </p:nvSpPr>
        <p:spPr>
          <a:xfrm>
            <a:off x="-5136299" y="-1236084"/>
            <a:ext cx="2408100" cy="384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900"/>
              <a:buFont typeface="Arial"/>
              <a:buNone/>
            </a:pPr>
            <a:r>
              <a:rPr b="0" i="0" lang="en-ID" sz="1900" u="none" cap="none" strike="noStrike">
                <a:solidFill>
                  <a:srgbClr val="0E0E0E"/>
                </a:solidFill>
                <a:latin typeface="Roboto"/>
                <a:ea typeface="Roboto"/>
                <a:cs typeface="Roboto"/>
                <a:sym typeface="Roboto"/>
              </a:rPr>
              <a:t>Join an Incident</a:t>
            </a:r>
            <a:endParaRPr b="0" i="0" sz="1900" u="none" cap="none" strike="noStrike">
              <a:solidFill>
                <a:srgbClr val="0E0E0E"/>
              </a:solidFill>
              <a:latin typeface="Roboto"/>
              <a:ea typeface="Roboto"/>
              <a:cs typeface="Roboto"/>
              <a:sym typeface="Roboto"/>
            </a:endParaRPr>
          </a:p>
        </p:txBody>
      </p:sp>
      <p:pic>
        <p:nvPicPr>
          <p:cNvPr id="651" name="Google Shape;651;p17"/>
          <p:cNvPicPr preferRelativeResize="0"/>
          <p:nvPr/>
        </p:nvPicPr>
        <p:blipFill rotWithShape="1">
          <a:blip r:embed="rId4">
            <a:alphaModFix/>
          </a:blip>
          <a:srcRect b="19620" l="0" r="0" t="0"/>
          <a:stretch/>
        </p:blipFill>
        <p:spPr>
          <a:xfrm>
            <a:off x="1016813" y="3980388"/>
            <a:ext cx="9987000" cy="25623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652" name="Google Shape;652;p17"/>
          <p:cNvPicPr preferRelativeResize="0"/>
          <p:nvPr/>
        </p:nvPicPr>
        <p:blipFill rotWithShape="1">
          <a:blip r:embed="rId5">
            <a:alphaModFix/>
          </a:blip>
          <a:srcRect b="0" l="0" r="0" t="0"/>
          <a:stretch/>
        </p:blipFill>
        <p:spPr>
          <a:xfrm>
            <a:off x="181298" y="843581"/>
            <a:ext cx="354196" cy="354196"/>
          </a:xfrm>
          <a:prstGeom prst="rect">
            <a:avLst/>
          </a:prstGeom>
          <a:noFill/>
          <a:ln>
            <a:noFill/>
          </a:ln>
          <a:effectLst>
            <a:outerShdw blurRad="50800" rotWithShape="0" algn="tl" dir="2700000" dist="38100">
              <a:srgbClr val="000000">
                <a:alpha val="40000"/>
              </a:srgbClr>
            </a:outerShdw>
          </a:effectLst>
        </p:spPr>
      </p:pic>
      <p:pic>
        <p:nvPicPr>
          <p:cNvPr id="653" name="Google Shape;653;p17"/>
          <p:cNvPicPr preferRelativeResize="0"/>
          <p:nvPr/>
        </p:nvPicPr>
        <p:blipFill rotWithShape="1">
          <a:blip r:embed="rId6">
            <a:alphaModFix/>
          </a:blip>
          <a:srcRect b="0" l="0" r="0" t="0"/>
          <a:stretch/>
        </p:blipFill>
        <p:spPr>
          <a:xfrm>
            <a:off x="-533777" y="2764194"/>
            <a:ext cx="353886" cy="353886"/>
          </a:xfrm>
          <a:prstGeom prst="rect">
            <a:avLst/>
          </a:prstGeom>
          <a:noFill/>
          <a:ln>
            <a:noFill/>
          </a:ln>
          <a:effectLst>
            <a:outerShdw blurRad="50800" rotWithShape="0" algn="tl" dir="2700000" dist="38100">
              <a:srgbClr val="000000">
                <a:alpha val="40000"/>
              </a:srgbClr>
            </a:outerShdw>
          </a:effectLst>
        </p:spPr>
      </p:pic>
      <p:pic>
        <p:nvPicPr>
          <p:cNvPr id="654" name="Google Shape;654;p17"/>
          <p:cNvPicPr preferRelativeResize="0"/>
          <p:nvPr/>
        </p:nvPicPr>
        <p:blipFill rotWithShape="1">
          <a:blip r:embed="rId7">
            <a:alphaModFix/>
          </a:blip>
          <a:srcRect b="0" l="0" r="0" t="0"/>
          <a:stretch/>
        </p:blipFill>
        <p:spPr>
          <a:xfrm>
            <a:off x="181460" y="2548877"/>
            <a:ext cx="353886" cy="353886"/>
          </a:xfrm>
          <a:prstGeom prst="rect">
            <a:avLst/>
          </a:prstGeom>
          <a:noFill/>
          <a:ln>
            <a:noFill/>
          </a:ln>
          <a:effectLst>
            <a:outerShdw blurRad="50800" rotWithShape="0" algn="tl" dir="2700000" dist="38100">
              <a:srgbClr val="000000">
                <a:alpha val="40000"/>
              </a:srgbClr>
            </a:outerShdw>
          </a:effectLst>
        </p:spPr>
      </p:pic>
      <p:pic>
        <p:nvPicPr>
          <p:cNvPr id="655" name="Google Shape;655;p17"/>
          <p:cNvPicPr preferRelativeResize="0"/>
          <p:nvPr/>
        </p:nvPicPr>
        <p:blipFill rotWithShape="1">
          <a:blip r:embed="rId8">
            <a:alphaModFix/>
          </a:blip>
          <a:srcRect b="0" l="0" r="0" t="0"/>
          <a:stretch/>
        </p:blipFill>
        <p:spPr>
          <a:xfrm>
            <a:off x="5649186" y="983763"/>
            <a:ext cx="353886" cy="353886"/>
          </a:xfrm>
          <a:prstGeom prst="rect">
            <a:avLst/>
          </a:prstGeom>
          <a:noFill/>
          <a:ln>
            <a:noFill/>
          </a:ln>
          <a:effectLst>
            <a:outerShdw blurRad="50800" rotWithShape="0" algn="tl" dir="2700000" dist="38100">
              <a:srgbClr val="000000">
                <a:alpha val="40000"/>
              </a:srgbClr>
            </a:outerShdw>
          </a:effectLst>
        </p:spPr>
      </p:pic>
      <p:pic>
        <p:nvPicPr>
          <p:cNvPr id="656" name="Google Shape;656;p17"/>
          <p:cNvPicPr preferRelativeResize="0"/>
          <p:nvPr/>
        </p:nvPicPr>
        <p:blipFill rotWithShape="1">
          <a:blip r:embed="rId9">
            <a:alphaModFix/>
          </a:blip>
          <a:srcRect b="0" l="0" r="0" t="0"/>
          <a:stretch/>
        </p:blipFill>
        <p:spPr>
          <a:xfrm>
            <a:off x="-1523989" y="2447441"/>
            <a:ext cx="353886" cy="353886"/>
          </a:xfrm>
          <a:prstGeom prst="rect">
            <a:avLst/>
          </a:prstGeom>
          <a:noFill/>
          <a:ln>
            <a:noFill/>
          </a:ln>
          <a:effectLst>
            <a:outerShdw blurRad="50800" rotWithShape="0" algn="tl" dir="2700000" dist="38100">
              <a:srgbClr val="000000">
                <a:alpha val="40000"/>
              </a:srgbClr>
            </a:outerShdw>
          </a:effectLst>
        </p:spPr>
      </p:pic>
      <p:pic>
        <p:nvPicPr>
          <p:cNvPr id="657" name="Google Shape;657;p17"/>
          <p:cNvPicPr preferRelativeResize="0"/>
          <p:nvPr/>
        </p:nvPicPr>
        <p:blipFill rotWithShape="1">
          <a:blip r:embed="rId10">
            <a:alphaModFix/>
          </a:blip>
          <a:srcRect b="0" l="0" r="0" t="0"/>
          <a:stretch/>
        </p:blipFill>
        <p:spPr>
          <a:xfrm>
            <a:off x="-1445902" y="3110281"/>
            <a:ext cx="353886" cy="353886"/>
          </a:xfrm>
          <a:prstGeom prst="rect">
            <a:avLst/>
          </a:prstGeom>
          <a:noFill/>
          <a:ln>
            <a:noFill/>
          </a:ln>
          <a:effectLst>
            <a:outerShdw blurRad="50800" rotWithShape="0" algn="tl" dir="2700000" dist="38100">
              <a:srgbClr val="000000">
                <a:alpha val="40000"/>
              </a:srgbClr>
            </a:outerShdw>
          </a:effectLst>
        </p:spPr>
      </p:pic>
      <p:pic>
        <p:nvPicPr>
          <p:cNvPr id="658" name="Google Shape;658;p17"/>
          <p:cNvPicPr preferRelativeResize="0"/>
          <p:nvPr/>
        </p:nvPicPr>
        <p:blipFill rotWithShape="1">
          <a:blip r:embed="rId11">
            <a:alphaModFix/>
          </a:blip>
          <a:srcRect b="0" l="0" r="0" t="0"/>
          <a:stretch/>
        </p:blipFill>
        <p:spPr>
          <a:xfrm>
            <a:off x="-1445902" y="3689084"/>
            <a:ext cx="353886" cy="353886"/>
          </a:xfrm>
          <a:prstGeom prst="rect">
            <a:avLst/>
          </a:prstGeom>
          <a:noFill/>
          <a:ln>
            <a:noFill/>
          </a:ln>
          <a:effectLst>
            <a:outerShdw blurRad="50800" rotWithShape="0" algn="tl" dir="2700000" dist="38100">
              <a:srgbClr val="000000">
                <a:alpha val="40000"/>
              </a:srgbClr>
            </a:outerShdw>
          </a:effectLst>
        </p:spPr>
      </p:pic>
      <p:pic>
        <p:nvPicPr>
          <p:cNvPr id="659" name="Google Shape;659;p17"/>
          <p:cNvPicPr preferRelativeResize="0"/>
          <p:nvPr/>
        </p:nvPicPr>
        <p:blipFill rotWithShape="1">
          <a:blip r:embed="rId12">
            <a:alphaModFix/>
          </a:blip>
          <a:srcRect b="0" l="0" r="0" t="0"/>
          <a:stretch/>
        </p:blipFill>
        <p:spPr>
          <a:xfrm>
            <a:off x="-1445914" y="4267900"/>
            <a:ext cx="353886" cy="353886"/>
          </a:xfrm>
          <a:prstGeom prst="rect">
            <a:avLst/>
          </a:prstGeom>
          <a:noFill/>
          <a:ln>
            <a:noFill/>
          </a:ln>
          <a:effectLst>
            <a:outerShdw blurRad="50800" rotWithShape="0" algn="tl" dir="2700000" dist="38100">
              <a:srgbClr val="000000">
                <a:alpha val="40000"/>
              </a:srgbClr>
            </a:outerShdw>
          </a:effectLst>
        </p:spPr>
      </p:pic>
      <p:pic>
        <p:nvPicPr>
          <p:cNvPr id="660" name="Google Shape;660;p17"/>
          <p:cNvPicPr preferRelativeResize="0"/>
          <p:nvPr/>
        </p:nvPicPr>
        <p:blipFill rotWithShape="1">
          <a:blip r:embed="rId13">
            <a:alphaModFix/>
          </a:blip>
          <a:srcRect b="0" l="0" r="0" t="0"/>
          <a:stretch/>
        </p:blipFill>
        <p:spPr>
          <a:xfrm>
            <a:off x="-1445902" y="5425490"/>
            <a:ext cx="353886" cy="353886"/>
          </a:xfrm>
          <a:prstGeom prst="rect">
            <a:avLst/>
          </a:prstGeom>
          <a:noFill/>
          <a:ln>
            <a:noFill/>
          </a:ln>
          <a:effectLst>
            <a:outerShdw blurRad="50800" rotWithShape="0" algn="tl" dir="2700000" dist="38100">
              <a:srgbClr val="000000">
                <a:alpha val="40000"/>
              </a:srgbClr>
            </a:outerShdw>
          </a:effectLst>
        </p:spPr>
      </p:pic>
      <p:pic>
        <p:nvPicPr>
          <p:cNvPr id="661" name="Google Shape;661;p17"/>
          <p:cNvPicPr preferRelativeResize="0"/>
          <p:nvPr/>
        </p:nvPicPr>
        <p:blipFill rotWithShape="1">
          <a:blip r:embed="rId14">
            <a:alphaModFix/>
          </a:blip>
          <a:srcRect b="0" l="0" r="0" t="0"/>
          <a:stretch/>
        </p:blipFill>
        <p:spPr>
          <a:xfrm>
            <a:off x="-1380539" y="4846690"/>
            <a:ext cx="353886" cy="353886"/>
          </a:xfrm>
          <a:prstGeom prst="rect">
            <a:avLst/>
          </a:prstGeom>
          <a:noFill/>
          <a:ln>
            <a:noFill/>
          </a:ln>
          <a:effectLst>
            <a:outerShdw blurRad="50800" rotWithShape="0" algn="tl" dir="2700000" dist="38100">
              <a:srgbClr val="000000">
                <a:alpha val="40000"/>
              </a:srgbClr>
            </a:outerShdw>
          </a:effectLst>
        </p:spPr>
      </p:pic>
      <p:pic>
        <p:nvPicPr>
          <p:cNvPr id="662" name="Google Shape;662;p17"/>
          <p:cNvPicPr preferRelativeResize="0"/>
          <p:nvPr/>
        </p:nvPicPr>
        <p:blipFill rotWithShape="1">
          <a:blip r:embed="rId5">
            <a:alphaModFix/>
          </a:blip>
          <a:srcRect b="0" l="0" r="0" t="0"/>
          <a:stretch/>
        </p:blipFill>
        <p:spPr>
          <a:xfrm>
            <a:off x="742516" y="4716421"/>
            <a:ext cx="274320" cy="274320"/>
          </a:xfrm>
          <a:prstGeom prst="rect">
            <a:avLst/>
          </a:prstGeom>
          <a:noFill/>
          <a:ln>
            <a:noFill/>
          </a:ln>
          <a:effectLst>
            <a:outerShdw blurRad="50800" rotWithShape="0" algn="tl" dir="2700000" dist="38100">
              <a:srgbClr val="000000">
                <a:alpha val="40000"/>
              </a:srgbClr>
            </a:outerShdw>
          </a:effectLst>
        </p:spPr>
      </p:pic>
      <p:pic>
        <p:nvPicPr>
          <p:cNvPr id="663" name="Google Shape;663;p17"/>
          <p:cNvPicPr preferRelativeResize="0"/>
          <p:nvPr/>
        </p:nvPicPr>
        <p:blipFill rotWithShape="1">
          <a:blip r:embed="rId6">
            <a:alphaModFix/>
          </a:blip>
          <a:srcRect b="0" l="0" r="0" t="0"/>
          <a:stretch/>
        </p:blipFill>
        <p:spPr>
          <a:xfrm>
            <a:off x="470632" y="2263525"/>
            <a:ext cx="274320" cy="274320"/>
          </a:xfrm>
          <a:prstGeom prst="rect">
            <a:avLst/>
          </a:prstGeom>
          <a:noFill/>
          <a:ln>
            <a:noFill/>
          </a:ln>
          <a:effectLst>
            <a:outerShdw blurRad="50800" rotWithShape="0" algn="tl" dir="2700000" dist="38100">
              <a:srgbClr val="000000">
                <a:alpha val="40000"/>
              </a:srgbClr>
            </a:outerShdw>
          </a:effectLst>
        </p:spPr>
      </p:pic>
      <p:pic>
        <p:nvPicPr>
          <p:cNvPr id="664" name="Google Shape;664;p17"/>
          <p:cNvPicPr preferRelativeResize="0"/>
          <p:nvPr/>
        </p:nvPicPr>
        <p:blipFill rotWithShape="1">
          <a:blip r:embed="rId7">
            <a:alphaModFix/>
          </a:blip>
          <a:srcRect b="0" l="0" r="0" t="0"/>
          <a:stretch/>
        </p:blipFill>
        <p:spPr>
          <a:xfrm>
            <a:off x="4309341" y="4172511"/>
            <a:ext cx="274320" cy="274320"/>
          </a:xfrm>
          <a:prstGeom prst="rect">
            <a:avLst/>
          </a:prstGeom>
          <a:noFill/>
          <a:ln>
            <a:noFill/>
          </a:ln>
          <a:effectLst>
            <a:outerShdw blurRad="50800" rotWithShape="0" algn="tl" dir="2700000" dist="38100">
              <a:srgbClr val="000000">
                <a:alpha val="40000"/>
              </a:srgbClr>
            </a:outerShdw>
          </a:effectLst>
        </p:spPr>
      </p:pic>
      <p:pic>
        <p:nvPicPr>
          <p:cNvPr id="665" name="Google Shape;665;p17"/>
          <p:cNvPicPr preferRelativeResize="0"/>
          <p:nvPr/>
        </p:nvPicPr>
        <p:blipFill rotWithShape="1">
          <a:blip r:embed="rId8">
            <a:alphaModFix/>
          </a:blip>
          <a:srcRect b="0" l="0" r="0" t="0"/>
          <a:stretch/>
        </p:blipFill>
        <p:spPr>
          <a:xfrm>
            <a:off x="-922309" y="2003431"/>
            <a:ext cx="274320" cy="274320"/>
          </a:xfrm>
          <a:prstGeom prst="rect">
            <a:avLst/>
          </a:prstGeom>
          <a:noFill/>
          <a:ln>
            <a:noFill/>
          </a:ln>
          <a:effectLst>
            <a:outerShdw blurRad="50800" rotWithShape="0" algn="tl" dir="2700000" dist="38100">
              <a:srgbClr val="000000">
                <a:alpha val="40000"/>
              </a:srgbClr>
            </a:outerShdw>
          </a:effectLst>
        </p:spPr>
      </p:pic>
      <p:pic>
        <p:nvPicPr>
          <p:cNvPr id="666" name="Google Shape;666;p17"/>
          <p:cNvPicPr preferRelativeResize="0"/>
          <p:nvPr/>
        </p:nvPicPr>
        <p:blipFill rotWithShape="1">
          <a:blip r:embed="rId9">
            <a:alphaModFix/>
          </a:blip>
          <a:srcRect b="0" l="0" r="0" t="0"/>
          <a:stretch/>
        </p:blipFill>
        <p:spPr>
          <a:xfrm>
            <a:off x="7579156" y="1812910"/>
            <a:ext cx="274320" cy="274320"/>
          </a:xfrm>
          <a:prstGeom prst="rect">
            <a:avLst/>
          </a:prstGeom>
          <a:noFill/>
          <a:ln>
            <a:noFill/>
          </a:ln>
          <a:effectLst>
            <a:outerShdw blurRad="50800" rotWithShape="0" algn="tl" dir="2700000" dist="38100">
              <a:srgbClr val="000000">
                <a:alpha val="40000"/>
              </a:srgbClr>
            </a:outerShdw>
          </a:effectLst>
        </p:spPr>
      </p:pic>
      <p:pic>
        <p:nvPicPr>
          <p:cNvPr id="667" name="Google Shape;667;p17"/>
          <p:cNvPicPr preferRelativeResize="0"/>
          <p:nvPr/>
        </p:nvPicPr>
        <p:blipFill rotWithShape="1">
          <a:blip r:embed="rId10">
            <a:alphaModFix/>
          </a:blip>
          <a:srcRect b="0" l="0" r="0" t="0"/>
          <a:stretch/>
        </p:blipFill>
        <p:spPr>
          <a:xfrm>
            <a:off x="-751084" y="6193596"/>
            <a:ext cx="274320" cy="274320"/>
          </a:xfrm>
          <a:prstGeom prst="rect">
            <a:avLst/>
          </a:prstGeom>
          <a:noFill/>
          <a:ln>
            <a:noFill/>
          </a:ln>
          <a:effectLst>
            <a:outerShdw blurRad="50800" rotWithShape="0" algn="tl" dir="2700000" dist="38100">
              <a:srgbClr val="000000">
                <a:alpha val="40000"/>
              </a:srgbClr>
            </a:outerShdw>
          </a:effectLst>
        </p:spPr>
      </p:pic>
      <p:pic>
        <p:nvPicPr>
          <p:cNvPr id="668" name="Google Shape;668;p17"/>
          <p:cNvPicPr preferRelativeResize="0"/>
          <p:nvPr/>
        </p:nvPicPr>
        <p:blipFill rotWithShape="1">
          <a:blip r:embed="rId12">
            <a:alphaModFix/>
          </a:blip>
          <a:srcRect b="0" l="0" r="0" t="0"/>
          <a:stretch/>
        </p:blipFill>
        <p:spPr>
          <a:xfrm>
            <a:off x="13284016" y="4593036"/>
            <a:ext cx="274320" cy="274320"/>
          </a:xfrm>
          <a:prstGeom prst="rect">
            <a:avLst/>
          </a:prstGeom>
          <a:noFill/>
          <a:ln>
            <a:noFill/>
          </a:ln>
          <a:effectLst>
            <a:outerShdw blurRad="50800" rotWithShape="0" algn="tl" dir="2700000" dist="38100">
              <a:srgbClr val="000000">
                <a:alpha val="40000"/>
              </a:srgbClr>
            </a:outerShdw>
          </a:effectLst>
        </p:spPr>
      </p:pic>
      <p:pic>
        <p:nvPicPr>
          <p:cNvPr id="669" name="Google Shape;669;p17"/>
          <p:cNvPicPr preferRelativeResize="0"/>
          <p:nvPr/>
        </p:nvPicPr>
        <p:blipFill rotWithShape="1">
          <a:blip r:embed="rId13">
            <a:alphaModFix/>
          </a:blip>
          <a:srcRect b="0" l="0" r="0" t="0"/>
          <a:stretch/>
        </p:blipFill>
        <p:spPr>
          <a:xfrm>
            <a:off x="-922309" y="5476350"/>
            <a:ext cx="274320" cy="274320"/>
          </a:xfrm>
          <a:prstGeom prst="rect">
            <a:avLst/>
          </a:prstGeom>
          <a:noFill/>
          <a:ln>
            <a:noFill/>
          </a:ln>
          <a:effectLst>
            <a:outerShdw blurRad="50800" rotWithShape="0" algn="tl" dir="2700000" dist="38100">
              <a:srgbClr val="000000">
                <a:alpha val="40000"/>
              </a:srgbClr>
            </a:outerShdw>
          </a:effectLst>
        </p:spPr>
      </p:pic>
      <p:pic>
        <p:nvPicPr>
          <p:cNvPr id="670" name="Google Shape;670;p17"/>
          <p:cNvPicPr preferRelativeResize="0"/>
          <p:nvPr/>
        </p:nvPicPr>
        <p:blipFill rotWithShape="1">
          <a:blip r:embed="rId14">
            <a:alphaModFix/>
          </a:blip>
          <a:srcRect b="0" l="0" r="0" t="0"/>
          <a:stretch/>
        </p:blipFill>
        <p:spPr>
          <a:xfrm>
            <a:off x="12270841" y="1158231"/>
            <a:ext cx="274320" cy="274320"/>
          </a:xfrm>
          <a:prstGeom prst="rect">
            <a:avLst/>
          </a:prstGeom>
          <a:noFill/>
          <a:ln>
            <a:noFill/>
          </a:ln>
          <a:effectLst>
            <a:outerShdw blurRad="50800" rotWithShape="0" algn="tl" dir="2700000" dist="38100">
              <a:srgbClr val="000000">
                <a:alpha val="40000"/>
              </a:srgbClr>
            </a:outerShdw>
          </a:effectLst>
        </p:spPr>
      </p:pic>
      <p:pic>
        <p:nvPicPr>
          <p:cNvPr id="671" name="Google Shape;671;p17"/>
          <p:cNvPicPr preferRelativeResize="0"/>
          <p:nvPr/>
        </p:nvPicPr>
        <p:blipFill rotWithShape="1">
          <a:blip r:embed="rId6">
            <a:alphaModFix/>
          </a:blip>
          <a:srcRect b="0" l="0" r="0" t="0"/>
          <a:stretch/>
        </p:blipFill>
        <p:spPr>
          <a:xfrm>
            <a:off x="-2141472" y="792065"/>
            <a:ext cx="457200" cy="457200"/>
          </a:xfrm>
          <a:prstGeom prst="rect">
            <a:avLst/>
          </a:prstGeom>
          <a:noFill/>
          <a:ln>
            <a:noFill/>
          </a:ln>
          <a:effectLst>
            <a:outerShdw blurRad="50800" rotWithShape="0" algn="tl" dir="2700000" dist="38100">
              <a:srgbClr val="000000">
                <a:alpha val="40000"/>
              </a:srgbClr>
            </a:outerShdw>
          </a:effectLst>
        </p:spPr>
      </p:pic>
      <p:pic>
        <p:nvPicPr>
          <p:cNvPr id="672" name="Google Shape;672;p17"/>
          <p:cNvPicPr preferRelativeResize="0"/>
          <p:nvPr/>
        </p:nvPicPr>
        <p:blipFill rotWithShape="1">
          <a:blip r:embed="rId7">
            <a:alphaModFix/>
          </a:blip>
          <a:srcRect b="0" l="0" r="0" t="0"/>
          <a:stretch/>
        </p:blipFill>
        <p:spPr>
          <a:xfrm>
            <a:off x="-2141472" y="1369923"/>
            <a:ext cx="457200" cy="457200"/>
          </a:xfrm>
          <a:prstGeom prst="rect">
            <a:avLst/>
          </a:prstGeom>
          <a:noFill/>
          <a:ln>
            <a:noFill/>
          </a:ln>
          <a:effectLst>
            <a:outerShdw blurRad="50800" rotWithShape="0" algn="tl" dir="2700000" dist="38100">
              <a:srgbClr val="000000">
                <a:alpha val="40000"/>
              </a:srgbClr>
            </a:outerShdw>
          </a:effectLst>
        </p:spPr>
      </p:pic>
      <p:pic>
        <p:nvPicPr>
          <p:cNvPr id="673" name="Google Shape;673;p17"/>
          <p:cNvPicPr preferRelativeResize="0"/>
          <p:nvPr/>
        </p:nvPicPr>
        <p:blipFill rotWithShape="1">
          <a:blip r:embed="rId8">
            <a:alphaModFix/>
          </a:blip>
          <a:srcRect b="0" l="0" r="0" t="0"/>
          <a:stretch/>
        </p:blipFill>
        <p:spPr>
          <a:xfrm>
            <a:off x="-2141472" y="1947781"/>
            <a:ext cx="457200" cy="457200"/>
          </a:xfrm>
          <a:prstGeom prst="rect">
            <a:avLst/>
          </a:prstGeom>
          <a:noFill/>
          <a:ln>
            <a:noFill/>
          </a:ln>
          <a:effectLst>
            <a:outerShdw blurRad="50800" rotWithShape="0" algn="tl" dir="2700000" dist="38100">
              <a:srgbClr val="000000">
                <a:alpha val="40000"/>
              </a:srgbClr>
            </a:outerShdw>
          </a:effectLst>
        </p:spPr>
      </p:pic>
      <p:pic>
        <p:nvPicPr>
          <p:cNvPr id="674" name="Google Shape;674;p17"/>
          <p:cNvPicPr preferRelativeResize="0"/>
          <p:nvPr/>
        </p:nvPicPr>
        <p:blipFill rotWithShape="1">
          <a:blip r:embed="rId9">
            <a:alphaModFix/>
          </a:blip>
          <a:srcRect b="0" l="0" r="0" t="0"/>
          <a:stretch/>
        </p:blipFill>
        <p:spPr>
          <a:xfrm>
            <a:off x="-2141472" y="2525639"/>
            <a:ext cx="457200" cy="457200"/>
          </a:xfrm>
          <a:prstGeom prst="rect">
            <a:avLst/>
          </a:prstGeom>
          <a:noFill/>
          <a:ln>
            <a:noFill/>
          </a:ln>
          <a:effectLst>
            <a:outerShdw blurRad="50800" rotWithShape="0" algn="tl" dir="2700000" dist="38100">
              <a:srgbClr val="000000">
                <a:alpha val="40000"/>
              </a:srgbClr>
            </a:outerShdw>
          </a:effectLst>
        </p:spPr>
      </p:pic>
      <p:pic>
        <p:nvPicPr>
          <p:cNvPr id="675" name="Google Shape;675;p17"/>
          <p:cNvPicPr preferRelativeResize="0"/>
          <p:nvPr/>
        </p:nvPicPr>
        <p:blipFill rotWithShape="1">
          <a:blip r:embed="rId10">
            <a:alphaModFix/>
          </a:blip>
          <a:srcRect b="0" l="0" r="0" t="0"/>
          <a:stretch/>
        </p:blipFill>
        <p:spPr>
          <a:xfrm>
            <a:off x="-2141472" y="3103497"/>
            <a:ext cx="457200" cy="457200"/>
          </a:xfrm>
          <a:prstGeom prst="rect">
            <a:avLst/>
          </a:prstGeom>
          <a:noFill/>
          <a:ln>
            <a:noFill/>
          </a:ln>
          <a:effectLst>
            <a:outerShdw blurRad="50800" rotWithShape="0" algn="tl" dir="2700000" dist="38100">
              <a:srgbClr val="000000">
                <a:alpha val="40000"/>
              </a:srgbClr>
            </a:outerShdw>
          </a:effectLst>
        </p:spPr>
      </p:pic>
      <p:pic>
        <p:nvPicPr>
          <p:cNvPr id="676" name="Google Shape;676;p17"/>
          <p:cNvPicPr preferRelativeResize="0"/>
          <p:nvPr/>
        </p:nvPicPr>
        <p:blipFill rotWithShape="1">
          <a:blip r:embed="rId11">
            <a:alphaModFix/>
          </a:blip>
          <a:srcRect b="0" l="0" r="0" t="0"/>
          <a:stretch/>
        </p:blipFill>
        <p:spPr>
          <a:xfrm>
            <a:off x="-2141472" y="3681355"/>
            <a:ext cx="457200" cy="457200"/>
          </a:xfrm>
          <a:prstGeom prst="rect">
            <a:avLst/>
          </a:prstGeom>
          <a:noFill/>
          <a:ln>
            <a:noFill/>
          </a:ln>
          <a:effectLst>
            <a:outerShdw blurRad="50800" rotWithShape="0" algn="tl" dir="2700000" dist="38100">
              <a:srgbClr val="000000">
                <a:alpha val="40000"/>
              </a:srgbClr>
            </a:outerShdw>
          </a:effectLst>
        </p:spPr>
      </p:pic>
      <p:pic>
        <p:nvPicPr>
          <p:cNvPr id="677" name="Google Shape;677;p17"/>
          <p:cNvPicPr preferRelativeResize="0"/>
          <p:nvPr/>
        </p:nvPicPr>
        <p:blipFill rotWithShape="1">
          <a:blip r:embed="rId12">
            <a:alphaModFix/>
          </a:blip>
          <a:srcRect b="0" l="0" r="0" t="0"/>
          <a:stretch/>
        </p:blipFill>
        <p:spPr>
          <a:xfrm>
            <a:off x="-2141472" y="4259213"/>
            <a:ext cx="457200" cy="457200"/>
          </a:xfrm>
          <a:prstGeom prst="rect">
            <a:avLst/>
          </a:prstGeom>
          <a:noFill/>
          <a:ln>
            <a:noFill/>
          </a:ln>
          <a:effectLst>
            <a:outerShdw blurRad="50800" rotWithShape="0" algn="tl" dir="2700000" dist="38100">
              <a:srgbClr val="000000">
                <a:alpha val="40000"/>
              </a:srgbClr>
            </a:outerShdw>
          </a:effectLst>
        </p:spPr>
      </p:pic>
      <p:pic>
        <p:nvPicPr>
          <p:cNvPr id="678" name="Google Shape;678;p17"/>
          <p:cNvPicPr preferRelativeResize="0"/>
          <p:nvPr/>
        </p:nvPicPr>
        <p:blipFill rotWithShape="1">
          <a:blip r:embed="rId13">
            <a:alphaModFix/>
          </a:blip>
          <a:srcRect b="0" l="0" r="0" t="0"/>
          <a:stretch/>
        </p:blipFill>
        <p:spPr>
          <a:xfrm>
            <a:off x="-2141472" y="5414932"/>
            <a:ext cx="457200" cy="457200"/>
          </a:xfrm>
          <a:prstGeom prst="rect">
            <a:avLst/>
          </a:prstGeom>
          <a:noFill/>
          <a:ln>
            <a:noFill/>
          </a:ln>
          <a:effectLst>
            <a:outerShdw blurRad="50800" rotWithShape="0" algn="tl" dir="2700000" dist="38100">
              <a:srgbClr val="000000">
                <a:alpha val="40000"/>
              </a:srgbClr>
            </a:outerShdw>
          </a:effectLst>
        </p:spPr>
      </p:pic>
      <p:pic>
        <p:nvPicPr>
          <p:cNvPr id="679" name="Google Shape;679;p17"/>
          <p:cNvPicPr preferRelativeResize="0"/>
          <p:nvPr/>
        </p:nvPicPr>
        <p:blipFill rotWithShape="1">
          <a:blip r:embed="rId14">
            <a:alphaModFix/>
          </a:blip>
          <a:srcRect b="0" l="0" r="0" t="0"/>
          <a:stretch/>
        </p:blipFill>
        <p:spPr>
          <a:xfrm>
            <a:off x="-2141472" y="4837071"/>
            <a:ext cx="457200" cy="457200"/>
          </a:xfrm>
          <a:prstGeom prst="rect">
            <a:avLst/>
          </a:prstGeom>
          <a:noFill/>
          <a:ln>
            <a:noFill/>
          </a:ln>
          <a:effectLst>
            <a:outerShdw blurRad="50800" rotWithShape="0" algn="tl" dir="2700000" dist="38100">
              <a:srgbClr val="000000">
                <a:alpha val="40000"/>
              </a:srgbClr>
            </a:outerShdw>
          </a:effectLst>
        </p:spPr>
      </p:pic>
      <p:pic>
        <p:nvPicPr>
          <p:cNvPr id="680" name="Google Shape;680;p17"/>
          <p:cNvPicPr preferRelativeResize="0"/>
          <p:nvPr/>
        </p:nvPicPr>
        <p:blipFill rotWithShape="1">
          <a:blip r:embed="rId5">
            <a:alphaModFix/>
          </a:blip>
          <a:srcRect b="0" l="0" r="0" t="0"/>
          <a:stretch/>
        </p:blipFill>
        <p:spPr>
          <a:xfrm>
            <a:off x="-2141672" y="213806"/>
            <a:ext cx="457601" cy="457601"/>
          </a:xfrm>
          <a:prstGeom prst="rect">
            <a:avLst/>
          </a:prstGeom>
          <a:noFill/>
          <a:ln>
            <a:noFill/>
          </a:ln>
          <a:effectLst>
            <a:outerShdw blurRad="50800" rotWithShape="0" algn="tl" dir="2700000" dist="38100">
              <a:srgbClr val="000000">
                <a:alpha val="40000"/>
              </a:srgbClr>
            </a:outerShdw>
          </a:effectLst>
        </p:spPr>
      </p:pic>
      <p:sp>
        <p:nvSpPr>
          <p:cNvPr id="681" name="Google Shape;681;p17"/>
          <p:cNvSpPr txBox="1"/>
          <p:nvPr/>
        </p:nvSpPr>
        <p:spPr>
          <a:xfrm>
            <a:off x="-24720" y="-1650893"/>
            <a:ext cx="12084900" cy="1477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ID" sz="1800" u="none" cap="none" strike="noStrike">
                <a:solidFill>
                  <a:schemeClr val="dk1"/>
                </a:solidFill>
                <a:latin typeface="Calibri"/>
                <a:ea typeface="Calibri"/>
                <a:cs typeface="Calibri"/>
                <a:sym typeface="Calibri"/>
              </a:rPr>
              <a:t>TIPS: when dragging over a number, hold down the alt/option key and it will copy it to the new location. Shift+move keeps it in a straight line. Shift+arrow moves in smaller increments. When pasting text, choose keep text only to retain the formatting. To replace the screen, right click on the screenshot and choose, change picture (from file, or clipboard). This will maintain the crop, rounded corners.  Double click the screenshot and choose crop from the shape format menu to adjust where the screenshot is in the crop. </a:t>
            </a:r>
            <a:r>
              <a:rPr b="1" i="1" lang="en-ID" sz="1800" u="none" cap="none" strike="noStrike">
                <a:solidFill>
                  <a:schemeClr val="dk1"/>
                </a:solidFill>
                <a:latin typeface="Calibri"/>
                <a:ea typeface="Calibri"/>
                <a:cs typeface="Calibri"/>
                <a:sym typeface="Calibri"/>
              </a:rPr>
              <a:t>NOTE: hide the SOS</a:t>
            </a:r>
            <a:endParaRPr b="0" i="0" sz="1400" u="none" cap="none" strike="noStrike">
              <a:solidFill>
                <a:srgbClr val="000000"/>
              </a:solidFill>
              <a:latin typeface="Arial"/>
              <a:ea typeface="Arial"/>
              <a:cs typeface="Arial"/>
              <a:sym typeface="Arial"/>
            </a:endParaRPr>
          </a:p>
        </p:txBody>
      </p:sp>
      <p:sp>
        <p:nvSpPr>
          <p:cNvPr id="682" name="Google Shape;682;p17"/>
          <p:cNvSpPr txBox="1"/>
          <p:nvPr/>
        </p:nvSpPr>
        <p:spPr>
          <a:xfrm>
            <a:off x="-24720" y="-2028265"/>
            <a:ext cx="120849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1" lang="en-ID" sz="1800" u="none" cap="none" strike="noStrike">
                <a:solidFill>
                  <a:schemeClr val="dk1"/>
                </a:solidFill>
                <a:latin typeface="Calibri"/>
                <a:ea typeface="Calibri"/>
                <a:cs typeface="Calibri"/>
                <a:sym typeface="Calibri"/>
              </a:rPr>
              <a:t>Use bolding &amp; italicized </a:t>
            </a:r>
            <a:r>
              <a:rPr b="0" i="0" lang="en-ID" sz="1800" u="none" cap="none" strike="noStrike">
                <a:solidFill>
                  <a:schemeClr val="dk1"/>
                </a:solidFill>
                <a:latin typeface="Calibri"/>
                <a:ea typeface="Calibri"/>
                <a:cs typeface="Calibri"/>
                <a:sym typeface="Calibri"/>
              </a:rPr>
              <a:t>for references inside the app; all caps is jarring.</a:t>
            </a:r>
            <a:endParaRPr b="1" i="1" sz="1800" u="none" cap="none" strike="noStrike">
              <a:solidFill>
                <a:schemeClr val="dk1"/>
              </a:solidFill>
              <a:latin typeface="Calibri"/>
              <a:ea typeface="Calibri"/>
              <a:cs typeface="Calibri"/>
              <a:sym typeface="Calibri"/>
            </a:endParaRPr>
          </a:p>
        </p:txBody>
      </p:sp>
      <p:sp>
        <p:nvSpPr>
          <p:cNvPr id="683" name="Google Shape;683;p17"/>
          <p:cNvSpPr/>
          <p:nvPr/>
        </p:nvSpPr>
        <p:spPr>
          <a:xfrm>
            <a:off x="13284025" y="1727750"/>
            <a:ext cx="719700" cy="719700"/>
          </a:xfrm>
          <a:prstGeom prst="roundRect">
            <a:avLst>
              <a:gd fmla="val 8972"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ID" sz="900" u="none" cap="none" strike="noStrike">
                <a:solidFill>
                  <a:srgbClr val="000000"/>
                </a:solidFill>
                <a:latin typeface="Arial"/>
                <a:ea typeface="Arial"/>
                <a:cs typeface="Arial"/>
                <a:sym typeface="Arial"/>
              </a:rPr>
              <a:t>Barcodev</a:t>
            </a:r>
            <a:endParaRPr b="0" i="0" sz="900" u="none" cap="none" strike="noStrike">
              <a:solidFill>
                <a:srgbClr val="000000"/>
              </a:solidFill>
              <a:latin typeface="Arial"/>
              <a:ea typeface="Arial"/>
              <a:cs typeface="Arial"/>
              <a:sym typeface="Arial"/>
            </a:endParaRPr>
          </a:p>
        </p:txBody>
      </p:sp>
      <p:sp>
        <p:nvSpPr>
          <p:cNvPr id="684" name="Google Shape;684;p17"/>
          <p:cNvSpPr txBox="1"/>
          <p:nvPr/>
        </p:nvSpPr>
        <p:spPr>
          <a:xfrm>
            <a:off x="13196563" y="1295313"/>
            <a:ext cx="1221300" cy="369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rPr b="1" i="0" lang="en-ID" sz="1500" u="none" cap="none" strike="noStrike">
                <a:solidFill>
                  <a:srgbClr val="515151"/>
                </a:solidFill>
                <a:latin typeface="Roboto"/>
                <a:ea typeface="Roboto"/>
                <a:cs typeface="Roboto"/>
                <a:sym typeface="Roboto"/>
              </a:rPr>
              <a:t>Scan to …</a:t>
            </a:r>
            <a:endParaRPr b="0" i="0" sz="1400" u="none" cap="none" strike="noStrike">
              <a:solidFill>
                <a:srgbClr val="000000"/>
              </a:solidFill>
              <a:latin typeface="Arial"/>
              <a:ea typeface="Arial"/>
              <a:cs typeface="Arial"/>
              <a:sym typeface="Arial"/>
            </a:endParaRPr>
          </a:p>
        </p:txBody>
      </p:sp>
      <p:pic>
        <p:nvPicPr>
          <p:cNvPr id="685" name="Google Shape;685;p17"/>
          <p:cNvPicPr preferRelativeResize="0"/>
          <p:nvPr/>
        </p:nvPicPr>
        <p:blipFill rotWithShape="1">
          <a:blip r:embed="rId5">
            <a:alphaModFix/>
          </a:blip>
          <a:srcRect b="0" l="0" r="0" t="0"/>
          <a:stretch/>
        </p:blipFill>
        <p:spPr>
          <a:xfrm>
            <a:off x="12922254" y="2803971"/>
            <a:ext cx="274320" cy="274320"/>
          </a:xfrm>
          <a:prstGeom prst="rect">
            <a:avLst/>
          </a:prstGeom>
          <a:noFill/>
          <a:ln>
            <a:noFill/>
          </a:ln>
          <a:effectLst>
            <a:outerShdw blurRad="50800" rotWithShape="0" algn="tl" dir="2700000" dist="38100">
              <a:srgbClr val="000000">
                <a:alpha val="40000"/>
              </a:srgbClr>
            </a:outerShdw>
          </a:effectLst>
        </p:spPr>
      </p:pic>
      <p:pic>
        <p:nvPicPr>
          <p:cNvPr id="686" name="Google Shape;686;p17"/>
          <p:cNvPicPr preferRelativeResize="0"/>
          <p:nvPr/>
        </p:nvPicPr>
        <p:blipFill rotWithShape="1">
          <a:blip r:embed="rId6">
            <a:alphaModFix/>
          </a:blip>
          <a:srcRect b="0" l="0" r="0" t="0"/>
          <a:stretch/>
        </p:blipFill>
        <p:spPr>
          <a:xfrm>
            <a:off x="11003829" y="4442104"/>
            <a:ext cx="274320" cy="274320"/>
          </a:xfrm>
          <a:prstGeom prst="rect">
            <a:avLst/>
          </a:prstGeom>
          <a:noFill/>
          <a:ln>
            <a:noFill/>
          </a:ln>
          <a:effectLst>
            <a:outerShdw blurRad="50800" rotWithShape="0" algn="tl" dir="2700000" dist="38100">
              <a:srgbClr val="000000">
                <a:alpha val="40000"/>
              </a:srgbClr>
            </a:outerShdw>
          </a:effectLst>
        </p:spPr>
      </p:pic>
      <p:pic>
        <p:nvPicPr>
          <p:cNvPr id="687" name="Google Shape;687;p17"/>
          <p:cNvPicPr preferRelativeResize="0"/>
          <p:nvPr/>
        </p:nvPicPr>
        <p:blipFill rotWithShape="1">
          <a:blip r:embed="rId7">
            <a:alphaModFix/>
          </a:blip>
          <a:srcRect b="0" l="0" r="0" t="0"/>
          <a:stretch/>
        </p:blipFill>
        <p:spPr>
          <a:xfrm>
            <a:off x="13670066" y="3035661"/>
            <a:ext cx="274320" cy="274320"/>
          </a:xfrm>
          <a:prstGeom prst="rect">
            <a:avLst/>
          </a:prstGeom>
          <a:noFill/>
          <a:ln>
            <a:noFill/>
          </a:ln>
          <a:effectLst>
            <a:outerShdw blurRad="50800" rotWithShape="0" algn="tl" dir="2700000" dist="38100">
              <a:srgbClr val="000000">
                <a:alpha val="40000"/>
              </a:srgbClr>
            </a:outerShdw>
          </a:effectLst>
        </p:spPr>
      </p:pic>
      <p:pic>
        <p:nvPicPr>
          <p:cNvPr id="688" name="Google Shape;688;p17"/>
          <p:cNvPicPr preferRelativeResize="0"/>
          <p:nvPr/>
        </p:nvPicPr>
        <p:blipFill rotWithShape="1">
          <a:blip r:embed="rId8">
            <a:alphaModFix/>
          </a:blip>
          <a:srcRect b="0" l="0" r="0" t="0"/>
          <a:stretch/>
        </p:blipFill>
        <p:spPr>
          <a:xfrm>
            <a:off x="10152591" y="1664618"/>
            <a:ext cx="274320" cy="274320"/>
          </a:xfrm>
          <a:prstGeom prst="rect">
            <a:avLst/>
          </a:prstGeom>
          <a:noFill/>
          <a:ln>
            <a:noFill/>
          </a:ln>
          <a:effectLst>
            <a:outerShdw blurRad="50800" rotWithShape="0" algn="tl" dir="2700000" dist="38100">
              <a:srgbClr val="000000">
                <a:alpha val="40000"/>
              </a:srgbClr>
            </a:outerShdw>
          </a:effectLst>
        </p:spPr>
      </p:pic>
      <p:pic>
        <p:nvPicPr>
          <p:cNvPr id="689" name="Google Shape;689;p17"/>
          <p:cNvPicPr preferRelativeResize="0"/>
          <p:nvPr/>
        </p:nvPicPr>
        <p:blipFill rotWithShape="1">
          <a:blip r:embed="rId10">
            <a:alphaModFix/>
          </a:blip>
          <a:srcRect b="0" l="0" r="0" t="0"/>
          <a:stretch/>
        </p:blipFill>
        <p:spPr>
          <a:xfrm>
            <a:off x="12922254" y="5200584"/>
            <a:ext cx="274320" cy="274320"/>
          </a:xfrm>
          <a:prstGeom prst="rect">
            <a:avLst/>
          </a:prstGeom>
          <a:noFill/>
          <a:ln>
            <a:noFill/>
          </a:ln>
          <a:effectLst>
            <a:outerShdw blurRad="50800" rotWithShape="0" algn="tl" dir="2700000" dist="38100">
              <a:srgbClr val="000000">
                <a:alpha val="40000"/>
              </a:srgbClr>
            </a:outerShdw>
          </a:effectLst>
        </p:spPr>
      </p:pic>
      <p:pic>
        <p:nvPicPr>
          <p:cNvPr id="690" name="Google Shape;690;p17"/>
          <p:cNvPicPr preferRelativeResize="0"/>
          <p:nvPr/>
        </p:nvPicPr>
        <p:blipFill rotWithShape="1">
          <a:blip r:embed="rId11">
            <a:alphaModFix/>
          </a:blip>
          <a:srcRect b="0" l="0" r="0" t="0"/>
          <a:stretch/>
        </p:blipFill>
        <p:spPr>
          <a:xfrm>
            <a:off x="13419591" y="3898191"/>
            <a:ext cx="274320" cy="274320"/>
          </a:xfrm>
          <a:prstGeom prst="rect">
            <a:avLst/>
          </a:prstGeom>
          <a:noFill/>
          <a:ln>
            <a:noFill/>
          </a:ln>
          <a:effectLst>
            <a:outerShdw blurRad="50800" rotWithShape="0" algn="tl" dir="2700000" dist="38100">
              <a:srgbClr val="000000">
                <a:alpha val="40000"/>
              </a:srgbClr>
            </a:outerShdw>
          </a:effectLst>
        </p:spPr>
      </p:pic>
      <p:pic>
        <p:nvPicPr>
          <p:cNvPr id="691" name="Google Shape;691;p17"/>
          <p:cNvPicPr preferRelativeResize="0"/>
          <p:nvPr/>
        </p:nvPicPr>
        <p:blipFill rotWithShape="1">
          <a:blip r:embed="rId9">
            <a:alphaModFix/>
          </a:blip>
          <a:srcRect b="0" l="0" r="0" t="0"/>
          <a:stretch/>
        </p:blipFill>
        <p:spPr>
          <a:xfrm>
            <a:off x="5958841" y="1281379"/>
            <a:ext cx="274320" cy="274320"/>
          </a:xfrm>
          <a:prstGeom prst="rect">
            <a:avLst/>
          </a:prstGeom>
          <a:noFill/>
          <a:ln>
            <a:noFill/>
          </a:ln>
          <a:effectLst>
            <a:outerShdw blurRad="50800" rotWithShape="0" algn="tl" dir="2700000" dist="38100">
              <a:srgbClr val="000000">
                <a:alpha val="40000"/>
              </a:srgbClr>
            </a:outerShdw>
          </a:effectLst>
        </p:spPr>
      </p:pic>
      <p:pic>
        <p:nvPicPr>
          <p:cNvPr id="692" name="Google Shape;692;p17"/>
          <p:cNvPicPr preferRelativeResize="0"/>
          <p:nvPr/>
        </p:nvPicPr>
        <p:blipFill rotWithShape="1">
          <a:blip r:embed="rId8">
            <a:alphaModFix/>
          </a:blip>
          <a:srcRect b="0" l="0" r="0" t="0"/>
          <a:stretch/>
        </p:blipFill>
        <p:spPr>
          <a:xfrm>
            <a:off x="5478916" y="3980394"/>
            <a:ext cx="274320" cy="274320"/>
          </a:xfrm>
          <a:prstGeom prst="rect">
            <a:avLst/>
          </a:prstGeom>
          <a:noFill/>
          <a:ln>
            <a:noFill/>
          </a:ln>
          <a:effectLst>
            <a:outerShdw blurRad="50800" rotWithShape="0" algn="tl" dir="2700000" dist="38100">
              <a:srgbClr val="000000">
                <a:alpha val="40000"/>
              </a:srgbClr>
            </a:outerShdw>
          </a:effectLst>
        </p:spPr>
      </p:pic>
      <p:sp>
        <p:nvSpPr>
          <p:cNvPr id="693" name="Google Shape;693;p17"/>
          <p:cNvSpPr/>
          <p:nvPr/>
        </p:nvSpPr>
        <p:spPr>
          <a:xfrm>
            <a:off x="6885475" y="1852875"/>
            <a:ext cx="682500" cy="1848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4"/>
          <p:cNvSpPr txBox="1"/>
          <p:nvPr/>
        </p:nvSpPr>
        <p:spPr>
          <a:xfrm>
            <a:off x="290851" y="302650"/>
            <a:ext cx="79263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200" u="none" cap="none" strike="noStrike">
                <a:solidFill>
                  <a:schemeClr val="accent1"/>
                </a:solidFill>
                <a:latin typeface="Roboto"/>
                <a:ea typeface="Roboto"/>
                <a:cs typeface="Roboto"/>
                <a:sym typeface="Roboto"/>
              </a:rPr>
              <a:t>INCIDENTS | </a:t>
            </a:r>
            <a:r>
              <a:rPr b="1" i="0" lang="en-ID" sz="3200" u="none" cap="none" strike="noStrike">
                <a:solidFill>
                  <a:schemeClr val="dk1"/>
                </a:solidFill>
                <a:latin typeface="Roboto"/>
                <a:ea typeface="Roboto"/>
                <a:cs typeface="Roboto"/>
                <a:sym typeface="Roboto"/>
              </a:rPr>
              <a:t>Hospital </a:t>
            </a:r>
            <a:r>
              <a:rPr b="1" lang="en-ID" sz="3200">
                <a:solidFill>
                  <a:schemeClr val="dk1"/>
                </a:solidFill>
                <a:latin typeface="Roboto"/>
                <a:ea typeface="Roboto"/>
                <a:cs typeface="Roboto"/>
                <a:sym typeface="Roboto"/>
              </a:rPr>
              <a:t>I</a:t>
            </a:r>
            <a:r>
              <a:rPr b="1" lang="en-ID" sz="3200">
                <a:solidFill>
                  <a:srgbClr val="0E0E0E"/>
                </a:solidFill>
                <a:latin typeface="Roboto"/>
                <a:ea typeface="Roboto"/>
                <a:cs typeface="Roboto"/>
                <a:sym typeface="Roboto"/>
              </a:rPr>
              <a:t>ncident View - MCI</a:t>
            </a:r>
            <a:r>
              <a:rPr b="1" i="0" lang="en-ID" sz="3200" u="none" cap="none" strike="noStrike">
                <a:solidFill>
                  <a:srgbClr val="0E0E0E"/>
                </a:solidFill>
                <a:latin typeface="Roboto"/>
                <a:ea typeface="Roboto"/>
                <a:cs typeface="Roboto"/>
                <a:sym typeface="Roboto"/>
              </a:rPr>
              <a:t> </a:t>
            </a:r>
            <a:endParaRPr b="1" i="0" sz="3200" u="none" cap="none" strike="noStrike">
              <a:solidFill>
                <a:srgbClr val="0E0E0E"/>
              </a:solidFill>
              <a:latin typeface="Roboto"/>
              <a:ea typeface="Roboto"/>
              <a:cs typeface="Roboto"/>
              <a:sym typeface="Roboto"/>
            </a:endParaRPr>
          </a:p>
        </p:txBody>
      </p:sp>
      <p:sp>
        <p:nvSpPr>
          <p:cNvPr id="65" name="Google Shape;65;p4"/>
          <p:cNvSpPr txBox="1"/>
          <p:nvPr/>
        </p:nvSpPr>
        <p:spPr>
          <a:xfrm>
            <a:off x="456425" y="795075"/>
            <a:ext cx="5296800" cy="430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Incident View</a:t>
            </a:r>
            <a:endParaRPr b="1" sz="2200">
              <a:solidFill>
                <a:srgbClr val="676767"/>
              </a:solidFill>
              <a:latin typeface="Roboto"/>
              <a:ea typeface="Roboto"/>
              <a:cs typeface="Roboto"/>
              <a:sym typeface="Roboto"/>
            </a:endParaRPr>
          </a:p>
        </p:txBody>
      </p:sp>
      <p:sp>
        <p:nvSpPr>
          <p:cNvPr id="66" name="Google Shape;66;p4"/>
          <p:cNvSpPr txBox="1"/>
          <p:nvPr/>
        </p:nvSpPr>
        <p:spPr>
          <a:xfrm>
            <a:off x="-5136299" y="-1236084"/>
            <a:ext cx="2408100" cy="384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900"/>
              <a:buFont typeface="Arial"/>
              <a:buNone/>
            </a:pPr>
            <a:r>
              <a:rPr b="0" i="0" lang="en-ID" sz="1900" u="none" cap="none" strike="noStrike">
                <a:solidFill>
                  <a:srgbClr val="0E0E0E"/>
                </a:solidFill>
                <a:latin typeface="Roboto"/>
                <a:ea typeface="Roboto"/>
                <a:cs typeface="Roboto"/>
                <a:sym typeface="Roboto"/>
              </a:rPr>
              <a:t>Join an Incident</a:t>
            </a:r>
            <a:endParaRPr b="0" i="0" sz="1900" u="none" cap="none" strike="noStrike">
              <a:solidFill>
                <a:srgbClr val="0E0E0E"/>
              </a:solidFill>
              <a:latin typeface="Roboto"/>
              <a:ea typeface="Roboto"/>
              <a:cs typeface="Roboto"/>
              <a:sym typeface="Roboto"/>
            </a:endParaRPr>
          </a:p>
        </p:txBody>
      </p:sp>
      <p:pic>
        <p:nvPicPr>
          <p:cNvPr id="67" name="Google Shape;67;p4"/>
          <p:cNvPicPr preferRelativeResize="0"/>
          <p:nvPr/>
        </p:nvPicPr>
        <p:blipFill rotWithShape="1">
          <a:blip r:embed="rId3">
            <a:alphaModFix/>
          </a:blip>
          <a:srcRect b="19620" l="0" r="0" t="0"/>
          <a:stretch/>
        </p:blipFill>
        <p:spPr>
          <a:xfrm>
            <a:off x="1016813" y="3980388"/>
            <a:ext cx="9987000" cy="25623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68" name="Google Shape;68;p4"/>
          <p:cNvPicPr preferRelativeResize="0"/>
          <p:nvPr/>
        </p:nvPicPr>
        <p:blipFill rotWithShape="1">
          <a:blip r:embed="rId4">
            <a:alphaModFix/>
          </a:blip>
          <a:srcRect b="0" l="0" r="0" t="0"/>
          <a:stretch/>
        </p:blipFill>
        <p:spPr>
          <a:xfrm>
            <a:off x="181298" y="843581"/>
            <a:ext cx="354196" cy="354196"/>
          </a:xfrm>
          <a:prstGeom prst="rect">
            <a:avLst/>
          </a:prstGeom>
          <a:noFill/>
          <a:ln>
            <a:noFill/>
          </a:ln>
          <a:effectLst>
            <a:outerShdw blurRad="50800" rotWithShape="0" algn="tl" dir="2700000" dist="38100">
              <a:srgbClr val="000000">
                <a:alpha val="40000"/>
              </a:srgbClr>
            </a:outerShdw>
          </a:effectLst>
        </p:spPr>
      </p:pic>
      <p:pic>
        <p:nvPicPr>
          <p:cNvPr id="69" name="Google Shape;69;p4"/>
          <p:cNvPicPr preferRelativeResize="0"/>
          <p:nvPr/>
        </p:nvPicPr>
        <p:blipFill rotWithShape="1">
          <a:blip r:embed="rId5">
            <a:alphaModFix/>
          </a:blip>
          <a:srcRect b="0" l="0" r="0" t="0"/>
          <a:stretch/>
        </p:blipFill>
        <p:spPr>
          <a:xfrm>
            <a:off x="-533777" y="2764194"/>
            <a:ext cx="353886" cy="353886"/>
          </a:xfrm>
          <a:prstGeom prst="rect">
            <a:avLst/>
          </a:prstGeom>
          <a:noFill/>
          <a:ln>
            <a:noFill/>
          </a:ln>
          <a:effectLst>
            <a:outerShdw blurRad="50800" rotWithShape="0" algn="tl" dir="2700000" dist="38100">
              <a:srgbClr val="000000">
                <a:alpha val="40000"/>
              </a:srgbClr>
            </a:outerShdw>
          </a:effectLst>
        </p:spPr>
      </p:pic>
      <p:pic>
        <p:nvPicPr>
          <p:cNvPr id="70" name="Google Shape;70;p4"/>
          <p:cNvPicPr preferRelativeResize="0"/>
          <p:nvPr/>
        </p:nvPicPr>
        <p:blipFill rotWithShape="1">
          <a:blip r:embed="rId6">
            <a:alphaModFix/>
          </a:blip>
          <a:srcRect b="0" l="0" r="0" t="0"/>
          <a:stretch/>
        </p:blipFill>
        <p:spPr>
          <a:xfrm>
            <a:off x="-1523989" y="2447441"/>
            <a:ext cx="353886" cy="353886"/>
          </a:xfrm>
          <a:prstGeom prst="rect">
            <a:avLst/>
          </a:prstGeom>
          <a:noFill/>
          <a:ln>
            <a:noFill/>
          </a:ln>
          <a:effectLst>
            <a:outerShdw blurRad="50800" rotWithShape="0" algn="tl" dir="2700000" dist="38100">
              <a:srgbClr val="000000">
                <a:alpha val="40000"/>
              </a:srgbClr>
            </a:outerShdw>
          </a:effectLst>
        </p:spPr>
      </p:pic>
      <p:pic>
        <p:nvPicPr>
          <p:cNvPr id="71" name="Google Shape;71;p4"/>
          <p:cNvPicPr preferRelativeResize="0"/>
          <p:nvPr/>
        </p:nvPicPr>
        <p:blipFill rotWithShape="1">
          <a:blip r:embed="rId7">
            <a:alphaModFix/>
          </a:blip>
          <a:srcRect b="0" l="0" r="0" t="0"/>
          <a:stretch/>
        </p:blipFill>
        <p:spPr>
          <a:xfrm>
            <a:off x="-1445902" y="3110281"/>
            <a:ext cx="353886" cy="353886"/>
          </a:xfrm>
          <a:prstGeom prst="rect">
            <a:avLst/>
          </a:prstGeom>
          <a:noFill/>
          <a:ln>
            <a:noFill/>
          </a:ln>
          <a:effectLst>
            <a:outerShdw blurRad="50800" rotWithShape="0" algn="tl" dir="2700000" dist="38100">
              <a:srgbClr val="000000">
                <a:alpha val="40000"/>
              </a:srgbClr>
            </a:outerShdw>
          </a:effectLst>
        </p:spPr>
      </p:pic>
      <p:pic>
        <p:nvPicPr>
          <p:cNvPr id="72" name="Google Shape;72;p4"/>
          <p:cNvPicPr preferRelativeResize="0"/>
          <p:nvPr/>
        </p:nvPicPr>
        <p:blipFill rotWithShape="1">
          <a:blip r:embed="rId8">
            <a:alphaModFix/>
          </a:blip>
          <a:srcRect b="0" l="0" r="0" t="0"/>
          <a:stretch/>
        </p:blipFill>
        <p:spPr>
          <a:xfrm>
            <a:off x="-1445902" y="3689084"/>
            <a:ext cx="353886" cy="353886"/>
          </a:xfrm>
          <a:prstGeom prst="rect">
            <a:avLst/>
          </a:prstGeom>
          <a:noFill/>
          <a:ln>
            <a:noFill/>
          </a:ln>
          <a:effectLst>
            <a:outerShdw blurRad="50800" rotWithShape="0" algn="tl" dir="2700000" dist="38100">
              <a:srgbClr val="000000">
                <a:alpha val="40000"/>
              </a:srgbClr>
            </a:outerShdw>
          </a:effectLst>
        </p:spPr>
      </p:pic>
      <p:pic>
        <p:nvPicPr>
          <p:cNvPr id="73" name="Google Shape;73;p4"/>
          <p:cNvPicPr preferRelativeResize="0"/>
          <p:nvPr/>
        </p:nvPicPr>
        <p:blipFill rotWithShape="1">
          <a:blip r:embed="rId9">
            <a:alphaModFix/>
          </a:blip>
          <a:srcRect b="0" l="0" r="0" t="0"/>
          <a:stretch/>
        </p:blipFill>
        <p:spPr>
          <a:xfrm>
            <a:off x="-1445914" y="4267900"/>
            <a:ext cx="353886" cy="353886"/>
          </a:xfrm>
          <a:prstGeom prst="rect">
            <a:avLst/>
          </a:prstGeom>
          <a:noFill/>
          <a:ln>
            <a:noFill/>
          </a:ln>
          <a:effectLst>
            <a:outerShdw blurRad="50800" rotWithShape="0" algn="tl" dir="2700000" dist="38100">
              <a:srgbClr val="000000">
                <a:alpha val="40000"/>
              </a:srgbClr>
            </a:outerShdw>
          </a:effectLst>
        </p:spPr>
      </p:pic>
      <p:pic>
        <p:nvPicPr>
          <p:cNvPr id="74" name="Google Shape;74;p4"/>
          <p:cNvPicPr preferRelativeResize="0"/>
          <p:nvPr/>
        </p:nvPicPr>
        <p:blipFill rotWithShape="1">
          <a:blip r:embed="rId10">
            <a:alphaModFix/>
          </a:blip>
          <a:srcRect b="0" l="0" r="0" t="0"/>
          <a:stretch/>
        </p:blipFill>
        <p:spPr>
          <a:xfrm>
            <a:off x="-1445902" y="5425490"/>
            <a:ext cx="353886" cy="353886"/>
          </a:xfrm>
          <a:prstGeom prst="rect">
            <a:avLst/>
          </a:prstGeom>
          <a:noFill/>
          <a:ln>
            <a:noFill/>
          </a:ln>
          <a:effectLst>
            <a:outerShdw blurRad="50800" rotWithShape="0" algn="tl" dir="2700000" dist="38100">
              <a:srgbClr val="000000">
                <a:alpha val="40000"/>
              </a:srgbClr>
            </a:outerShdw>
          </a:effectLst>
        </p:spPr>
      </p:pic>
      <p:pic>
        <p:nvPicPr>
          <p:cNvPr id="75" name="Google Shape;75;p4"/>
          <p:cNvPicPr preferRelativeResize="0"/>
          <p:nvPr/>
        </p:nvPicPr>
        <p:blipFill rotWithShape="1">
          <a:blip r:embed="rId11">
            <a:alphaModFix/>
          </a:blip>
          <a:srcRect b="0" l="0" r="0" t="0"/>
          <a:stretch/>
        </p:blipFill>
        <p:spPr>
          <a:xfrm>
            <a:off x="-1380539" y="4846690"/>
            <a:ext cx="353886" cy="353886"/>
          </a:xfrm>
          <a:prstGeom prst="rect">
            <a:avLst/>
          </a:prstGeom>
          <a:noFill/>
          <a:ln>
            <a:noFill/>
          </a:ln>
          <a:effectLst>
            <a:outerShdw blurRad="50800" rotWithShape="0" algn="tl" dir="2700000" dist="38100">
              <a:srgbClr val="000000">
                <a:alpha val="40000"/>
              </a:srgbClr>
            </a:outerShdw>
          </a:effectLst>
        </p:spPr>
      </p:pic>
      <p:pic>
        <p:nvPicPr>
          <p:cNvPr id="76" name="Google Shape;76;p4"/>
          <p:cNvPicPr preferRelativeResize="0"/>
          <p:nvPr/>
        </p:nvPicPr>
        <p:blipFill rotWithShape="1">
          <a:blip r:embed="rId4">
            <a:alphaModFix/>
          </a:blip>
          <a:srcRect b="0" l="0" r="0" t="0"/>
          <a:stretch/>
        </p:blipFill>
        <p:spPr>
          <a:xfrm>
            <a:off x="742516" y="4716421"/>
            <a:ext cx="274320" cy="274320"/>
          </a:xfrm>
          <a:prstGeom prst="rect">
            <a:avLst/>
          </a:prstGeom>
          <a:noFill/>
          <a:ln>
            <a:noFill/>
          </a:ln>
          <a:effectLst>
            <a:outerShdw blurRad="50800" rotWithShape="0" algn="tl" dir="2700000" dist="38100">
              <a:srgbClr val="000000">
                <a:alpha val="40000"/>
              </a:srgbClr>
            </a:outerShdw>
          </a:effectLst>
        </p:spPr>
      </p:pic>
      <p:pic>
        <p:nvPicPr>
          <p:cNvPr id="77" name="Google Shape;77;p4"/>
          <p:cNvPicPr preferRelativeResize="0"/>
          <p:nvPr/>
        </p:nvPicPr>
        <p:blipFill rotWithShape="1">
          <a:blip r:embed="rId12">
            <a:alphaModFix/>
          </a:blip>
          <a:srcRect b="0" l="0" r="0" t="0"/>
          <a:stretch/>
        </p:blipFill>
        <p:spPr>
          <a:xfrm>
            <a:off x="-922309" y="2003431"/>
            <a:ext cx="274320" cy="274320"/>
          </a:xfrm>
          <a:prstGeom prst="rect">
            <a:avLst/>
          </a:prstGeom>
          <a:noFill/>
          <a:ln>
            <a:noFill/>
          </a:ln>
          <a:effectLst>
            <a:outerShdw blurRad="50800" rotWithShape="0" algn="tl" dir="2700000" dist="38100">
              <a:srgbClr val="000000">
                <a:alpha val="40000"/>
              </a:srgbClr>
            </a:outerShdw>
          </a:effectLst>
        </p:spPr>
      </p:pic>
      <p:pic>
        <p:nvPicPr>
          <p:cNvPr id="78" name="Google Shape;78;p4"/>
          <p:cNvPicPr preferRelativeResize="0"/>
          <p:nvPr/>
        </p:nvPicPr>
        <p:blipFill rotWithShape="1">
          <a:blip r:embed="rId7">
            <a:alphaModFix/>
          </a:blip>
          <a:srcRect b="0" l="0" r="0" t="0"/>
          <a:stretch/>
        </p:blipFill>
        <p:spPr>
          <a:xfrm>
            <a:off x="-751084" y="6193596"/>
            <a:ext cx="274320" cy="274320"/>
          </a:xfrm>
          <a:prstGeom prst="rect">
            <a:avLst/>
          </a:prstGeom>
          <a:noFill/>
          <a:ln>
            <a:noFill/>
          </a:ln>
          <a:effectLst>
            <a:outerShdw blurRad="50800" rotWithShape="0" algn="tl" dir="2700000" dist="38100">
              <a:srgbClr val="000000">
                <a:alpha val="40000"/>
              </a:srgbClr>
            </a:outerShdw>
          </a:effectLst>
        </p:spPr>
      </p:pic>
      <p:pic>
        <p:nvPicPr>
          <p:cNvPr id="79" name="Google Shape;79;p4"/>
          <p:cNvPicPr preferRelativeResize="0"/>
          <p:nvPr/>
        </p:nvPicPr>
        <p:blipFill rotWithShape="1">
          <a:blip r:embed="rId9">
            <a:alphaModFix/>
          </a:blip>
          <a:srcRect b="0" l="0" r="0" t="0"/>
          <a:stretch/>
        </p:blipFill>
        <p:spPr>
          <a:xfrm>
            <a:off x="13284016" y="4593036"/>
            <a:ext cx="274320" cy="274320"/>
          </a:xfrm>
          <a:prstGeom prst="rect">
            <a:avLst/>
          </a:prstGeom>
          <a:noFill/>
          <a:ln>
            <a:noFill/>
          </a:ln>
          <a:effectLst>
            <a:outerShdw blurRad="50800" rotWithShape="0" algn="tl" dir="2700000" dist="38100">
              <a:srgbClr val="000000">
                <a:alpha val="40000"/>
              </a:srgbClr>
            </a:outerShdw>
          </a:effectLst>
        </p:spPr>
      </p:pic>
      <p:pic>
        <p:nvPicPr>
          <p:cNvPr id="80" name="Google Shape;80;p4"/>
          <p:cNvPicPr preferRelativeResize="0"/>
          <p:nvPr/>
        </p:nvPicPr>
        <p:blipFill rotWithShape="1">
          <a:blip r:embed="rId10">
            <a:alphaModFix/>
          </a:blip>
          <a:srcRect b="0" l="0" r="0" t="0"/>
          <a:stretch/>
        </p:blipFill>
        <p:spPr>
          <a:xfrm>
            <a:off x="-922309" y="5476350"/>
            <a:ext cx="274320" cy="274320"/>
          </a:xfrm>
          <a:prstGeom prst="rect">
            <a:avLst/>
          </a:prstGeom>
          <a:noFill/>
          <a:ln>
            <a:noFill/>
          </a:ln>
          <a:effectLst>
            <a:outerShdw blurRad="50800" rotWithShape="0" algn="tl" dir="2700000" dist="38100">
              <a:srgbClr val="000000">
                <a:alpha val="40000"/>
              </a:srgbClr>
            </a:outerShdw>
          </a:effectLst>
        </p:spPr>
      </p:pic>
      <p:pic>
        <p:nvPicPr>
          <p:cNvPr id="81" name="Google Shape;81;p4"/>
          <p:cNvPicPr preferRelativeResize="0"/>
          <p:nvPr/>
        </p:nvPicPr>
        <p:blipFill rotWithShape="1">
          <a:blip r:embed="rId11">
            <a:alphaModFix/>
          </a:blip>
          <a:srcRect b="0" l="0" r="0" t="0"/>
          <a:stretch/>
        </p:blipFill>
        <p:spPr>
          <a:xfrm>
            <a:off x="12270841" y="1158231"/>
            <a:ext cx="274320" cy="274320"/>
          </a:xfrm>
          <a:prstGeom prst="rect">
            <a:avLst/>
          </a:prstGeom>
          <a:noFill/>
          <a:ln>
            <a:noFill/>
          </a:ln>
          <a:effectLst>
            <a:outerShdw blurRad="50800" rotWithShape="0" algn="tl" dir="2700000" dist="38100">
              <a:srgbClr val="000000">
                <a:alpha val="40000"/>
              </a:srgbClr>
            </a:outerShdw>
          </a:effectLst>
        </p:spPr>
      </p:pic>
      <p:pic>
        <p:nvPicPr>
          <p:cNvPr id="82" name="Google Shape;82;p4"/>
          <p:cNvPicPr preferRelativeResize="0"/>
          <p:nvPr/>
        </p:nvPicPr>
        <p:blipFill rotWithShape="1">
          <a:blip r:embed="rId5">
            <a:alphaModFix/>
          </a:blip>
          <a:srcRect b="0" l="0" r="0" t="0"/>
          <a:stretch/>
        </p:blipFill>
        <p:spPr>
          <a:xfrm>
            <a:off x="-2141472" y="792065"/>
            <a:ext cx="457200" cy="457200"/>
          </a:xfrm>
          <a:prstGeom prst="rect">
            <a:avLst/>
          </a:prstGeom>
          <a:noFill/>
          <a:ln>
            <a:noFill/>
          </a:ln>
          <a:effectLst>
            <a:outerShdw blurRad="50800" rotWithShape="0" algn="tl" dir="2700000" dist="38100">
              <a:srgbClr val="000000">
                <a:alpha val="40000"/>
              </a:srgbClr>
            </a:outerShdw>
          </a:effectLst>
        </p:spPr>
      </p:pic>
      <p:pic>
        <p:nvPicPr>
          <p:cNvPr id="83" name="Google Shape;83;p4"/>
          <p:cNvPicPr preferRelativeResize="0"/>
          <p:nvPr/>
        </p:nvPicPr>
        <p:blipFill rotWithShape="1">
          <a:blip r:embed="rId13">
            <a:alphaModFix/>
          </a:blip>
          <a:srcRect b="0" l="0" r="0" t="0"/>
          <a:stretch/>
        </p:blipFill>
        <p:spPr>
          <a:xfrm>
            <a:off x="-2141472" y="1369923"/>
            <a:ext cx="457200" cy="457200"/>
          </a:xfrm>
          <a:prstGeom prst="rect">
            <a:avLst/>
          </a:prstGeom>
          <a:noFill/>
          <a:ln>
            <a:noFill/>
          </a:ln>
          <a:effectLst>
            <a:outerShdw blurRad="50800" rotWithShape="0" algn="tl" dir="2700000" dist="38100">
              <a:srgbClr val="000000">
                <a:alpha val="40000"/>
              </a:srgbClr>
            </a:outerShdw>
          </a:effectLst>
        </p:spPr>
      </p:pic>
      <p:pic>
        <p:nvPicPr>
          <p:cNvPr id="84" name="Google Shape;84;p4"/>
          <p:cNvPicPr preferRelativeResize="0"/>
          <p:nvPr/>
        </p:nvPicPr>
        <p:blipFill rotWithShape="1">
          <a:blip r:embed="rId12">
            <a:alphaModFix/>
          </a:blip>
          <a:srcRect b="0" l="0" r="0" t="0"/>
          <a:stretch/>
        </p:blipFill>
        <p:spPr>
          <a:xfrm>
            <a:off x="-2141472" y="1947781"/>
            <a:ext cx="457200" cy="457200"/>
          </a:xfrm>
          <a:prstGeom prst="rect">
            <a:avLst/>
          </a:prstGeom>
          <a:noFill/>
          <a:ln>
            <a:noFill/>
          </a:ln>
          <a:effectLst>
            <a:outerShdw blurRad="50800" rotWithShape="0" algn="tl" dir="2700000" dist="38100">
              <a:srgbClr val="000000">
                <a:alpha val="40000"/>
              </a:srgbClr>
            </a:outerShdw>
          </a:effectLst>
        </p:spPr>
      </p:pic>
      <p:pic>
        <p:nvPicPr>
          <p:cNvPr id="85" name="Google Shape;85;p4"/>
          <p:cNvPicPr preferRelativeResize="0"/>
          <p:nvPr/>
        </p:nvPicPr>
        <p:blipFill rotWithShape="1">
          <a:blip r:embed="rId6">
            <a:alphaModFix/>
          </a:blip>
          <a:srcRect b="0" l="0" r="0" t="0"/>
          <a:stretch/>
        </p:blipFill>
        <p:spPr>
          <a:xfrm>
            <a:off x="-2141472" y="2525639"/>
            <a:ext cx="457200" cy="457200"/>
          </a:xfrm>
          <a:prstGeom prst="rect">
            <a:avLst/>
          </a:prstGeom>
          <a:noFill/>
          <a:ln>
            <a:noFill/>
          </a:ln>
          <a:effectLst>
            <a:outerShdw blurRad="50800" rotWithShape="0" algn="tl" dir="2700000" dist="38100">
              <a:srgbClr val="000000">
                <a:alpha val="40000"/>
              </a:srgbClr>
            </a:outerShdw>
          </a:effectLst>
        </p:spPr>
      </p:pic>
      <p:pic>
        <p:nvPicPr>
          <p:cNvPr id="86" name="Google Shape;86;p4"/>
          <p:cNvPicPr preferRelativeResize="0"/>
          <p:nvPr/>
        </p:nvPicPr>
        <p:blipFill rotWithShape="1">
          <a:blip r:embed="rId7">
            <a:alphaModFix/>
          </a:blip>
          <a:srcRect b="0" l="0" r="0" t="0"/>
          <a:stretch/>
        </p:blipFill>
        <p:spPr>
          <a:xfrm>
            <a:off x="-2141472" y="3103497"/>
            <a:ext cx="457200" cy="457200"/>
          </a:xfrm>
          <a:prstGeom prst="rect">
            <a:avLst/>
          </a:prstGeom>
          <a:noFill/>
          <a:ln>
            <a:noFill/>
          </a:ln>
          <a:effectLst>
            <a:outerShdw blurRad="50800" rotWithShape="0" algn="tl" dir="2700000" dist="38100">
              <a:srgbClr val="000000">
                <a:alpha val="40000"/>
              </a:srgbClr>
            </a:outerShdw>
          </a:effectLst>
        </p:spPr>
      </p:pic>
      <p:pic>
        <p:nvPicPr>
          <p:cNvPr id="87" name="Google Shape;87;p4"/>
          <p:cNvPicPr preferRelativeResize="0"/>
          <p:nvPr/>
        </p:nvPicPr>
        <p:blipFill rotWithShape="1">
          <a:blip r:embed="rId8">
            <a:alphaModFix/>
          </a:blip>
          <a:srcRect b="0" l="0" r="0" t="0"/>
          <a:stretch/>
        </p:blipFill>
        <p:spPr>
          <a:xfrm>
            <a:off x="-2141472" y="3681355"/>
            <a:ext cx="457200" cy="457200"/>
          </a:xfrm>
          <a:prstGeom prst="rect">
            <a:avLst/>
          </a:prstGeom>
          <a:noFill/>
          <a:ln>
            <a:noFill/>
          </a:ln>
          <a:effectLst>
            <a:outerShdw blurRad="50800" rotWithShape="0" algn="tl" dir="2700000" dist="38100">
              <a:srgbClr val="000000">
                <a:alpha val="40000"/>
              </a:srgbClr>
            </a:outerShdw>
          </a:effectLst>
        </p:spPr>
      </p:pic>
      <p:pic>
        <p:nvPicPr>
          <p:cNvPr id="88" name="Google Shape;88;p4"/>
          <p:cNvPicPr preferRelativeResize="0"/>
          <p:nvPr/>
        </p:nvPicPr>
        <p:blipFill rotWithShape="1">
          <a:blip r:embed="rId9">
            <a:alphaModFix/>
          </a:blip>
          <a:srcRect b="0" l="0" r="0" t="0"/>
          <a:stretch/>
        </p:blipFill>
        <p:spPr>
          <a:xfrm>
            <a:off x="-2141472" y="4259213"/>
            <a:ext cx="457200" cy="457200"/>
          </a:xfrm>
          <a:prstGeom prst="rect">
            <a:avLst/>
          </a:prstGeom>
          <a:noFill/>
          <a:ln>
            <a:noFill/>
          </a:ln>
          <a:effectLst>
            <a:outerShdw blurRad="50800" rotWithShape="0" algn="tl" dir="2700000" dist="38100">
              <a:srgbClr val="000000">
                <a:alpha val="40000"/>
              </a:srgbClr>
            </a:outerShdw>
          </a:effectLst>
        </p:spPr>
      </p:pic>
      <p:pic>
        <p:nvPicPr>
          <p:cNvPr id="89" name="Google Shape;89;p4"/>
          <p:cNvPicPr preferRelativeResize="0"/>
          <p:nvPr/>
        </p:nvPicPr>
        <p:blipFill rotWithShape="1">
          <a:blip r:embed="rId10">
            <a:alphaModFix/>
          </a:blip>
          <a:srcRect b="0" l="0" r="0" t="0"/>
          <a:stretch/>
        </p:blipFill>
        <p:spPr>
          <a:xfrm>
            <a:off x="-2141472" y="5414932"/>
            <a:ext cx="457200" cy="457200"/>
          </a:xfrm>
          <a:prstGeom prst="rect">
            <a:avLst/>
          </a:prstGeom>
          <a:noFill/>
          <a:ln>
            <a:noFill/>
          </a:ln>
          <a:effectLst>
            <a:outerShdw blurRad="50800" rotWithShape="0" algn="tl" dir="2700000" dist="38100">
              <a:srgbClr val="000000">
                <a:alpha val="40000"/>
              </a:srgbClr>
            </a:outerShdw>
          </a:effectLst>
        </p:spPr>
      </p:pic>
      <p:pic>
        <p:nvPicPr>
          <p:cNvPr id="90" name="Google Shape;90;p4"/>
          <p:cNvPicPr preferRelativeResize="0"/>
          <p:nvPr/>
        </p:nvPicPr>
        <p:blipFill rotWithShape="1">
          <a:blip r:embed="rId11">
            <a:alphaModFix/>
          </a:blip>
          <a:srcRect b="0" l="0" r="0" t="0"/>
          <a:stretch/>
        </p:blipFill>
        <p:spPr>
          <a:xfrm>
            <a:off x="-2141472" y="4837071"/>
            <a:ext cx="457200" cy="457200"/>
          </a:xfrm>
          <a:prstGeom prst="rect">
            <a:avLst/>
          </a:prstGeom>
          <a:noFill/>
          <a:ln>
            <a:noFill/>
          </a:ln>
          <a:effectLst>
            <a:outerShdw blurRad="50800" rotWithShape="0" algn="tl" dir="2700000" dist="38100">
              <a:srgbClr val="000000">
                <a:alpha val="40000"/>
              </a:srgbClr>
            </a:outerShdw>
          </a:effectLst>
        </p:spPr>
      </p:pic>
      <p:pic>
        <p:nvPicPr>
          <p:cNvPr id="91" name="Google Shape;91;p4"/>
          <p:cNvPicPr preferRelativeResize="0"/>
          <p:nvPr/>
        </p:nvPicPr>
        <p:blipFill rotWithShape="1">
          <a:blip r:embed="rId4">
            <a:alphaModFix/>
          </a:blip>
          <a:srcRect b="0" l="0" r="0" t="0"/>
          <a:stretch/>
        </p:blipFill>
        <p:spPr>
          <a:xfrm>
            <a:off x="-2141672" y="213806"/>
            <a:ext cx="457601" cy="457601"/>
          </a:xfrm>
          <a:prstGeom prst="rect">
            <a:avLst/>
          </a:prstGeom>
          <a:noFill/>
          <a:ln>
            <a:noFill/>
          </a:ln>
          <a:effectLst>
            <a:outerShdw blurRad="50800" rotWithShape="0" algn="tl" dir="2700000" dist="38100">
              <a:srgbClr val="000000">
                <a:alpha val="40000"/>
              </a:srgbClr>
            </a:outerShdw>
          </a:effectLst>
        </p:spPr>
      </p:pic>
      <p:sp>
        <p:nvSpPr>
          <p:cNvPr id="92" name="Google Shape;92;p4"/>
          <p:cNvSpPr txBox="1"/>
          <p:nvPr/>
        </p:nvSpPr>
        <p:spPr>
          <a:xfrm>
            <a:off x="-24720" y="-1650893"/>
            <a:ext cx="12084900" cy="1477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ID" sz="1800" u="none" cap="none" strike="noStrike">
                <a:solidFill>
                  <a:schemeClr val="dk1"/>
                </a:solidFill>
                <a:latin typeface="Calibri"/>
                <a:ea typeface="Calibri"/>
                <a:cs typeface="Calibri"/>
                <a:sym typeface="Calibri"/>
              </a:rPr>
              <a:t>TIPS: when dragging over a number, hold down the alt/option key and it will copy it to the new location. Shift+move keeps it in a straight line. Shift+arrow moves in smaller increments. When pasting text, choose keep text only to retain the formatting. To replace the screen, right click on the screenshot and choose, change picture (from file, or clipboard). This will maintain the crop, rounded corners.  Double click the screenshot and choose crop from the shape format menu to adjust where the screenshot is in the crop. </a:t>
            </a:r>
            <a:r>
              <a:rPr b="1" i="1" lang="en-ID" sz="1800" u="none" cap="none" strike="noStrike">
                <a:solidFill>
                  <a:schemeClr val="dk1"/>
                </a:solidFill>
                <a:latin typeface="Calibri"/>
                <a:ea typeface="Calibri"/>
                <a:cs typeface="Calibri"/>
                <a:sym typeface="Calibri"/>
              </a:rPr>
              <a:t>NOTE: hide the SOS</a:t>
            </a:r>
            <a:endParaRPr b="0" i="0" sz="1400" u="none" cap="none" strike="noStrike">
              <a:solidFill>
                <a:srgbClr val="000000"/>
              </a:solidFill>
              <a:latin typeface="Arial"/>
              <a:ea typeface="Arial"/>
              <a:cs typeface="Arial"/>
              <a:sym typeface="Arial"/>
            </a:endParaRPr>
          </a:p>
        </p:txBody>
      </p:sp>
      <p:sp>
        <p:nvSpPr>
          <p:cNvPr id="93" name="Google Shape;93;p4"/>
          <p:cNvSpPr txBox="1"/>
          <p:nvPr/>
        </p:nvSpPr>
        <p:spPr>
          <a:xfrm>
            <a:off x="-24720" y="-2028265"/>
            <a:ext cx="120849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1" lang="en-ID" sz="1800" u="none" cap="none" strike="noStrike">
                <a:solidFill>
                  <a:schemeClr val="dk1"/>
                </a:solidFill>
                <a:latin typeface="Calibri"/>
                <a:ea typeface="Calibri"/>
                <a:cs typeface="Calibri"/>
                <a:sym typeface="Calibri"/>
              </a:rPr>
              <a:t>Use bolding &amp; italicized </a:t>
            </a:r>
            <a:r>
              <a:rPr b="0" i="0" lang="en-ID" sz="1800" u="none" cap="none" strike="noStrike">
                <a:solidFill>
                  <a:schemeClr val="dk1"/>
                </a:solidFill>
                <a:latin typeface="Calibri"/>
                <a:ea typeface="Calibri"/>
                <a:cs typeface="Calibri"/>
                <a:sym typeface="Calibri"/>
              </a:rPr>
              <a:t>for references inside the app; all caps is jarring.</a:t>
            </a:r>
            <a:endParaRPr b="1" i="1" sz="1800" u="none" cap="none" strike="noStrike">
              <a:solidFill>
                <a:schemeClr val="dk1"/>
              </a:solidFill>
              <a:latin typeface="Calibri"/>
              <a:ea typeface="Calibri"/>
              <a:cs typeface="Calibri"/>
              <a:sym typeface="Calibri"/>
            </a:endParaRPr>
          </a:p>
        </p:txBody>
      </p:sp>
      <p:sp>
        <p:nvSpPr>
          <p:cNvPr id="94" name="Google Shape;94;p4"/>
          <p:cNvSpPr/>
          <p:nvPr/>
        </p:nvSpPr>
        <p:spPr>
          <a:xfrm>
            <a:off x="13284025" y="1727750"/>
            <a:ext cx="719700" cy="719700"/>
          </a:xfrm>
          <a:prstGeom prst="roundRect">
            <a:avLst>
              <a:gd fmla="val 8972"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ID" sz="900" u="none" cap="none" strike="noStrike">
                <a:solidFill>
                  <a:srgbClr val="000000"/>
                </a:solidFill>
                <a:latin typeface="Arial"/>
                <a:ea typeface="Arial"/>
                <a:cs typeface="Arial"/>
                <a:sym typeface="Arial"/>
              </a:rPr>
              <a:t>Barcodev</a:t>
            </a:r>
            <a:endParaRPr b="0" i="0" sz="900" u="none" cap="none" strike="noStrike">
              <a:solidFill>
                <a:srgbClr val="000000"/>
              </a:solidFill>
              <a:latin typeface="Arial"/>
              <a:ea typeface="Arial"/>
              <a:cs typeface="Arial"/>
              <a:sym typeface="Arial"/>
            </a:endParaRPr>
          </a:p>
        </p:txBody>
      </p:sp>
      <p:sp>
        <p:nvSpPr>
          <p:cNvPr id="95" name="Google Shape;95;p4"/>
          <p:cNvSpPr txBox="1"/>
          <p:nvPr/>
        </p:nvSpPr>
        <p:spPr>
          <a:xfrm>
            <a:off x="13196563" y="1295313"/>
            <a:ext cx="1221300" cy="369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rPr b="1" i="0" lang="en-ID" sz="1500" u="none" cap="none" strike="noStrike">
                <a:solidFill>
                  <a:srgbClr val="515151"/>
                </a:solidFill>
                <a:latin typeface="Roboto"/>
                <a:ea typeface="Roboto"/>
                <a:cs typeface="Roboto"/>
                <a:sym typeface="Roboto"/>
              </a:rPr>
              <a:t>Scan to …</a:t>
            </a:r>
            <a:endParaRPr b="0" i="0" sz="1400" u="none" cap="none" strike="noStrike">
              <a:solidFill>
                <a:srgbClr val="000000"/>
              </a:solidFill>
              <a:latin typeface="Arial"/>
              <a:ea typeface="Arial"/>
              <a:cs typeface="Arial"/>
              <a:sym typeface="Arial"/>
            </a:endParaRPr>
          </a:p>
        </p:txBody>
      </p:sp>
      <p:pic>
        <p:nvPicPr>
          <p:cNvPr id="96" name="Google Shape;96;p4"/>
          <p:cNvPicPr preferRelativeResize="0"/>
          <p:nvPr/>
        </p:nvPicPr>
        <p:blipFill rotWithShape="1">
          <a:blip r:embed="rId4">
            <a:alphaModFix/>
          </a:blip>
          <a:srcRect b="0" l="0" r="0" t="0"/>
          <a:stretch/>
        </p:blipFill>
        <p:spPr>
          <a:xfrm>
            <a:off x="12922254" y="2803971"/>
            <a:ext cx="274320" cy="274320"/>
          </a:xfrm>
          <a:prstGeom prst="rect">
            <a:avLst/>
          </a:prstGeom>
          <a:noFill/>
          <a:ln>
            <a:noFill/>
          </a:ln>
          <a:effectLst>
            <a:outerShdw blurRad="50800" rotWithShape="0" algn="tl" dir="2700000" dist="38100">
              <a:srgbClr val="000000">
                <a:alpha val="40000"/>
              </a:srgbClr>
            </a:outerShdw>
          </a:effectLst>
        </p:spPr>
      </p:pic>
      <p:pic>
        <p:nvPicPr>
          <p:cNvPr id="97" name="Google Shape;97;p4"/>
          <p:cNvPicPr preferRelativeResize="0"/>
          <p:nvPr/>
        </p:nvPicPr>
        <p:blipFill rotWithShape="1">
          <a:blip r:embed="rId13">
            <a:alphaModFix/>
          </a:blip>
          <a:srcRect b="0" l="0" r="0" t="0"/>
          <a:stretch/>
        </p:blipFill>
        <p:spPr>
          <a:xfrm>
            <a:off x="13670066" y="3035661"/>
            <a:ext cx="274320" cy="274320"/>
          </a:xfrm>
          <a:prstGeom prst="rect">
            <a:avLst/>
          </a:prstGeom>
          <a:noFill/>
          <a:ln>
            <a:noFill/>
          </a:ln>
          <a:effectLst>
            <a:outerShdw blurRad="50800" rotWithShape="0" algn="tl" dir="2700000" dist="38100">
              <a:srgbClr val="000000">
                <a:alpha val="40000"/>
              </a:srgbClr>
            </a:outerShdw>
          </a:effectLst>
        </p:spPr>
      </p:pic>
      <p:pic>
        <p:nvPicPr>
          <p:cNvPr id="98" name="Google Shape;98;p4"/>
          <p:cNvPicPr preferRelativeResize="0"/>
          <p:nvPr/>
        </p:nvPicPr>
        <p:blipFill rotWithShape="1">
          <a:blip r:embed="rId7">
            <a:alphaModFix/>
          </a:blip>
          <a:srcRect b="0" l="0" r="0" t="0"/>
          <a:stretch/>
        </p:blipFill>
        <p:spPr>
          <a:xfrm>
            <a:off x="12922254" y="5200584"/>
            <a:ext cx="274320" cy="274320"/>
          </a:xfrm>
          <a:prstGeom prst="rect">
            <a:avLst/>
          </a:prstGeom>
          <a:noFill/>
          <a:ln>
            <a:noFill/>
          </a:ln>
          <a:effectLst>
            <a:outerShdw blurRad="50800" rotWithShape="0" algn="tl" dir="2700000" dist="38100">
              <a:srgbClr val="000000">
                <a:alpha val="40000"/>
              </a:srgbClr>
            </a:outerShdw>
          </a:effectLst>
        </p:spPr>
      </p:pic>
      <p:pic>
        <p:nvPicPr>
          <p:cNvPr id="99" name="Google Shape;99;p4"/>
          <p:cNvPicPr preferRelativeResize="0"/>
          <p:nvPr/>
        </p:nvPicPr>
        <p:blipFill rotWithShape="1">
          <a:blip r:embed="rId8">
            <a:alphaModFix/>
          </a:blip>
          <a:srcRect b="0" l="0" r="0" t="0"/>
          <a:stretch/>
        </p:blipFill>
        <p:spPr>
          <a:xfrm>
            <a:off x="13419591" y="3898191"/>
            <a:ext cx="274320" cy="274320"/>
          </a:xfrm>
          <a:prstGeom prst="rect">
            <a:avLst/>
          </a:prstGeom>
          <a:noFill/>
          <a:ln>
            <a:noFill/>
          </a:ln>
          <a:effectLst>
            <a:outerShdw blurRad="50800" rotWithShape="0" algn="tl" dir="2700000" dist="38100">
              <a:srgbClr val="000000">
                <a:alpha val="40000"/>
              </a:srgbClr>
            </a:outerShdw>
          </a:effectLst>
        </p:spPr>
      </p:pic>
      <p:sp>
        <p:nvSpPr>
          <p:cNvPr id="100" name="Google Shape;100;p4"/>
          <p:cNvSpPr/>
          <p:nvPr/>
        </p:nvSpPr>
        <p:spPr>
          <a:xfrm>
            <a:off x="1042525" y="4738800"/>
            <a:ext cx="1635000" cy="2742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5"/>
          <p:cNvSpPr txBox="1"/>
          <p:nvPr/>
        </p:nvSpPr>
        <p:spPr>
          <a:xfrm>
            <a:off x="290851" y="302650"/>
            <a:ext cx="79263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200" u="none" cap="none" strike="noStrike">
                <a:solidFill>
                  <a:schemeClr val="accent1"/>
                </a:solidFill>
                <a:latin typeface="Roboto"/>
                <a:ea typeface="Roboto"/>
                <a:cs typeface="Roboto"/>
                <a:sym typeface="Roboto"/>
              </a:rPr>
              <a:t>INCIDENTS | </a:t>
            </a:r>
            <a:r>
              <a:rPr b="1" i="0" lang="en-ID" sz="3200" u="none" cap="none" strike="noStrike">
                <a:solidFill>
                  <a:schemeClr val="dk1"/>
                </a:solidFill>
                <a:latin typeface="Roboto"/>
                <a:ea typeface="Roboto"/>
                <a:cs typeface="Roboto"/>
                <a:sym typeface="Roboto"/>
              </a:rPr>
              <a:t>Hospital </a:t>
            </a:r>
            <a:r>
              <a:rPr b="1" lang="en-ID" sz="3200">
                <a:solidFill>
                  <a:schemeClr val="dk1"/>
                </a:solidFill>
                <a:latin typeface="Roboto"/>
                <a:ea typeface="Roboto"/>
                <a:cs typeface="Roboto"/>
                <a:sym typeface="Roboto"/>
              </a:rPr>
              <a:t>I</a:t>
            </a:r>
            <a:r>
              <a:rPr b="1" lang="en-ID" sz="3200">
                <a:solidFill>
                  <a:srgbClr val="0E0E0E"/>
                </a:solidFill>
                <a:latin typeface="Roboto"/>
                <a:ea typeface="Roboto"/>
                <a:cs typeface="Roboto"/>
                <a:sym typeface="Roboto"/>
              </a:rPr>
              <a:t>ncident View - MCI</a:t>
            </a:r>
            <a:r>
              <a:rPr b="1" i="0" lang="en-ID" sz="3200" u="none" cap="none" strike="noStrike">
                <a:solidFill>
                  <a:srgbClr val="0E0E0E"/>
                </a:solidFill>
                <a:latin typeface="Roboto"/>
                <a:ea typeface="Roboto"/>
                <a:cs typeface="Roboto"/>
                <a:sym typeface="Roboto"/>
              </a:rPr>
              <a:t> </a:t>
            </a:r>
            <a:endParaRPr b="1" i="0" sz="3200" u="none" cap="none" strike="noStrike">
              <a:solidFill>
                <a:srgbClr val="0E0E0E"/>
              </a:solidFill>
              <a:latin typeface="Roboto"/>
              <a:ea typeface="Roboto"/>
              <a:cs typeface="Roboto"/>
              <a:sym typeface="Roboto"/>
            </a:endParaRPr>
          </a:p>
        </p:txBody>
      </p:sp>
      <p:sp>
        <p:nvSpPr>
          <p:cNvPr id="106" name="Google Shape;106;p5"/>
          <p:cNvSpPr txBox="1"/>
          <p:nvPr/>
        </p:nvSpPr>
        <p:spPr>
          <a:xfrm>
            <a:off x="456425" y="795075"/>
            <a:ext cx="5296800" cy="661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Incident View</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Select Correct Incident</a:t>
            </a:r>
            <a:endParaRPr b="1" sz="2200">
              <a:solidFill>
                <a:srgbClr val="676767"/>
              </a:solidFill>
              <a:latin typeface="Roboto"/>
              <a:ea typeface="Roboto"/>
              <a:cs typeface="Roboto"/>
              <a:sym typeface="Roboto"/>
            </a:endParaRPr>
          </a:p>
        </p:txBody>
      </p:sp>
      <p:sp>
        <p:nvSpPr>
          <p:cNvPr id="107" name="Google Shape;107;p5"/>
          <p:cNvSpPr txBox="1"/>
          <p:nvPr/>
        </p:nvSpPr>
        <p:spPr>
          <a:xfrm>
            <a:off x="-5136299" y="-1236084"/>
            <a:ext cx="2408100" cy="384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900"/>
              <a:buFont typeface="Arial"/>
              <a:buNone/>
            </a:pPr>
            <a:r>
              <a:rPr b="0" i="0" lang="en-ID" sz="1900" u="none" cap="none" strike="noStrike">
                <a:solidFill>
                  <a:srgbClr val="0E0E0E"/>
                </a:solidFill>
                <a:latin typeface="Roboto"/>
                <a:ea typeface="Roboto"/>
                <a:cs typeface="Roboto"/>
                <a:sym typeface="Roboto"/>
              </a:rPr>
              <a:t>Join an Incident</a:t>
            </a:r>
            <a:endParaRPr b="0" i="0" sz="1900" u="none" cap="none" strike="noStrike">
              <a:solidFill>
                <a:srgbClr val="0E0E0E"/>
              </a:solidFill>
              <a:latin typeface="Roboto"/>
              <a:ea typeface="Roboto"/>
              <a:cs typeface="Roboto"/>
              <a:sym typeface="Roboto"/>
            </a:endParaRPr>
          </a:p>
        </p:txBody>
      </p:sp>
      <p:pic>
        <p:nvPicPr>
          <p:cNvPr id="108" name="Google Shape;108;p5"/>
          <p:cNvPicPr preferRelativeResize="0"/>
          <p:nvPr/>
        </p:nvPicPr>
        <p:blipFill rotWithShape="1">
          <a:blip r:embed="rId3">
            <a:alphaModFix/>
          </a:blip>
          <a:srcRect b="19620" l="0" r="0" t="0"/>
          <a:stretch/>
        </p:blipFill>
        <p:spPr>
          <a:xfrm>
            <a:off x="1016813" y="3980388"/>
            <a:ext cx="9987000" cy="25623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109" name="Google Shape;109;p5"/>
          <p:cNvPicPr preferRelativeResize="0"/>
          <p:nvPr/>
        </p:nvPicPr>
        <p:blipFill rotWithShape="1">
          <a:blip r:embed="rId4">
            <a:alphaModFix/>
          </a:blip>
          <a:srcRect b="0" l="0" r="0" t="0"/>
          <a:stretch/>
        </p:blipFill>
        <p:spPr>
          <a:xfrm>
            <a:off x="181298" y="843581"/>
            <a:ext cx="354196" cy="354196"/>
          </a:xfrm>
          <a:prstGeom prst="rect">
            <a:avLst/>
          </a:prstGeom>
          <a:noFill/>
          <a:ln>
            <a:noFill/>
          </a:ln>
          <a:effectLst>
            <a:outerShdw blurRad="50800" rotWithShape="0" algn="tl" dir="2700000" dist="38100">
              <a:srgbClr val="000000">
                <a:alpha val="40000"/>
              </a:srgbClr>
            </a:outerShdw>
          </a:effectLst>
        </p:spPr>
      </p:pic>
      <p:pic>
        <p:nvPicPr>
          <p:cNvPr id="110" name="Google Shape;110;p5"/>
          <p:cNvPicPr preferRelativeResize="0"/>
          <p:nvPr/>
        </p:nvPicPr>
        <p:blipFill rotWithShape="1">
          <a:blip r:embed="rId5">
            <a:alphaModFix/>
          </a:blip>
          <a:srcRect b="0" l="0" r="0" t="0"/>
          <a:stretch/>
        </p:blipFill>
        <p:spPr>
          <a:xfrm>
            <a:off x="-533777" y="2764194"/>
            <a:ext cx="353886" cy="353886"/>
          </a:xfrm>
          <a:prstGeom prst="rect">
            <a:avLst/>
          </a:prstGeom>
          <a:noFill/>
          <a:ln>
            <a:noFill/>
          </a:ln>
          <a:effectLst>
            <a:outerShdw blurRad="50800" rotWithShape="0" algn="tl" dir="2700000" dist="38100">
              <a:srgbClr val="000000">
                <a:alpha val="40000"/>
              </a:srgbClr>
            </a:outerShdw>
          </a:effectLst>
        </p:spPr>
      </p:pic>
      <p:pic>
        <p:nvPicPr>
          <p:cNvPr id="111" name="Google Shape;111;p5"/>
          <p:cNvPicPr preferRelativeResize="0"/>
          <p:nvPr/>
        </p:nvPicPr>
        <p:blipFill rotWithShape="1">
          <a:blip r:embed="rId6">
            <a:alphaModFix/>
          </a:blip>
          <a:srcRect b="0" l="0" r="0" t="0"/>
          <a:stretch/>
        </p:blipFill>
        <p:spPr>
          <a:xfrm>
            <a:off x="-1523989" y="2447441"/>
            <a:ext cx="353886" cy="353886"/>
          </a:xfrm>
          <a:prstGeom prst="rect">
            <a:avLst/>
          </a:prstGeom>
          <a:noFill/>
          <a:ln>
            <a:noFill/>
          </a:ln>
          <a:effectLst>
            <a:outerShdw blurRad="50800" rotWithShape="0" algn="tl" dir="2700000" dist="38100">
              <a:srgbClr val="000000">
                <a:alpha val="40000"/>
              </a:srgbClr>
            </a:outerShdw>
          </a:effectLst>
        </p:spPr>
      </p:pic>
      <p:pic>
        <p:nvPicPr>
          <p:cNvPr id="112" name="Google Shape;112;p5"/>
          <p:cNvPicPr preferRelativeResize="0"/>
          <p:nvPr/>
        </p:nvPicPr>
        <p:blipFill rotWithShape="1">
          <a:blip r:embed="rId7">
            <a:alphaModFix/>
          </a:blip>
          <a:srcRect b="0" l="0" r="0" t="0"/>
          <a:stretch/>
        </p:blipFill>
        <p:spPr>
          <a:xfrm>
            <a:off x="-1445902" y="3110281"/>
            <a:ext cx="353886" cy="353886"/>
          </a:xfrm>
          <a:prstGeom prst="rect">
            <a:avLst/>
          </a:prstGeom>
          <a:noFill/>
          <a:ln>
            <a:noFill/>
          </a:ln>
          <a:effectLst>
            <a:outerShdw blurRad="50800" rotWithShape="0" algn="tl" dir="2700000" dist="38100">
              <a:srgbClr val="000000">
                <a:alpha val="40000"/>
              </a:srgbClr>
            </a:outerShdw>
          </a:effectLst>
        </p:spPr>
      </p:pic>
      <p:pic>
        <p:nvPicPr>
          <p:cNvPr id="113" name="Google Shape;113;p5"/>
          <p:cNvPicPr preferRelativeResize="0"/>
          <p:nvPr/>
        </p:nvPicPr>
        <p:blipFill rotWithShape="1">
          <a:blip r:embed="rId8">
            <a:alphaModFix/>
          </a:blip>
          <a:srcRect b="0" l="0" r="0" t="0"/>
          <a:stretch/>
        </p:blipFill>
        <p:spPr>
          <a:xfrm>
            <a:off x="-1445902" y="3689084"/>
            <a:ext cx="353886" cy="353886"/>
          </a:xfrm>
          <a:prstGeom prst="rect">
            <a:avLst/>
          </a:prstGeom>
          <a:noFill/>
          <a:ln>
            <a:noFill/>
          </a:ln>
          <a:effectLst>
            <a:outerShdw blurRad="50800" rotWithShape="0" algn="tl" dir="2700000" dist="38100">
              <a:srgbClr val="000000">
                <a:alpha val="40000"/>
              </a:srgbClr>
            </a:outerShdw>
          </a:effectLst>
        </p:spPr>
      </p:pic>
      <p:pic>
        <p:nvPicPr>
          <p:cNvPr id="114" name="Google Shape;114;p5"/>
          <p:cNvPicPr preferRelativeResize="0"/>
          <p:nvPr/>
        </p:nvPicPr>
        <p:blipFill rotWithShape="1">
          <a:blip r:embed="rId9">
            <a:alphaModFix/>
          </a:blip>
          <a:srcRect b="0" l="0" r="0" t="0"/>
          <a:stretch/>
        </p:blipFill>
        <p:spPr>
          <a:xfrm>
            <a:off x="-1445914" y="4267900"/>
            <a:ext cx="353886" cy="353886"/>
          </a:xfrm>
          <a:prstGeom prst="rect">
            <a:avLst/>
          </a:prstGeom>
          <a:noFill/>
          <a:ln>
            <a:noFill/>
          </a:ln>
          <a:effectLst>
            <a:outerShdw blurRad="50800" rotWithShape="0" algn="tl" dir="2700000" dist="38100">
              <a:srgbClr val="000000">
                <a:alpha val="40000"/>
              </a:srgbClr>
            </a:outerShdw>
          </a:effectLst>
        </p:spPr>
      </p:pic>
      <p:pic>
        <p:nvPicPr>
          <p:cNvPr id="115" name="Google Shape;115;p5"/>
          <p:cNvPicPr preferRelativeResize="0"/>
          <p:nvPr/>
        </p:nvPicPr>
        <p:blipFill rotWithShape="1">
          <a:blip r:embed="rId10">
            <a:alphaModFix/>
          </a:blip>
          <a:srcRect b="0" l="0" r="0" t="0"/>
          <a:stretch/>
        </p:blipFill>
        <p:spPr>
          <a:xfrm>
            <a:off x="-1445902" y="5425490"/>
            <a:ext cx="353886" cy="353886"/>
          </a:xfrm>
          <a:prstGeom prst="rect">
            <a:avLst/>
          </a:prstGeom>
          <a:noFill/>
          <a:ln>
            <a:noFill/>
          </a:ln>
          <a:effectLst>
            <a:outerShdw blurRad="50800" rotWithShape="0" algn="tl" dir="2700000" dist="38100">
              <a:srgbClr val="000000">
                <a:alpha val="40000"/>
              </a:srgbClr>
            </a:outerShdw>
          </a:effectLst>
        </p:spPr>
      </p:pic>
      <p:pic>
        <p:nvPicPr>
          <p:cNvPr id="116" name="Google Shape;116;p5"/>
          <p:cNvPicPr preferRelativeResize="0"/>
          <p:nvPr/>
        </p:nvPicPr>
        <p:blipFill rotWithShape="1">
          <a:blip r:embed="rId11">
            <a:alphaModFix/>
          </a:blip>
          <a:srcRect b="0" l="0" r="0" t="0"/>
          <a:stretch/>
        </p:blipFill>
        <p:spPr>
          <a:xfrm>
            <a:off x="-1380539" y="4846690"/>
            <a:ext cx="353886" cy="353886"/>
          </a:xfrm>
          <a:prstGeom prst="rect">
            <a:avLst/>
          </a:prstGeom>
          <a:noFill/>
          <a:ln>
            <a:noFill/>
          </a:ln>
          <a:effectLst>
            <a:outerShdw blurRad="50800" rotWithShape="0" algn="tl" dir="2700000" dist="38100">
              <a:srgbClr val="000000">
                <a:alpha val="40000"/>
              </a:srgbClr>
            </a:outerShdw>
          </a:effectLst>
        </p:spPr>
      </p:pic>
      <p:pic>
        <p:nvPicPr>
          <p:cNvPr id="117" name="Google Shape;117;p5"/>
          <p:cNvPicPr preferRelativeResize="0"/>
          <p:nvPr/>
        </p:nvPicPr>
        <p:blipFill rotWithShape="1">
          <a:blip r:embed="rId4">
            <a:alphaModFix/>
          </a:blip>
          <a:srcRect b="0" l="0" r="0" t="0"/>
          <a:stretch/>
        </p:blipFill>
        <p:spPr>
          <a:xfrm>
            <a:off x="742516" y="4716421"/>
            <a:ext cx="274320" cy="274320"/>
          </a:xfrm>
          <a:prstGeom prst="rect">
            <a:avLst/>
          </a:prstGeom>
          <a:noFill/>
          <a:ln>
            <a:noFill/>
          </a:ln>
          <a:effectLst>
            <a:outerShdw blurRad="50800" rotWithShape="0" algn="tl" dir="2700000" dist="38100">
              <a:srgbClr val="000000">
                <a:alpha val="40000"/>
              </a:srgbClr>
            </a:outerShdw>
          </a:effectLst>
        </p:spPr>
      </p:pic>
      <p:pic>
        <p:nvPicPr>
          <p:cNvPr id="118" name="Google Shape;118;p5"/>
          <p:cNvPicPr preferRelativeResize="0"/>
          <p:nvPr/>
        </p:nvPicPr>
        <p:blipFill rotWithShape="1">
          <a:blip r:embed="rId12">
            <a:alphaModFix/>
          </a:blip>
          <a:srcRect b="0" l="0" r="0" t="0"/>
          <a:stretch/>
        </p:blipFill>
        <p:spPr>
          <a:xfrm>
            <a:off x="-922309" y="2003431"/>
            <a:ext cx="274320" cy="274320"/>
          </a:xfrm>
          <a:prstGeom prst="rect">
            <a:avLst/>
          </a:prstGeom>
          <a:noFill/>
          <a:ln>
            <a:noFill/>
          </a:ln>
          <a:effectLst>
            <a:outerShdw blurRad="50800" rotWithShape="0" algn="tl" dir="2700000" dist="38100">
              <a:srgbClr val="000000">
                <a:alpha val="40000"/>
              </a:srgbClr>
            </a:outerShdw>
          </a:effectLst>
        </p:spPr>
      </p:pic>
      <p:pic>
        <p:nvPicPr>
          <p:cNvPr id="119" name="Google Shape;119;p5"/>
          <p:cNvPicPr preferRelativeResize="0"/>
          <p:nvPr/>
        </p:nvPicPr>
        <p:blipFill rotWithShape="1">
          <a:blip r:embed="rId7">
            <a:alphaModFix/>
          </a:blip>
          <a:srcRect b="0" l="0" r="0" t="0"/>
          <a:stretch/>
        </p:blipFill>
        <p:spPr>
          <a:xfrm>
            <a:off x="-751084" y="6193596"/>
            <a:ext cx="274320" cy="274320"/>
          </a:xfrm>
          <a:prstGeom prst="rect">
            <a:avLst/>
          </a:prstGeom>
          <a:noFill/>
          <a:ln>
            <a:noFill/>
          </a:ln>
          <a:effectLst>
            <a:outerShdw blurRad="50800" rotWithShape="0" algn="tl" dir="2700000" dist="38100">
              <a:srgbClr val="000000">
                <a:alpha val="40000"/>
              </a:srgbClr>
            </a:outerShdw>
          </a:effectLst>
        </p:spPr>
      </p:pic>
      <p:pic>
        <p:nvPicPr>
          <p:cNvPr id="120" name="Google Shape;120;p5"/>
          <p:cNvPicPr preferRelativeResize="0"/>
          <p:nvPr/>
        </p:nvPicPr>
        <p:blipFill rotWithShape="1">
          <a:blip r:embed="rId9">
            <a:alphaModFix/>
          </a:blip>
          <a:srcRect b="0" l="0" r="0" t="0"/>
          <a:stretch/>
        </p:blipFill>
        <p:spPr>
          <a:xfrm>
            <a:off x="13284016" y="4593036"/>
            <a:ext cx="274320" cy="274320"/>
          </a:xfrm>
          <a:prstGeom prst="rect">
            <a:avLst/>
          </a:prstGeom>
          <a:noFill/>
          <a:ln>
            <a:noFill/>
          </a:ln>
          <a:effectLst>
            <a:outerShdw blurRad="50800" rotWithShape="0" algn="tl" dir="2700000" dist="38100">
              <a:srgbClr val="000000">
                <a:alpha val="40000"/>
              </a:srgbClr>
            </a:outerShdw>
          </a:effectLst>
        </p:spPr>
      </p:pic>
      <p:pic>
        <p:nvPicPr>
          <p:cNvPr id="121" name="Google Shape;121;p5"/>
          <p:cNvPicPr preferRelativeResize="0"/>
          <p:nvPr/>
        </p:nvPicPr>
        <p:blipFill rotWithShape="1">
          <a:blip r:embed="rId10">
            <a:alphaModFix/>
          </a:blip>
          <a:srcRect b="0" l="0" r="0" t="0"/>
          <a:stretch/>
        </p:blipFill>
        <p:spPr>
          <a:xfrm>
            <a:off x="-922309" y="5476350"/>
            <a:ext cx="274320" cy="274320"/>
          </a:xfrm>
          <a:prstGeom prst="rect">
            <a:avLst/>
          </a:prstGeom>
          <a:noFill/>
          <a:ln>
            <a:noFill/>
          </a:ln>
          <a:effectLst>
            <a:outerShdw blurRad="50800" rotWithShape="0" algn="tl" dir="2700000" dist="38100">
              <a:srgbClr val="000000">
                <a:alpha val="40000"/>
              </a:srgbClr>
            </a:outerShdw>
          </a:effectLst>
        </p:spPr>
      </p:pic>
      <p:pic>
        <p:nvPicPr>
          <p:cNvPr id="122" name="Google Shape;122;p5"/>
          <p:cNvPicPr preferRelativeResize="0"/>
          <p:nvPr/>
        </p:nvPicPr>
        <p:blipFill rotWithShape="1">
          <a:blip r:embed="rId11">
            <a:alphaModFix/>
          </a:blip>
          <a:srcRect b="0" l="0" r="0" t="0"/>
          <a:stretch/>
        </p:blipFill>
        <p:spPr>
          <a:xfrm>
            <a:off x="12270841" y="1158231"/>
            <a:ext cx="274320" cy="274320"/>
          </a:xfrm>
          <a:prstGeom prst="rect">
            <a:avLst/>
          </a:prstGeom>
          <a:noFill/>
          <a:ln>
            <a:noFill/>
          </a:ln>
          <a:effectLst>
            <a:outerShdw blurRad="50800" rotWithShape="0" algn="tl" dir="2700000" dist="38100">
              <a:srgbClr val="000000">
                <a:alpha val="40000"/>
              </a:srgbClr>
            </a:outerShdw>
          </a:effectLst>
        </p:spPr>
      </p:pic>
      <p:pic>
        <p:nvPicPr>
          <p:cNvPr id="123" name="Google Shape;123;p5"/>
          <p:cNvPicPr preferRelativeResize="0"/>
          <p:nvPr/>
        </p:nvPicPr>
        <p:blipFill rotWithShape="1">
          <a:blip r:embed="rId5">
            <a:alphaModFix/>
          </a:blip>
          <a:srcRect b="0" l="0" r="0" t="0"/>
          <a:stretch/>
        </p:blipFill>
        <p:spPr>
          <a:xfrm>
            <a:off x="-2141472" y="792065"/>
            <a:ext cx="457200" cy="457200"/>
          </a:xfrm>
          <a:prstGeom prst="rect">
            <a:avLst/>
          </a:prstGeom>
          <a:noFill/>
          <a:ln>
            <a:noFill/>
          </a:ln>
          <a:effectLst>
            <a:outerShdw blurRad="50800" rotWithShape="0" algn="tl" dir="2700000" dist="38100">
              <a:srgbClr val="000000">
                <a:alpha val="40000"/>
              </a:srgbClr>
            </a:outerShdw>
          </a:effectLst>
        </p:spPr>
      </p:pic>
      <p:pic>
        <p:nvPicPr>
          <p:cNvPr id="124" name="Google Shape;124;p5"/>
          <p:cNvPicPr preferRelativeResize="0"/>
          <p:nvPr/>
        </p:nvPicPr>
        <p:blipFill rotWithShape="1">
          <a:blip r:embed="rId13">
            <a:alphaModFix/>
          </a:blip>
          <a:srcRect b="0" l="0" r="0" t="0"/>
          <a:stretch/>
        </p:blipFill>
        <p:spPr>
          <a:xfrm>
            <a:off x="-2141472" y="1369923"/>
            <a:ext cx="457200" cy="457200"/>
          </a:xfrm>
          <a:prstGeom prst="rect">
            <a:avLst/>
          </a:prstGeom>
          <a:noFill/>
          <a:ln>
            <a:noFill/>
          </a:ln>
          <a:effectLst>
            <a:outerShdw blurRad="50800" rotWithShape="0" algn="tl" dir="2700000" dist="38100">
              <a:srgbClr val="000000">
                <a:alpha val="40000"/>
              </a:srgbClr>
            </a:outerShdw>
          </a:effectLst>
        </p:spPr>
      </p:pic>
      <p:pic>
        <p:nvPicPr>
          <p:cNvPr id="125" name="Google Shape;125;p5"/>
          <p:cNvPicPr preferRelativeResize="0"/>
          <p:nvPr/>
        </p:nvPicPr>
        <p:blipFill rotWithShape="1">
          <a:blip r:embed="rId12">
            <a:alphaModFix/>
          </a:blip>
          <a:srcRect b="0" l="0" r="0" t="0"/>
          <a:stretch/>
        </p:blipFill>
        <p:spPr>
          <a:xfrm>
            <a:off x="-2141472" y="1947781"/>
            <a:ext cx="457200" cy="457200"/>
          </a:xfrm>
          <a:prstGeom prst="rect">
            <a:avLst/>
          </a:prstGeom>
          <a:noFill/>
          <a:ln>
            <a:noFill/>
          </a:ln>
          <a:effectLst>
            <a:outerShdw blurRad="50800" rotWithShape="0" algn="tl" dir="2700000" dist="38100">
              <a:srgbClr val="000000">
                <a:alpha val="40000"/>
              </a:srgbClr>
            </a:outerShdw>
          </a:effectLst>
        </p:spPr>
      </p:pic>
      <p:pic>
        <p:nvPicPr>
          <p:cNvPr id="126" name="Google Shape;126;p5"/>
          <p:cNvPicPr preferRelativeResize="0"/>
          <p:nvPr/>
        </p:nvPicPr>
        <p:blipFill rotWithShape="1">
          <a:blip r:embed="rId6">
            <a:alphaModFix/>
          </a:blip>
          <a:srcRect b="0" l="0" r="0" t="0"/>
          <a:stretch/>
        </p:blipFill>
        <p:spPr>
          <a:xfrm>
            <a:off x="-2141472" y="2525639"/>
            <a:ext cx="457200" cy="457200"/>
          </a:xfrm>
          <a:prstGeom prst="rect">
            <a:avLst/>
          </a:prstGeom>
          <a:noFill/>
          <a:ln>
            <a:noFill/>
          </a:ln>
          <a:effectLst>
            <a:outerShdw blurRad="50800" rotWithShape="0" algn="tl" dir="2700000" dist="38100">
              <a:srgbClr val="000000">
                <a:alpha val="40000"/>
              </a:srgbClr>
            </a:outerShdw>
          </a:effectLst>
        </p:spPr>
      </p:pic>
      <p:pic>
        <p:nvPicPr>
          <p:cNvPr id="127" name="Google Shape;127;p5"/>
          <p:cNvPicPr preferRelativeResize="0"/>
          <p:nvPr/>
        </p:nvPicPr>
        <p:blipFill rotWithShape="1">
          <a:blip r:embed="rId7">
            <a:alphaModFix/>
          </a:blip>
          <a:srcRect b="0" l="0" r="0" t="0"/>
          <a:stretch/>
        </p:blipFill>
        <p:spPr>
          <a:xfrm>
            <a:off x="-2141472" y="3103497"/>
            <a:ext cx="457200" cy="457200"/>
          </a:xfrm>
          <a:prstGeom prst="rect">
            <a:avLst/>
          </a:prstGeom>
          <a:noFill/>
          <a:ln>
            <a:noFill/>
          </a:ln>
          <a:effectLst>
            <a:outerShdw blurRad="50800" rotWithShape="0" algn="tl" dir="2700000" dist="38100">
              <a:srgbClr val="000000">
                <a:alpha val="40000"/>
              </a:srgbClr>
            </a:outerShdw>
          </a:effectLst>
        </p:spPr>
      </p:pic>
      <p:pic>
        <p:nvPicPr>
          <p:cNvPr id="128" name="Google Shape;128;p5"/>
          <p:cNvPicPr preferRelativeResize="0"/>
          <p:nvPr/>
        </p:nvPicPr>
        <p:blipFill rotWithShape="1">
          <a:blip r:embed="rId8">
            <a:alphaModFix/>
          </a:blip>
          <a:srcRect b="0" l="0" r="0" t="0"/>
          <a:stretch/>
        </p:blipFill>
        <p:spPr>
          <a:xfrm>
            <a:off x="-2141472" y="3681355"/>
            <a:ext cx="457200" cy="457200"/>
          </a:xfrm>
          <a:prstGeom prst="rect">
            <a:avLst/>
          </a:prstGeom>
          <a:noFill/>
          <a:ln>
            <a:noFill/>
          </a:ln>
          <a:effectLst>
            <a:outerShdw blurRad="50800" rotWithShape="0" algn="tl" dir="2700000" dist="38100">
              <a:srgbClr val="000000">
                <a:alpha val="40000"/>
              </a:srgbClr>
            </a:outerShdw>
          </a:effectLst>
        </p:spPr>
      </p:pic>
      <p:pic>
        <p:nvPicPr>
          <p:cNvPr id="129" name="Google Shape;129;p5"/>
          <p:cNvPicPr preferRelativeResize="0"/>
          <p:nvPr/>
        </p:nvPicPr>
        <p:blipFill rotWithShape="1">
          <a:blip r:embed="rId9">
            <a:alphaModFix/>
          </a:blip>
          <a:srcRect b="0" l="0" r="0" t="0"/>
          <a:stretch/>
        </p:blipFill>
        <p:spPr>
          <a:xfrm>
            <a:off x="-2141472" y="4259213"/>
            <a:ext cx="457200" cy="457200"/>
          </a:xfrm>
          <a:prstGeom prst="rect">
            <a:avLst/>
          </a:prstGeom>
          <a:noFill/>
          <a:ln>
            <a:noFill/>
          </a:ln>
          <a:effectLst>
            <a:outerShdw blurRad="50800" rotWithShape="0" algn="tl" dir="2700000" dist="38100">
              <a:srgbClr val="000000">
                <a:alpha val="40000"/>
              </a:srgbClr>
            </a:outerShdw>
          </a:effectLst>
        </p:spPr>
      </p:pic>
      <p:pic>
        <p:nvPicPr>
          <p:cNvPr id="130" name="Google Shape;130;p5"/>
          <p:cNvPicPr preferRelativeResize="0"/>
          <p:nvPr/>
        </p:nvPicPr>
        <p:blipFill rotWithShape="1">
          <a:blip r:embed="rId10">
            <a:alphaModFix/>
          </a:blip>
          <a:srcRect b="0" l="0" r="0" t="0"/>
          <a:stretch/>
        </p:blipFill>
        <p:spPr>
          <a:xfrm>
            <a:off x="-2141472" y="5414932"/>
            <a:ext cx="457200" cy="457200"/>
          </a:xfrm>
          <a:prstGeom prst="rect">
            <a:avLst/>
          </a:prstGeom>
          <a:noFill/>
          <a:ln>
            <a:noFill/>
          </a:ln>
          <a:effectLst>
            <a:outerShdw blurRad="50800" rotWithShape="0" algn="tl" dir="2700000" dist="38100">
              <a:srgbClr val="000000">
                <a:alpha val="40000"/>
              </a:srgbClr>
            </a:outerShdw>
          </a:effectLst>
        </p:spPr>
      </p:pic>
      <p:pic>
        <p:nvPicPr>
          <p:cNvPr id="131" name="Google Shape;131;p5"/>
          <p:cNvPicPr preferRelativeResize="0"/>
          <p:nvPr/>
        </p:nvPicPr>
        <p:blipFill rotWithShape="1">
          <a:blip r:embed="rId11">
            <a:alphaModFix/>
          </a:blip>
          <a:srcRect b="0" l="0" r="0" t="0"/>
          <a:stretch/>
        </p:blipFill>
        <p:spPr>
          <a:xfrm>
            <a:off x="-2141472" y="4837071"/>
            <a:ext cx="457200" cy="457200"/>
          </a:xfrm>
          <a:prstGeom prst="rect">
            <a:avLst/>
          </a:prstGeom>
          <a:noFill/>
          <a:ln>
            <a:noFill/>
          </a:ln>
          <a:effectLst>
            <a:outerShdw blurRad="50800" rotWithShape="0" algn="tl" dir="2700000" dist="38100">
              <a:srgbClr val="000000">
                <a:alpha val="40000"/>
              </a:srgbClr>
            </a:outerShdw>
          </a:effectLst>
        </p:spPr>
      </p:pic>
      <p:pic>
        <p:nvPicPr>
          <p:cNvPr id="132" name="Google Shape;132;p5"/>
          <p:cNvPicPr preferRelativeResize="0"/>
          <p:nvPr/>
        </p:nvPicPr>
        <p:blipFill rotWithShape="1">
          <a:blip r:embed="rId4">
            <a:alphaModFix/>
          </a:blip>
          <a:srcRect b="0" l="0" r="0" t="0"/>
          <a:stretch/>
        </p:blipFill>
        <p:spPr>
          <a:xfrm>
            <a:off x="-2141672" y="213806"/>
            <a:ext cx="457601" cy="457601"/>
          </a:xfrm>
          <a:prstGeom prst="rect">
            <a:avLst/>
          </a:prstGeom>
          <a:noFill/>
          <a:ln>
            <a:noFill/>
          </a:ln>
          <a:effectLst>
            <a:outerShdw blurRad="50800" rotWithShape="0" algn="tl" dir="2700000" dist="38100">
              <a:srgbClr val="000000">
                <a:alpha val="40000"/>
              </a:srgbClr>
            </a:outerShdw>
          </a:effectLst>
        </p:spPr>
      </p:pic>
      <p:sp>
        <p:nvSpPr>
          <p:cNvPr id="133" name="Google Shape;133;p5"/>
          <p:cNvSpPr txBox="1"/>
          <p:nvPr/>
        </p:nvSpPr>
        <p:spPr>
          <a:xfrm>
            <a:off x="-24720" y="-1650893"/>
            <a:ext cx="12084900" cy="1477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ID" sz="1800" u="none" cap="none" strike="noStrike">
                <a:solidFill>
                  <a:schemeClr val="dk1"/>
                </a:solidFill>
                <a:latin typeface="Calibri"/>
                <a:ea typeface="Calibri"/>
                <a:cs typeface="Calibri"/>
                <a:sym typeface="Calibri"/>
              </a:rPr>
              <a:t>TIPS: when dragging over a number, hold down the alt/option key and it will copy it to the new location. Shift+move keeps it in a straight line. Shift+arrow moves in smaller increments. When pasting text, choose keep text only to retain the formatting. To replace the screen, right click on the screenshot and choose, change picture (from file, or clipboard). This will maintain the crop, rounded corners.  Double click the screenshot and choose crop from the shape format menu to adjust where the screenshot is in the crop. </a:t>
            </a:r>
            <a:r>
              <a:rPr b="1" i="1" lang="en-ID" sz="1800" u="none" cap="none" strike="noStrike">
                <a:solidFill>
                  <a:schemeClr val="dk1"/>
                </a:solidFill>
                <a:latin typeface="Calibri"/>
                <a:ea typeface="Calibri"/>
                <a:cs typeface="Calibri"/>
                <a:sym typeface="Calibri"/>
              </a:rPr>
              <a:t>NOTE: hide the SOS</a:t>
            </a:r>
            <a:endParaRPr b="0" i="0" sz="1400" u="none" cap="none" strike="noStrike">
              <a:solidFill>
                <a:srgbClr val="000000"/>
              </a:solidFill>
              <a:latin typeface="Arial"/>
              <a:ea typeface="Arial"/>
              <a:cs typeface="Arial"/>
              <a:sym typeface="Arial"/>
            </a:endParaRPr>
          </a:p>
        </p:txBody>
      </p:sp>
      <p:sp>
        <p:nvSpPr>
          <p:cNvPr id="134" name="Google Shape;134;p5"/>
          <p:cNvSpPr txBox="1"/>
          <p:nvPr/>
        </p:nvSpPr>
        <p:spPr>
          <a:xfrm>
            <a:off x="-24720" y="-2028265"/>
            <a:ext cx="120849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1" lang="en-ID" sz="1800" u="none" cap="none" strike="noStrike">
                <a:solidFill>
                  <a:schemeClr val="dk1"/>
                </a:solidFill>
                <a:latin typeface="Calibri"/>
                <a:ea typeface="Calibri"/>
                <a:cs typeface="Calibri"/>
                <a:sym typeface="Calibri"/>
              </a:rPr>
              <a:t>Use bolding &amp; italicized </a:t>
            </a:r>
            <a:r>
              <a:rPr b="0" i="0" lang="en-ID" sz="1800" u="none" cap="none" strike="noStrike">
                <a:solidFill>
                  <a:schemeClr val="dk1"/>
                </a:solidFill>
                <a:latin typeface="Calibri"/>
                <a:ea typeface="Calibri"/>
                <a:cs typeface="Calibri"/>
                <a:sym typeface="Calibri"/>
              </a:rPr>
              <a:t>for references inside the app; all caps is jarring.</a:t>
            </a:r>
            <a:endParaRPr b="1" i="1" sz="1800" u="none" cap="none" strike="noStrike">
              <a:solidFill>
                <a:schemeClr val="dk1"/>
              </a:solidFill>
              <a:latin typeface="Calibri"/>
              <a:ea typeface="Calibri"/>
              <a:cs typeface="Calibri"/>
              <a:sym typeface="Calibri"/>
            </a:endParaRPr>
          </a:p>
        </p:txBody>
      </p:sp>
      <p:sp>
        <p:nvSpPr>
          <p:cNvPr id="135" name="Google Shape;135;p5"/>
          <p:cNvSpPr/>
          <p:nvPr/>
        </p:nvSpPr>
        <p:spPr>
          <a:xfrm>
            <a:off x="13284025" y="1727750"/>
            <a:ext cx="719700" cy="719700"/>
          </a:xfrm>
          <a:prstGeom prst="roundRect">
            <a:avLst>
              <a:gd fmla="val 8972"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ID" sz="900" u="none" cap="none" strike="noStrike">
                <a:solidFill>
                  <a:srgbClr val="000000"/>
                </a:solidFill>
                <a:latin typeface="Arial"/>
                <a:ea typeface="Arial"/>
                <a:cs typeface="Arial"/>
                <a:sym typeface="Arial"/>
              </a:rPr>
              <a:t>Barcodev</a:t>
            </a:r>
            <a:endParaRPr b="0" i="0" sz="900" u="none" cap="none" strike="noStrike">
              <a:solidFill>
                <a:srgbClr val="000000"/>
              </a:solidFill>
              <a:latin typeface="Arial"/>
              <a:ea typeface="Arial"/>
              <a:cs typeface="Arial"/>
              <a:sym typeface="Arial"/>
            </a:endParaRPr>
          </a:p>
        </p:txBody>
      </p:sp>
      <p:sp>
        <p:nvSpPr>
          <p:cNvPr id="136" name="Google Shape;136;p5"/>
          <p:cNvSpPr txBox="1"/>
          <p:nvPr/>
        </p:nvSpPr>
        <p:spPr>
          <a:xfrm>
            <a:off x="13196563" y="1295313"/>
            <a:ext cx="1221300" cy="369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rPr b="1" i="0" lang="en-ID" sz="1500" u="none" cap="none" strike="noStrike">
                <a:solidFill>
                  <a:srgbClr val="515151"/>
                </a:solidFill>
                <a:latin typeface="Roboto"/>
                <a:ea typeface="Roboto"/>
                <a:cs typeface="Roboto"/>
                <a:sym typeface="Roboto"/>
              </a:rPr>
              <a:t>Scan to …</a:t>
            </a:r>
            <a:endParaRPr b="0" i="0" sz="1400" u="none" cap="none" strike="noStrike">
              <a:solidFill>
                <a:srgbClr val="000000"/>
              </a:solidFill>
              <a:latin typeface="Arial"/>
              <a:ea typeface="Arial"/>
              <a:cs typeface="Arial"/>
              <a:sym typeface="Arial"/>
            </a:endParaRPr>
          </a:p>
        </p:txBody>
      </p:sp>
      <p:pic>
        <p:nvPicPr>
          <p:cNvPr id="137" name="Google Shape;137;p5"/>
          <p:cNvPicPr preferRelativeResize="0"/>
          <p:nvPr/>
        </p:nvPicPr>
        <p:blipFill rotWithShape="1">
          <a:blip r:embed="rId4">
            <a:alphaModFix/>
          </a:blip>
          <a:srcRect b="0" l="0" r="0" t="0"/>
          <a:stretch/>
        </p:blipFill>
        <p:spPr>
          <a:xfrm>
            <a:off x="12922254" y="2803971"/>
            <a:ext cx="274320" cy="274320"/>
          </a:xfrm>
          <a:prstGeom prst="rect">
            <a:avLst/>
          </a:prstGeom>
          <a:noFill/>
          <a:ln>
            <a:noFill/>
          </a:ln>
          <a:effectLst>
            <a:outerShdw blurRad="50800" rotWithShape="0" algn="tl" dir="2700000" dist="38100">
              <a:srgbClr val="000000">
                <a:alpha val="40000"/>
              </a:srgbClr>
            </a:outerShdw>
          </a:effectLst>
        </p:spPr>
      </p:pic>
      <p:pic>
        <p:nvPicPr>
          <p:cNvPr id="138" name="Google Shape;138;p5"/>
          <p:cNvPicPr preferRelativeResize="0"/>
          <p:nvPr/>
        </p:nvPicPr>
        <p:blipFill rotWithShape="1">
          <a:blip r:embed="rId13">
            <a:alphaModFix/>
          </a:blip>
          <a:srcRect b="0" l="0" r="0" t="0"/>
          <a:stretch/>
        </p:blipFill>
        <p:spPr>
          <a:xfrm>
            <a:off x="13670066" y="3035661"/>
            <a:ext cx="274320" cy="274320"/>
          </a:xfrm>
          <a:prstGeom prst="rect">
            <a:avLst/>
          </a:prstGeom>
          <a:noFill/>
          <a:ln>
            <a:noFill/>
          </a:ln>
          <a:effectLst>
            <a:outerShdw blurRad="50800" rotWithShape="0" algn="tl" dir="2700000" dist="38100">
              <a:srgbClr val="000000">
                <a:alpha val="40000"/>
              </a:srgbClr>
            </a:outerShdw>
          </a:effectLst>
        </p:spPr>
      </p:pic>
      <p:pic>
        <p:nvPicPr>
          <p:cNvPr id="139" name="Google Shape;139;p5"/>
          <p:cNvPicPr preferRelativeResize="0"/>
          <p:nvPr/>
        </p:nvPicPr>
        <p:blipFill rotWithShape="1">
          <a:blip r:embed="rId7">
            <a:alphaModFix/>
          </a:blip>
          <a:srcRect b="0" l="0" r="0" t="0"/>
          <a:stretch/>
        </p:blipFill>
        <p:spPr>
          <a:xfrm>
            <a:off x="12922254" y="5200584"/>
            <a:ext cx="274320" cy="274320"/>
          </a:xfrm>
          <a:prstGeom prst="rect">
            <a:avLst/>
          </a:prstGeom>
          <a:noFill/>
          <a:ln>
            <a:noFill/>
          </a:ln>
          <a:effectLst>
            <a:outerShdw blurRad="50800" rotWithShape="0" algn="tl" dir="2700000" dist="38100">
              <a:srgbClr val="000000">
                <a:alpha val="40000"/>
              </a:srgbClr>
            </a:outerShdw>
          </a:effectLst>
        </p:spPr>
      </p:pic>
      <p:pic>
        <p:nvPicPr>
          <p:cNvPr id="140" name="Google Shape;140;p5"/>
          <p:cNvPicPr preferRelativeResize="0"/>
          <p:nvPr/>
        </p:nvPicPr>
        <p:blipFill rotWithShape="1">
          <a:blip r:embed="rId8">
            <a:alphaModFix/>
          </a:blip>
          <a:srcRect b="0" l="0" r="0" t="0"/>
          <a:stretch/>
        </p:blipFill>
        <p:spPr>
          <a:xfrm>
            <a:off x="13419591" y="3898191"/>
            <a:ext cx="274320" cy="274320"/>
          </a:xfrm>
          <a:prstGeom prst="rect">
            <a:avLst/>
          </a:prstGeom>
          <a:noFill/>
          <a:ln>
            <a:noFill/>
          </a:ln>
          <a:effectLst>
            <a:outerShdw blurRad="50800" rotWithShape="0" algn="tl" dir="2700000" dist="38100">
              <a:srgbClr val="000000">
                <a:alpha val="40000"/>
              </a:srgbClr>
            </a:outerShdw>
          </a:effectLst>
        </p:spPr>
      </p:pic>
      <p:sp>
        <p:nvSpPr>
          <p:cNvPr id="141" name="Google Shape;141;p5"/>
          <p:cNvSpPr/>
          <p:nvPr/>
        </p:nvSpPr>
        <p:spPr>
          <a:xfrm>
            <a:off x="1042525" y="4738800"/>
            <a:ext cx="1635000" cy="2742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142" name="Google Shape;142;p5"/>
          <p:cNvPicPr preferRelativeResize="0"/>
          <p:nvPr/>
        </p:nvPicPr>
        <p:blipFill>
          <a:blip r:embed="rId14">
            <a:alphaModFix/>
          </a:blip>
          <a:stretch>
            <a:fillRect/>
          </a:stretch>
        </p:blipFill>
        <p:spPr>
          <a:xfrm>
            <a:off x="4059150" y="1042077"/>
            <a:ext cx="6043576" cy="2749887"/>
          </a:xfrm>
          <a:prstGeom prst="rect">
            <a:avLst/>
          </a:prstGeom>
          <a:noFill/>
          <a:ln>
            <a:noFill/>
          </a:ln>
        </p:spPr>
      </p:pic>
      <p:sp>
        <p:nvSpPr>
          <p:cNvPr id="143" name="Google Shape;143;p5"/>
          <p:cNvSpPr/>
          <p:nvPr/>
        </p:nvSpPr>
        <p:spPr>
          <a:xfrm>
            <a:off x="4070625" y="1966600"/>
            <a:ext cx="6027900" cy="9384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6"/>
          <p:cNvSpPr txBox="1"/>
          <p:nvPr/>
        </p:nvSpPr>
        <p:spPr>
          <a:xfrm>
            <a:off x="290851" y="302650"/>
            <a:ext cx="79263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200" u="none" cap="none" strike="noStrike">
                <a:solidFill>
                  <a:schemeClr val="accent1"/>
                </a:solidFill>
                <a:latin typeface="Roboto"/>
                <a:ea typeface="Roboto"/>
                <a:cs typeface="Roboto"/>
                <a:sym typeface="Roboto"/>
              </a:rPr>
              <a:t>INCIDENTS | </a:t>
            </a:r>
            <a:r>
              <a:rPr b="1" i="0" lang="en-ID" sz="3200" u="none" cap="none" strike="noStrike">
                <a:solidFill>
                  <a:schemeClr val="dk1"/>
                </a:solidFill>
                <a:latin typeface="Roboto"/>
                <a:ea typeface="Roboto"/>
                <a:cs typeface="Roboto"/>
                <a:sym typeface="Roboto"/>
              </a:rPr>
              <a:t>Hospital </a:t>
            </a:r>
            <a:r>
              <a:rPr b="1" lang="en-ID" sz="3200">
                <a:solidFill>
                  <a:schemeClr val="dk1"/>
                </a:solidFill>
                <a:latin typeface="Roboto"/>
                <a:ea typeface="Roboto"/>
                <a:cs typeface="Roboto"/>
                <a:sym typeface="Roboto"/>
              </a:rPr>
              <a:t>I</a:t>
            </a:r>
            <a:r>
              <a:rPr b="1" lang="en-ID" sz="3200">
                <a:solidFill>
                  <a:srgbClr val="0E0E0E"/>
                </a:solidFill>
                <a:latin typeface="Roboto"/>
                <a:ea typeface="Roboto"/>
                <a:cs typeface="Roboto"/>
                <a:sym typeface="Roboto"/>
              </a:rPr>
              <a:t>ncident View - MCI</a:t>
            </a:r>
            <a:r>
              <a:rPr b="1" i="0" lang="en-ID" sz="3200" u="none" cap="none" strike="noStrike">
                <a:solidFill>
                  <a:srgbClr val="0E0E0E"/>
                </a:solidFill>
                <a:latin typeface="Roboto"/>
                <a:ea typeface="Roboto"/>
                <a:cs typeface="Roboto"/>
                <a:sym typeface="Roboto"/>
              </a:rPr>
              <a:t> </a:t>
            </a:r>
            <a:endParaRPr b="1" i="0" sz="3200" u="none" cap="none" strike="noStrike">
              <a:solidFill>
                <a:srgbClr val="0E0E0E"/>
              </a:solidFill>
              <a:latin typeface="Roboto"/>
              <a:ea typeface="Roboto"/>
              <a:cs typeface="Roboto"/>
              <a:sym typeface="Roboto"/>
            </a:endParaRPr>
          </a:p>
        </p:txBody>
      </p:sp>
      <p:sp>
        <p:nvSpPr>
          <p:cNvPr id="149" name="Google Shape;149;p6"/>
          <p:cNvSpPr txBox="1"/>
          <p:nvPr/>
        </p:nvSpPr>
        <p:spPr>
          <a:xfrm>
            <a:off x="456425" y="795075"/>
            <a:ext cx="5296800" cy="1215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Incident View</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Select Correct Incident</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Only see Patient Channels associated with Incident</a:t>
            </a:r>
            <a:endParaRPr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View Patient Channel details</a:t>
            </a:r>
            <a:endParaRPr b="1" sz="2200">
              <a:solidFill>
                <a:srgbClr val="676767"/>
              </a:solidFill>
              <a:latin typeface="Roboto"/>
              <a:ea typeface="Roboto"/>
              <a:cs typeface="Roboto"/>
              <a:sym typeface="Roboto"/>
            </a:endParaRPr>
          </a:p>
        </p:txBody>
      </p:sp>
      <p:sp>
        <p:nvSpPr>
          <p:cNvPr id="150" name="Google Shape;150;p6"/>
          <p:cNvSpPr txBox="1"/>
          <p:nvPr/>
        </p:nvSpPr>
        <p:spPr>
          <a:xfrm>
            <a:off x="-5136299" y="-1236084"/>
            <a:ext cx="2408100" cy="384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900"/>
              <a:buFont typeface="Arial"/>
              <a:buNone/>
            </a:pPr>
            <a:r>
              <a:rPr b="0" i="0" lang="en-ID" sz="1900" u="none" cap="none" strike="noStrike">
                <a:solidFill>
                  <a:srgbClr val="0E0E0E"/>
                </a:solidFill>
                <a:latin typeface="Roboto"/>
                <a:ea typeface="Roboto"/>
                <a:cs typeface="Roboto"/>
                <a:sym typeface="Roboto"/>
              </a:rPr>
              <a:t>Join an Incident</a:t>
            </a:r>
            <a:endParaRPr b="0" i="0" sz="1900" u="none" cap="none" strike="noStrike">
              <a:solidFill>
                <a:srgbClr val="0E0E0E"/>
              </a:solidFill>
              <a:latin typeface="Roboto"/>
              <a:ea typeface="Roboto"/>
              <a:cs typeface="Roboto"/>
              <a:sym typeface="Roboto"/>
            </a:endParaRPr>
          </a:p>
        </p:txBody>
      </p:sp>
      <p:pic>
        <p:nvPicPr>
          <p:cNvPr id="151" name="Google Shape;151;p6"/>
          <p:cNvPicPr preferRelativeResize="0"/>
          <p:nvPr/>
        </p:nvPicPr>
        <p:blipFill rotWithShape="1">
          <a:blip r:embed="rId3">
            <a:alphaModFix/>
          </a:blip>
          <a:srcRect b="19620" l="0" r="0" t="0"/>
          <a:stretch/>
        </p:blipFill>
        <p:spPr>
          <a:xfrm>
            <a:off x="1016813" y="3980388"/>
            <a:ext cx="9987000" cy="25623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152" name="Google Shape;152;p6"/>
          <p:cNvPicPr preferRelativeResize="0"/>
          <p:nvPr/>
        </p:nvPicPr>
        <p:blipFill rotWithShape="1">
          <a:blip r:embed="rId4">
            <a:alphaModFix/>
          </a:blip>
          <a:srcRect b="0" l="0" r="0" t="0"/>
          <a:stretch/>
        </p:blipFill>
        <p:spPr>
          <a:xfrm>
            <a:off x="181298" y="843581"/>
            <a:ext cx="354196" cy="354196"/>
          </a:xfrm>
          <a:prstGeom prst="rect">
            <a:avLst/>
          </a:prstGeom>
          <a:noFill/>
          <a:ln>
            <a:noFill/>
          </a:ln>
          <a:effectLst>
            <a:outerShdw blurRad="50800" rotWithShape="0" algn="tl" dir="2700000" dist="38100">
              <a:srgbClr val="000000">
                <a:alpha val="40000"/>
              </a:srgbClr>
            </a:outerShdw>
          </a:effectLst>
        </p:spPr>
      </p:pic>
      <p:pic>
        <p:nvPicPr>
          <p:cNvPr id="153" name="Google Shape;153;p6"/>
          <p:cNvPicPr preferRelativeResize="0"/>
          <p:nvPr/>
        </p:nvPicPr>
        <p:blipFill rotWithShape="1">
          <a:blip r:embed="rId5">
            <a:alphaModFix/>
          </a:blip>
          <a:srcRect b="0" l="0" r="0" t="0"/>
          <a:stretch/>
        </p:blipFill>
        <p:spPr>
          <a:xfrm>
            <a:off x="-533777" y="2764194"/>
            <a:ext cx="353886" cy="353886"/>
          </a:xfrm>
          <a:prstGeom prst="rect">
            <a:avLst/>
          </a:prstGeom>
          <a:noFill/>
          <a:ln>
            <a:noFill/>
          </a:ln>
          <a:effectLst>
            <a:outerShdw blurRad="50800" rotWithShape="0" algn="tl" dir="2700000" dist="38100">
              <a:srgbClr val="000000">
                <a:alpha val="40000"/>
              </a:srgbClr>
            </a:outerShdw>
          </a:effectLst>
        </p:spPr>
      </p:pic>
      <p:pic>
        <p:nvPicPr>
          <p:cNvPr id="154" name="Google Shape;154;p6"/>
          <p:cNvPicPr preferRelativeResize="0"/>
          <p:nvPr/>
        </p:nvPicPr>
        <p:blipFill rotWithShape="1">
          <a:blip r:embed="rId6">
            <a:alphaModFix/>
          </a:blip>
          <a:srcRect b="0" l="0" r="0" t="0"/>
          <a:stretch/>
        </p:blipFill>
        <p:spPr>
          <a:xfrm>
            <a:off x="-1523989" y="2447441"/>
            <a:ext cx="353886" cy="353886"/>
          </a:xfrm>
          <a:prstGeom prst="rect">
            <a:avLst/>
          </a:prstGeom>
          <a:noFill/>
          <a:ln>
            <a:noFill/>
          </a:ln>
          <a:effectLst>
            <a:outerShdw blurRad="50800" rotWithShape="0" algn="tl" dir="2700000" dist="38100">
              <a:srgbClr val="000000">
                <a:alpha val="40000"/>
              </a:srgbClr>
            </a:outerShdw>
          </a:effectLst>
        </p:spPr>
      </p:pic>
      <p:pic>
        <p:nvPicPr>
          <p:cNvPr id="155" name="Google Shape;155;p6"/>
          <p:cNvPicPr preferRelativeResize="0"/>
          <p:nvPr/>
        </p:nvPicPr>
        <p:blipFill rotWithShape="1">
          <a:blip r:embed="rId7">
            <a:alphaModFix/>
          </a:blip>
          <a:srcRect b="0" l="0" r="0" t="0"/>
          <a:stretch/>
        </p:blipFill>
        <p:spPr>
          <a:xfrm>
            <a:off x="-1445902" y="3110281"/>
            <a:ext cx="353886" cy="353886"/>
          </a:xfrm>
          <a:prstGeom prst="rect">
            <a:avLst/>
          </a:prstGeom>
          <a:noFill/>
          <a:ln>
            <a:noFill/>
          </a:ln>
          <a:effectLst>
            <a:outerShdw blurRad="50800" rotWithShape="0" algn="tl" dir="2700000" dist="38100">
              <a:srgbClr val="000000">
                <a:alpha val="40000"/>
              </a:srgbClr>
            </a:outerShdw>
          </a:effectLst>
        </p:spPr>
      </p:pic>
      <p:pic>
        <p:nvPicPr>
          <p:cNvPr id="156" name="Google Shape;156;p6"/>
          <p:cNvPicPr preferRelativeResize="0"/>
          <p:nvPr/>
        </p:nvPicPr>
        <p:blipFill rotWithShape="1">
          <a:blip r:embed="rId8">
            <a:alphaModFix/>
          </a:blip>
          <a:srcRect b="0" l="0" r="0" t="0"/>
          <a:stretch/>
        </p:blipFill>
        <p:spPr>
          <a:xfrm>
            <a:off x="-1445902" y="3689084"/>
            <a:ext cx="353886" cy="353886"/>
          </a:xfrm>
          <a:prstGeom prst="rect">
            <a:avLst/>
          </a:prstGeom>
          <a:noFill/>
          <a:ln>
            <a:noFill/>
          </a:ln>
          <a:effectLst>
            <a:outerShdw blurRad="50800" rotWithShape="0" algn="tl" dir="2700000" dist="38100">
              <a:srgbClr val="000000">
                <a:alpha val="40000"/>
              </a:srgbClr>
            </a:outerShdw>
          </a:effectLst>
        </p:spPr>
      </p:pic>
      <p:pic>
        <p:nvPicPr>
          <p:cNvPr id="157" name="Google Shape;157;p6"/>
          <p:cNvPicPr preferRelativeResize="0"/>
          <p:nvPr/>
        </p:nvPicPr>
        <p:blipFill rotWithShape="1">
          <a:blip r:embed="rId9">
            <a:alphaModFix/>
          </a:blip>
          <a:srcRect b="0" l="0" r="0" t="0"/>
          <a:stretch/>
        </p:blipFill>
        <p:spPr>
          <a:xfrm>
            <a:off x="-1445914" y="4267900"/>
            <a:ext cx="353886" cy="353886"/>
          </a:xfrm>
          <a:prstGeom prst="rect">
            <a:avLst/>
          </a:prstGeom>
          <a:noFill/>
          <a:ln>
            <a:noFill/>
          </a:ln>
          <a:effectLst>
            <a:outerShdw blurRad="50800" rotWithShape="0" algn="tl" dir="2700000" dist="38100">
              <a:srgbClr val="000000">
                <a:alpha val="40000"/>
              </a:srgbClr>
            </a:outerShdw>
          </a:effectLst>
        </p:spPr>
      </p:pic>
      <p:pic>
        <p:nvPicPr>
          <p:cNvPr id="158" name="Google Shape;158;p6"/>
          <p:cNvPicPr preferRelativeResize="0"/>
          <p:nvPr/>
        </p:nvPicPr>
        <p:blipFill rotWithShape="1">
          <a:blip r:embed="rId10">
            <a:alphaModFix/>
          </a:blip>
          <a:srcRect b="0" l="0" r="0" t="0"/>
          <a:stretch/>
        </p:blipFill>
        <p:spPr>
          <a:xfrm>
            <a:off x="-1445902" y="5425490"/>
            <a:ext cx="353886" cy="353886"/>
          </a:xfrm>
          <a:prstGeom prst="rect">
            <a:avLst/>
          </a:prstGeom>
          <a:noFill/>
          <a:ln>
            <a:noFill/>
          </a:ln>
          <a:effectLst>
            <a:outerShdw blurRad="50800" rotWithShape="0" algn="tl" dir="2700000" dist="38100">
              <a:srgbClr val="000000">
                <a:alpha val="40000"/>
              </a:srgbClr>
            </a:outerShdw>
          </a:effectLst>
        </p:spPr>
      </p:pic>
      <p:pic>
        <p:nvPicPr>
          <p:cNvPr id="159" name="Google Shape;159;p6"/>
          <p:cNvPicPr preferRelativeResize="0"/>
          <p:nvPr/>
        </p:nvPicPr>
        <p:blipFill rotWithShape="1">
          <a:blip r:embed="rId11">
            <a:alphaModFix/>
          </a:blip>
          <a:srcRect b="0" l="0" r="0" t="0"/>
          <a:stretch/>
        </p:blipFill>
        <p:spPr>
          <a:xfrm>
            <a:off x="-1380539" y="4846690"/>
            <a:ext cx="353886" cy="353886"/>
          </a:xfrm>
          <a:prstGeom prst="rect">
            <a:avLst/>
          </a:prstGeom>
          <a:noFill/>
          <a:ln>
            <a:noFill/>
          </a:ln>
          <a:effectLst>
            <a:outerShdw blurRad="50800" rotWithShape="0" algn="tl" dir="2700000" dist="38100">
              <a:srgbClr val="000000">
                <a:alpha val="40000"/>
              </a:srgbClr>
            </a:outerShdw>
          </a:effectLst>
        </p:spPr>
      </p:pic>
      <p:pic>
        <p:nvPicPr>
          <p:cNvPr id="160" name="Google Shape;160;p6"/>
          <p:cNvPicPr preferRelativeResize="0"/>
          <p:nvPr/>
        </p:nvPicPr>
        <p:blipFill rotWithShape="1">
          <a:blip r:embed="rId4">
            <a:alphaModFix/>
          </a:blip>
          <a:srcRect b="0" l="0" r="0" t="0"/>
          <a:stretch/>
        </p:blipFill>
        <p:spPr>
          <a:xfrm>
            <a:off x="742516" y="4716421"/>
            <a:ext cx="274320" cy="274320"/>
          </a:xfrm>
          <a:prstGeom prst="rect">
            <a:avLst/>
          </a:prstGeom>
          <a:noFill/>
          <a:ln>
            <a:noFill/>
          </a:ln>
          <a:effectLst>
            <a:outerShdw blurRad="50800" rotWithShape="0" algn="tl" dir="2700000" dist="38100">
              <a:srgbClr val="000000">
                <a:alpha val="40000"/>
              </a:srgbClr>
            </a:outerShdw>
          </a:effectLst>
        </p:spPr>
      </p:pic>
      <p:pic>
        <p:nvPicPr>
          <p:cNvPr id="161" name="Google Shape;161;p6"/>
          <p:cNvPicPr preferRelativeResize="0"/>
          <p:nvPr/>
        </p:nvPicPr>
        <p:blipFill rotWithShape="1">
          <a:blip r:embed="rId12">
            <a:alphaModFix/>
          </a:blip>
          <a:srcRect b="0" l="0" r="0" t="0"/>
          <a:stretch/>
        </p:blipFill>
        <p:spPr>
          <a:xfrm>
            <a:off x="-922309" y="2003431"/>
            <a:ext cx="274320" cy="274320"/>
          </a:xfrm>
          <a:prstGeom prst="rect">
            <a:avLst/>
          </a:prstGeom>
          <a:noFill/>
          <a:ln>
            <a:noFill/>
          </a:ln>
          <a:effectLst>
            <a:outerShdw blurRad="50800" rotWithShape="0" algn="tl" dir="2700000" dist="38100">
              <a:srgbClr val="000000">
                <a:alpha val="40000"/>
              </a:srgbClr>
            </a:outerShdw>
          </a:effectLst>
        </p:spPr>
      </p:pic>
      <p:pic>
        <p:nvPicPr>
          <p:cNvPr id="162" name="Google Shape;162;p6"/>
          <p:cNvPicPr preferRelativeResize="0"/>
          <p:nvPr/>
        </p:nvPicPr>
        <p:blipFill rotWithShape="1">
          <a:blip r:embed="rId7">
            <a:alphaModFix/>
          </a:blip>
          <a:srcRect b="0" l="0" r="0" t="0"/>
          <a:stretch/>
        </p:blipFill>
        <p:spPr>
          <a:xfrm>
            <a:off x="-751084" y="6193596"/>
            <a:ext cx="274320" cy="274320"/>
          </a:xfrm>
          <a:prstGeom prst="rect">
            <a:avLst/>
          </a:prstGeom>
          <a:noFill/>
          <a:ln>
            <a:noFill/>
          </a:ln>
          <a:effectLst>
            <a:outerShdw blurRad="50800" rotWithShape="0" algn="tl" dir="2700000" dist="38100">
              <a:srgbClr val="000000">
                <a:alpha val="40000"/>
              </a:srgbClr>
            </a:outerShdw>
          </a:effectLst>
        </p:spPr>
      </p:pic>
      <p:pic>
        <p:nvPicPr>
          <p:cNvPr id="163" name="Google Shape;163;p6"/>
          <p:cNvPicPr preferRelativeResize="0"/>
          <p:nvPr/>
        </p:nvPicPr>
        <p:blipFill rotWithShape="1">
          <a:blip r:embed="rId9">
            <a:alphaModFix/>
          </a:blip>
          <a:srcRect b="0" l="0" r="0" t="0"/>
          <a:stretch/>
        </p:blipFill>
        <p:spPr>
          <a:xfrm>
            <a:off x="13284016" y="4593036"/>
            <a:ext cx="274320" cy="274320"/>
          </a:xfrm>
          <a:prstGeom prst="rect">
            <a:avLst/>
          </a:prstGeom>
          <a:noFill/>
          <a:ln>
            <a:noFill/>
          </a:ln>
          <a:effectLst>
            <a:outerShdw blurRad="50800" rotWithShape="0" algn="tl" dir="2700000" dist="38100">
              <a:srgbClr val="000000">
                <a:alpha val="40000"/>
              </a:srgbClr>
            </a:outerShdw>
          </a:effectLst>
        </p:spPr>
      </p:pic>
      <p:pic>
        <p:nvPicPr>
          <p:cNvPr id="164" name="Google Shape;164;p6"/>
          <p:cNvPicPr preferRelativeResize="0"/>
          <p:nvPr/>
        </p:nvPicPr>
        <p:blipFill rotWithShape="1">
          <a:blip r:embed="rId10">
            <a:alphaModFix/>
          </a:blip>
          <a:srcRect b="0" l="0" r="0" t="0"/>
          <a:stretch/>
        </p:blipFill>
        <p:spPr>
          <a:xfrm>
            <a:off x="-922309" y="5476350"/>
            <a:ext cx="274320" cy="274320"/>
          </a:xfrm>
          <a:prstGeom prst="rect">
            <a:avLst/>
          </a:prstGeom>
          <a:noFill/>
          <a:ln>
            <a:noFill/>
          </a:ln>
          <a:effectLst>
            <a:outerShdw blurRad="50800" rotWithShape="0" algn="tl" dir="2700000" dist="38100">
              <a:srgbClr val="000000">
                <a:alpha val="40000"/>
              </a:srgbClr>
            </a:outerShdw>
          </a:effectLst>
        </p:spPr>
      </p:pic>
      <p:pic>
        <p:nvPicPr>
          <p:cNvPr id="165" name="Google Shape;165;p6"/>
          <p:cNvPicPr preferRelativeResize="0"/>
          <p:nvPr/>
        </p:nvPicPr>
        <p:blipFill rotWithShape="1">
          <a:blip r:embed="rId11">
            <a:alphaModFix/>
          </a:blip>
          <a:srcRect b="0" l="0" r="0" t="0"/>
          <a:stretch/>
        </p:blipFill>
        <p:spPr>
          <a:xfrm>
            <a:off x="12270841" y="1158231"/>
            <a:ext cx="274320" cy="274320"/>
          </a:xfrm>
          <a:prstGeom prst="rect">
            <a:avLst/>
          </a:prstGeom>
          <a:noFill/>
          <a:ln>
            <a:noFill/>
          </a:ln>
          <a:effectLst>
            <a:outerShdw blurRad="50800" rotWithShape="0" algn="tl" dir="2700000" dist="38100">
              <a:srgbClr val="000000">
                <a:alpha val="40000"/>
              </a:srgbClr>
            </a:outerShdw>
          </a:effectLst>
        </p:spPr>
      </p:pic>
      <p:pic>
        <p:nvPicPr>
          <p:cNvPr id="166" name="Google Shape;166;p6"/>
          <p:cNvPicPr preferRelativeResize="0"/>
          <p:nvPr/>
        </p:nvPicPr>
        <p:blipFill rotWithShape="1">
          <a:blip r:embed="rId5">
            <a:alphaModFix/>
          </a:blip>
          <a:srcRect b="0" l="0" r="0" t="0"/>
          <a:stretch/>
        </p:blipFill>
        <p:spPr>
          <a:xfrm>
            <a:off x="-2141472" y="792065"/>
            <a:ext cx="457200" cy="457200"/>
          </a:xfrm>
          <a:prstGeom prst="rect">
            <a:avLst/>
          </a:prstGeom>
          <a:noFill/>
          <a:ln>
            <a:noFill/>
          </a:ln>
          <a:effectLst>
            <a:outerShdw blurRad="50800" rotWithShape="0" algn="tl" dir="2700000" dist="38100">
              <a:srgbClr val="000000">
                <a:alpha val="40000"/>
              </a:srgbClr>
            </a:outerShdw>
          </a:effectLst>
        </p:spPr>
      </p:pic>
      <p:pic>
        <p:nvPicPr>
          <p:cNvPr id="167" name="Google Shape;167;p6"/>
          <p:cNvPicPr preferRelativeResize="0"/>
          <p:nvPr/>
        </p:nvPicPr>
        <p:blipFill rotWithShape="1">
          <a:blip r:embed="rId13">
            <a:alphaModFix/>
          </a:blip>
          <a:srcRect b="0" l="0" r="0" t="0"/>
          <a:stretch/>
        </p:blipFill>
        <p:spPr>
          <a:xfrm>
            <a:off x="-2141472" y="1369923"/>
            <a:ext cx="457200" cy="457200"/>
          </a:xfrm>
          <a:prstGeom prst="rect">
            <a:avLst/>
          </a:prstGeom>
          <a:noFill/>
          <a:ln>
            <a:noFill/>
          </a:ln>
          <a:effectLst>
            <a:outerShdw blurRad="50800" rotWithShape="0" algn="tl" dir="2700000" dist="38100">
              <a:srgbClr val="000000">
                <a:alpha val="40000"/>
              </a:srgbClr>
            </a:outerShdw>
          </a:effectLst>
        </p:spPr>
      </p:pic>
      <p:pic>
        <p:nvPicPr>
          <p:cNvPr id="168" name="Google Shape;168;p6"/>
          <p:cNvPicPr preferRelativeResize="0"/>
          <p:nvPr/>
        </p:nvPicPr>
        <p:blipFill rotWithShape="1">
          <a:blip r:embed="rId12">
            <a:alphaModFix/>
          </a:blip>
          <a:srcRect b="0" l="0" r="0" t="0"/>
          <a:stretch/>
        </p:blipFill>
        <p:spPr>
          <a:xfrm>
            <a:off x="-2141472" y="1947781"/>
            <a:ext cx="457200" cy="457200"/>
          </a:xfrm>
          <a:prstGeom prst="rect">
            <a:avLst/>
          </a:prstGeom>
          <a:noFill/>
          <a:ln>
            <a:noFill/>
          </a:ln>
          <a:effectLst>
            <a:outerShdw blurRad="50800" rotWithShape="0" algn="tl" dir="2700000" dist="38100">
              <a:srgbClr val="000000">
                <a:alpha val="40000"/>
              </a:srgbClr>
            </a:outerShdw>
          </a:effectLst>
        </p:spPr>
      </p:pic>
      <p:pic>
        <p:nvPicPr>
          <p:cNvPr id="169" name="Google Shape;169;p6"/>
          <p:cNvPicPr preferRelativeResize="0"/>
          <p:nvPr/>
        </p:nvPicPr>
        <p:blipFill rotWithShape="1">
          <a:blip r:embed="rId6">
            <a:alphaModFix/>
          </a:blip>
          <a:srcRect b="0" l="0" r="0" t="0"/>
          <a:stretch/>
        </p:blipFill>
        <p:spPr>
          <a:xfrm>
            <a:off x="-2141472" y="2525639"/>
            <a:ext cx="457200" cy="457200"/>
          </a:xfrm>
          <a:prstGeom prst="rect">
            <a:avLst/>
          </a:prstGeom>
          <a:noFill/>
          <a:ln>
            <a:noFill/>
          </a:ln>
          <a:effectLst>
            <a:outerShdw blurRad="50800" rotWithShape="0" algn="tl" dir="2700000" dist="38100">
              <a:srgbClr val="000000">
                <a:alpha val="40000"/>
              </a:srgbClr>
            </a:outerShdw>
          </a:effectLst>
        </p:spPr>
      </p:pic>
      <p:pic>
        <p:nvPicPr>
          <p:cNvPr id="170" name="Google Shape;170;p6"/>
          <p:cNvPicPr preferRelativeResize="0"/>
          <p:nvPr/>
        </p:nvPicPr>
        <p:blipFill rotWithShape="1">
          <a:blip r:embed="rId7">
            <a:alphaModFix/>
          </a:blip>
          <a:srcRect b="0" l="0" r="0" t="0"/>
          <a:stretch/>
        </p:blipFill>
        <p:spPr>
          <a:xfrm>
            <a:off x="-2141472" y="3103497"/>
            <a:ext cx="457200" cy="457200"/>
          </a:xfrm>
          <a:prstGeom prst="rect">
            <a:avLst/>
          </a:prstGeom>
          <a:noFill/>
          <a:ln>
            <a:noFill/>
          </a:ln>
          <a:effectLst>
            <a:outerShdw blurRad="50800" rotWithShape="0" algn="tl" dir="2700000" dist="38100">
              <a:srgbClr val="000000">
                <a:alpha val="40000"/>
              </a:srgbClr>
            </a:outerShdw>
          </a:effectLst>
        </p:spPr>
      </p:pic>
      <p:pic>
        <p:nvPicPr>
          <p:cNvPr id="171" name="Google Shape;171;p6"/>
          <p:cNvPicPr preferRelativeResize="0"/>
          <p:nvPr/>
        </p:nvPicPr>
        <p:blipFill rotWithShape="1">
          <a:blip r:embed="rId8">
            <a:alphaModFix/>
          </a:blip>
          <a:srcRect b="0" l="0" r="0" t="0"/>
          <a:stretch/>
        </p:blipFill>
        <p:spPr>
          <a:xfrm>
            <a:off x="-2141472" y="3681355"/>
            <a:ext cx="457200" cy="457200"/>
          </a:xfrm>
          <a:prstGeom prst="rect">
            <a:avLst/>
          </a:prstGeom>
          <a:noFill/>
          <a:ln>
            <a:noFill/>
          </a:ln>
          <a:effectLst>
            <a:outerShdw blurRad="50800" rotWithShape="0" algn="tl" dir="2700000" dist="38100">
              <a:srgbClr val="000000">
                <a:alpha val="40000"/>
              </a:srgbClr>
            </a:outerShdw>
          </a:effectLst>
        </p:spPr>
      </p:pic>
      <p:pic>
        <p:nvPicPr>
          <p:cNvPr id="172" name="Google Shape;172;p6"/>
          <p:cNvPicPr preferRelativeResize="0"/>
          <p:nvPr/>
        </p:nvPicPr>
        <p:blipFill rotWithShape="1">
          <a:blip r:embed="rId9">
            <a:alphaModFix/>
          </a:blip>
          <a:srcRect b="0" l="0" r="0" t="0"/>
          <a:stretch/>
        </p:blipFill>
        <p:spPr>
          <a:xfrm>
            <a:off x="-2141472" y="4259213"/>
            <a:ext cx="457200" cy="457200"/>
          </a:xfrm>
          <a:prstGeom prst="rect">
            <a:avLst/>
          </a:prstGeom>
          <a:noFill/>
          <a:ln>
            <a:noFill/>
          </a:ln>
          <a:effectLst>
            <a:outerShdw blurRad="50800" rotWithShape="0" algn="tl" dir="2700000" dist="38100">
              <a:srgbClr val="000000">
                <a:alpha val="40000"/>
              </a:srgbClr>
            </a:outerShdw>
          </a:effectLst>
        </p:spPr>
      </p:pic>
      <p:pic>
        <p:nvPicPr>
          <p:cNvPr id="173" name="Google Shape;173;p6"/>
          <p:cNvPicPr preferRelativeResize="0"/>
          <p:nvPr/>
        </p:nvPicPr>
        <p:blipFill rotWithShape="1">
          <a:blip r:embed="rId10">
            <a:alphaModFix/>
          </a:blip>
          <a:srcRect b="0" l="0" r="0" t="0"/>
          <a:stretch/>
        </p:blipFill>
        <p:spPr>
          <a:xfrm>
            <a:off x="-2141472" y="5414932"/>
            <a:ext cx="457200" cy="457200"/>
          </a:xfrm>
          <a:prstGeom prst="rect">
            <a:avLst/>
          </a:prstGeom>
          <a:noFill/>
          <a:ln>
            <a:noFill/>
          </a:ln>
          <a:effectLst>
            <a:outerShdw blurRad="50800" rotWithShape="0" algn="tl" dir="2700000" dist="38100">
              <a:srgbClr val="000000">
                <a:alpha val="40000"/>
              </a:srgbClr>
            </a:outerShdw>
          </a:effectLst>
        </p:spPr>
      </p:pic>
      <p:pic>
        <p:nvPicPr>
          <p:cNvPr id="174" name="Google Shape;174;p6"/>
          <p:cNvPicPr preferRelativeResize="0"/>
          <p:nvPr/>
        </p:nvPicPr>
        <p:blipFill rotWithShape="1">
          <a:blip r:embed="rId11">
            <a:alphaModFix/>
          </a:blip>
          <a:srcRect b="0" l="0" r="0" t="0"/>
          <a:stretch/>
        </p:blipFill>
        <p:spPr>
          <a:xfrm>
            <a:off x="-2141472" y="4837071"/>
            <a:ext cx="457200" cy="457200"/>
          </a:xfrm>
          <a:prstGeom prst="rect">
            <a:avLst/>
          </a:prstGeom>
          <a:noFill/>
          <a:ln>
            <a:noFill/>
          </a:ln>
          <a:effectLst>
            <a:outerShdw blurRad="50800" rotWithShape="0" algn="tl" dir="2700000" dist="38100">
              <a:srgbClr val="000000">
                <a:alpha val="40000"/>
              </a:srgbClr>
            </a:outerShdw>
          </a:effectLst>
        </p:spPr>
      </p:pic>
      <p:pic>
        <p:nvPicPr>
          <p:cNvPr id="175" name="Google Shape;175;p6"/>
          <p:cNvPicPr preferRelativeResize="0"/>
          <p:nvPr/>
        </p:nvPicPr>
        <p:blipFill rotWithShape="1">
          <a:blip r:embed="rId4">
            <a:alphaModFix/>
          </a:blip>
          <a:srcRect b="0" l="0" r="0" t="0"/>
          <a:stretch/>
        </p:blipFill>
        <p:spPr>
          <a:xfrm>
            <a:off x="-2141672" y="213806"/>
            <a:ext cx="457601" cy="457601"/>
          </a:xfrm>
          <a:prstGeom prst="rect">
            <a:avLst/>
          </a:prstGeom>
          <a:noFill/>
          <a:ln>
            <a:noFill/>
          </a:ln>
          <a:effectLst>
            <a:outerShdw blurRad="50800" rotWithShape="0" algn="tl" dir="2700000" dist="38100">
              <a:srgbClr val="000000">
                <a:alpha val="40000"/>
              </a:srgbClr>
            </a:outerShdw>
          </a:effectLst>
        </p:spPr>
      </p:pic>
      <p:sp>
        <p:nvSpPr>
          <p:cNvPr id="176" name="Google Shape;176;p6"/>
          <p:cNvSpPr txBox="1"/>
          <p:nvPr/>
        </p:nvSpPr>
        <p:spPr>
          <a:xfrm>
            <a:off x="-24720" y="-1650893"/>
            <a:ext cx="12084900" cy="1477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ID" sz="1800" u="none" cap="none" strike="noStrike">
                <a:solidFill>
                  <a:schemeClr val="dk1"/>
                </a:solidFill>
                <a:latin typeface="Calibri"/>
                <a:ea typeface="Calibri"/>
                <a:cs typeface="Calibri"/>
                <a:sym typeface="Calibri"/>
              </a:rPr>
              <a:t>TIPS: when dragging over a number, hold down the alt/option key and it will copy it to the new location. Shift+move keeps it in a straight line. Shift+arrow moves in smaller increments. When pasting text, choose keep text only to retain the formatting. To replace the screen, right click on the screenshot and choose, change picture (from file, or clipboard). This will maintain the crop, rounded corners.  Double click the screenshot and choose crop from the shape format menu to adjust where the screenshot is in the crop. </a:t>
            </a:r>
            <a:r>
              <a:rPr b="1" i="1" lang="en-ID" sz="1800" u="none" cap="none" strike="noStrike">
                <a:solidFill>
                  <a:schemeClr val="dk1"/>
                </a:solidFill>
                <a:latin typeface="Calibri"/>
                <a:ea typeface="Calibri"/>
                <a:cs typeface="Calibri"/>
                <a:sym typeface="Calibri"/>
              </a:rPr>
              <a:t>NOTE: hide the SOS</a:t>
            </a:r>
            <a:endParaRPr b="0" i="0" sz="1400" u="none" cap="none" strike="noStrike">
              <a:solidFill>
                <a:srgbClr val="000000"/>
              </a:solidFill>
              <a:latin typeface="Arial"/>
              <a:ea typeface="Arial"/>
              <a:cs typeface="Arial"/>
              <a:sym typeface="Arial"/>
            </a:endParaRPr>
          </a:p>
        </p:txBody>
      </p:sp>
      <p:sp>
        <p:nvSpPr>
          <p:cNvPr id="177" name="Google Shape;177;p6"/>
          <p:cNvSpPr txBox="1"/>
          <p:nvPr/>
        </p:nvSpPr>
        <p:spPr>
          <a:xfrm>
            <a:off x="-24720" y="-2028265"/>
            <a:ext cx="120849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1" lang="en-ID" sz="1800" u="none" cap="none" strike="noStrike">
                <a:solidFill>
                  <a:schemeClr val="dk1"/>
                </a:solidFill>
                <a:latin typeface="Calibri"/>
                <a:ea typeface="Calibri"/>
                <a:cs typeface="Calibri"/>
                <a:sym typeface="Calibri"/>
              </a:rPr>
              <a:t>Use bolding &amp; italicized </a:t>
            </a:r>
            <a:r>
              <a:rPr b="0" i="0" lang="en-ID" sz="1800" u="none" cap="none" strike="noStrike">
                <a:solidFill>
                  <a:schemeClr val="dk1"/>
                </a:solidFill>
                <a:latin typeface="Calibri"/>
                <a:ea typeface="Calibri"/>
                <a:cs typeface="Calibri"/>
                <a:sym typeface="Calibri"/>
              </a:rPr>
              <a:t>for references inside the app; all caps is jarring.</a:t>
            </a:r>
            <a:endParaRPr b="1" i="1" sz="1800" u="none" cap="none" strike="noStrike">
              <a:solidFill>
                <a:schemeClr val="dk1"/>
              </a:solidFill>
              <a:latin typeface="Calibri"/>
              <a:ea typeface="Calibri"/>
              <a:cs typeface="Calibri"/>
              <a:sym typeface="Calibri"/>
            </a:endParaRPr>
          </a:p>
        </p:txBody>
      </p:sp>
      <p:sp>
        <p:nvSpPr>
          <p:cNvPr id="178" name="Google Shape;178;p6"/>
          <p:cNvSpPr/>
          <p:nvPr/>
        </p:nvSpPr>
        <p:spPr>
          <a:xfrm>
            <a:off x="13284025" y="1727750"/>
            <a:ext cx="719700" cy="719700"/>
          </a:xfrm>
          <a:prstGeom prst="roundRect">
            <a:avLst>
              <a:gd fmla="val 8972"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ID" sz="900" u="none" cap="none" strike="noStrike">
                <a:solidFill>
                  <a:srgbClr val="000000"/>
                </a:solidFill>
                <a:latin typeface="Arial"/>
                <a:ea typeface="Arial"/>
                <a:cs typeface="Arial"/>
                <a:sym typeface="Arial"/>
              </a:rPr>
              <a:t>Barcodev</a:t>
            </a:r>
            <a:endParaRPr b="0" i="0" sz="900" u="none" cap="none" strike="noStrike">
              <a:solidFill>
                <a:srgbClr val="000000"/>
              </a:solidFill>
              <a:latin typeface="Arial"/>
              <a:ea typeface="Arial"/>
              <a:cs typeface="Arial"/>
              <a:sym typeface="Arial"/>
            </a:endParaRPr>
          </a:p>
        </p:txBody>
      </p:sp>
      <p:sp>
        <p:nvSpPr>
          <p:cNvPr id="179" name="Google Shape;179;p6"/>
          <p:cNvSpPr txBox="1"/>
          <p:nvPr/>
        </p:nvSpPr>
        <p:spPr>
          <a:xfrm>
            <a:off x="13196563" y="1295313"/>
            <a:ext cx="1221300" cy="369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rPr b="1" i="0" lang="en-ID" sz="1500" u="none" cap="none" strike="noStrike">
                <a:solidFill>
                  <a:srgbClr val="515151"/>
                </a:solidFill>
                <a:latin typeface="Roboto"/>
                <a:ea typeface="Roboto"/>
                <a:cs typeface="Roboto"/>
                <a:sym typeface="Roboto"/>
              </a:rPr>
              <a:t>Scan to …</a:t>
            </a:r>
            <a:endParaRPr b="0" i="0" sz="1400" u="none" cap="none" strike="noStrike">
              <a:solidFill>
                <a:srgbClr val="000000"/>
              </a:solidFill>
              <a:latin typeface="Arial"/>
              <a:ea typeface="Arial"/>
              <a:cs typeface="Arial"/>
              <a:sym typeface="Arial"/>
            </a:endParaRPr>
          </a:p>
        </p:txBody>
      </p:sp>
      <p:pic>
        <p:nvPicPr>
          <p:cNvPr id="180" name="Google Shape;180;p6"/>
          <p:cNvPicPr preferRelativeResize="0"/>
          <p:nvPr/>
        </p:nvPicPr>
        <p:blipFill rotWithShape="1">
          <a:blip r:embed="rId4">
            <a:alphaModFix/>
          </a:blip>
          <a:srcRect b="0" l="0" r="0" t="0"/>
          <a:stretch/>
        </p:blipFill>
        <p:spPr>
          <a:xfrm>
            <a:off x="12922254" y="2803971"/>
            <a:ext cx="274320" cy="274320"/>
          </a:xfrm>
          <a:prstGeom prst="rect">
            <a:avLst/>
          </a:prstGeom>
          <a:noFill/>
          <a:ln>
            <a:noFill/>
          </a:ln>
          <a:effectLst>
            <a:outerShdw blurRad="50800" rotWithShape="0" algn="tl" dir="2700000" dist="38100">
              <a:srgbClr val="000000">
                <a:alpha val="40000"/>
              </a:srgbClr>
            </a:outerShdw>
          </a:effectLst>
        </p:spPr>
      </p:pic>
      <p:pic>
        <p:nvPicPr>
          <p:cNvPr id="181" name="Google Shape;181;p6"/>
          <p:cNvPicPr preferRelativeResize="0"/>
          <p:nvPr/>
        </p:nvPicPr>
        <p:blipFill rotWithShape="1">
          <a:blip r:embed="rId13">
            <a:alphaModFix/>
          </a:blip>
          <a:srcRect b="0" l="0" r="0" t="0"/>
          <a:stretch/>
        </p:blipFill>
        <p:spPr>
          <a:xfrm>
            <a:off x="13670066" y="3035661"/>
            <a:ext cx="274320" cy="274320"/>
          </a:xfrm>
          <a:prstGeom prst="rect">
            <a:avLst/>
          </a:prstGeom>
          <a:noFill/>
          <a:ln>
            <a:noFill/>
          </a:ln>
          <a:effectLst>
            <a:outerShdw blurRad="50800" rotWithShape="0" algn="tl" dir="2700000" dist="38100">
              <a:srgbClr val="000000">
                <a:alpha val="40000"/>
              </a:srgbClr>
            </a:outerShdw>
          </a:effectLst>
        </p:spPr>
      </p:pic>
      <p:pic>
        <p:nvPicPr>
          <p:cNvPr id="182" name="Google Shape;182;p6"/>
          <p:cNvPicPr preferRelativeResize="0"/>
          <p:nvPr/>
        </p:nvPicPr>
        <p:blipFill rotWithShape="1">
          <a:blip r:embed="rId7">
            <a:alphaModFix/>
          </a:blip>
          <a:srcRect b="0" l="0" r="0" t="0"/>
          <a:stretch/>
        </p:blipFill>
        <p:spPr>
          <a:xfrm>
            <a:off x="12922254" y="5200584"/>
            <a:ext cx="274320" cy="274320"/>
          </a:xfrm>
          <a:prstGeom prst="rect">
            <a:avLst/>
          </a:prstGeom>
          <a:noFill/>
          <a:ln>
            <a:noFill/>
          </a:ln>
          <a:effectLst>
            <a:outerShdw blurRad="50800" rotWithShape="0" algn="tl" dir="2700000" dist="38100">
              <a:srgbClr val="000000">
                <a:alpha val="40000"/>
              </a:srgbClr>
            </a:outerShdw>
          </a:effectLst>
        </p:spPr>
      </p:pic>
      <p:pic>
        <p:nvPicPr>
          <p:cNvPr id="183" name="Google Shape;183;p6"/>
          <p:cNvPicPr preferRelativeResize="0"/>
          <p:nvPr/>
        </p:nvPicPr>
        <p:blipFill rotWithShape="1">
          <a:blip r:embed="rId8">
            <a:alphaModFix/>
          </a:blip>
          <a:srcRect b="0" l="0" r="0" t="0"/>
          <a:stretch/>
        </p:blipFill>
        <p:spPr>
          <a:xfrm>
            <a:off x="13419591" y="3898191"/>
            <a:ext cx="274320" cy="274320"/>
          </a:xfrm>
          <a:prstGeom prst="rect">
            <a:avLst/>
          </a:prstGeom>
          <a:noFill/>
          <a:ln>
            <a:noFill/>
          </a:ln>
          <a:effectLst>
            <a:outerShdw blurRad="50800" rotWithShape="0" algn="tl" dir="2700000" dist="38100">
              <a:srgbClr val="000000">
                <a:alpha val="40000"/>
              </a:srgbClr>
            </a:outerShdw>
          </a:effectLst>
        </p:spPr>
      </p:pic>
      <p:sp>
        <p:nvSpPr>
          <p:cNvPr id="184" name="Google Shape;184;p6"/>
          <p:cNvSpPr/>
          <p:nvPr/>
        </p:nvSpPr>
        <p:spPr>
          <a:xfrm>
            <a:off x="4354950" y="4866750"/>
            <a:ext cx="6539700" cy="4692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7"/>
          <p:cNvSpPr txBox="1"/>
          <p:nvPr/>
        </p:nvSpPr>
        <p:spPr>
          <a:xfrm>
            <a:off x="290851" y="302650"/>
            <a:ext cx="79263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200" u="none" cap="none" strike="noStrike">
                <a:solidFill>
                  <a:schemeClr val="accent1"/>
                </a:solidFill>
                <a:latin typeface="Roboto"/>
                <a:ea typeface="Roboto"/>
                <a:cs typeface="Roboto"/>
                <a:sym typeface="Roboto"/>
              </a:rPr>
              <a:t>INCIDENTS | </a:t>
            </a:r>
            <a:r>
              <a:rPr b="1" i="0" lang="en-ID" sz="3200" u="none" cap="none" strike="noStrike">
                <a:solidFill>
                  <a:schemeClr val="dk1"/>
                </a:solidFill>
                <a:latin typeface="Roboto"/>
                <a:ea typeface="Roboto"/>
                <a:cs typeface="Roboto"/>
                <a:sym typeface="Roboto"/>
              </a:rPr>
              <a:t>Hospital </a:t>
            </a:r>
            <a:r>
              <a:rPr b="1" lang="en-ID" sz="3200">
                <a:solidFill>
                  <a:schemeClr val="dk1"/>
                </a:solidFill>
                <a:latin typeface="Roboto"/>
                <a:ea typeface="Roboto"/>
                <a:cs typeface="Roboto"/>
                <a:sym typeface="Roboto"/>
              </a:rPr>
              <a:t>I</a:t>
            </a:r>
            <a:r>
              <a:rPr b="1" lang="en-ID" sz="3200">
                <a:solidFill>
                  <a:srgbClr val="0E0E0E"/>
                </a:solidFill>
                <a:latin typeface="Roboto"/>
                <a:ea typeface="Roboto"/>
                <a:cs typeface="Roboto"/>
                <a:sym typeface="Roboto"/>
              </a:rPr>
              <a:t>ncident View - MCI</a:t>
            </a:r>
            <a:r>
              <a:rPr b="1" i="0" lang="en-ID" sz="3200" u="none" cap="none" strike="noStrike">
                <a:solidFill>
                  <a:srgbClr val="0E0E0E"/>
                </a:solidFill>
                <a:latin typeface="Roboto"/>
                <a:ea typeface="Roboto"/>
                <a:cs typeface="Roboto"/>
                <a:sym typeface="Roboto"/>
              </a:rPr>
              <a:t> </a:t>
            </a:r>
            <a:endParaRPr b="1" i="0" sz="3200" u="none" cap="none" strike="noStrike">
              <a:solidFill>
                <a:srgbClr val="0E0E0E"/>
              </a:solidFill>
              <a:latin typeface="Roboto"/>
              <a:ea typeface="Roboto"/>
              <a:cs typeface="Roboto"/>
              <a:sym typeface="Roboto"/>
            </a:endParaRPr>
          </a:p>
        </p:txBody>
      </p:sp>
      <p:sp>
        <p:nvSpPr>
          <p:cNvPr id="190" name="Google Shape;190;p7"/>
          <p:cNvSpPr txBox="1"/>
          <p:nvPr/>
        </p:nvSpPr>
        <p:spPr>
          <a:xfrm>
            <a:off x="456425" y="795075"/>
            <a:ext cx="5296800" cy="1215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Incident View</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Select Correct Incident</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Only see Patient Channels associated with Incident</a:t>
            </a:r>
            <a:endParaRPr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View Patient Channel details</a:t>
            </a:r>
            <a:endParaRPr b="1" sz="2200">
              <a:solidFill>
                <a:srgbClr val="676767"/>
              </a:solidFill>
              <a:latin typeface="Roboto"/>
              <a:ea typeface="Roboto"/>
              <a:cs typeface="Roboto"/>
              <a:sym typeface="Roboto"/>
            </a:endParaRPr>
          </a:p>
        </p:txBody>
      </p:sp>
      <p:sp>
        <p:nvSpPr>
          <p:cNvPr id="191" name="Google Shape;191;p7"/>
          <p:cNvSpPr txBox="1"/>
          <p:nvPr/>
        </p:nvSpPr>
        <p:spPr>
          <a:xfrm>
            <a:off x="-5136299" y="-1236084"/>
            <a:ext cx="2408100" cy="384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900"/>
              <a:buFont typeface="Arial"/>
              <a:buNone/>
            </a:pPr>
            <a:r>
              <a:rPr b="0" i="0" lang="en-ID" sz="1900" u="none" cap="none" strike="noStrike">
                <a:solidFill>
                  <a:srgbClr val="0E0E0E"/>
                </a:solidFill>
                <a:latin typeface="Roboto"/>
                <a:ea typeface="Roboto"/>
                <a:cs typeface="Roboto"/>
                <a:sym typeface="Roboto"/>
              </a:rPr>
              <a:t>Join an Incident</a:t>
            </a:r>
            <a:endParaRPr b="0" i="0" sz="1900" u="none" cap="none" strike="noStrike">
              <a:solidFill>
                <a:srgbClr val="0E0E0E"/>
              </a:solidFill>
              <a:latin typeface="Roboto"/>
              <a:ea typeface="Roboto"/>
              <a:cs typeface="Roboto"/>
              <a:sym typeface="Roboto"/>
            </a:endParaRPr>
          </a:p>
        </p:txBody>
      </p:sp>
      <p:pic>
        <p:nvPicPr>
          <p:cNvPr id="192" name="Google Shape;192;p7"/>
          <p:cNvPicPr preferRelativeResize="0"/>
          <p:nvPr/>
        </p:nvPicPr>
        <p:blipFill rotWithShape="1">
          <a:blip r:embed="rId3">
            <a:alphaModFix/>
          </a:blip>
          <a:srcRect b="19620" l="0" r="0" t="0"/>
          <a:stretch/>
        </p:blipFill>
        <p:spPr>
          <a:xfrm>
            <a:off x="1016813" y="3980388"/>
            <a:ext cx="9987000" cy="25623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193" name="Google Shape;193;p7"/>
          <p:cNvPicPr preferRelativeResize="0"/>
          <p:nvPr/>
        </p:nvPicPr>
        <p:blipFill rotWithShape="1">
          <a:blip r:embed="rId4">
            <a:alphaModFix/>
          </a:blip>
          <a:srcRect b="0" l="0" r="0" t="0"/>
          <a:stretch/>
        </p:blipFill>
        <p:spPr>
          <a:xfrm>
            <a:off x="181298" y="843581"/>
            <a:ext cx="354196" cy="354196"/>
          </a:xfrm>
          <a:prstGeom prst="rect">
            <a:avLst/>
          </a:prstGeom>
          <a:noFill/>
          <a:ln>
            <a:noFill/>
          </a:ln>
          <a:effectLst>
            <a:outerShdw blurRad="50800" rotWithShape="0" algn="tl" dir="2700000" dist="38100">
              <a:srgbClr val="000000">
                <a:alpha val="40000"/>
              </a:srgbClr>
            </a:outerShdw>
          </a:effectLst>
        </p:spPr>
      </p:pic>
      <p:pic>
        <p:nvPicPr>
          <p:cNvPr id="194" name="Google Shape;194;p7"/>
          <p:cNvPicPr preferRelativeResize="0"/>
          <p:nvPr/>
        </p:nvPicPr>
        <p:blipFill rotWithShape="1">
          <a:blip r:embed="rId5">
            <a:alphaModFix/>
          </a:blip>
          <a:srcRect b="0" l="0" r="0" t="0"/>
          <a:stretch/>
        </p:blipFill>
        <p:spPr>
          <a:xfrm>
            <a:off x="-533777" y="2764194"/>
            <a:ext cx="353886" cy="353886"/>
          </a:xfrm>
          <a:prstGeom prst="rect">
            <a:avLst/>
          </a:prstGeom>
          <a:noFill/>
          <a:ln>
            <a:noFill/>
          </a:ln>
          <a:effectLst>
            <a:outerShdw blurRad="50800" rotWithShape="0" algn="tl" dir="2700000" dist="38100">
              <a:srgbClr val="000000">
                <a:alpha val="40000"/>
              </a:srgbClr>
            </a:outerShdw>
          </a:effectLst>
        </p:spPr>
      </p:pic>
      <p:pic>
        <p:nvPicPr>
          <p:cNvPr id="195" name="Google Shape;195;p7"/>
          <p:cNvPicPr preferRelativeResize="0"/>
          <p:nvPr/>
        </p:nvPicPr>
        <p:blipFill rotWithShape="1">
          <a:blip r:embed="rId6">
            <a:alphaModFix/>
          </a:blip>
          <a:srcRect b="0" l="0" r="0" t="0"/>
          <a:stretch/>
        </p:blipFill>
        <p:spPr>
          <a:xfrm>
            <a:off x="-1523989" y="2447441"/>
            <a:ext cx="353886" cy="353886"/>
          </a:xfrm>
          <a:prstGeom prst="rect">
            <a:avLst/>
          </a:prstGeom>
          <a:noFill/>
          <a:ln>
            <a:noFill/>
          </a:ln>
          <a:effectLst>
            <a:outerShdw blurRad="50800" rotWithShape="0" algn="tl" dir="2700000" dist="38100">
              <a:srgbClr val="000000">
                <a:alpha val="40000"/>
              </a:srgbClr>
            </a:outerShdw>
          </a:effectLst>
        </p:spPr>
      </p:pic>
      <p:pic>
        <p:nvPicPr>
          <p:cNvPr id="196" name="Google Shape;196;p7"/>
          <p:cNvPicPr preferRelativeResize="0"/>
          <p:nvPr/>
        </p:nvPicPr>
        <p:blipFill rotWithShape="1">
          <a:blip r:embed="rId7">
            <a:alphaModFix/>
          </a:blip>
          <a:srcRect b="0" l="0" r="0" t="0"/>
          <a:stretch/>
        </p:blipFill>
        <p:spPr>
          <a:xfrm>
            <a:off x="-1445902" y="3110281"/>
            <a:ext cx="353886" cy="353886"/>
          </a:xfrm>
          <a:prstGeom prst="rect">
            <a:avLst/>
          </a:prstGeom>
          <a:noFill/>
          <a:ln>
            <a:noFill/>
          </a:ln>
          <a:effectLst>
            <a:outerShdw blurRad="50800" rotWithShape="0" algn="tl" dir="2700000" dist="38100">
              <a:srgbClr val="000000">
                <a:alpha val="40000"/>
              </a:srgbClr>
            </a:outerShdw>
          </a:effectLst>
        </p:spPr>
      </p:pic>
      <p:pic>
        <p:nvPicPr>
          <p:cNvPr id="197" name="Google Shape;197;p7"/>
          <p:cNvPicPr preferRelativeResize="0"/>
          <p:nvPr/>
        </p:nvPicPr>
        <p:blipFill rotWithShape="1">
          <a:blip r:embed="rId8">
            <a:alphaModFix/>
          </a:blip>
          <a:srcRect b="0" l="0" r="0" t="0"/>
          <a:stretch/>
        </p:blipFill>
        <p:spPr>
          <a:xfrm>
            <a:off x="-1445902" y="3689084"/>
            <a:ext cx="353886" cy="353886"/>
          </a:xfrm>
          <a:prstGeom prst="rect">
            <a:avLst/>
          </a:prstGeom>
          <a:noFill/>
          <a:ln>
            <a:noFill/>
          </a:ln>
          <a:effectLst>
            <a:outerShdw blurRad="50800" rotWithShape="0" algn="tl" dir="2700000" dist="38100">
              <a:srgbClr val="000000">
                <a:alpha val="40000"/>
              </a:srgbClr>
            </a:outerShdw>
          </a:effectLst>
        </p:spPr>
      </p:pic>
      <p:pic>
        <p:nvPicPr>
          <p:cNvPr id="198" name="Google Shape;198;p7"/>
          <p:cNvPicPr preferRelativeResize="0"/>
          <p:nvPr/>
        </p:nvPicPr>
        <p:blipFill rotWithShape="1">
          <a:blip r:embed="rId9">
            <a:alphaModFix/>
          </a:blip>
          <a:srcRect b="0" l="0" r="0" t="0"/>
          <a:stretch/>
        </p:blipFill>
        <p:spPr>
          <a:xfrm>
            <a:off x="-1445914" y="4267900"/>
            <a:ext cx="353886" cy="353886"/>
          </a:xfrm>
          <a:prstGeom prst="rect">
            <a:avLst/>
          </a:prstGeom>
          <a:noFill/>
          <a:ln>
            <a:noFill/>
          </a:ln>
          <a:effectLst>
            <a:outerShdw blurRad="50800" rotWithShape="0" algn="tl" dir="2700000" dist="38100">
              <a:srgbClr val="000000">
                <a:alpha val="40000"/>
              </a:srgbClr>
            </a:outerShdw>
          </a:effectLst>
        </p:spPr>
      </p:pic>
      <p:pic>
        <p:nvPicPr>
          <p:cNvPr id="199" name="Google Shape;199;p7"/>
          <p:cNvPicPr preferRelativeResize="0"/>
          <p:nvPr/>
        </p:nvPicPr>
        <p:blipFill rotWithShape="1">
          <a:blip r:embed="rId10">
            <a:alphaModFix/>
          </a:blip>
          <a:srcRect b="0" l="0" r="0" t="0"/>
          <a:stretch/>
        </p:blipFill>
        <p:spPr>
          <a:xfrm>
            <a:off x="-1445902" y="5425490"/>
            <a:ext cx="353886" cy="353886"/>
          </a:xfrm>
          <a:prstGeom prst="rect">
            <a:avLst/>
          </a:prstGeom>
          <a:noFill/>
          <a:ln>
            <a:noFill/>
          </a:ln>
          <a:effectLst>
            <a:outerShdw blurRad="50800" rotWithShape="0" algn="tl" dir="2700000" dist="38100">
              <a:srgbClr val="000000">
                <a:alpha val="40000"/>
              </a:srgbClr>
            </a:outerShdw>
          </a:effectLst>
        </p:spPr>
      </p:pic>
      <p:pic>
        <p:nvPicPr>
          <p:cNvPr id="200" name="Google Shape;200;p7"/>
          <p:cNvPicPr preferRelativeResize="0"/>
          <p:nvPr/>
        </p:nvPicPr>
        <p:blipFill rotWithShape="1">
          <a:blip r:embed="rId11">
            <a:alphaModFix/>
          </a:blip>
          <a:srcRect b="0" l="0" r="0" t="0"/>
          <a:stretch/>
        </p:blipFill>
        <p:spPr>
          <a:xfrm>
            <a:off x="-1380539" y="4846690"/>
            <a:ext cx="353886" cy="353886"/>
          </a:xfrm>
          <a:prstGeom prst="rect">
            <a:avLst/>
          </a:prstGeom>
          <a:noFill/>
          <a:ln>
            <a:noFill/>
          </a:ln>
          <a:effectLst>
            <a:outerShdw blurRad="50800" rotWithShape="0" algn="tl" dir="2700000" dist="38100">
              <a:srgbClr val="000000">
                <a:alpha val="40000"/>
              </a:srgbClr>
            </a:outerShdw>
          </a:effectLst>
        </p:spPr>
      </p:pic>
      <p:pic>
        <p:nvPicPr>
          <p:cNvPr id="201" name="Google Shape;201;p7"/>
          <p:cNvPicPr preferRelativeResize="0"/>
          <p:nvPr/>
        </p:nvPicPr>
        <p:blipFill rotWithShape="1">
          <a:blip r:embed="rId4">
            <a:alphaModFix/>
          </a:blip>
          <a:srcRect b="0" l="0" r="0" t="0"/>
          <a:stretch/>
        </p:blipFill>
        <p:spPr>
          <a:xfrm>
            <a:off x="742516" y="4716421"/>
            <a:ext cx="274320" cy="274320"/>
          </a:xfrm>
          <a:prstGeom prst="rect">
            <a:avLst/>
          </a:prstGeom>
          <a:noFill/>
          <a:ln>
            <a:noFill/>
          </a:ln>
          <a:effectLst>
            <a:outerShdw blurRad="50800" rotWithShape="0" algn="tl" dir="2700000" dist="38100">
              <a:srgbClr val="000000">
                <a:alpha val="40000"/>
              </a:srgbClr>
            </a:outerShdw>
          </a:effectLst>
        </p:spPr>
      </p:pic>
      <p:pic>
        <p:nvPicPr>
          <p:cNvPr id="202" name="Google Shape;202;p7"/>
          <p:cNvPicPr preferRelativeResize="0"/>
          <p:nvPr/>
        </p:nvPicPr>
        <p:blipFill rotWithShape="1">
          <a:blip r:embed="rId12">
            <a:alphaModFix/>
          </a:blip>
          <a:srcRect b="0" l="0" r="0" t="0"/>
          <a:stretch/>
        </p:blipFill>
        <p:spPr>
          <a:xfrm>
            <a:off x="-922309" y="2003431"/>
            <a:ext cx="274320" cy="274320"/>
          </a:xfrm>
          <a:prstGeom prst="rect">
            <a:avLst/>
          </a:prstGeom>
          <a:noFill/>
          <a:ln>
            <a:noFill/>
          </a:ln>
          <a:effectLst>
            <a:outerShdw blurRad="50800" rotWithShape="0" algn="tl" dir="2700000" dist="38100">
              <a:srgbClr val="000000">
                <a:alpha val="40000"/>
              </a:srgbClr>
            </a:outerShdw>
          </a:effectLst>
        </p:spPr>
      </p:pic>
      <p:pic>
        <p:nvPicPr>
          <p:cNvPr id="203" name="Google Shape;203;p7"/>
          <p:cNvPicPr preferRelativeResize="0"/>
          <p:nvPr/>
        </p:nvPicPr>
        <p:blipFill rotWithShape="1">
          <a:blip r:embed="rId7">
            <a:alphaModFix/>
          </a:blip>
          <a:srcRect b="0" l="0" r="0" t="0"/>
          <a:stretch/>
        </p:blipFill>
        <p:spPr>
          <a:xfrm>
            <a:off x="-751084" y="6193596"/>
            <a:ext cx="274320" cy="274320"/>
          </a:xfrm>
          <a:prstGeom prst="rect">
            <a:avLst/>
          </a:prstGeom>
          <a:noFill/>
          <a:ln>
            <a:noFill/>
          </a:ln>
          <a:effectLst>
            <a:outerShdw blurRad="50800" rotWithShape="0" algn="tl" dir="2700000" dist="38100">
              <a:srgbClr val="000000">
                <a:alpha val="40000"/>
              </a:srgbClr>
            </a:outerShdw>
          </a:effectLst>
        </p:spPr>
      </p:pic>
      <p:pic>
        <p:nvPicPr>
          <p:cNvPr id="204" name="Google Shape;204;p7"/>
          <p:cNvPicPr preferRelativeResize="0"/>
          <p:nvPr/>
        </p:nvPicPr>
        <p:blipFill rotWithShape="1">
          <a:blip r:embed="rId9">
            <a:alphaModFix/>
          </a:blip>
          <a:srcRect b="0" l="0" r="0" t="0"/>
          <a:stretch/>
        </p:blipFill>
        <p:spPr>
          <a:xfrm>
            <a:off x="13284016" y="4593036"/>
            <a:ext cx="274320" cy="274320"/>
          </a:xfrm>
          <a:prstGeom prst="rect">
            <a:avLst/>
          </a:prstGeom>
          <a:noFill/>
          <a:ln>
            <a:noFill/>
          </a:ln>
          <a:effectLst>
            <a:outerShdw blurRad="50800" rotWithShape="0" algn="tl" dir="2700000" dist="38100">
              <a:srgbClr val="000000">
                <a:alpha val="40000"/>
              </a:srgbClr>
            </a:outerShdw>
          </a:effectLst>
        </p:spPr>
      </p:pic>
      <p:pic>
        <p:nvPicPr>
          <p:cNvPr id="205" name="Google Shape;205;p7"/>
          <p:cNvPicPr preferRelativeResize="0"/>
          <p:nvPr/>
        </p:nvPicPr>
        <p:blipFill rotWithShape="1">
          <a:blip r:embed="rId10">
            <a:alphaModFix/>
          </a:blip>
          <a:srcRect b="0" l="0" r="0" t="0"/>
          <a:stretch/>
        </p:blipFill>
        <p:spPr>
          <a:xfrm>
            <a:off x="-922309" y="5476350"/>
            <a:ext cx="274320" cy="274320"/>
          </a:xfrm>
          <a:prstGeom prst="rect">
            <a:avLst/>
          </a:prstGeom>
          <a:noFill/>
          <a:ln>
            <a:noFill/>
          </a:ln>
          <a:effectLst>
            <a:outerShdw blurRad="50800" rotWithShape="0" algn="tl" dir="2700000" dist="38100">
              <a:srgbClr val="000000">
                <a:alpha val="40000"/>
              </a:srgbClr>
            </a:outerShdw>
          </a:effectLst>
        </p:spPr>
      </p:pic>
      <p:pic>
        <p:nvPicPr>
          <p:cNvPr id="206" name="Google Shape;206;p7"/>
          <p:cNvPicPr preferRelativeResize="0"/>
          <p:nvPr/>
        </p:nvPicPr>
        <p:blipFill rotWithShape="1">
          <a:blip r:embed="rId11">
            <a:alphaModFix/>
          </a:blip>
          <a:srcRect b="0" l="0" r="0" t="0"/>
          <a:stretch/>
        </p:blipFill>
        <p:spPr>
          <a:xfrm>
            <a:off x="12270841" y="1158231"/>
            <a:ext cx="274320" cy="274320"/>
          </a:xfrm>
          <a:prstGeom prst="rect">
            <a:avLst/>
          </a:prstGeom>
          <a:noFill/>
          <a:ln>
            <a:noFill/>
          </a:ln>
          <a:effectLst>
            <a:outerShdw blurRad="50800" rotWithShape="0" algn="tl" dir="2700000" dist="38100">
              <a:srgbClr val="000000">
                <a:alpha val="40000"/>
              </a:srgbClr>
            </a:outerShdw>
          </a:effectLst>
        </p:spPr>
      </p:pic>
      <p:pic>
        <p:nvPicPr>
          <p:cNvPr id="207" name="Google Shape;207;p7"/>
          <p:cNvPicPr preferRelativeResize="0"/>
          <p:nvPr/>
        </p:nvPicPr>
        <p:blipFill rotWithShape="1">
          <a:blip r:embed="rId5">
            <a:alphaModFix/>
          </a:blip>
          <a:srcRect b="0" l="0" r="0" t="0"/>
          <a:stretch/>
        </p:blipFill>
        <p:spPr>
          <a:xfrm>
            <a:off x="-2141472" y="792065"/>
            <a:ext cx="457200" cy="457200"/>
          </a:xfrm>
          <a:prstGeom prst="rect">
            <a:avLst/>
          </a:prstGeom>
          <a:noFill/>
          <a:ln>
            <a:noFill/>
          </a:ln>
          <a:effectLst>
            <a:outerShdw blurRad="50800" rotWithShape="0" algn="tl" dir="2700000" dist="38100">
              <a:srgbClr val="000000">
                <a:alpha val="40000"/>
              </a:srgbClr>
            </a:outerShdw>
          </a:effectLst>
        </p:spPr>
      </p:pic>
      <p:pic>
        <p:nvPicPr>
          <p:cNvPr id="208" name="Google Shape;208;p7"/>
          <p:cNvPicPr preferRelativeResize="0"/>
          <p:nvPr/>
        </p:nvPicPr>
        <p:blipFill rotWithShape="1">
          <a:blip r:embed="rId13">
            <a:alphaModFix/>
          </a:blip>
          <a:srcRect b="0" l="0" r="0" t="0"/>
          <a:stretch/>
        </p:blipFill>
        <p:spPr>
          <a:xfrm>
            <a:off x="-2141472" y="1369923"/>
            <a:ext cx="457200" cy="457200"/>
          </a:xfrm>
          <a:prstGeom prst="rect">
            <a:avLst/>
          </a:prstGeom>
          <a:noFill/>
          <a:ln>
            <a:noFill/>
          </a:ln>
          <a:effectLst>
            <a:outerShdw blurRad="50800" rotWithShape="0" algn="tl" dir="2700000" dist="38100">
              <a:srgbClr val="000000">
                <a:alpha val="40000"/>
              </a:srgbClr>
            </a:outerShdw>
          </a:effectLst>
        </p:spPr>
      </p:pic>
      <p:pic>
        <p:nvPicPr>
          <p:cNvPr id="209" name="Google Shape;209;p7"/>
          <p:cNvPicPr preferRelativeResize="0"/>
          <p:nvPr/>
        </p:nvPicPr>
        <p:blipFill rotWithShape="1">
          <a:blip r:embed="rId12">
            <a:alphaModFix/>
          </a:blip>
          <a:srcRect b="0" l="0" r="0" t="0"/>
          <a:stretch/>
        </p:blipFill>
        <p:spPr>
          <a:xfrm>
            <a:off x="-2141472" y="1947781"/>
            <a:ext cx="457200" cy="457200"/>
          </a:xfrm>
          <a:prstGeom prst="rect">
            <a:avLst/>
          </a:prstGeom>
          <a:noFill/>
          <a:ln>
            <a:noFill/>
          </a:ln>
          <a:effectLst>
            <a:outerShdw blurRad="50800" rotWithShape="0" algn="tl" dir="2700000" dist="38100">
              <a:srgbClr val="000000">
                <a:alpha val="40000"/>
              </a:srgbClr>
            </a:outerShdw>
          </a:effectLst>
        </p:spPr>
      </p:pic>
      <p:pic>
        <p:nvPicPr>
          <p:cNvPr id="210" name="Google Shape;210;p7"/>
          <p:cNvPicPr preferRelativeResize="0"/>
          <p:nvPr/>
        </p:nvPicPr>
        <p:blipFill rotWithShape="1">
          <a:blip r:embed="rId6">
            <a:alphaModFix/>
          </a:blip>
          <a:srcRect b="0" l="0" r="0" t="0"/>
          <a:stretch/>
        </p:blipFill>
        <p:spPr>
          <a:xfrm>
            <a:off x="-2141472" y="2525639"/>
            <a:ext cx="457200" cy="457200"/>
          </a:xfrm>
          <a:prstGeom prst="rect">
            <a:avLst/>
          </a:prstGeom>
          <a:noFill/>
          <a:ln>
            <a:noFill/>
          </a:ln>
          <a:effectLst>
            <a:outerShdw blurRad="50800" rotWithShape="0" algn="tl" dir="2700000" dist="38100">
              <a:srgbClr val="000000">
                <a:alpha val="40000"/>
              </a:srgbClr>
            </a:outerShdw>
          </a:effectLst>
        </p:spPr>
      </p:pic>
      <p:pic>
        <p:nvPicPr>
          <p:cNvPr id="211" name="Google Shape;211;p7"/>
          <p:cNvPicPr preferRelativeResize="0"/>
          <p:nvPr/>
        </p:nvPicPr>
        <p:blipFill rotWithShape="1">
          <a:blip r:embed="rId7">
            <a:alphaModFix/>
          </a:blip>
          <a:srcRect b="0" l="0" r="0" t="0"/>
          <a:stretch/>
        </p:blipFill>
        <p:spPr>
          <a:xfrm>
            <a:off x="-2141472" y="3103497"/>
            <a:ext cx="457200" cy="457200"/>
          </a:xfrm>
          <a:prstGeom prst="rect">
            <a:avLst/>
          </a:prstGeom>
          <a:noFill/>
          <a:ln>
            <a:noFill/>
          </a:ln>
          <a:effectLst>
            <a:outerShdw blurRad="50800" rotWithShape="0" algn="tl" dir="2700000" dist="38100">
              <a:srgbClr val="000000">
                <a:alpha val="40000"/>
              </a:srgbClr>
            </a:outerShdw>
          </a:effectLst>
        </p:spPr>
      </p:pic>
      <p:pic>
        <p:nvPicPr>
          <p:cNvPr id="212" name="Google Shape;212;p7"/>
          <p:cNvPicPr preferRelativeResize="0"/>
          <p:nvPr/>
        </p:nvPicPr>
        <p:blipFill rotWithShape="1">
          <a:blip r:embed="rId8">
            <a:alphaModFix/>
          </a:blip>
          <a:srcRect b="0" l="0" r="0" t="0"/>
          <a:stretch/>
        </p:blipFill>
        <p:spPr>
          <a:xfrm>
            <a:off x="-2141472" y="3681355"/>
            <a:ext cx="457200" cy="457200"/>
          </a:xfrm>
          <a:prstGeom prst="rect">
            <a:avLst/>
          </a:prstGeom>
          <a:noFill/>
          <a:ln>
            <a:noFill/>
          </a:ln>
          <a:effectLst>
            <a:outerShdw blurRad="50800" rotWithShape="0" algn="tl" dir="2700000" dist="38100">
              <a:srgbClr val="000000">
                <a:alpha val="40000"/>
              </a:srgbClr>
            </a:outerShdw>
          </a:effectLst>
        </p:spPr>
      </p:pic>
      <p:pic>
        <p:nvPicPr>
          <p:cNvPr id="213" name="Google Shape;213;p7"/>
          <p:cNvPicPr preferRelativeResize="0"/>
          <p:nvPr/>
        </p:nvPicPr>
        <p:blipFill rotWithShape="1">
          <a:blip r:embed="rId9">
            <a:alphaModFix/>
          </a:blip>
          <a:srcRect b="0" l="0" r="0" t="0"/>
          <a:stretch/>
        </p:blipFill>
        <p:spPr>
          <a:xfrm>
            <a:off x="-2141472" y="4259213"/>
            <a:ext cx="457200" cy="457200"/>
          </a:xfrm>
          <a:prstGeom prst="rect">
            <a:avLst/>
          </a:prstGeom>
          <a:noFill/>
          <a:ln>
            <a:noFill/>
          </a:ln>
          <a:effectLst>
            <a:outerShdw blurRad="50800" rotWithShape="0" algn="tl" dir="2700000" dist="38100">
              <a:srgbClr val="000000">
                <a:alpha val="40000"/>
              </a:srgbClr>
            </a:outerShdw>
          </a:effectLst>
        </p:spPr>
      </p:pic>
      <p:pic>
        <p:nvPicPr>
          <p:cNvPr id="214" name="Google Shape;214;p7"/>
          <p:cNvPicPr preferRelativeResize="0"/>
          <p:nvPr/>
        </p:nvPicPr>
        <p:blipFill rotWithShape="1">
          <a:blip r:embed="rId10">
            <a:alphaModFix/>
          </a:blip>
          <a:srcRect b="0" l="0" r="0" t="0"/>
          <a:stretch/>
        </p:blipFill>
        <p:spPr>
          <a:xfrm>
            <a:off x="-2141472" y="5414932"/>
            <a:ext cx="457200" cy="457200"/>
          </a:xfrm>
          <a:prstGeom prst="rect">
            <a:avLst/>
          </a:prstGeom>
          <a:noFill/>
          <a:ln>
            <a:noFill/>
          </a:ln>
          <a:effectLst>
            <a:outerShdw blurRad="50800" rotWithShape="0" algn="tl" dir="2700000" dist="38100">
              <a:srgbClr val="000000">
                <a:alpha val="40000"/>
              </a:srgbClr>
            </a:outerShdw>
          </a:effectLst>
        </p:spPr>
      </p:pic>
      <p:pic>
        <p:nvPicPr>
          <p:cNvPr id="215" name="Google Shape;215;p7"/>
          <p:cNvPicPr preferRelativeResize="0"/>
          <p:nvPr/>
        </p:nvPicPr>
        <p:blipFill rotWithShape="1">
          <a:blip r:embed="rId11">
            <a:alphaModFix/>
          </a:blip>
          <a:srcRect b="0" l="0" r="0" t="0"/>
          <a:stretch/>
        </p:blipFill>
        <p:spPr>
          <a:xfrm>
            <a:off x="-2141472" y="4837071"/>
            <a:ext cx="457200" cy="457200"/>
          </a:xfrm>
          <a:prstGeom prst="rect">
            <a:avLst/>
          </a:prstGeom>
          <a:noFill/>
          <a:ln>
            <a:noFill/>
          </a:ln>
          <a:effectLst>
            <a:outerShdw blurRad="50800" rotWithShape="0" algn="tl" dir="2700000" dist="38100">
              <a:srgbClr val="000000">
                <a:alpha val="40000"/>
              </a:srgbClr>
            </a:outerShdw>
          </a:effectLst>
        </p:spPr>
      </p:pic>
      <p:pic>
        <p:nvPicPr>
          <p:cNvPr id="216" name="Google Shape;216;p7"/>
          <p:cNvPicPr preferRelativeResize="0"/>
          <p:nvPr/>
        </p:nvPicPr>
        <p:blipFill rotWithShape="1">
          <a:blip r:embed="rId4">
            <a:alphaModFix/>
          </a:blip>
          <a:srcRect b="0" l="0" r="0" t="0"/>
          <a:stretch/>
        </p:blipFill>
        <p:spPr>
          <a:xfrm>
            <a:off x="-2141672" y="213806"/>
            <a:ext cx="457601" cy="457601"/>
          </a:xfrm>
          <a:prstGeom prst="rect">
            <a:avLst/>
          </a:prstGeom>
          <a:noFill/>
          <a:ln>
            <a:noFill/>
          </a:ln>
          <a:effectLst>
            <a:outerShdw blurRad="50800" rotWithShape="0" algn="tl" dir="2700000" dist="38100">
              <a:srgbClr val="000000">
                <a:alpha val="40000"/>
              </a:srgbClr>
            </a:outerShdw>
          </a:effectLst>
        </p:spPr>
      </p:pic>
      <p:sp>
        <p:nvSpPr>
          <p:cNvPr id="217" name="Google Shape;217;p7"/>
          <p:cNvSpPr txBox="1"/>
          <p:nvPr/>
        </p:nvSpPr>
        <p:spPr>
          <a:xfrm>
            <a:off x="-24720" y="-1650893"/>
            <a:ext cx="12084900" cy="1477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ID" sz="1800" u="none" cap="none" strike="noStrike">
                <a:solidFill>
                  <a:schemeClr val="dk1"/>
                </a:solidFill>
                <a:latin typeface="Calibri"/>
                <a:ea typeface="Calibri"/>
                <a:cs typeface="Calibri"/>
                <a:sym typeface="Calibri"/>
              </a:rPr>
              <a:t>TIPS: when dragging over a number, hold down the alt/option key and it will copy it to the new location. Shift+move keeps it in a straight line. Shift+arrow moves in smaller increments. When pasting text, choose keep text only to retain the formatting. To replace the screen, right click on the screenshot and choose, change picture (from file, or clipboard). This will maintain the crop, rounded corners.  Double click the screenshot and choose crop from the shape format menu to adjust where the screenshot is in the crop. </a:t>
            </a:r>
            <a:r>
              <a:rPr b="1" i="1" lang="en-ID" sz="1800" u="none" cap="none" strike="noStrike">
                <a:solidFill>
                  <a:schemeClr val="dk1"/>
                </a:solidFill>
                <a:latin typeface="Calibri"/>
                <a:ea typeface="Calibri"/>
                <a:cs typeface="Calibri"/>
                <a:sym typeface="Calibri"/>
              </a:rPr>
              <a:t>NOTE: hide the SOS</a:t>
            </a:r>
            <a:endParaRPr b="0" i="0" sz="1400" u="none" cap="none" strike="noStrike">
              <a:solidFill>
                <a:srgbClr val="000000"/>
              </a:solidFill>
              <a:latin typeface="Arial"/>
              <a:ea typeface="Arial"/>
              <a:cs typeface="Arial"/>
              <a:sym typeface="Arial"/>
            </a:endParaRPr>
          </a:p>
        </p:txBody>
      </p:sp>
      <p:sp>
        <p:nvSpPr>
          <p:cNvPr id="218" name="Google Shape;218;p7"/>
          <p:cNvSpPr txBox="1"/>
          <p:nvPr/>
        </p:nvSpPr>
        <p:spPr>
          <a:xfrm>
            <a:off x="-24720" y="-2028265"/>
            <a:ext cx="120849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1" lang="en-ID" sz="1800" u="none" cap="none" strike="noStrike">
                <a:solidFill>
                  <a:schemeClr val="dk1"/>
                </a:solidFill>
                <a:latin typeface="Calibri"/>
                <a:ea typeface="Calibri"/>
                <a:cs typeface="Calibri"/>
                <a:sym typeface="Calibri"/>
              </a:rPr>
              <a:t>Use bolding &amp; italicized </a:t>
            </a:r>
            <a:r>
              <a:rPr b="0" i="0" lang="en-ID" sz="1800" u="none" cap="none" strike="noStrike">
                <a:solidFill>
                  <a:schemeClr val="dk1"/>
                </a:solidFill>
                <a:latin typeface="Calibri"/>
                <a:ea typeface="Calibri"/>
                <a:cs typeface="Calibri"/>
                <a:sym typeface="Calibri"/>
              </a:rPr>
              <a:t>for references inside the app; all caps is jarring.</a:t>
            </a:r>
            <a:endParaRPr b="1" i="1" sz="1800" u="none" cap="none" strike="noStrike">
              <a:solidFill>
                <a:schemeClr val="dk1"/>
              </a:solidFill>
              <a:latin typeface="Calibri"/>
              <a:ea typeface="Calibri"/>
              <a:cs typeface="Calibri"/>
              <a:sym typeface="Calibri"/>
            </a:endParaRPr>
          </a:p>
        </p:txBody>
      </p:sp>
      <p:sp>
        <p:nvSpPr>
          <p:cNvPr id="219" name="Google Shape;219;p7"/>
          <p:cNvSpPr/>
          <p:nvPr/>
        </p:nvSpPr>
        <p:spPr>
          <a:xfrm>
            <a:off x="13284025" y="1727750"/>
            <a:ext cx="719700" cy="719700"/>
          </a:xfrm>
          <a:prstGeom prst="roundRect">
            <a:avLst>
              <a:gd fmla="val 8972"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ID" sz="900" u="none" cap="none" strike="noStrike">
                <a:solidFill>
                  <a:srgbClr val="000000"/>
                </a:solidFill>
                <a:latin typeface="Arial"/>
                <a:ea typeface="Arial"/>
                <a:cs typeface="Arial"/>
                <a:sym typeface="Arial"/>
              </a:rPr>
              <a:t>Barcodev</a:t>
            </a:r>
            <a:endParaRPr b="0" i="0" sz="900" u="none" cap="none" strike="noStrike">
              <a:solidFill>
                <a:srgbClr val="000000"/>
              </a:solidFill>
              <a:latin typeface="Arial"/>
              <a:ea typeface="Arial"/>
              <a:cs typeface="Arial"/>
              <a:sym typeface="Arial"/>
            </a:endParaRPr>
          </a:p>
        </p:txBody>
      </p:sp>
      <p:sp>
        <p:nvSpPr>
          <p:cNvPr id="220" name="Google Shape;220;p7"/>
          <p:cNvSpPr txBox="1"/>
          <p:nvPr/>
        </p:nvSpPr>
        <p:spPr>
          <a:xfrm>
            <a:off x="13196563" y="1295313"/>
            <a:ext cx="1221300" cy="369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rPr b="1" i="0" lang="en-ID" sz="1500" u="none" cap="none" strike="noStrike">
                <a:solidFill>
                  <a:srgbClr val="515151"/>
                </a:solidFill>
                <a:latin typeface="Roboto"/>
                <a:ea typeface="Roboto"/>
                <a:cs typeface="Roboto"/>
                <a:sym typeface="Roboto"/>
              </a:rPr>
              <a:t>Scan to …</a:t>
            </a:r>
            <a:endParaRPr b="0" i="0" sz="1400" u="none" cap="none" strike="noStrike">
              <a:solidFill>
                <a:srgbClr val="000000"/>
              </a:solidFill>
              <a:latin typeface="Arial"/>
              <a:ea typeface="Arial"/>
              <a:cs typeface="Arial"/>
              <a:sym typeface="Arial"/>
            </a:endParaRPr>
          </a:p>
        </p:txBody>
      </p:sp>
      <p:pic>
        <p:nvPicPr>
          <p:cNvPr id="221" name="Google Shape;221;p7"/>
          <p:cNvPicPr preferRelativeResize="0"/>
          <p:nvPr/>
        </p:nvPicPr>
        <p:blipFill rotWithShape="1">
          <a:blip r:embed="rId4">
            <a:alphaModFix/>
          </a:blip>
          <a:srcRect b="0" l="0" r="0" t="0"/>
          <a:stretch/>
        </p:blipFill>
        <p:spPr>
          <a:xfrm>
            <a:off x="12922254" y="2803971"/>
            <a:ext cx="274320" cy="274320"/>
          </a:xfrm>
          <a:prstGeom prst="rect">
            <a:avLst/>
          </a:prstGeom>
          <a:noFill/>
          <a:ln>
            <a:noFill/>
          </a:ln>
          <a:effectLst>
            <a:outerShdw blurRad="50800" rotWithShape="0" algn="tl" dir="2700000" dist="38100">
              <a:srgbClr val="000000">
                <a:alpha val="40000"/>
              </a:srgbClr>
            </a:outerShdw>
          </a:effectLst>
        </p:spPr>
      </p:pic>
      <p:pic>
        <p:nvPicPr>
          <p:cNvPr id="222" name="Google Shape;222;p7"/>
          <p:cNvPicPr preferRelativeResize="0"/>
          <p:nvPr/>
        </p:nvPicPr>
        <p:blipFill rotWithShape="1">
          <a:blip r:embed="rId13">
            <a:alphaModFix/>
          </a:blip>
          <a:srcRect b="0" l="0" r="0" t="0"/>
          <a:stretch/>
        </p:blipFill>
        <p:spPr>
          <a:xfrm>
            <a:off x="13670066" y="3035661"/>
            <a:ext cx="274320" cy="274320"/>
          </a:xfrm>
          <a:prstGeom prst="rect">
            <a:avLst/>
          </a:prstGeom>
          <a:noFill/>
          <a:ln>
            <a:noFill/>
          </a:ln>
          <a:effectLst>
            <a:outerShdw blurRad="50800" rotWithShape="0" algn="tl" dir="2700000" dist="38100">
              <a:srgbClr val="000000">
                <a:alpha val="40000"/>
              </a:srgbClr>
            </a:outerShdw>
          </a:effectLst>
        </p:spPr>
      </p:pic>
      <p:pic>
        <p:nvPicPr>
          <p:cNvPr id="223" name="Google Shape;223;p7"/>
          <p:cNvPicPr preferRelativeResize="0"/>
          <p:nvPr/>
        </p:nvPicPr>
        <p:blipFill rotWithShape="1">
          <a:blip r:embed="rId7">
            <a:alphaModFix/>
          </a:blip>
          <a:srcRect b="0" l="0" r="0" t="0"/>
          <a:stretch/>
        </p:blipFill>
        <p:spPr>
          <a:xfrm>
            <a:off x="12922254" y="5200584"/>
            <a:ext cx="274320" cy="274320"/>
          </a:xfrm>
          <a:prstGeom prst="rect">
            <a:avLst/>
          </a:prstGeom>
          <a:noFill/>
          <a:ln>
            <a:noFill/>
          </a:ln>
          <a:effectLst>
            <a:outerShdw blurRad="50800" rotWithShape="0" algn="tl" dir="2700000" dist="38100">
              <a:srgbClr val="000000">
                <a:alpha val="40000"/>
              </a:srgbClr>
            </a:outerShdw>
          </a:effectLst>
        </p:spPr>
      </p:pic>
      <p:pic>
        <p:nvPicPr>
          <p:cNvPr id="224" name="Google Shape;224;p7"/>
          <p:cNvPicPr preferRelativeResize="0"/>
          <p:nvPr/>
        </p:nvPicPr>
        <p:blipFill rotWithShape="1">
          <a:blip r:embed="rId8">
            <a:alphaModFix/>
          </a:blip>
          <a:srcRect b="0" l="0" r="0" t="0"/>
          <a:stretch/>
        </p:blipFill>
        <p:spPr>
          <a:xfrm>
            <a:off x="13419591" y="3898191"/>
            <a:ext cx="274320" cy="274320"/>
          </a:xfrm>
          <a:prstGeom prst="rect">
            <a:avLst/>
          </a:prstGeom>
          <a:noFill/>
          <a:ln>
            <a:noFill/>
          </a:ln>
          <a:effectLst>
            <a:outerShdw blurRad="50800" rotWithShape="0" algn="tl" dir="2700000" dist="38100">
              <a:srgbClr val="000000">
                <a:alpha val="40000"/>
              </a:srgbClr>
            </a:outerShdw>
          </a:effectLst>
        </p:spPr>
      </p:pic>
      <p:sp>
        <p:nvSpPr>
          <p:cNvPr id="225" name="Google Shape;225;p7"/>
          <p:cNvSpPr/>
          <p:nvPr/>
        </p:nvSpPr>
        <p:spPr>
          <a:xfrm>
            <a:off x="2776950" y="4525550"/>
            <a:ext cx="1336200" cy="14928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8"/>
          <p:cNvSpPr txBox="1"/>
          <p:nvPr/>
        </p:nvSpPr>
        <p:spPr>
          <a:xfrm>
            <a:off x="290851" y="302650"/>
            <a:ext cx="79263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200" u="none" cap="none" strike="noStrike">
                <a:solidFill>
                  <a:schemeClr val="accent1"/>
                </a:solidFill>
                <a:latin typeface="Roboto"/>
                <a:ea typeface="Roboto"/>
                <a:cs typeface="Roboto"/>
                <a:sym typeface="Roboto"/>
              </a:rPr>
              <a:t>INCIDENTS | </a:t>
            </a:r>
            <a:r>
              <a:rPr b="1" i="0" lang="en-ID" sz="3200" u="none" cap="none" strike="noStrike">
                <a:solidFill>
                  <a:schemeClr val="dk1"/>
                </a:solidFill>
                <a:latin typeface="Roboto"/>
                <a:ea typeface="Roboto"/>
                <a:cs typeface="Roboto"/>
                <a:sym typeface="Roboto"/>
              </a:rPr>
              <a:t>Hospital </a:t>
            </a:r>
            <a:r>
              <a:rPr b="1" lang="en-ID" sz="3200">
                <a:solidFill>
                  <a:schemeClr val="dk1"/>
                </a:solidFill>
                <a:latin typeface="Roboto"/>
                <a:ea typeface="Roboto"/>
                <a:cs typeface="Roboto"/>
                <a:sym typeface="Roboto"/>
              </a:rPr>
              <a:t>I</a:t>
            </a:r>
            <a:r>
              <a:rPr b="1" lang="en-ID" sz="3200">
                <a:solidFill>
                  <a:srgbClr val="0E0E0E"/>
                </a:solidFill>
                <a:latin typeface="Roboto"/>
                <a:ea typeface="Roboto"/>
                <a:cs typeface="Roboto"/>
                <a:sym typeface="Roboto"/>
              </a:rPr>
              <a:t>ncident View - MCI</a:t>
            </a:r>
            <a:r>
              <a:rPr b="1" i="0" lang="en-ID" sz="3200" u="none" cap="none" strike="noStrike">
                <a:solidFill>
                  <a:srgbClr val="0E0E0E"/>
                </a:solidFill>
                <a:latin typeface="Roboto"/>
                <a:ea typeface="Roboto"/>
                <a:cs typeface="Roboto"/>
                <a:sym typeface="Roboto"/>
              </a:rPr>
              <a:t> </a:t>
            </a:r>
            <a:endParaRPr b="1" i="0" sz="3200" u="none" cap="none" strike="noStrike">
              <a:solidFill>
                <a:srgbClr val="0E0E0E"/>
              </a:solidFill>
              <a:latin typeface="Roboto"/>
              <a:ea typeface="Roboto"/>
              <a:cs typeface="Roboto"/>
              <a:sym typeface="Roboto"/>
            </a:endParaRPr>
          </a:p>
        </p:txBody>
      </p:sp>
      <p:sp>
        <p:nvSpPr>
          <p:cNvPr id="231" name="Google Shape;231;p8"/>
          <p:cNvSpPr txBox="1"/>
          <p:nvPr/>
        </p:nvSpPr>
        <p:spPr>
          <a:xfrm>
            <a:off x="456425" y="795075"/>
            <a:ext cx="5296800" cy="1493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Incident View</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Select Correct Incident</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Only see Patient Channels associated with Incident</a:t>
            </a:r>
            <a:endParaRPr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View Patient Channel details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Wristband ID visible</a:t>
            </a:r>
            <a:endParaRPr b="1" sz="2200">
              <a:solidFill>
                <a:srgbClr val="676767"/>
              </a:solidFill>
              <a:latin typeface="Roboto"/>
              <a:ea typeface="Roboto"/>
              <a:cs typeface="Roboto"/>
              <a:sym typeface="Roboto"/>
            </a:endParaRPr>
          </a:p>
        </p:txBody>
      </p:sp>
      <p:sp>
        <p:nvSpPr>
          <p:cNvPr id="232" name="Google Shape;232;p8"/>
          <p:cNvSpPr txBox="1"/>
          <p:nvPr/>
        </p:nvSpPr>
        <p:spPr>
          <a:xfrm>
            <a:off x="-5136299" y="-1236084"/>
            <a:ext cx="2408100" cy="384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900"/>
              <a:buFont typeface="Arial"/>
              <a:buNone/>
            </a:pPr>
            <a:r>
              <a:rPr b="0" i="0" lang="en-ID" sz="1900" u="none" cap="none" strike="noStrike">
                <a:solidFill>
                  <a:srgbClr val="0E0E0E"/>
                </a:solidFill>
                <a:latin typeface="Roboto"/>
                <a:ea typeface="Roboto"/>
                <a:cs typeface="Roboto"/>
                <a:sym typeface="Roboto"/>
              </a:rPr>
              <a:t>Join an Incident</a:t>
            </a:r>
            <a:endParaRPr b="0" i="0" sz="1900" u="none" cap="none" strike="noStrike">
              <a:solidFill>
                <a:srgbClr val="0E0E0E"/>
              </a:solidFill>
              <a:latin typeface="Roboto"/>
              <a:ea typeface="Roboto"/>
              <a:cs typeface="Roboto"/>
              <a:sym typeface="Roboto"/>
            </a:endParaRPr>
          </a:p>
        </p:txBody>
      </p:sp>
      <p:pic>
        <p:nvPicPr>
          <p:cNvPr id="233" name="Google Shape;233;p8"/>
          <p:cNvPicPr preferRelativeResize="0"/>
          <p:nvPr/>
        </p:nvPicPr>
        <p:blipFill rotWithShape="1">
          <a:blip r:embed="rId3">
            <a:alphaModFix/>
          </a:blip>
          <a:srcRect b="19620" l="0" r="0" t="0"/>
          <a:stretch/>
        </p:blipFill>
        <p:spPr>
          <a:xfrm>
            <a:off x="1016813" y="3980388"/>
            <a:ext cx="9987000" cy="25623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234" name="Google Shape;234;p8"/>
          <p:cNvPicPr preferRelativeResize="0"/>
          <p:nvPr/>
        </p:nvPicPr>
        <p:blipFill rotWithShape="1">
          <a:blip r:embed="rId4">
            <a:alphaModFix/>
          </a:blip>
          <a:srcRect b="0" l="0" r="0" t="0"/>
          <a:stretch/>
        </p:blipFill>
        <p:spPr>
          <a:xfrm>
            <a:off x="181298" y="843581"/>
            <a:ext cx="354196" cy="354196"/>
          </a:xfrm>
          <a:prstGeom prst="rect">
            <a:avLst/>
          </a:prstGeom>
          <a:noFill/>
          <a:ln>
            <a:noFill/>
          </a:ln>
          <a:effectLst>
            <a:outerShdw blurRad="50800" rotWithShape="0" algn="tl" dir="2700000" dist="38100">
              <a:srgbClr val="000000">
                <a:alpha val="40000"/>
              </a:srgbClr>
            </a:outerShdw>
          </a:effectLst>
        </p:spPr>
      </p:pic>
      <p:pic>
        <p:nvPicPr>
          <p:cNvPr id="235" name="Google Shape;235;p8"/>
          <p:cNvPicPr preferRelativeResize="0"/>
          <p:nvPr/>
        </p:nvPicPr>
        <p:blipFill rotWithShape="1">
          <a:blip r:embed="rId5">
            <a:alphaModFix/>
          </a:blip>
          <a:srcRect b="0" l="0" r="0" t="0"/>
          <a:stretch/>
        </p:blipFill>
        <p:spPr>
          <a:xfrm>
            <a:off x="-533777" y="2764194"/>
            <a:ext cx="353886" cy="353886"/>
          </a:xfrm>
          <a:prstGeom prst="rect">
            <a:avLst/>
          </a:prstGeom>
          <a:noFill/>
          <a:ln>
            <a:noFill/>
          </a:ln>
          <a:effectLst>
            <a:outerShdw blurRad="50800" rotWithShape="0" algn="tl" dir="2700000" dist="38100">
              <a:srgbClr val="000000">
                <a:alpha val="40000"/>
              </a:srgbClr>
            </a:outerShdw>
          </a:effectLst>
        </p:spPr>
      </p:pic>
      <p:pic>
        <p:nvPicPr>
          <p:cNvPr id="236" name="Google Shape;236;p8"/>
          <p:cNvPicPr preferRelativeResize="0"/>
          <p:nvPr/>
        </p:nvPicPr>
        <p:blipFill rotWithShape="1">
          <a:blip r:embed="rId6">
            <a:alphaModFix/>
          </a:blip>
          <a:srcRect b="0" l="0" r="0" t="0"/>
          <a:stretch/>
        </p:blipFill>
        <p:spPr>
          <a:xfrm>
            <a:off x="-1523989" y="2447441"/>
            <a:ext cx="353886" cy="353886"/>
          </a:xfrm>
          <a:prstGeom prst="rect">
            <a:avLst/>
          </a:prstGeom>
          <a:noFill/>
          <a:ln>
            <a:noFill/>
          </a:ln>
          <a:effectLst>
            <a:outerShdw blurRad="50800" rotWithShape="0" algn="tl" dir="2700000" dist="38100">
              <a:srgbClr val="000000">
                <a:alpha val="40000"/>
              </a:srgbClr>
            </a:outerShdw>
          </a:effectLst>
        </p:spPr>
      </p:pic>
      <p:pic>
        <p:nvPicPr>
          <p:cNvPr id="237" name="Google Shape;237;p8"/>
          <p:cNvPicPr preferRelativeResize="0"/>
          <p:nvPr/>
        </p:nvPicPr>
        <p:blipFill rotWithShape="1">
          <a:blip r:embed="rId7">
            <a:alphaModFix/>
          </a:blip>
          <a:srcRect b="0" l="0" r="0" t="0"/>
          <a:stretch/>
        </p:blipFill>
        <p:spPr>
          <a:xfrm>
            <a:off x="-1445902" y="3110281"/>
            <a:ext cx="353886" cy="353886"/>
          </a:xfrm>
          <a:prstGeom prst="rect">
            <a:avLst/>
          </a:prstGeom>
          <a:noFill/>
          <a:ln>
            <a:noFill/>
          </a:ln>
          <a:effectLst>
            <a:outerShdw blurRad="50800" rotWithShape="0" algn="tl" dir="2700000" dist="38100">
              <a:srgbClr val="000000">
                <a:alpha val="40000"/>
              </a:srgbClr>
            </a:outerShdw>
          </a:effectLst>
        </p:spPr>
      </p:pic>
      <p:pic>
        <p:nvPicPr>
          <p:cNvPr id="238" name="Google Shape;238;p8"/>
          <p:cNvPicPr preferRelativeResize="0"/>
          <p:nvPr/>
        </p:nvPicPr>
        <p:blipFill rotWithShape="1">
          <a:blip r:embed="rId8">
            <a:alphaModFix/>
          </a:blip>
          <a:srcRect b="0" l="0" r="0" t="0"/>
          <a:stretch/>
        </p:blipFill>
        <p:spPr>
          <a:xfrm>
            <a:off x="-1445902" y="3689084"/>
            <a:ext cx="353886" cy="353886"/>
          </a:xfrm>
          <a:prstGeom prst="rect">
            <a:avLst/>
          </a:prstGeom>
          <a:noFill/>
          <a:ln>
            <a:noFill/>
          </a:ln>
          <a:effectLst>
            <a:outerShdw blurRad="50800" rotWithShape="0" algn="tl" dir="2700000" dist="38100">
              <a:srgbClr val="000000">
                <a:alpha val="40000"/>
              </a:srgbClr>
            </a:outerShdw>
          </a:effectLst>
        </p:spPr>
      </p:pic>
      <p:pic>
        <p:nvPicPr>
          <p:cNvPr id="239" name="Google Shape;239;p8"/>
          <p:cNvPicPr preferRelativeResize="0"/>
          <p:nvPr/>
        </p:nvPicPr>
        <p:blipFill rotWithShape="1">
          <a:blip r:embed="rId9">
            <a:alphaModFix/>
          </a:blip>
          <a:srcRect b="0" l="0" r="0" t="0"/>
          <a:stretch/>
        </p:blipFill>
        <p:spPr>
          <a:xfrm>
            <a:off x="-1445914" y="4267900"/>
            <a:ext cx="353886" cy="353886"/>
          </a:xfrm>
          <a:prstGeom prst="rect">
            <a:avLst/>
          </a:prstGeom>
          <a:noFill/>
          <a:ln>
            <a:noFill/>
          </a:ln>
          <a:effectLst>
            <a:outerShdw blurRad="50800" rotWithShape="0" algn="tl" dir="2700000" dist="38100">
              <a:srgbClr val="000000">
                <a:alpha val="40000"/>
              </a:srgbClr>
            </a:outerShdw>
          </a:effectLst>
        </p:spPr>
      </p:pic>
      <p:pic>
        <p:nvPicPr>
          <p:cNvPr id="240" name="Google Shape;240;p8"/>
          <p:cNvPicPr preferRelativeResize="0"/>
          <p:nvPr/>
        </p:nvPicPr>
        <p:blipFill rotWithShape="1">
          <a:blip r:embed="rId10">
            <a:alphaModFix/>
          </a:blip>
          <a:srcRect b="0" l="0" r="0" t="0"/>
          <a:stretch/>
        </p:blipFill>
        <p:spPr>
          <a:xfrm>
            <a:off x="-1445902" y="5425490"/>
            <a:ext cx="353886" cy="353886"/>
          </a:xfrm>
          <a:prstGeom prst="rect">
            <a:avLst/>
          </a:prstGeom>
          <a:noFill/>
          <a:ln>
            <a:noFill/>
          </a:ln>
          <a:effectLst>
            <a:outerShdw blurRad="50800" rotWithShape="0" algn="tl" dir="2700000" dist="38100">
              <a:srgbClr val="000000">
                <a:alpha val="40000"/>
              </a:srgbClr>
            </a:outerShdw>
          </a:effectLst>
        </p:spPr>
      </p:pic>
      <p:pic>
        <p:nvPicPr>
          <p:cNvPr id="241" name="Google Shape;241;p8"/>
          <p:cNvPicPr preferRelativeResize="0"/>
          <p:nvPr/>
        </p:nvPicPr>
        <p:blipFill rotWithShape="1">
          <a:blip r:embed="rId11">
            <a:alphaModFix/>
          </a:blip>
          <a:srcRect b="0" l="0" r="0" t="0"/>
          <a:stretch/>
        </p:blipFill>
        <p:spPr>
          <a:xfrm>
            <a:off x="-1380539" y="4846690"/>
            <a:ext cx="353886" cy="353886"/>
          </a:xfrm>
          <a:prstGeom prst="rect">
            <a:avLst/>
          </a:prstGeom>
          <a:noFill/>
          <a:ln>
            <a:noFill/>
          </a:ln>
          <a:effectLst>
            <a:outerShdw blurRad="50800" rotWithShape="0" algn="tl" dir="2700000" dist="38100">
              <a:srgbClr val="000000">
                <a:alpha val="40000"/>
              </a:srgbClr>
            </a:outerShdw>
          </a:effectLst>
        </p:spPr>
      </p:pic>
      <p:pic>
        <p:nvPicPr>
          <p:cNvPr id="242" name="Google Shape;242;p8"/>
          <p:cNvPicPr preferRelativeResize="0"/>
          <p:nvPr/>
        </p:nvPicPr>
        <p:blipFill rotWithShape="1">
          <a:blip r:embed="rId4">
            <a:alphaModFix/>
          </a:blip>
          <a:srcRect b="0" l="0" r="0" t="0"/>
          <a:stretch/>
        </p:blipFill>
        <p:spPr>
          <a:xfrm>
            <a:off x="742516" y="4716421"/>
            <a:ext cx="274320" cy="274320"/>
          </a:xfrm>
          <a:prstGeom prst="rect">
            <a:avLst/>
          </a:prstGeom>
          <a:noFill/>
          <a:ln>
            <a:noFill/>
          </a:ln>
          <a:effectLst>
            <a:outerShdw blurRad="50800" rotWithShape="0" algn="tl" dir="2700000" dist="38100">
              <a:srgbClr val="000000">
                <a:alpha val="40000"/>
              </a:srgbClr>
            </a:outerShdw>
          </a:effectLst>
        </p:spPr>
      </p:pic>
      <p:pic>
        <p:nvPicPr>
          <p:cNvPr id="243" name="Google Shape;243;p8"/>
          <p:cNvPicPr preferRelativeResize="0"/>
          <p:nvPr/>
        </p:nvPicPr>
        <p:blipFill rotWithShape="1">
          <a:blip r:embed="rId12">
            <a:alphaModFix/>
          </a:blip>
          <a:srcRect b="0" l="0" r="0" t="0"/>
          <a:stretch/>
        </p:blipFill>
        <p:spPr>
          <a:xfrm>
            <a:off x="-922309" y="2003431"/>
            <a:ext cx="274320" cy="274320"/>
          </a:xfrm>
          <a:prstGeom prst="rect">
            <a:avLst/>
          </a:prstGeom>
          <a:noFill/>
          <a:ln>
            <a:noFill/>
          </a:ln>
          <a:effectLst>
            <a:outerShdw blurRad="50800" rotWithShape="0" algn="tl" dir="2700000" dist="38100">
              <a:srgbClr val="000000">
                <a:alpha val="40000"/>
              </a:srgbClr>
            </a:outerShdw>
          </a:effectLst>
        </p:spPr>
      </p:pic>
      <p:pic>
        <p:nvPicPr>
          <p:cNvPr id="244" name="Google Shape;244;p8"/>
          <p:cNvPicPr preferRelativeResize="0"/>
          <p:nvPr/>
        </p:nvPicPr>
        <p:blipFill rotWithShape="1">
          <a:blip r:embed="rId7">
            <a:alphaModFix/>
          </a:blip>
          <a:srcRect b="0" l="0" r="0" t="0"/>
          <a:stretch/>
        </p:blipFill>
        <p:spPr>
          <a:xfrm>
            <a:off x="-751084" y="6193596"/>
            <a:ext cx="274320" cy="274320"/>
          </a:xfrm>
          <a:prstGeom prst="rect">
            <a:avLst/>
          </a:prstGeom>
          <a:noFill/>
          <a:ln>
            <a:noFill/>
          </a:ln>
          <a:effectLst>
            <a:outerShdw blurRad="50800" rotWithShape="0" algn="tl" dir="2700000" dist="38100">
              <a:srgbClr val="000000">
                <a:alpha val="40000"/>
              </a:srgbClr>
            </a:outerShdw>
          </a:effectLst>
        </p:spPr>
      </p:pic>
      <p:pic>
        <p:nvPicPr>
          <p:cNvPr id="245" name="Google Shape;245;p8"/>
          <p:cNvPicPr preferRelativeResize="0"/>
          <p:nvPr/>
        </p:nvPicPr>
        <p:blipFill rotWithShape="1">
          <a:blip r:embed="rId9">
            <a:alphaModFix/>
          </a:blip>
          <a:srcRect b="0" l="0" r="0" t="0"/>
          <a:stretch/>
        </p:blipFill>
        <p:spPr>
          <a:xfrm>
            <a:off x="13284016" y="4593036"/>
            <a:ext cx="274320" cy="274320"/>
          </a:xfrm>
          <a:prstGeom prst="rect">
            <a:avLst/>
          </a:prstGeom>
          <a:noFill/>
          <a:ln>
            <a:noFill/>
          </a:ln>
          <a:effectLst>
            <a:outerShdw blurRad="50800" rotWithShape="0" algn="tl" dir="2700000" dist="38100">
              <a:srgbClr val="000000">
                <a:alpha val="40000"/>
              </a:srgbClr>
            </a:outerShdw>
          </a:effectLst>
        </p:spPr>
      </p:pic>
      <p:pic>
        <p:nvPicPr>
          <p:cNvPr id="246" name="Google Shape;246;p8"/>
          <p:cNvPicPr preferRelativeResize="0"/>
          <p:nvPr/>
        </p:nvPicPr>
        <p:blipFill rotWithShape="1">
          <a:blip r:embed="rId10">
            <a:alphaModFix/>
          </a:blip>
          <a:srcRect b="0" l="0" r="0" t="0"/>
          <a:stretch/>
        </p:blipFill>
        <p:spPr>
          <a:xfrm>
            <a:off x="-922309" y="5476350"/>
            <a:ext cx="274320" cy="274320"/>
          </a:xfrm>
          <a:prstGeom prst="rect">
            <a:avLst/>
          </a:prstGeom>
          <a:noFill/>
          <a:ln>
            <a:noFill/>
          </a:ln>
          <a:effectLst>
            <a:outerShdw blurRad="50800" rotWithShape="0" algn="tl" dir="2700000" dist="38100">
              <a:srgbClr val="000000">
                <a:alpha val="40000"/>
              </a:srgbClr>
            </a:outerShdw>
          </a:effectLst>
        </p:spPr>
      </p:pic>
      <p:pic>
        <p:nvPicPr>
          <p:cNvPr id="247" name="Google Shape;247;p8"/>
          <p:cNvPicPr preferRelativeResize="0"/>
          <p:nvPr/>
        </p:nvPicPr>
        <p:blipFill rotWithShape="1">
          <a:blip r:embed="rId11">
            <a:alphaModFix/>
          </a:blip>
          <a:srcRect b="0" l="0" r="0" t="0"/>
          <a:stretch/>
        </p:blipFill>
        <p:spPr>
          <a:xfrm>
            <a:off x="12270841" y="1158231"/>
            <a:ext cx="274320" cy="274320"/>
          </a:xfrm>
          <a:prstGeom prst="rect">
            <a:avLst/>
          </a:prstGeom>
          <a:noFill/>
          <a:ln>
            <a:noFill/>
          </a:ln>
          <a:effectLst>
            <a:outerShdw blurRad="50800" rotWithShape="0" algn="tl" dir="2700000" dist="38100">
              <a:srgbClr val="000000">
                <a:alpha val="40000"/>
              </a:srgbClr>
            </a:outerShdw>
          </a:effectLst>
        </p:spPr>
      </p:pic>
      <p:pic>
        <p:nvPicPr>
          <p:cNvPr id="248" name="Google Shape;248;p8"/>
          <p:cNvPicPr preferRelativeResize="0"/>
          <p:nvPr/>
        </p:nvPicPr>
        <p:blipFill rotWithShape="1">
          <a:blip r:embed="rId5">
            <a:alphaModFix/>
          </a:blip>
          <a:srcRect b="0" l="0" r="0" t="0"/>
          <a:stretch/>
        </p:blipFill>
        <p:spPr>
          <a:xfrm>
            <a:off x="-2141472" y="792065"/>
            <a:ext cx="457200" cy="457200"/>
          </a:xfrm>
          <a:prstGeom prst="rect">
            <a:avLst/>
          </a:prstGeom>
          <a:noFill/>
          <a:ln>
            <a:noFill/>
          </a:ln>
          <a:effectLst>
            <a:outerShdw blurRad="50800" rotWithShape="0" algn="tl" dir="2700000" dist="38100">
              <a:srgbClr val="000000">
                <a:alpha val="40000"/>
              </a:srgbClr>
            </a:outerShdw>
          </a:effectLst>
        </p:spPr>
      </p:pic>
      <p:pic>
        <p:nvPicPr>
          <p:cNvPr id="249" name="Google Shape;249;p8"/>
          <p:cNvPicPr preferRelativeResize="0"/>
          <p:nvPr/>
        </p:nvPicPr>
        <p:blipFill rotWithShape="1">
          <a:blip r:embed="rId13">
            <a:alphaModFix/>
          </a:blip>
          <a:srcRect b="0" l="0" r="0" t="0"/>
          <a:stretch/>
        </p:blipFill>
        <p:spPr>
          <a:xfrm>
            <a:off x="-2141472" y="1369923"/>
            <a:ext cx="457200" cy="457200"/>
          </a:xfrm>
          <a:prstGeom prst="rect">
            <a:avLst/>
          </a:prstGeom>
          <a:noFill/>
          <a:ln>
            <a:noFill/>
          </a:ln>
          <a:effectLst>
            <a:outerShdw blurRad="50800" rotWithShape="0" algn="tl" dir="2700000" dist="38100">
              <a:srgbClr val="000000">
                <a:alpha val="40000"/>
              </a:srgbClr>
            </a:outerShdw>
          </a:effectLst>
        </p:spPr>
      </p:pic>
      <p:pic>
        <p:nvPicPr>
          <p:cNvPr id="250" name="Google Shape;250;p8"/>
          <p:cNvPicPr preferRelativeResize="0"/>
          <p:nvPr/>
        </p:nvPicPr>
        <p:blipFill rotWithShape="1">
          <a:blip r:embed="rId12">
            <a:alphaModFix/>
          </a:blip>
          <a:srcRect b="0" l="0" r="0" t="0"/>
          <a:stretch/>
        </p:blipFill>
        <p:spPr>
          <a:xfrm>
            <a:off x="-2141472" y="1947781"/>
            <a:ext cx="457200" cy="457200"/>
          </a:xfrm>
          <a:prstGeom prst="rect">
            <a:avLst/>
          </a:prstGeom>
          <a:noFill/>
          <a:ln>
            <a:noFill/>
          </a:ln>
          <a:effectLst>
            <a:outerShdw blurRad="50800" rotWithShape="0" algn="tl" dir="2700000" dist="38100">
              <a:srgbClr val="000000">
                <a:alpha val="40000"/>
              </a:srgbClr>
            </a:outerShdw>
          </a:effectLst>
        </p:spPr>
      </p:pic>
      <p:pic>
        <p:nvPicPr>
          <p:cNvPr id="251" name="Google Shape;251;p8"/>
          <p:cNvPicPr preferRelativeResize="0"/>
          <p:nvPr/>
        </p:nvPicPr>
        <p:blipFill rotWithShape="1">
          <a:blip r:embed="rId6">
            <a:alphaModFix/>
          </a:blip>
          <a:srcRect b="0" l="0" r="0" t="0"/>
          <a:stretch/>
        </p:blipFill>
        <p:spPr>
          <a:xfrm>
            <a:off x="-2141472" y="2525639"/>
            <a:ext cx="457200" cy="457200"/>
          </a:xfrm>
          <a:prstGeom prst="rect">
            <a:avLst/>
          </a:prstGeom>
          <a:noFill/>
          <a:ln>
            <a:noFill/>
          </a:ln>
          <a:effectLst>
            <a:outerShdw blurRad="50800" rotWithShape="0" algn="tl" dir="2700000" dist="38100">
              <a:srgbClr val="000000">
                <a:alpha val="40000"/>
              </a:srgbClr>
            </a:outerShdw>
          </a:effectLst>
        </p:spPr>
      </p:pic>
      <p:pic>
        <p:nvPicPr>
          <p:cNvPr id="252" name="Google Shape;252;p8"/>
          <p:cNvPicPr preferRelativeResize="0"/>
          <p:nvPr/>
        </p:nvPicPr>
        <p:blipFill rotWithShape="1">
          <a:blip r:embed="rId7">
            <a:alphaModFix/>
          </a:blip>
          <a:srcRect b="0" l="0" r="0" t="0"/>
          <a:stretch/>
        </p:blipFill>
        <p:spPr>
          <a:xfrm>
            <a:off x="-2141472" y="3103497"/>
            <a:ext cx="457200" cy="457200"/>
          </a:xfrm>
          <a:prstGeom prst="rect">
            <a:avLst/>
          </a:prstGeom>
          <a:noFill/>
          <a:ln>
            <a:noFill/>
          </a:ln>
          <a:effectLst>
            <a:outerShdw blurRad="50800" rotWithShape="0" algn="tl" dir="2700000" dist="38100">
              <a:srgbClr val="000000">
                <a:alpha val="40000"/>
              </a:srgbClr>
            </a:outerShdw>
          </a:effectLst>
        </p:spPr>
      </p:pic>
      <p:pic>
        <p:nvPicPr>
          <p:cNvPr id="253" name="Google Shape;253;p8"/>
          <p:cNvPicPr preferRelativeResize="0"/>
          <p:nvPr/>
        </p:nvPicPr>
        <p:blipFill rotWithShape="1">
          <a:blip r:embed="rId8">
            <a:alphaModFix/>
          </a:blip>
          <a:srcRect b="0" l="0" r="0" t="0"/>
          <a:stretch/>
        </p:blipFill>
        <p:spPr>
          <a:xfrm>
            <a:off x="-2141472" y="3681355"/>
            <a:ext cx="457200" cy="457200"/>
          </a:xfrm>
          <a:prstGeom prst="rect">
            <a:avLst/>
          </a:prstGeom>
          <a:noFill/>
          <a:ln>
            <a:noFill/>
          </a:ln>
          <a:effectLst>
            <a:outerShdw blurRad="50800" rotWithShape="0" algn="tl" dir="2700000" dist="38100">
              <a:srgbClr val="000000">
                <a:alpha val="40000"/>
              </a:srgbClr>
            </a:outerShdw>
          </a:effectLst>
        </p:spPr>
      </p:pic>
      <p:pic>
        <p:nvPicPr>
          <p:cNvPr id="254" name="Google Shape;254;p8"/>
          <p:cNvPicPr preferRelativeResize="0"/>
          <p:nvPr/>
        </p:nvPicPr>
        <p:blipFill rotWithShape="1">
          <a:blip r:embed="rId9">
            <a:alphaModFix/>
          </a:blip>
          <a:srcRect b="0" l="0" r="0" t="0"/>
          <a:stretch/>
        </p:blipFill>
        <p:spPr>
          <a:xfrm>
            <a:off x="-2141472" y="4259213"/>
            <a:ext cx="457200" cy="457200"/>
          </a:xfrm>
          <a:prstGeom prst="rect">
            <a:avLst/>
          </a:prstGeom>
          <a:noFill/>
          <a:ln>
            <a:noFill/>
          </a:ln>
          <a:effectLst>
            <a:outerShdw blurRad="50800" rotWithShape="0" algn="tl" dir="2700000" dist="38100">
              <a:srgbClr val="000000">
                <a:alpha val="40000"/>
              </a:srgbClr>
            </a:outerShdw>
          </a:effectLst>
        </p:spPr>
      </p:pic>
      <p:pic>
        <p:nvPicPr>
          <p:cNvPr id="255" name="Google Shape;255;p8"/>
          <p:cNvPicPr preferRelativeResize="0"/>
          <p:nvPr/>
        </p:nvPicPr>
        <p:blipFill rotWithShape="1">
          <a:blip r:embed="rId10">
            <a:alphaModFix/>
          </a:blip>
          <a:srcRect b="0" l="0" r="0" t="0"/>
          <a:stretch/>
        </p:blipFill>
        <p:spPr>
          <a:xfrm>
            <a:off x="-2141472" y="5414932"/>
            <a:ext cx="457200" cy="457200"/>
          </a:xfrm>
          <a:prstGeom prst="rect">
            <a:avLst/>
          </a:prstGeom>
          <a:noFill/>
          <a:ln>
            <a:noFill/>
          </a:ln>
          <a:effectLst>
            <a:outerShdw blurRad="50800" rotWithShape="0" algn="tl" dir="2700000" dist="38100">
              <a:srgbClr val="000000">
                <a:alpha val="40000"/>
              </a:srgbClr>
            </a:outerShdw>
          </a:effectLst>
        </p:spPr>
      </p:pic>
      <p:pic>
        <p:nvPicPr>
          <p:cNvPr id="256" name="Google Shape;256;p8"/>
          <p:cNvPicPr preferRelativeResize="0"/>
          <p:nvPr/>
        </p:nvPicPr>
        <p:blipFill rotWithShape="1">
          <a:blip r:embed="rId11">
            <a:alphaModFix/>
          </a:blip>
          <a:srcRect b="0" l="0" r="0" t="0"/>
          <a:stretch/>
        </p:blipFill>
        <p:spPr>
          <a:xfrm>
            <a:off x="-2141472" y="4837071"/>
            <a:ext cx="457200" cy="457200"/>
          </a:xfrm>
          <a:prstGeom prst="rect">
            <a:avLst/>
          </a:prstGeom>
          <a:noFill/>
          <a:ln>
            <a:noFill/>
          </a:ln>
          <a:effectLst>
            <a:outerShdw blurRad="50800" rotWithShape="0" algn="tl" dir="2700000" dist="38100">
              <a:srgbClr val="000000">
                <a:alpha val="40000"/>
              </a:srgbClr>
            </a:outerShdw>
          </a:effectLst>
        </p:spPr>
      </p:pic>
      <p:pic>
        <p:nvPicPr>
          <p:cNvPr id="257" name="Google Shape;257;p8"/>
          <p:cNvPicPr preferRelativeResize="0"/>
          <p:nvPr/>
        </p:nvPicPr>
        <p:blipFill rotWithShape="1">
          <a:blip r:embed="rId4">
            <a:alphaModFix/>
          </a:blip>
          <a:srcRect b="0" l="0" r="0" t="0"/>
          <a:stretch/>
        </p:blipFill>
        <p:spPr>
          <a:xfrm>
            <a:off x="-2141672" y="213806"/>
            <a:ext cx="457601" cy="457601"/>
          </a:xfrm>
          <a:prstGeom prst="rect">
            <a:avLst/>
          </a:prstGeom>
          <a:noFill/>
          <a:ln>
            <a:noFill/>
          </a:ln>
          <a:effectLst>
            <a:outerShdw blurRad="50800" rotWithShape="0" algn="tl" dir="2700000" dist="38100">
              <a:srgbClr val="000000">
                <a:alpha val="40000"/>
              </a:srgbClr>
            </a:outerShdw>
          </a:effectLst>
        </p:spPr>
      </p:pic>
      <p:sp>
        <p:nvSpPr>
          <p:cNvPr id="258" name="Google Shape;258;p8"/>
          <p:cNvSpPr txBox="1"/>
          <p:nvPr/>
        </p:nvSpPr>
        <p:spPr>
          <a:xfrm>
            <a:off x="-24720" y="-1650893"/>
            <a:ext cx="12084900" cy="1477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ID" sz="1800" u="none" cap="none" strike="noStrike">
                <a:solidFill>
                  <a:schemeClr val="dk1"/>
                </a:solidFill>
                <a:latin typeface="Calibri"/>
                <a:ea typeface="Calibri"/>
                <a:cs typeface="Calibri"/>
                <a:sym typeface="Calibri"/>
              </a:rPr>
              <a:t>TIPS: when dragging over a number, hold down the alt/option key and it will copy it to the new location. Shift+move keeps it in a straight line. Shift+arrow moves in smaller increments. When pasting text, choose keep text only to retain the formatting. To replace the screen, right click on the screenshot and choose, change picture (from file, or clipboard). This will maintain the crop, rounded corners.  Double click the screenshot and choose crop from the shape format menu to adjust where the screenshot is in the crop. </a:t>
            </a:r>
            <a:r>
              <a:rPr b="1" i="1" lang="en-ID" sz="1800" u="none" cap="none" strike="noStrike">
                <a:solidFill>
                  <a:schemeClr val="dk1"/>
                </a:solidFill>
                <a:latin typeface="Calibri"/>
                <a:ea typeface="Calibri"/>
                <a:cs typeface="Calibri"/>
                <a:sym typeface="Calibri"/>
              </a:rPr>
              <a:t>NOTE: hide the SOS</a:t>
            </a:r>
            <a:endParaRPr b="0" i="0" sz="1400" u="none" cap="none" strike="noStrike">
              <a:solidFill>
                <a:srgbClr val="000000"/>
              </a:solidFill>
              <a:latin typeface="Arial"/>
              <a:ea typeface="Arial"/>
              <a:cs typeface="Arial"/>
              <a:sym typeface="Arial"/>
            </a:endParaRPr>
          </a:p>
        </p:txBody>
      </p:sp>
      <p:sp>
        <p:nvSpPr>
          <p:cNvPr id="259" name="Google Shape;259;p8"/>
          <p:cNvSpPr txBox="1"/>
          <p:nvPr/>
        </p:nvSpPr>
        <p:spPr>
          <a:xfrm>
            <a:off x="-24720" y="-2028265"/>
            <a:ext cx="120849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1" lang="en-ID" sz="1800" u="none" cap="none" strike="noStrike">
                <a:solidFill>
                  <a:schemeClr val="dk1"/>
                </a:solidFill>
                <a:latin typeface="Calibri"/>
                <a:ea typeface="Calibri"/>
                <a:cs typeface="Calibri"/>
                <a:sym typeface="Calibri"/>
              </a:rPr>
              <a:t>Use bolding &amp; italicized </a:t>
            </a:r>
            <a:r>
              <a:rPr b="0" i="0" lang="en-ID" sz="1800" u="none" cap="none" strike="noStrike">
                <a:solidFill>
                  <a:schemeClr val="dk1"/>
                </a:solidFill>
                <a:latin typeface="Calibri"/>
                <a:ea typeface="Calibri"/>
                <a:cs typeface="Calibri"/>
                <a:sym typeface="Calibri"/>
              </a:rPr>
              <a:t>for references inside the app; all caps is jarring.</a:t>
            </a:r>
            <a:endParaRPr b="1" i="1" sz="1800" u="none" cap="none" strike="noStrike">
              <a:solidFill>
                <a:schemeClr val="dk1"/>
              </a:solidFill>
              <a:latin typeface="Calibri"/>
              <a:ea typeface="Calibri"/>
              <a:cs typeface="Calibri"/>
              <a:sym typeface="Calibri"/>
            </a:endParaRPr>
          </a:p>
        </p:txBody>
      </p:sp>
      <p:sp>
        <p:nvSpPr>
          <p:cNvPr id="260" name="Google Shape;260;p8"/>
          <p:cNvSpPr/>
          <p:nvPr/>
        </p:nvSpPr>
        <p:spPr>
          <a:xfrm>
            <a:off x="13284025" y="1727750"/>
            <a:ext cx="719700" cy="719700"/>
          </a:xfrm>
          <a:prstGeom prst="roundRect">
            <a:avLst>
              <a:gd fmla="val 8972"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ID" sz="900" u="none" cap="none" strike="noStrike">
                <a:solidFill>
                  <a:srgbClr val="000000"/>
                </a:solidFill>
                <a:latin typeface="Arial"/>
                <a:ea typeface="Arial"/>
                <a:cs typeface="Arial"/>
                <a:sym typeface="Arial"/>
              </a:rPr>
              <a:t>Barcodev</a:t>
            </a:r>
            <a:endParaRPr b="0" i="0" sz="900" u="none" cap="none" strike="noStrike">
              <a:solidFill>
                <a:srgbClr val="000000"/>
              </a:solidFill>
              <a:latin typeface="Arial"/>
              <a:ea typeface="Arial"/>
              <a:cs typeface="Arial"/>
              <a:sym typeface="Arial"/>
            </a:endParaRPr>
          </a:p>
        </p:txBody>
      </p:sp>
      <p:sp>
        <p:nvSpPr>
          <p:cNvPr id="261" name="Google Shape;261;p8"/>
          <p:cNvSpPr txBox="1"/>
          <p:nvPr/>
        </p:nvSpPr>
        <p:spPr>
          <a:xfrm>
            <a:off x="13196563" y="1295313"/>
            <a:ext cx="1221300" cy="369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rPr b="1" i="0" lang="en-ID" sz="1500" u="none" cap="none" strike="noStrike">
                <a:solidFill>
                  <a:srgbClr val="515151"/>
                </a:solidFill>
                <a:latin typeface="Roboto"/>
                <a:ea typeface="Roboto"/>
                <a:cs typeface="Roboto"/>
                <a:sym typeface="Roboto"/>
              </a:rPr>
              <a:t>Scan to …</a:t>
            </a:r>
            <a:endParaRPr b="0" i="0" sz="1400" u="none" cap="none" strike="noStrike">
              <a:solidFill>
                <a:srgbClr val="000000"/>
              </a:solidFill>
              <a:latin typeface="Arial"/>
              <a:ea typeface="Arial"/>
              <a:cs typeface="Arial"/>
              <a:sym typeface="Arial"/>
            </a:endParaRPr>
          </a:p>
        </p:txBody>
      </p:sp>
      <p:pic>
        <p:nvPicPr>
          <p:cNvPr id="262" name="Google Shape;262;p8"/>
          <p:cNvPicPr preferRelativeResize="0"/>
          <p:nvPr/>
        </p:nvPicPr>
        <p:blipFill rotWithShape="1">
          <a:blip r:embed="rId4">
            <a:alphaModFix/>
          </a:blip>
          <a:srcRect b="0" l="0" r="0" t="0"/>
          <a:stretch/>
        </p:blipFill>
        <p:spPr>
          <a:xfrm>
            <a:off x="12922254" y="2803971"/>
            <a:ext cx="274320" cy="274320"/>
          </a:xfrm>
          <a:prstGeom prst="rect">
            <a:avLst/>
          </a:prstGeom>
          <a:noFill/>
          <a:ln>
            <a:noFill/>
          </a:ln>
          <a:effectLst>
            <a:outerShdw blurRad="50800" rotWithShape="0" algn="tl" dir="2700000" dist="38100">
              <a:srgbClr val="000000">
                <a:alpha val="40000"/>
              </a:srgbClr>
            </a:outerShdw>
          </a:effectLst>
        </p:spPr>
      </p:pic>
      <p:pic>
        <p:nvPicPr>
          <p:cNvPr id="263" name="Google Shape;263;p8"/>
          <p:cNvPicPr preferRelativeResize="0"/>
          <p:nvPr/>
        </p:nvPicPr>
        <p:blipFill rotWithShape="1">
          <a:blip r:embed="rId13">
            <a:alphaModFix/>
          </a:blip>
          <a:srcRect b="0" l="0" r="0" t="0"/>
          <a:stretch/>
        </p:blipFill>
        <p:spPr>
          <a:xfrm>
            <a:off x="13670066" y="3035661"/>
            <a:ext cx="274320" cy="274320"/>
          </a:xfrm>
          <a:prstGeom prst="rect">
            <a:avLst/>
          </a:prstGeom>
          <a:noFill/>
          <a:ln>
            <a:noFill/>
          </a:ln>
          <a:effectLst>
            <a:outerShdw blurRad="50800" rotWithShape="0" algn="tl" dir="2700000" dist="38100">
              <a:srgbClr val="000000">
                <a:alpha val="40000"/>
              </a:srgbClr>
            </a:outerShdw>
          </a:effectLst>
        </p:spPr>
      </p:pic>
      <p:pic>
        <p:nvPicPr>
          <p:cNvPr id="264" name="Google Shape;264;p8"/>
          <p:cNvPicPr preferRelativeResize="0"/>
          <p:nvPr/>
        </p:nvPicPr>
        <p:blipFill rotWithShape="1">
          <a:blip r:embed="rId7">
            <a:alphaModFix/>
          </a:blip>
          <a:srcRect b="0" l="0" r="0" t="0"/>
          <a:stretch/>
        </p:blipFill>
        <p:spPr>
          <a:xfrm>
            <a:off x="12922254" y="5200584"/>
            <a:ext cx="274320" cy="274320"/>
          </a:xfrm>
          <a:prstGeom prst="rect">
            <a:avLst/>
          </a:prstGeom>
          <a:noFill/>
          <a:ln>
            <a:noFill/>
          </a:ln>
          <a:effectLst>
            <a:outerShdw blurRad="50800" rotWithShape="0" algn="tl" dir="2700000" dist="38100">
              <a:srgbClr val="000000">
                <a:alpha val="40000"/>
              </a:srgbClr>
            </a:outerShdw>
          </a:effectLst>
        </p:spPr>
      </p:pic>
      <p:pic>
        <p:nvPicPr>
          <p:cNvPr id="265" name="Google Shape;265;p8"/>
          <p:cNvPicPr preferRelativeResize="0"/>
          <p:nvPr/>
        </p:nvPicPr>
        <p:blipFill rotWithShape="1">
          <a:blip r:embed="rId8">
            <a:alphaModFix/>
          </a:blip>
          <a:srcRect b="0" l="0" r="0" t="0"/>
          <a:stretch/>
        </p:blipFill>
        <p:spPr>
          <a:xfrm>
            <a:off x="13419591" y="3898191"/>
            <a:ext cx="274320" cy="274320"/>
          </a:xfrm>
          <a:prstGeom prst="rect">
            <a:avLst/>
          </a:prstGeom>
          <a:noFill/>
          <a:ln>
            <a:noFill/>
          </a:ln>
          <a:effectLst>
            <a:outerShdw blurRad="50800" rotWithShape="0" algn="tl" dir="2700000" dist="38100">
              <a:srgbClr val="000000">
                <a:alpha val="40000"/>
              </a:srgbClr>
            </a:outerShdw>
          </a:effectLst>
        </p:spPr>
      </p:pic>
      <p:sp>
        <p:nvSpPr>
          <p:cNvPr id="266" name="Google Shape;266;p8"/>
          <p:cNvSpPr/>
          <p:nvPr/>
        </p:nvSpPr>
        <p:spPr>
          <a:xfrm>
            <a:off x="5890325" y="5080000"/>
            <a:ext cx="611400" cy="1848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0" name="Shape 270"/>
        <p:cNvGrpSpPr/>
        <p:nvPr/>
      </p:nvGrpSpPr>
      <p:grpSpPr>
        <a:xfrm>
          <a:off x="0" y="0"/>
          <a:ext cx="0" cy="0"/>
          <a:chOff x="0" y="0"/>
          <a:chExt cx="0" cy="0"/>
        </a:xfrm>
      </p:grpSpPr>
      <p:sp>
        <p:nvSpPr>
          <p:cNvPr id="271" name="Google Shape;271;p9"/>
          <p:cNvSpPr txBox="1"/>
          <p:nvPr/>
        </p:nvSpPr>
        <p:spPr>
          <a:xfrm>
            <a:off x="290851" y="302650"/>
            <a:ext cx="79263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200" u="none" cap="none" strike="noStrike">
                <a:solidFill>
                  <a:schemeClr val="accent1"/>
                </a:solidFill>
                <a:latin typeface="Roboto"/>
                <a:ea typeface="Roboto"/>
                <a:cs typeface="Roboto"/>
                <a:sym typeface="Roboto"/>
              </a:rPr>
              <a:t>INCIDENTS | </a:t>
            </a:r>
            <a:r>
              <a:rPr b="1" i="0" lang="en-ID" sz="3200" u="none" cap="none" strike="noStrike">
                <a:solidFill>
                  <a:schemeClr val="dk1"/>
                </a:solidFill>
                <a:latin typeface="Roboto"/>
                <a:ea typeface="Roboto"/>
                <a:cs typeface="Roboto"/>
                <a:sym typeface="Roboto"/>
              </a:rPr>
              <a:t>Hospital </a:t>
            </a:r>
            <a:r>
              <a:rPr b="1" lang="en-ID" sz="3200">
                <a:solidFill>
                  <a:schemeClr val="dk1"/>
                </a:solidFill>
                <a:latin typeface="Roboto"/>
                <a:ea typeface="Roboto"/>
                <a:cs typeface="Roboto"/>
                <a:sym typeface="Roboto"/>
              </a:rPr>
              <a:t>I</a:t>
            </a:r>
            <a:r>
              <a:rPr b="1" lang="en-ID" sz="3200">
                <a:solidFill>
                  <a:srgbClr val="0E0E0E"/>
                </a:solidFill>
                <a:latin typeface="Roboto"/>
                <a:ea typeface="Roboto"/>
                <a:cs typeface="Roboto"/>
                <a:sym typeface="Roboto"/>
              </a:rPr>
              <a:t>ncident View - MCI</a:t>
            </a:r>
            <a:r>
              <a:rPr b="1" i="0" lang="en-ID" sz="3200" u="none" cap="none" strike="noStrike">
                <a:solidFill>
                  <a:srgbClr val="0E0E0E"/>
                </a:solidFill>
                <a:latin typeface="Roboto"/>
                <a:ea typeface="Roboto"/>
                <a:cs typeface="Roboto"/>
                <a:sym typeface="Roboto"/>
              </a:rPr>
              <a:t> </a:t>
            </a:r>
            <a:endParaRPr b="1" i="0" sz="3200" u="none" cap="none" strike="noStrike">
              <a:solidFill>
                <a:srgbClr val="0E0E0E"/>
              </a:solidFill>
              <a:latin typeface="Roboto"/>
              <a:ea typeface="Roboto"/>
              <a:cs typeface="Roboto"/>
              <a:sym typeface="Roboto"/>
            </a:endParaRPr>
          </a:p>
        </p:txBody>
      </p:sp>
      <p:sp>
        <p:nvSpPr>
          <p:cNvPr id="272" name="Google Shape;272;p9"/>
          <p:cNvSpPr txBox="1"/>
          <p:nvPr/>
        </p:nvSpPr>
        <p:spPr>
          <a:xfrm>
            <a:off x="456425" y="795075"/>
            <a:ext cx="5296800" cy="1493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Incident View</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Select Correct Incident</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Only see Patient Channels associated with Incident</a:t>
            </a:r>
            <a:endParaRPr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View Patient Channel details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Wristband ID visible</a:t>
            </a:r>
            <a:endParaRPr b="1" sz="2200">
              <a:solidFill>
                <a:srgbClr val="676767"/>
              </a:solidFill>
              <a:latin typeface="Roboto"/>
              <a:ea typeface="Roboto"/>
              <a:cs typeface="Roboto"/>
              <a:sym typeface="Roboto"/>
            </a:endParaRPr>
          </a:p>
        </p:txBody>
      </p:sp>
      <p:sp>
        <p:nvSpPr>
          <p:cNvPr id="273" name="Google Shape;273;p9"/>
          <p:cNvSpPr txBox="1"/>
          <p:nvPr/>
        </p:nvSpPr>
        <p:spPr>
          <a:xfrm>
            <a:off x="-5136299" y="-1236084"/>
            <a:ext cx="2408100" cy="384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900"/>
              <a:buFont typeface="Arial"/>
              <a:buNone/>
            </a:pPr>
            <a:r>
              <a:rPr b="0" i="0" lang="en-ID" sz="1900" u="none" cap="none" strike="noStrike">
                <a:solidFill>
                  <a:srgbClr val="0E0E0E"/>
                </a:solidFill>
                <a:latin typeface="Roboto"/>
                <a:ea typeface="Roboto"/>
                <a:cs typeface="Roboto"/>
                <a:sym typeface="Roboto"/>
              </a:rPr>
              <a:t>Join an Incident</a:t>
            </a:r>
            <a:endParaRPr b="0" i="0" sz="1900" u="none" cap="none" strike="noStrike">
              <a:solidFill>
                <a:srgbClr val="0E0E0E"/>
              </a:solidFill>
              <a:latin typeface="Roboto"/>
              <a:ea typeface="Roboto"/>
              <a:cs typeface="Roboto"/>
              <a:sym typeface="Roboto"/>
            </a:endParaRPr>
          </a:p>
        </p:txBody>
      </p:sp>
      <p:pic>
        <p:nvPicPr>
          <p:cNvPr id="274" name="Google Shape;274;p9"/>
          <p:cNvPicPr preferRelativeResize="0"/>
          <p:nvPr/>
        </p:nvPicPr>
        <p:blipFill rotWithShape="1">
          <a:blip r:embed="rId3">
            <a:alphaModFix/>
          </a:blip>
          <a:srcRect b="19620" l="0" r="0" t="0"/>
          <a:stretch/>
        </p:blipFill>
        <p:spPr>
          <a:xfrm>
            <a:off x="1016813" y="3980388"/>
            <a:ext cx="9987000" cy="25623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275" name="Google Shape;275;p9"/>
          <p:cNvPicPr preferRelativeResize="0"/>
          <p:nvPr/>
        </p:nvPicPr>
        <p:blipFill rotWithShape="1">
          <a:blip r:embed="rId4">
            <a:alphaModFix/>
          </a:blip>
          <a:srcRect b="0" l="0" r="0" t="0"/>
          <a:stretch/>
        </p:blipFill>
        <p:spPr>
          <a:xfrm>
            <a:off x="181298" y="843581"/>
            <a:ext cx="354196" cy="354196"/>
          </a:xfrm>
          <a:prstGeom prst="rect">
            <a:avLst/>
          </a:prstGeom>
          <a:noFill/>
          <a:ln>
            <a:noFill/>
          </a:ln>
          <a:effectLst>
            <a:outerShdw blurRad="50800" rotWithShape="0" algn="tl" dir="2700000" dist="38100">
              <a:srgbClr val="000000">
                <a:alpha val="40000"/>
              </a:srgbClr>
            </a:outerShdw>
          </a:effectLst>
        </p:spPr>
      </p:pic>
      <p:pic>
        <p:nvPicPr>
          <p:cNvPr id="276" name="Google Shape;276;p9"/>
          <p:cNvPicPr preferRelativeResize="0"/>
          <p:nvPr/>
        </p:nvPicPr>
        <p:blipFill rotWithShape="1">
          <a:blip r:embed="rId5">
            <a:alphaModFix/>
          </a:blip>
          <a:srcRect b="0" l="0" r="0" t="0"/>
          <a:stretch/>
        </p:blipFill>
        <p:spPr>
          <a:xfrm>
            <a:off x="-533777" y="2764194"/>
            <a:ext cx="353886" cy="353886"/>
          </a:xfrm>
          <a:prstGeom prst="rect">
            <a:avLst/>
          </a:prstGeom>
          <a:noFill/>
          <a:ln>
            <a:noFill/>
          </a:ln>
          <a:effectLst>
            <a:outerShdw blurRad="50800" rotWithShape="0" algn="tl" dir="2700000" dist="38100">
              <a:srgbClr val="000000">
                <a:alpha val="40000"/>
              </a:srgbClr>
            </a:outerShdw>
          </a:effectLst>
        </p:spPr>
      </p:pic>
      <p:pic>
        <p:nvPicPr>
          <p:cNvPr id="277" name="Google Shape;277;p9"/>
          <p:cNvPicPr preferRelativeResize="0"/>
          <p:nvPr/>
        </p:nvPicPr>
        <p:blipFill rotWithShape="1">
          <a:blip r:embed="rId6">
            <a:alphaModFix/>
          </a:blip>
          <a:srcRect b="0" l="0" r="0" t="0"/>
          <a:stretch/>
        </p:blipFill>
        <p:spPr>
          <a:xfrm>
            <a:off x="-1523989" y="2447441"/>
            <a:ext cx="353886" cy="353886"/>
          </a:xfrm>
          <a:prstGeom prst="rect">
            <a:avLst/>
          </a:prstGeom>
          <a:noFill/>
          <a:ln>
            <a:noFill/>
          </a:ln>
          <a:effectLst>
            <a:outerShdw blurRad="50800" rotWithShape="0" algn="tl" dir="2700000" dist="38100">
              <a:srgbClr val="000000">
                <a:alpha val="40000"/>
              </a:srgbClr>
            </a:outerShdw>
          </a:effectLst>
        </p:spPr>
      </p:pic>
      <p:pic>
        <p:nvPicPr>
          <p:cNvPr id="278" name="Google Shape;278;p9"/>
          <p:cNvPicPr preferRelativeResize="0"/>
          <p:nvPr/>
        </p:nvPicPr>
        <p:blipFill rotWithShape="1">
          <a:blip r:embed="rId7">
            <a:alphaModFix/>
          </a:blip>
          <a:srcRect b="0" l="0" r="0" t="0"/>
          <a:stretch/>
        </p:blipFill>
        <p:spPr>
          <a:xfrm>
            <a:off x="-1445902" y="3110281"/>
            <a:ext cx="353886" cy="353886"/>
          </a:xfrm>
          <a:prstGeom prst="rect">
            <a:avLst/>
          </a:prstGeom>
          <a:noFill/>
          <a:ln>
            <a:noFill/>
          </a:ln>
          <a:effectLst>
            <a:outerShdw blurRad="50800" rotWithShape="0" algn="tl" dir="2700000" dist="38100">
              <a:srgbClr val="000000">
                <a:alpha val="40000"/>
              </a:srgbClr>
            </a:outerShdw>
          </a:effectLst>
        </p:spPr>
      </p:pic>
      <p:pic>
        <p:nvPicPr>
          <p:cNvPr id="279" name="Google Shape;279;p9"/>
          <p:cNvPicPr preferRelativeResize="0"/>
          <p:nvPr/>
        </p:nvPicPr>
        <p:blipFill rotWithShape="1">
          <a:blip r:embed="rId8">
            <a:alphaModFix/>
          </a:blip>
          <a:srcRect b="0" l="0" r="0" t="0"/>
          <a:stretch/>
        </p:blipFill>
        <p:spPr>
          <a:xfrm>
            <a:off x="-1445902" y="3689084"/>
            <a:ext cx="353886" cy="353886"/>
          </a:xfrm>
          <a:prstGeom prst="rect">
            <a:avLst/>
          </a:prstGeom>
          <a:noFill/>
          <a:ln>
            <a:noFill/>
          </a:ln>
          <a:effectLst>
            <a:outerShdw blurRad="50800" rotWithShape="0" algn="tl" dir="2700000" dist="38100">
              <a:srgbClr val="000000">
                <a:alpha val="40000"/>
              </a:srgbClr>
            </a:outerShdw>
          </a:effectLst>
        </p:spPr>
      </p:pic>
      <p:pic>
        <p:nvPicPr>
          <p:cNvPr id="280" name="Google Shape;280;p9"/>
          <p:cNvPicPr preferRelativeResize="0"/>
          <p:nvPr/>
        </p:nvPicPr>
        <p:blipFill rotWithShape="1">
          <a:blip r:embed="rId9">
            <a:alphaModFix/>
          </a:blip>
          <a:srcRect b="0" l="0" r="0" t="0"/>
          <a:stretch/>
        </p:blipFill>
        <p:spPr>
          <a:xfrm>
            <a:off x="-1445914" y="4267900"/>
            <a:ext cx="353886" cy="353886"/>
          </a:xfrm>
          <a:prstGeom prst="rect">
            <a:avLst/>
          </a:prstGeom>
          <a:noFill/>
          <a:ln>
            <a:noFill/>
          </a:ln>
          <a:effectLst>
            <a:outerShdw blurRad="50800" rotWithShape="0" algn="tl" dir="2700000" dist="38100">
              <a:srgbClr val="000000">
                <a:alpha val="40000"/>
              </a:srgbClr>
            </a:outerShdw>
          </a:effectLst>
        </p:spPr>
      </p:pic>
      <p:pic>
        <p:nvPicPr>
          <p:cNvPr id="281" name="Google Shape;281;p9"/>
          <p:cNvPicPr preferRelativeResize="0"/>
          <p:nvPr/>
        </p:nvPicPr>
        <p:blipFill rotWithShape="1">
          <a:blip r:embed="rId10">
            <a:alphaModFix/>
          </a:blip>
          <a:srcRect b="0" l="0" r="0" t="0"/>
          <a:stretch/>
        </p:blipFill>
        <p:spPr>
          <a:xfrm>
            <a:off x="-1445902" y="5425490"/>
            <a:ext cx="353886" cy="353886"/>
          </a:xfrm>
          <a:prstGeom prst="rect">
            <a:avLst/>
          </a:prstGeom>
          <a:noFill/>
          <a:ln>
            <a:noFill/>
          </a:ln>
          <a:effectLst>
            <a:outerShdw blurRad="50800" rotWithShape="0" algn="tl" dir="2700000" dist="38100">
              <a:srgbClr val="000000">
                <a:alpha val="40000"/>
              </a:srgbClr>
            </a:outerShdw>
          </a:effectLst>
        </p:spPr>
      </p:pic>
      <p:pic>
        <p:nvPicPr>
          <p:cNvPr id="282" name="Google Shape;282;p9"/>
          <p:cNvPicPr preferRelativeResize="0"/>
          <p:nvPr/>
        </p:nvPicPr>
        <p:blipFill rotWithShape="1">
          <a:blip r:embed="rId11">
            <a:alphaModFix/>
          </a:blip>
          <a:srcRect b="0" l="0" r="0" t="0"/>
          <a:stretch/>
        </p:blipFill>
        <p:spPr>
          <a:xfrm>
            <a:off x="-1380539" y="4846690"/>
            <a:ext cx="353886" cy="353886"/>
          </a:xfrm>
          <a:prstGeom prst="rect">
            <a:avLst/>
          </a:prstGeom>
          <a:noFill/>
          <a:ln>
            <a:noFill/>
          </a:ln>
          <a:effectLst>
            <a:outerShdw blurRad="50800" rotWithShape="0" algn="tl" dir="2700000" dist="38100">
              <a:srgbClr val="000000">
                <a:alpha val="40000"/>
              </a:srgbClr>
            </a:outerShdw>
          </a:effectLst>
        </p:spPr>
      </p:pic>
      <p:pic>
        <p:nvPicPr>
          <p:cNvPr id="283" name="Google Shape;283;p9"/>
          <p:cNvPicPr preferRelativeResize="0"/>
          <p:nvPr/>
        </p:nvPicPr>
        <p:blipFill rotWithShape="1">
          <a:blip r:embed="rId4">
            <a:alphaModFix/>
          </a:blip>
          <a:srcRect b="0" l="0" r="0" t="0"/>
          <a:stretch/>
        </p:blipFill>
        <p:spPr>
          <a:xfrm>
            <a:off x="742516" y="4716421"/>
            <a:ext cx="274320" cy="274320"/>
          </a:xfrm>
          <a:prstGeom prst="rect">
            <a:avLst/>
          </a:prstGeom>
          <a:noFill/>
          <a:ln>
            <a:noFill/>
          </a:ln>
          <a:effectLst>
            <a:outerShdw blurRad="50800" rotWithShape="0" algn="tl" dir="2700000" dist="38100">
              <a:srgbClr val="000000">
                <a:alpha val="40000"/>
              </a:srgbClr>
            </a:outerShdw>
          </a:effectLst>
        </p:spPr>
      </p:pic>
      <p:pic>
        <p:nvPicPr>
          <p:cNvPr id="284" name="Google Shape;284;p9"/>
          <p:cNvPicPr preferRelativeResize="0"/>
          <p:nvPr/>
        </p:nvPicPr>
        <p:blipFill rotWithShape="1">
          <a:blip r:embed="rId12">
            <a:alphaModFix/>
          </a:blip>
          <a:srcRect b="0" l="0" r="0" t="0"/>
          <a:stretch/>
        </p:blipFill>
        <p:spPr>
          <a:xfrm>
            <a:off x="-922309" y="2003431"/>
            <a:ext cx="274320" cy="274320"/>
          </a:xfrm>
          <a:prstGeom prst="rect">
            <a:avLst/>
          </a:prstGeom>
          <a:noFill/>
          <a:ln>
            <a:noFill/>
          </a:ln>
          <a:effectLst>
            <a:outerShdw blurRad="50800" rotWithShape="0" algn="tl" dir="2700000" dist="38100">
              <a:srgbClr val="000000">
                <a:alpha val="40000"/>
              </a:srgbClr>
            </a:outerShdw>
          </a:effectLst>
        </p:spPr>
      </p:pic>
      <p:pic>
        <p:nvPicPr>
          <p:cNvPr id="285" name="Google Shape;285;p9"/>
          <p:cNvPicPr preferRelativeResize="0"/>
          <p:nvPr/>
        </p:nvPicPr>
        <p:blipFill rotWithShape="1">
          <a:blip r:embed="rId7">
            <a:alphaModFix/>
          </a:blip>
          <a:srcRect b="0" l="0" r="0" t="0"/>
          <a:stretch/>
        </p:blipFill>
        <p:spPr>
          <a:xfrm>
            <a:off x="-751084" y="6193596"/>
            <a:ext cx="274320" cy="274320"/>
          </a:xfrm>
          <a:prstGeom prst="rect">
            <a:avLst/>
          </a:prstGeom>
          <a:noFill/>
          <a:ln>
            <a:noFill/>
          </a:ln>
          <a:effectLst>
            <a:outerShdw blurRad="50800" rotWithShape="0" algn="tl" dir="2700000" dist="38100">
              <a:srgbClr val="000000">
                <a:alpha val="40000"/>
              </a:srgbClr>
            </a:outerShdw>
          </a:effectLst>
        </p:spPr>
      </p:pic>
      <p:pic>
        <p:nvPicPr>
          <p:cNvPr id="286" name="Google Shape;286;p9"/>
          <p:cNvPicPr preferRelativeResize="0"/>
          <p:nvPr/>
        </p:nvPicPr>
        <p:blipFill rotWithShape="1">
          <a:blip r:embed="rId9">
            <a:alphaModFix/>
          </a:blip>
          <a:srcRect b="0" l="0" r="0" t="0"/>
          <a:stretch/>
        </p:blipFill>
        <p:spPr>
          <a:xfrm>
            <a:off x="13284016" y="4593036"/>
            <a:ext cx="274320" cy="274320"/>
          </a:xfrm>
          <a:prstGeom prst="rect">
            <a:avLst/>
          </a:prstGeom>
          <a:noFill/>
          <a:ln>
            <a:noFill/>
          </a:ln>
          <a:effectLst>
            <a:outerShdw blurRad="50800" rotWithShape="0" algn="tl" dir="2700000" dist="38100">
              <a:srgbClr val="000000">
                <a:alpha val="40000"/>
              </a:srgbClr>
            </a:outerShdw>
          </a:effectLst>
        </p:spPr>
      </p:pic>
      <p:pic>
        <p:nvPicPr>
          <p:cNvPr id="287" name="Google Shape;287;p9"/>
          <p:cNvPicPr preferRelativeResize="0"/>
          <p:nvPr/>
        </p:nvPicPr>
        <p:blipFill rotWithShape="1">
          <a:blip r:embed="rId10">
            <a:alphaModFix/>
          </a:blip>
          <a:srcRect b="0" l="0" r="0" t="0"/>
          <a:stretch/>
        </p:blipFill>
        <p:spPr>
          <a:xfrm>
            <a:off x="-922309" y="5476350"/>
            <a:ext cx="274320" cy="274320"/>
          </a:xfrm>
          <a:prstGeom prst="rect">
            <a:avLst/>
          </a:prstGeom>
          <a:noFill/>
          <a:ln>
            <a:noFill/>
          </a:ln>
          <a:effectLst>
            <a:outerShdw blurRad="50800" rotWithShape="0" algn="tl" dir="2700000" dist="38100">
              <a:srgbClr val="000000">
                <a:alpha val="40000"/>
              </a:srgbClr>
            </a:outerShdw>
          </a:effectLst>
        </p:spPr>
      </p:pic>
      <p:pic>
        <p:nvPicPr>
          <p:cNvPr id="288" name="Google Shape;288;p9"/>
          <p:cNvPicPr preferRelativeResize="0"/>
          <p:nvPr/>
        </p:nvPicPr>
        <p:blipFill rotWithShape="1">
          <a:blip r:embed="rId11">
            <a:alphaModFix/>
          </a:blip>
          <a:srcRect b="0" l="0" r="0" t="0"/>
          <a:stretch/>
        </p:blipFill>
        <p:spPr>
          <a:xfrm>
            <a:off x="12270841" y="1158231"/>
            <a:ext cx="274320" cy="274320"/>
          </a:xfrm>
          <a:prstGeom prst="rect">
            <a:avLst/>
          </a:prstGeom>
          <a:noFill/>
          <a:ln>
            <a:noFill/>
          </a:ln>
          <a:effectLst>
            <a:outerShdw blurRad="50800" rotWithShape="0" algn="tl" dir="2700000" dist="38100">
              <a:srgbClr val="000000">
                <a:alpha val="40000"/>
              </a:srgbClr>
            </a:outerShdw>
          </a:effectLst>
        </p:spPr>
      </p:pic>
      <p:pic>
        <p:nvPicPr>
          <p:cNvPr id="289" name="Google Shape;289;p9"/>
          <p:cNvPicPr preferRelativeResize="0"/>
          <p:nvPr/>
        </p:nvPicPr>
        <p:blipFill rotWithShape="1">
          <a:blip r:embed="rId5">
            <a:alphaModFix/>
          </a:blip>
          <a:srcRect b="0" l="0" r="0" t="0"/>
          <a:stretch/>
        </p:blipFill>
        <p:spPr>
          <a:xfrm>
            <a:off x="-2141472" y="792065"/>
            <a:ext cx="457200" cy="457200"/>
          </a:xfrm>
          <a:prstGeom prst="rect">
            <a:avLst/>
          </a:prstGeom>
          <a:noFill/>
          <a:ln>
            <a:noFill/>
          </a:ln>
          <a:effectLst>
            <a:outerShdw blurRad="50800" rotWithShape="0" algn="tl" dir="2700000" dist="38100">
              <a:srgbClr val="000000">
                <a:alpha val="40000"/>
              </a:srgbClr>
            </a:outerShdw>
          </a:effectLst>
        </p:spPr>
      </p:pic>
      <p:pic>
        <p:nvPicPr>
          <p:cNvPr id="290" name="Google Shape;290;p9"/>
          <p:cNvPicPr preferRelativeResize="0"/>
          <p:nvPr/>
        </p:nvPicPr>
        <p:blipFill rotWithShape="1">
          <a:blip r:embed="rId13">
            <a:alphaModFix/>
          </a:blip>
          <a:srcRect b="0" l="0" r="0" t="0"/>
          <a:stretch/>
        </p:blipFill>
        <p:spPr>
          <a:xfrm>
            <a:off x="-2141472" y="1369923"/>
            <a:ext cx="457200" cy="457200"/>
          </a:xfrm>
          <a:prstGeom prst="rect">
            <a:avLst/>
          </a:prstGeom>
          <a:noFill/>
          <a:ln>
            <a:noFill/>
          </a:ln>
          <a:effectLst>
            <a:outerShdw blurRad="50800" rotWithShape="0" algn="tl" dir="2700000" dist="38100">
              <a:srgbClr val="000000">
                <a:alpha val="40000"/>
              </a:srgbClr>
            </a:outerShdw>
          </a:effectLst>
        </p:spPr>
      </p:pic>
      <p:pic>
        <p:nvPicPr>
          <p:cNvPr id="291" name="Google Shape;291;p9"/>
          <p:cNvPicPr preferRelativeResize="0"/>
          <p:nvPr/>
        </p:nvPicPr>
        <p:blipFill rotWithShape="1">
          <a:blip r:embed="rId12">
            <a:alphaModFix/>
          </a:blip>
          <a:srcRect b="0" l="0" r="0" t="0"/>
          <a:stretch/>
        </p:blipFill>
        <p:spPr>
          <a:xfrm>
            <a:off x="-2141472" y="1947781"/>
            <a:ext cx="457200" cy="457200"/>
          </a:xfrm>
          <a:prstGeom prst="rect">
            <a:avLst/>
          </a:prstGeom>
          <a:noFill/>
          <a:ln>
            <a:noFill/>
          </a:ln>
          <a:effectLst>
            <a:outerShdw blurRad="50800" rotWithShape="0" algn="tl" dir="2700000" dist="38100">
              <a:srgbClr val="000000">
                <a:alpha val="40000"/>
              </a:srgbClr>
            </a:outerShdw>
          </a:effectLst>
        </p:spPr>
      </p:pic>
      <p:pic>
        <p:nvPicPr>
          <p:cNvPr id="292" name="Google Shape;292;p9"/>
          <p:cNvPicPr preferRelativeResize="0"/>
          <p:nvPr/>
        </p:nvPicPr>
        <p:blipFill rotWithShape="1">
          <a:blip r:embed="rId6">
            <a:alphaModFix/>
          </a:blip>
          <a:srcRect b="0" l="0" r="0" t="0"/>
          <a:stretch/>
        </p:blipFill>
        <p:spPr>
          <a:xfrm>
            <a:off x="-2141472" y="2525639"/>
            <a:ext cx="457200" cy="457200"/>
          </a:xfrm>
          <a:prstGeom prst="rect">
            <a:avLst/>
          </a:prstGeom>
          <a:noFill/>
          <a:ln>
            <a:noFill/>
          </a:ln>
          <a:effectLst>
            <a:outerShdw blurRad="50800" rotWithShape="0" algn="tl" dir="2700000" dist="38100">
              <a:srgbClr val="000000">
                <a:alpha val="40000"/>
              </a:srgbClr>
            </a:outerShdw>
          </a:effectLst>
        </p:spPr>
      </p:pic>
      <p:pic>
        <p:nvPicPr>
          <p:cNvPr id="293" name="Google Shape;293;p9"/>
          <p:cNvPicPr preferRelativeResize="0"/>
          <p:nvPr/>
        </p:nvPicPr>
        <p:blipFill rotWithShape="1">
          <a:blip r:embed="rId7">
            <a:alphaModFix/>
          </a:blip>
          <a:srcRect b="0" l="0" r="0" t="0"/>
          <a:stretch/>
        </p:blipFill>
        <p:spPr>
          <a:xfrm>
            <a:off x="-2141472" y="3103497"/>
            <a:ext cx="457200" cy="457200"/>
          </a:xfrm>
          <a:prstGeom prst="rect">
            <a:avLst/>
          </a:prstGeom>
          <a:noFill/>
          <a:ln>
            <a:noFill/>
          </a:ln>
          <a:effectLst>
            <a:outerShdw blurRad="50800" rotWithShape="0" algn="tl" dir="2700000" dist="38100">
              <a:srgbClr val="000000">
                <a:alpha val="40000"/>
              </a:srgbClr>
            </a:outerShdw>
          </a:effectLst>
        </p:spPr>
      </p:pic>
      <p:pic>
        <p:nvPicPr>
          <p:cNvPr id="294" name="Google Shape;294;p9"/>
          <p:cNvPicPr preferRelativeResize="0"/>
          <p:nvPr/>
        </p:nvPicPr>
        <p:blipFill rotWithShape="1">
          <a:blip r:embed="rId8">
            <a:alphaModFix/>
          </a:blip>
          <a:srcRect b="0" l="0" r="0" t="0"/>
          <a:stretch/>
        </p:blipFill>
        <p:spPr>
          <a:xfrm>
            <a:off x="-2141472" y="3681355"/>
            <a:ext cx="457200" cy="457200"/>
          </a:xfrm>
          <a:prstGeom prst="rect">
            <a:avLst/>
          </a:prstGeom>
          <a:noFill/>
          <a:ln>
            <a:noFill/>
          </a:ln>
          <a:effectLst>
            <a:outerShdw blurRad="50800" rotWithShape="0" algn="tl" dir="2700000" dist="38100">
              <a:srgbClr val="000000">
                <a:alpha val="40000"/>
              </a:srgbClr>
            </a:outerShdw>
          </a:effectLst>
        </p:spPr>
      </p:pic>
      <p:pic>
        <p:nvPicPr>
          <p:cNvPr id="295" name="Google Shape;295;p9"/>
          <p:cNvPicPr preferRelativeResize="0"/>
          <p:nvPr/>
        </p:nvPicPr>
        <p:blipFill rotWithShape="1">
          <a:blip r:embed="rId9">
            <a:alphaModFix/>
          </a:blip>
          <a:srcRect b="0" l="0" r="0" t="0"/>
          <a:stretch/>
        </p:blipFill>
        <p:spPr>
          <a:xfrm>
            <a:off x="-2141472" y="4259213"/>
            <a:ext cx="457200" cy="457200"/>
          </a:xfrm>
          <a:prstGeom prst="rect">
            <a:avLst/>
          </a:prstGeom>
          <a:noFill/>
          <a:ln>
            <a:noFill/>
          </a:ln>
          <a:effectLst>
            <a:outerShdw blurRad="50800" rotWithShape="0" algn="tl" dir="2700000" dist="38100">
              <a:srgbClr val="000000">
                <a:alpha val="40000"/>
              </a:srgbClr>
            </a:outerShdw>
          </a:effectLst>
        </p:spPr>
      </p:pic>
      <p:pic>
        <p:nvPicPr>
          <p:cNvPr id="296" name="Google Shape;296;p9"/>
          <p:cNvPicPr preferRelativeResize="0"/>
          <p:nvPr/>
        </p:nvPicPr>
        <p:blipFill rotWithShape="1">
          <a:blip r:embed="rId10">
            <a:alphaModFix/>
          </a:blip>
          <a:srcRect b="0" l="0" r="0" t="0"/>
          <a:stretch/>
        </p:blipFill>
        <p:spPr>
          <a:xfrm>
            <a:off x="-2141472" y="5414932"/>
            <a:ext cx="457200" cy="457200"/>
          </a:xfrm>
          <a:prstGeom prst="rect">
            <a:avLst/>
          </a:prstGeom>
          <a:noFill/>
          <a:ln>
            <a:noFill/>
          </a:ln>
          <a:effectLst>
            <a:outerShdw blurRad="50800" rotWithShape="0" algn="tl" dir="2700000" dist="38100">
              <a:srgbClr val="000000">
                <a:alpha val="40000"/>
              </a:srgbClr>
            </a:outerShdw>
          </a:effectLst>
        </p:spPr>
      </p:pic>
      <p:pic>
        <p:nvPicPr>
          <p:cNvPr id="297" name="Google Shape;297;p9"/>
          <p:cNvPicPr preferRelativeResize="0"/>
          <p:nvPr/>
        </p:nvPicPr>
        <p:blipFill rotWithShape="1">
          <a:blip r:embed="rId11">
            <a:alphaModFix/>
          </a:blip>
          <a:srcRect b="0" l="0" r="0" t="0"/>
          <a:stretch/>
        </p:blipFill>
        <p:spPr>
          <a:xfrm>
            <a:off x="-2141472" y="4837071"/>
            <a:ext cx="457200" cy="457200"/>
          </a:xfrm>
          <a:prstGeom prst="rect">
            <a:avLst/>
          </a:prstGeom>
          <a:noFill/>
          <a:ln>
            <a:noFill/>
          </a:ln>
          <a:effectLst>
            <a:outerShdw blurRad="50800" rotWithShape="0" algn="tl" dir="2700000" dist="38100">
              <a:srgbClr val="000000">
                <a:alpha val="40000"/>
              </a:srgbClr>
            </a:outerShdw>
          </a:effectLst>
        </p:spPr>
      </p:pic>
      <p:pic>
        <p:nvPicPr>
          <p:cNvPr id="298" name="Google Shape;298;p9"/>
          <p:cNvPicPr preferRelativeResize="0"/>
          <p:nvPr/>
        </p:nvPicPr>
        <p:blipFill rotWithShape="1">
          <a:blip r:embed="rId4">
            <a:alphaModFix/>
          </a:blip>
          <a:srcRect b="0" l="0" r="0" t="0"/>
          <a:stretch/>
        </p:blipFill>
        <p:spPr>
          <a:xfrm>
            <a:off x="-2141672" y="213806"/>
            <a:ext cx="457601" cy="457601"/>
          </a:xfrm>
          <a:prstGeom prst="rect">
            <a:avLst/>
          </a:prstGeom>
          <a:noFill/>
          <a:ln>
            <a:noFill/>
          </a:ln>
          <a:effectLst>
            <a:outerShdw blurRad="50800" rotWithShape="0" algn="tl" dir="2700000" dist="38100">
              <a:srgbClr val="000000">
                <a:alpha val="40000"/>
              </a:srgbClr>
            </a:outerShdw>
          </a:effectLst>
        </p:spPr>
      </p:pic>
      <p:sp>
        <p:nvSpPr>
          <p:cNvPr id="299" name="Google Shape;299;p9"/>
          <p:cNvSpPr txBox="1"/>
          <p:nvPr/>
        </p:nvSpPr>
        <p:spPr>
          <a:xfrm>
            <a:off x="-24720" y="-1650893"/>
            <a:ext cx="12084900" cy="1477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ID" sz="1800" u="none" cap="none" strike="noStrike">
                <a:solidFill>
                  <a:schemeClr val="dk1"/>
                </a:solidFill>
                <a:latin typeface="Calibri"/>
                <a:ea typeface="Calibri"/>
                <a:cs typeface="Calibri"/>
                <a:sym typeface="Calibri"/>
              </a:rPr>
              <a:t>TIPS: when dragging over a number, hold down the alt/option key and it will copy it to the new location. Shift+move keeps it in a straight line. Shift+arrow moves in smaller increments. When pasting text, choose keep text only to retain the formatting. To replace the screen, right click on the screenshot and choose, change picture (from file, or clipboard). This will maintain the crop, rounded corners.  Double click the screenshot and choose crop from the shape format menu to adjust where the screenshot is in the crop. </a:t>
            </a:r>
            <a:r>
              <a:rPr b="1" i="1" lang="en-ID" sz="1800" u="none" cap="none" strike="noStrike">
                <a:solidFill>
                  <a:schemeClr val="dk1"/>
                </a:solidFill>
                <a:latin typeface="Calibri"/>
                <a:ea typeface="Calibri"/>
                <a:cs typeface="Calibri"/>
                <a:sym typeface="Calibri"/>
              </a:rPr>
              <a:t>NOTE: hide the SOS</a:t>
            </a:r>
            <a:endParaRPr b="0" i="0" sz="1400" u="none" cap="none" strike="noStrike">
              <a:solidFill>
                <a:srgbClr val="000000"/>
              </a:solidFill>
              <a:latin typeface="Arial"/>
              <a:ea typeface="Arial"/>
              <a:cs typeface="Arial"/>
              <a:sym typeface="Arial"/>
            </a:endParaRPr>
          </a:p>
        </p:txBody>
      </p:sp>
      <p:sp>
        <p:nvSpPr>
          <p:cNvPr id="300" name="Google Shape;300;p9"/>
          <p:cNvSpPr txBox="1"/>
          <p:nvPr/>
        </p:nvSpPr>
        <p:spPr>
          <a:xfrm>
            <a:off x="-24720" y="-2028265"/>
            <a:ext cx="120849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1" lang="en-ID" sz="1800" u="none" cap="none" strike="noStrike">
                <a:solidFill>
                  <a:schemeClr val="dk1"/>
                </a:solidFill>
                <a:latin typeface="Calibri"/>
                <a:ea typeface="Calibri"/>
                <a:cs typeface="Calibri"/>
                <a:sym typeface="Calibri"/>
              </a:rPr>
              <a:t>Use bolding &amp; italicized </a:t>
            </a:r>
            <a:r>
              <a:rPr b="0" i="0" lang="en-ID" sz="1800" u="none" cap="none" strike="noStrike">
                <a:solidFill>
                  <a:schemeClr val="dk1"/>
                </a:solidFill>
                <a:latin typeface="Calibri"/>
                <a:ea typeface="Calibri"/>
                <a:cs typeface="Calibri"/>
                <a:sym typeface="Calibri"/>
              </a:rPr>
              <a:t>for references inside the app; all caps is jarring.</a:t>
            </a:r>
            <a:endParaRPr b="1" i="1" sz="1800" u="none" cap="none" strike="noStrike">
              <a:solidFill>
                <a:schemeClr val="dk1"/>
              </a:solidFill>
              <a:latin typeface="Calibri"/>
              <a:ea typeface="Calibri"/>
              <a:cs typeface="Calibri"/>
              <a:sym typeface="Calibri"/>
            </a:endParaRPr>
          </a:p>
        </p:txBody>
      </p:sp>
      <p:sp>
        <p:nvSpPr>
          <p:cNvPr id="301" name="Google Shape;301;p9"/>
          <p:cNvSpPr/>
          <p:nvPr/>
        </p:nvSpPr>
        <p:spPr>
          <a:xfrm>
            <a:off x="13284025" y="1727750"/>
            <a:ext cx="719700" cy="719700"/>
          </a:xfrm>
          <a:prstGeom prst="roundRect">
            <a:avLst>
              <a:gd fmla="val 8972"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ID" sz="900" u="none" cap="none" strike="noStrike">
                <a:solidFill>
                  <a:srgbClr val="000000"/>
                </a:solidFill>
                <a:latin typeface="Arial"/>
                <a:ea typeface="Arial"/>
                <a:cs typeface="Arial"/>
                <a:sym typeface="Arial"/>
              </a:rPr>
              <a:t>Barcodev</a:t>
            </a:r>
            <a:endParaRPr b="0" i="0" sz="900" u="none" cap="none" strike="noStrike">
              <a:solidFill>
                <a:srgbClr val="000000"/>
              </a:solidFill>
              <a:latin typeface="Arial"/>
              <a:ea typeface="Arial"/>
              <a:cs typeface="Arial"/>
              <a:sym typeface="Arial"/>
            </a:endParaRPr>
          </a:p>
        </p:txBody>
      </p:sp>
      <p:sp>
        <p:nvSpPr>
          <p:cNvPr id="302" name="Google Shape;302;p9"/>
          <p:cNvSpPr txBox="1"/>
          <p:nvPr/>
        </p:nvSpPr>
        <p:spPr>
          <a:xfrm>
            <a:off x="13196563" y="1295313"/>
            <a:ext cx="1221300" cy="369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rPr b="1" i="0" lang="en-ID" sz="1500" u="none" cap="none" strike="noStrike">
                <a:solidFill>
                  <a:srgbClr val="515151"/>
                </a:solidFill>
                <a:latin typeface="Roboto"/>
                <a:ea typeface="Roboto"/>
                <a:cs typeface="Roboto"/>
                <a:sym typeface="Roboto"/>
              </a:rPr>
              <a:t>Scan to …</a:t>
            </a:r>
            <a:endParaRPr b="0" i="0" sz="1400" u="none" cap="none" strike="noStrike">
              <a:solidFill>
                <a:srgbClr val="000000"/>
              </a:solidFill>
              <a:latin typeface="Arial"/>
              <a:ea typeface="Arial"/>
              <a:cs typeface="Arial"/>
              <a:sym typeface="Arial"/>
            </a:endParaRPr>
          </a:p>
        </p:txBody>
      </p:sp>
      <p:pic>
        <p:nvPicPr>
          <p:cNvPr id="303" name="Google Shape;303;p9"/>
          <p:cNvPicPr preferRelativeResize="0"/>
          <p:nvPr/>
        </p:nvPicPr>
        <p:blipFill rotWithShape="1">
          <a:blip r:embed="rId4">
            <a:alphaModFix/>
          </a:blip>
          <a:srcRect b="0" l="0" r="0" t="0"/>
          <a:stretch/>
        </p:blipFill>
        <p:spPr>
          <a:xfrm>
            <a:off x="12922254" y="2803971"/>
            <a:ext cx="274320" cy="274320"/>
          </a:xfrm>
          <a:prstGeom prst="rect">
            <a:avLst/>
          </a:prstGeom>
          <a:noFill/>
          <a:ln>
            <a:noFill/>
          </a:ln>
          <a:effectLst>
            <a:outerShdw blurRad="50800" rotWithShape="0" algn="tl" dir="2700000" dist="38100">
              <a:srgbClr val="000000">
                <a:alpha val="40000"/>
              </a:srgbClr>
            </a:outerShdw>
          </a:effectLst>
        </p:spPr>
      </p:pic>
      <p:pic>
        <p:nvPicPr>
          <p:cNvPr id="304" name="Google Shape;304;p9"/>
          <p:cNvPicPr preferRelativeResize="0"/>
          <p:nvPr/>
        </p:nvPicPr>
        <p:blipFill rotWithShape="1">
          <a:blip r:embed="rId13">
            <a:alphaModFix/>
          </a:blip>
          <a:srcRect b="0" l="0" r="0" t="0"/>
          <a:stretch/>
        </p:blipFill>
        <p:spPr>
          <a:xfrm>
            <a:off x="13670066" y="3035661"/>
            <a:ext cx="274320" cy="274320"/>
          </a:xfrm>
          <a:prstGeom prst="rect">
            <a:avLst/>
          </a:prstGeom>
          <a:noFill/>
          <a:ln>
            <a:noFill/>
          </a:ln>
          <a:effectLst>
            <a:outerShdw blurRad="50800" rotWithShape="0" algn="tl" dir="2700000" dist="38100">
              <a:srgbClr val="000000">
                <a:alpha val="40000"/>
              </a:srgbClr>
            </a:outerShdw>
          </a:effectLst>
        </p:spPr>
      </p:pic>
      <p:pic>
        <p:nvPicPr>
          <p:cNvPr id="305" name="Google Shape;305;p9"/>
          <p:cNvPicPr preferRelativeResize="0"/>
          <p:nvPr/>
        </p:nvPicPr>
        <p:blipFill rotWithShape="1">
          <a:blip r:embed="rId7">
            <a:alphaModFix/>
          </a:blip>
          <a:srcRect b="0" l="0" r="0" t="0"/>
          <a:stretch/>
        </p:blipFill>
        <p:spPr>
          <a:xfrm>
            <a:off x="12922254" y="5200584"/>
            <a:ext cx="274320" cy="274320"/>
          </a:xfrm>
          <a:prstGeom prst="rect">
            <a:avLst/>
          </a:prstGeom>
          <a:noFill/>
          <a:ln>
            <a:noFill/>
          </a:ln>
          <a:effectLst>
            <a:outerShdw blurRad="50800" rotWithShape="0" algn="tl" dir="2700000" dist="38100">
              <a:srgbClr val="000000">
                <a:alpha val="40000"/>
              </a:srgbClr>
            </a:outerShdw>
          </a:effectLst>
        </p:spPr>
      </p:pic>
      <p:pic>
        <p:nvPicPr>
          <p:cNvPr id="306" name="Google Shape;306;p9"/>
          <p:cNvPicPr preferRelativeResize="0"/>
          <p:nvPr/>
        </p:nvPicPr>
        <p:blipFill rotWithShape="1">
          <a:blip r:embed="rId8">
            <a:alphaModFix/>
          </a:blip>
          <a:srcRect b="0" l="0" r="0" t="0"/>
          <a:stretch/>
        </p:blipFill>
        <p:spPr>
          <a:xfrm>
            <a:off x="13419591" y="3898191"/>
            <a:ext cx="274320" cy="274320"/>
          </a:xfrm>
          <a:prstGeom prst="rect">
            <a:avLst/>
          </a:prstGeom>
          <a:noFill/>
          <a:ln>
            <a:noFill/>
          </a:ln>
          <a:effectLst>
            <a:outerShdw blurRad="50800" rotWithShape="0" algn="tl" dir="2700000" dist="38100">
              <a:srgbClr val="000000">
                <a:alpha val="40000"/>
              </a:srgbClr>
            </a:outerShdw>
          </a:effectLst>
        </p:spPr>
      </p:pic>
      <p:sp>
        <p:nvSpPr>
          <p:cNvPr id="307" name="Google Shape;307;p9"/>
          <p:cNvSpPr/>
          <p:nvPr/>
        </p:nvSpPr>
        <p:spPr>
          <a:xfrm>
            <a:off x="10510675" y="5108425"/>
            <a:ext cx="198900" cy="1848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1" name="Shape 311"/>
        <p:cNvGrpSpPr/>
        <p:nvPr/>
      </p:nvGrpSpPr>
      <p:grpSpPr>
        <a:xfrm>
          <a:off x="0" y="0"/>
          <a:ext cx="0" cy="0"/>
          <a:chOff x="0" y="0"/>
          <a:chExt cx="0" cy="0"/>
        </a:xfrm>
      </p:grpSpPr>
      <p:sp>
        <p:nvSpPr>
          <p:cNvPr id="312" name="Google Shape;312;p10"/>
          <p:cNvSpPr txBox="1"/>
          <p:nvPr/>
        </p:nvSpPr>
        <p:spPr>
          <a:xfrm>
            <a:off x="290851" y="302650"/>
            <a:ext cx="79263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200" u="none" cap="none" strike="noStrike">
                <a:solidFill>
                  <a:schemeClr val="accent1"/>
                </a:solidFill>
                <a:latin typeface="Roboto"/>
                <a:ea typeface="Roboto"/>
                <a:cs typeface="Roboto"/>
                <a:sym typeface="Roboto"/>
              </a:rPr>
              <a:t>INCIDENTS | </a:t>
            </a:r>
            <a:r>
              <a:rPr b="1" i="0" lang="en-ID" sz="3200" u="none" cap="none" strike="noStrike">
                <a:solidFill>
                  <a:schemeClr val="dk1"/>
                </a:solidFill>
                <a:latin typeface="Roboto"/>
                <a:ea typeface="Roboto"/>
                <a:cs typeface="Roboto"/>
                <a:sym typeface="Roboto"/>
              </a:rPr>
              <a:t>Hospital </a:t>
            </a:r>
            <a:r>
              <a:rPr b="1" lang="en-ID" sz="3200">
                <a:solidFill>
                  <a:schemeClr val="dk1"/>
                </a:solidFill>
                <a:latin typeface="Roboto"/>
                <a:ea typeface="Roboto"/>
                <a:cs typeface="Roboto"/>
                <a:sym typeface="Roboto"/>
              </a:rPr>
              <a:t>I</a:t>
            </a:r>
            <a:r>
              <a:rPr b="1" lang="en-ID" sz="3200">
                <a:solidFill>
                  <a:srgbClr val="0E0E0E"/>
                </a:solidFill>
                <a:latin typeface="Roboto"/>
                <a:ea typeface="Roboto"/>
                <a:cs typeface="Roboto"/>
                <a:sym typeface="Roboto"/>
              </a:rPr>
              <a:t>ncident View - MCI</a:t>
            </a:r>
            <a:r>
              <a:rPr b="1" i="0" lang="en-ID" sz="3200" u="none" cap="none" strike="noStrike">
                <a:solidFill>
                  <a:srgbClr val="0E0E0E"/>
                </a:solidFill>
                <a:latin typeface="Roboto"/>
                <a:ea typeface="Roboto"/>
                <a:cs typeface="Roboto"/>
                <a:sym typeface="Roboto"/>
              </a:rPr>
              <a:t> </a:t>
            </a:r>
            <a:endParaRPr b="1" i="0" sz="3200" u="none" cap="none" strike="noStrike">
              <a:solidFill>
                <a:srgbClr val="0E0E0E"/>
              </a:solidFill>
              <a:latin typeface="Roboto"/>
              <a:ea typeface="Roboto"/>
              <a:cs typeface="Roboto"/>
              <a:sym typeface="Roboto"/>
            </a:endParaRPr>
          </a:p>
        </p:txBody>
      </p:sp>
      <p:sp>
        <p:nvSpPr>
          <p:cNvPr id="313" name="Google Shape;313;p10"/>
          <p:cNvSpPr txBox="1"/>
          <p:nvPr/>
        </p:nvSpPr>
        <p:spPr>
          <a:xfrm>
            <a:off x="456425" y="795075"/>
            <a:ext cx="5296800" cy="2154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Incident View</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Select Correct Incident</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Only see Patient Channels associated with Incident</a:t>
            </a:r>
            <a:endParaRPr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View Patient Channel details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Wristband ID visible</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Create Patient:  Automatically added to this Incident</a:t>
            </a:r>
            <a:endParaRPr sz="15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t/>
            </a:r>
            <a:endParaRPr b="1" sz="2200">
              <a:solidFill>
                <a:srgbClr val="676767"/>
              </a:solidFill>
              <a:latin typeface="Roboto"/>
              <a:ea typeface="Roboto"/>
              <a:cs typeface="Roboto"/>
              <a:sym typeface="Roboto"/>
            </a:endParaRPr>
          </a:p>
        </p:txBody>
      </p:sp>
      <p:sp>
        <p:nvSpPr>
          <p:cNvPr id="314" name="Google Shape;314;p10"/>
          <p:cNvSpPr txBox="1"/>
          <p:nvPr/>
        </p:nvSpPr>
        <p:spPr>
          <a:xfrm>
            <a:off x="-5136299" y="-1236084"/>
            <a:ext cx="2408100" cy="384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900"/>
              <a:buFont typeface="Arial"/>
              <a:buNone/>
            </a:pPr>
            <a:r>
              <a:rPr b="0" i="0" lang="en-ID" sz="1900" u="none" cap="none" strike="noStrike">
                <a:solidFill>
                  <a:srgbClr val="0E0E0E"/>
                </a:solidFill>
                <a:latin typeface="Roboto"/>
                <a:ea typeface="Roboto"/>
                <a:cs typeface="Roboto"/>
                <a:sym typeface="Roboto"/>
              </a:rPr>
              <a:t>Join an Incident</a:t>
            </a:r>
            <a:endParaRPr b="0" i="0" sz="1900" u="none" cap="none" strike="noStrike">
              <a:solidFill>
                <a:srgbClr val="0E0E0E"/>
              </a:solidFill>
              <a:latin typeface="Roboto"/>
              <a:ea typeface="Roboto"/>
              <a:cs typeface="Roboto"/>
              <a:sym typeface="Roboto"/>
            </a:endParaRPr>
          </a:p>
        </p:txBody>
      </p:sp>
      <p:pic>
        <p:nvPicPr>
          <p:cNvPr id="315" name="Google Shape;315;p10"/>
          <p:cNvPicPr preferRelativeResize="0"/>
          <p:nvPr/>
        </p:nvPicPr>
        <p:blipFill rotWithShape="1">
          <a:blip r:embed="rId3">
            <a:alphaModFix/>
          </a:blip>
          <a:srcRect b="19620" l="0" r="0" t="0"/>
          <a:stretch/>
        </p:blipFill>
        <p:spPr>
          <a:xfrm>
            <a:off x="1016813" y="3980388"/>
            <a:ext cx="9987000" cy="25623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316" name="Google Shape;316;p10"/>
          <p:cNvPicPr preferRelativeResize="0"/>
          <p:nvPr/>
        </p:nvPicPr>
        <p:blipFill rotWithShape="1">
          <a:blip r:embed="rId4">
            <a:alphaModFix/>
          </a:blip>
          <a:srcRect b="0" l="0" r="0" t="0"/>
          <a:stretch/>
        </p:blipFill>
        <p:spPr>
          <a:xfrm>
            <a:off x="181298" y="843581"/>
            <a:ext cx="354196" cy="354196"/>
          </a:xfrm>
          <a:prstGeom prst="rect">
            <a:avLst/>
          </a:prstGeom>
          <a:noFill/>
          <a:ln>
            <a:noFill/>
          </a:ln>
          <a:effectLst>
            <a:outerShdw blurRad="50800" rotWithShape="0" algn="tl" dir="2700000" dist="38100">
              <a:srgbClr val="000000">
                <a:alpha val="40000"/>
              </a:srgbClr>
            </a:outerShdw>
          </a:effectLst>
        </p:spPr>
      </p:pic>
      <p:pic>
        <p:nvPicPr>
          <p:cNvPr id="317" name="Google Shape;317;p10"/>
          <p:cNvPicPr preferRelativeResize="0"/>
          <p:nvPr/>
        </p:nvPicPr>
        <p:blipFill rotWithShape="1">
          <a:blip r:embed="rId5">
            <a:alphaModFix/>
          </a:blip>
          <a:srcRect b="0" l="0" r="0" t="0"/>
          <a:stretch/>
        </p:blipFill>
        <p:spPr>
          <a:xfrm>
            <a:off x="-533777" y="2764194"/>
            <a:ext cx="353886" cy="353886"/>
          </a:xfrm>
          <a:prstGeom prst="rect">
            <a:avLst/>
          </a:prstGeom>
          <a:noFill/>
          <a:ln>
            <a:noFill/>
          </a:ln>
          <a:effectLst>
            <a:outerShdw blurRad="50800" rotWithShape="0" algn="tl" dir="2700000" dist="38100">
              <a:srgbClr val="000000">
                <a:alpha val="40000"/>
              </a:srgbClr>
            </a:outerShdw>
          </a:effectLst>
        </p:spPr>
      </p:pic>
      <p:pic>
        <p:nvPicPr>
          <p:cNvPr id="318" name="Google Shape;318;p10"/>
          <p:cNvPicPr preferRelativeResize="0"/>
          <p:nvPr/>
        </p:nvPicPr>
        <p:blipFill rotWithShape="1">
          <a:blip r:embed="rId6">
            <a:alphaModFix/>
          </a:blip>
          <a:srcRect b="0" l="0" r="0" t="0"/>
          <a:stretch/>
        </p:blipFill>
        <p:spPr>
          <a:xfrm>
            <a:off x="-1523989" y="2447441"/>
            <a:ext cx="353886" cy="353886"/>
          </a:xfrm>
          <a:prstGeom prst="rect">
            <a:avLst/>
          </a:prstGeom>
          <a:noFill/>
          <a:ln>
            <a:noFill/>
          </a:ln>
          <a:effectLst>
            <a:outerShdw blurRad="50800" rotWithShape="0" algn="tl" dir="2700000" dist="38100">
              <a:srgbClr val="000000">
                <a:alpha val="40000"/>
              </a:srgbClr>
            </a:outerShdw>
          </a:effectLst>
        </p:spPr>
      </p:pic>
      <p:pic>
        <p:nvPicPr>
          <p:cNvPr id="319" name="Google Shape;319;p10"/>
          <p:cNvPicPr preferRelativeResize="0"/>
          <p:nvPr/>
        </p:nvPicPr>
        <p:blipFill rotWithShape="1">
          <a:blip r:embed="rId7">
            <a:alphaModFix/>
          </a:blip>
          <a:srcRect b="0" l="0" r="0" t="0"/>
          <a:stretch/>
        </p:blipFill>
        <p:spPr>
          <a:xfrm>
            <a:off x="-1445902" y="3110281"/>
            <a:ext cx="353886" cy="353886"/>
          </a:xfrm>
          <a:prstGeom prst="rect">
            <a:avLst/>
          </a:prstGeom>
          <a:noFill/>
          <a:ln>
            <a:noFill/>
          </a:ln>
          <a:effectLst>
            <a:outerShdw blurRad="50800" rotWithShape="0" algn="tl" dir="2700000" dist="38100">
              <a:srgbClr val="000000">
                <a:alpha val="40000"/>
              </a:srgbClr>
            </a:outerShdw>
          </a:effectLst>
        </p:spPr>
      </p:pic>
      <p:pic>
        <p:nvPicPr>
          <p:cNvPr id="320" name="Google Shape;320;p10"/>
          <p:cNvPicPr preferRelativeResize="0"/>
          <p:nvPr/>
        </p:nvPicPr>
        <p:blipFill rotWithShape="1">
          <a:blip r:embed="rId8">
            <a:alphaModFix/>
          </a:blip>
          <a:srcRect b="0" l="0" r="0" t="0"/>
          <a:stretch/>
        </p:blipFill>
        <p:spPr>
          <a:xfrm>
            <a:off x="-1445902" y="3689084"/>
            <a:ext cx="353886" cy="353886"/>
          </a:xfrm>
          <a:prstGeom prst="rect">
            <a:avLst/>
          </a:prstGeom>
          <a:noFill/>
          <a:ln>
            <a:noFill/>
          </a:ln>
          <a:effectLst>
            <a:outerShdw blurRad="50800" rotWithShape="0" algn="tl" dir="2700000" dist="38100">
              <a:srgbClr val="000000">
                <a:alpha val="40000"/>
              </a:srgbClr>
            </a:outerShdw>
          </a:effectLst>
        </p:spPr>
      </p:pic>
      <p:pic>
        <p:nvPicPr>
          <p:cNvPr id="321" name="Google Shape;321;p10"/>
          <p:cNvPicPr preferRelativeResize="0"/>
          <p:nvPr/>
        </p:nvPicPr>
        <p:blipFill rotWithShape="1">
          <a:blip r:embed="rId9">
            <a:alphaModFix/>
          </a:blip>
          <a:srcRect b="0" l="0" r="0" t="0"/>
          <a:stretch/>
        </p:blipFill>
        <p:spPr>
          <a:xfrm>
            <a:off x="-1445914" y="4267900"/>
            <a:ext cx="353886" cy="353886"/>
          </a:xfrm>
          <a:prstGeom prst="rect">
            <a:avLst/>
          </a:prstGeom>
          <a:noFill/>
          <a:ln>
            <a:noFill/>
          </a:ln>
          <a:effectLst>
            <a:outerShdw blurRad="50800" rotWithShape="0" algn="tl" dir="2700000" dist="38100">
              <a:srgbClr val="000000">
                <a:alpha val="40000"/>
              </a:srgbClr>
            </a:outerShdw>
          </a:effectLst>
        </p:spPr>
      </p:pic>
      <p:pic>
        <p:nvPicPr>
          <p:cNvPr id="322" name="Google Shape;322;p10"/>
          <p:cNvPicPr preferRelativeResize="0"/>
          <p:nvPr/>
        </p:nvPicPr>
        <p:blipFill rotWithShape="1">
          <a:blip r:embed="rId10">
            <a:alphaModFix/>
          </a:blip>
          <a:srcRect b="0" l="0" r="0" t="0"/>
          <a:stretch/>
        </p:blipFill>
        <p:spPr>
          <a:xfrm>
            <a:off x="-1445902" y="5425490"/>
            <a:ext cx="353886" cy="353886"/>
          </a:xfrm>
          <a:prstGeom prst="rect">
            <a:avLst/>
          </a:prstGeom>
          <a:noFill/>
          <a:ln>
            <a:noFill/>
          </a:ln>
          <a:effectLst>
            <a:outerShdw blurRad="50800" rotWithShape="0" algn="tl" dir="2700000" dist="38100">
              <a:srgbClr val="000000">
                <a:alpha val="40000"/>
              </a:srgbClr>
            </a:outerShdw>
          </a:effectLst>
        </p:spPr>
      </p:pic>
      <p:pic>
        <p:nvPicPr>
          <p:cNvPr id="323" name="Google Shape;323;p10"/>
          <p:cNvPicPr preferRelativeResize="0"/>
          <p:nvPr/>
        </p:nvPicPr>
        <p:blipFill rotWithShape="1">
          <a:blip r:embed="rId11">
            <a:alphaModFix/>
          </a:blip>
          <a:srcRect b="0" l="0" r="0" t="0"/>
          <a:stretch/>
        </p:blipFill>
        <p:spPr>
          <a:xfrm>
            <a:off x="-1380539" y="4846690"/>
            <a:ext cx="353886" cy="353886"/>
          </a:xfrm>
          <a:prstGeom prst="rect">
            <a:avLst/>
          </a:prstGeom>
          <a:noFill/>
          <a:ln>
            <a:noFill/>
          </a:ln>
          <a:effectLst>
            <a:outerShdw blurRad="50800" rotWithShape="0" algn="tl" dir="2700000" dist="38100">
              <a:srgbClr val="000000">
                <a:alpha val="40000"/>
              </a:srgbClr>
            </a:outerShdw>
          </a:effectLst>
        </p:spPr>
      </p:pic>
      <p:pic>
        <p:nvPicPr>
          <p:cNvPr id="324" name="Google Shape;324;p10"/>
          <p:cNvPicPr preferRelativeResize="0"/>
          <p:nvPr/>
        </p:nvPicPr>
        <p:blipFill rotWithShape="1">
          <a:blip r:embed="rId4">
            <a:alphaModFix/>
          </a:blip>
          <a:srcRect b="0" l="0" r="0" t="0"/>
          <a:stretch/>
        </p:blipFill>
        <p:spPr>
          <a:xfrm>
            <a:off x="742516" y="4716421"/>
            <a:ext cx="274320" cy="274320"/>
          </a:xfrm>
          <a:prstGeom prst="rect">
            <a:avLst/>
          </a:prstGeom>
          <a:noFill/>
          <a:ln>
            <a:noFill/>
          </a:ln>
          <a:effectLst>
            <a:outerShdw blurRad="50800" rotWithShape="0" algn="tl" dir="2700000" dist="38100">
              <a:srgbClr val="000000">
                <a:alpha val="40000"/>
              </a:srgbClr>
            </a:outerShdw>
          </a:effectLst>
        </p:spPr>
      </p:pic>
      <p:pic>
        <p:nvPicPr>
          <p:cNvPr id="325" name="Google Shape;325;p10"/>
          <p:cNvPicPr preferRelativeResize="0"/>
          <p:nvPr/>
        </p:nvPicPr>
        <p:blipFill rotWithShape="1">
          <a:blip r:embed="rId5">
            <a:alphaModFix/>
          </a:blip>
          <a:srcRect b="0" l="0" r="0" t="0"/>
          <a:stretch/>
        </p:blipFill>
        <p:spPr>
          <a:xfrm>
            <a:off x="470632" y="2263525"/>
            <a:ext cx="274320" cy="274320"/>
          </a:xfrm>
          <a:prstGeom prst="rect">
            <a:avLst/>
          </a:prstGeom>
          <a:noFill/>
          <a:ln>
            <a:noFill/>
          </a:ln>
          <a:effectLst>
            <a:outerShdw blurRad="50800" rotWithShape="0" algn="tl" dir="2700000" dist="38100">
              <a:srgbClr val="000000">
                <a:alpha val="40000"/>
              </a:srgbClr>
            </a:outerShdw>
          </a:effectLst>
        </p:spPr>
      </p:pic>
      <p:pic>
        <p:nvPicPr>
          <p:cNvPr id="326" name="Google Shape;326;p10"/>
          <p:cNvPicPr preferRelativeResize="0"/>
          <p:nvPr/>
        </p:nvPicPr>
        <p:blipFill rotWithShape="1">
          <a:blip r:embed="rId12">
            <a:alphaModFix/>
          </a:blip>
          <a:srcRect b="0" l="0" r="0" t="0"/>
          <a:stretch/>
        </p:blipFill>
        <p:spPr>
          <a:xfrm>
            <a:off x="-922309" y="2003431"/>
            <a:ext cx="274320" cy="274320"/>
          </a:xfrm>
          <a:prstGeom prst="rect">
            <a:avLst/>
          </a:prstGeom>
          <a:noFill/>
          <a:ln>
            <a:noFill/>
          </a:ln>
          <a:effectLst>
            <a:outerShdw blurRad="50800" rotWithShape="0" algn="tl" dir="2700000" dist="38100">
              <a:srgbClr val="000000">
                <a:alpha val="40000"/>
              </a:srgbClr>
            </a:outerShdw>
          </a:effectLst>
        </p:spPr>
      </p:pic>
      <p:pic>
        <p:nvPicPr>
          <p:cNvPr id="327" name="Google Shape;327;p10"/>
          <p:cNvPicPr preferRelativeResize="0"/>
          <p:nvPr/>
        </p:nvPicPr>
        <p:blipFill rotWithShape="1">
          <a:blip r:embed="rId7">
            <a:alphaModFix/>
          </a:blip>
          <a:srcRect b="0" l="0" r="0" t="0"/>
          <a:stretch/>
        </p:blipFill>
        <p:spPr>
          <a:xfrm>
            <a:off x="-751084" y="6193596"/>
            <a:ext cx="274320" cy="274320"/>
          </a:xfrm>
          <a:prstGeom prst="rect">
            <a:avLst/>
          </a:prstGeom>
          <a:noFill/>
          <a:ln>
            <a:noFill/>
          </a:ln>
          <a:effectLst>
            <a:outerShdw blurRad="50800" rotWithShape="0" algn="tl" dir="2700000" dist="38100">
              <a:srgbClr val="000000">
                <a:alpha val="40000"/>
              </a:srgbClr>
            </a:outerShdw>
          </a:effectLst>
        </p:spPr>
      </p:pic>
      <p:pic>
        <p:nvPicPr>
          <p:cNvPr id="328" name="Google Shape;328;p10"/>
          <p:cNvPicPr preferRelativeResize="0"/>
          <p:nvPr/>
        </p:nvPicPr>
        <p:blipFill rotWithShape="1">
          <a:blip r:embed="rId9">
            <a:alphaModFix/>
          </a:blip>
          <a:srcRect b="0" l="0" r="0" t="0"/>
          <a:stretch/>
        </p:blipFill>
        <p:spPr>
          <a:xfrm>
            <a:off x="13284016" y="4593036"/>
            <a:ext cx="274320" cy="274320"/>
          </a:xfrm>
          <a:prstGeom prst="rect">
            <a:avLst/>
          </a:prstGeom>
          <a:noFill/>
          <a:ln>
            <a:noFill/>
          </a:ln>
          <a:effectLst>
            <a:outerShdw blurRad="50800" rotWithShape="0" algn="tl" dir="2700000" dist="38100">
              <a:srgbClr val="000000">
                <a:alpha val="40000"/>
              </a:srgbClr>
            </a:outerShdw>
          </a:effectLst>
        </p:spPr>
      </p:pic>
      <p:pic>
        <p:nvPicPr>
          <p:cNvPr id="329" name="Google Shape;329;p10"/>
          <p:cNvPicPr preferRelativeResize="0"/>
          <p:nvPr/>
        </p:nvPicPr>
        <p:blipFill rotWithShape="1">
          <a:blip r:embed="rId10">
            <a:alphaModFix/>
          </a:blip>
          <a:srcRect b="0" l="0" r="0" t="0"/>
          <a:stretch/>
        </p:blipFill>
        <p:spPr>
          <a:xfrm>
            <a:off x="-922309" y="5476350"/>
            <a:ext cx="274320" cy="274320"/>
          </a:xfrm>
          <a:prstGeom prst="rect">
            <a:avLst/>
          </a:prstGeom>
          <a:noFill/>
          <a:ln>
            <a:noFill/>
          </a:ln>
          <a:effectLst>
            <a:outerShdw blurRad="50800" rotWithShape="0" algn="tl" dir="2700000" dist="38100">
              <a:srgbClr val="000000">
                <a:alpha val="40000"/>
              </a:srgbClr>
            </a:outerShdw>
          </a:effectLst>
        </p:spPr>
      </p:pic>
      <p:pic>
        <p:nvPicPr>
          <p:cNvPr id="330" name="Google Shape;330;p10"/>
          <p:cNvPicPr preferRelativeResize="0"/>
          <p:nvPr/>
        </p:nvPicPr>
        <p:blipFill rotWithShape="1">
          <a:blip r:embed="rId11">
            <a:alphaModFix/>
          </a:blip>
          <a:srcRect b="0" l="0" r="0" t="0"/>
          <a:stretch/>
        </p:blipFill>
        <p:spPr>
          <a:xfrm>
            <a:off x="12270841" y="1158231"/>
            <a:ext cx="274320" cy="274320"/>
          </a:xfrm>
          <a:prstGeom prst="rect">
            <a:avLst/>
          </a:prstGeom>
          <a:noFill/>
          <a:ln>
            <a:noFill/>
          </a:ln>
          <a:effectLst>
            <a:outerShdw blurRad="50800" rotWithShape="0" algn="tl" dir="2700000" dist="38100">
              <a:srgbClr val="000000">
                <a:alpha val="40000"/>
              </a:srgbClr>
            </a:outerShdw>
          </a:effectLst>
        </p:spPr>
      </p:pic>
      <p:pic>
        <p:nvPicPr>
          <p:cNvPr id="331" name="Google Shape;331;p10"/>
          <p:cNvPicPr preferRelativeResize="0"/>
          <p:nvPr/>
        </p:nvPicPr>
        <p:blipFill rotWithShape="1">
          <a:blip r:embed="rId5">
            <a:alphaModFix/>
          </a:blip>
          <a:srcRect b="0" l="0" r="0" t="0"/>
          <a:stretch/>
        </p:blipFill>
        <p:spPr>
          <a:xfrm>
            <a:off x="-2141472" y="792065"/>
            <a:ext cx="457200" cy="457200"/>
          </a:xfrm>
          <a:prstGeom prst="rect">
            <a:avLst/>
          </a:prstGeom>
          <a:noFill/>
          <a:ln>
            <a:noFill/>
          </a:ln>
          <a:effectLst>
            <a:outerShdw blurRad="50800" rotWithShape="0" algn="tl" dir="2700000" dist="38100">
              <a:srgbClr val="000000">
                <a:alpha val="40000"/>
              </a:srgbClr>
            </a:outerShdw>
          </a:effectLst>
        </p:spPr>
      </p:pic>
      <p:pic>
        <p:nvPicPr>
          <p:cNvPr id="332" name="Google Shape;332;p10"/>
          <p:cNvPicPr preferRelativeResize="0"/>
          <p:nvPr/>
        </p:nvPicPr>
        <p:blipFill rotWithShape="1">
          <a:blip r:embed="rId13">
            <a:alphaModFix/>
          </a:blip>
          <a:srcRect b="0" l="0" r="0" t="0"/>
          <a:stretch/>
        </p:blipFill>
        <p:spPr>
          <a:xfrm>
            <a:off x="-2141472" y="1369923"/>
            <a:ext cx="457200" cy="457200"/>
          </a:xfrm>
          <a:prstGeom prst="rect">
            <a:avLst/>
          </a:prstGeom>
          <a:noFill/>
          <a:ln>
            <a:noFill/>
          </a:ln>
          <a:effectLst>
            <a:outerShdw blurRad="50800" rotWithShape="0" algn="tl" dir="2700000" dist="38100">
              <a:srgbClr val="000000">
                <a:alpha val="40000"/>
              </a:srgbClr>
            </a:outerShdw>
          </a:effectLst>
        </p:spPr>
      </p:pic>
      <p:pic>
        <p:nvPicPr>
          <p:cNvPr id="333" name="Google Shape;333;p10"/>
          <p:cNvPicPr preferRelativeResize="0"/>
          <p:nvPr/>
        </p:nvPicPr>
        <p:blipFill rotWithShape="1">
          <a:blip r:embed="rId12">
            <a:alphaModFix/>
          </a:blip>
          <a:srcRect b="0" l="0" r="0" t="0"/>
          <a:stretch/>
        </p:blipFill>
        <p:spPr>
          <a:xfrm>
            <a:off x="-2141472" y="1947781"/>
            <a:ext cx="457200" cy="457200"/>
          </a:xfrm>
          <a:prstGeom prst="rect">
            <a:avLst/>
          </a:prstGeom>
          <a:noFill/>
          <a:ln>
            <a:noFill/>
          </a:ln>
          <a:effectLst>
            <a:outerShdw blurRad="50800" rotWithShape="0" algn="tl" dir="2700000" dist="38100">
              <a:srgbClr val="000000">
                <a:alpha val="40000"/>
              </a:srgbClr>
            </a:outerShdw>
          </a:effectLst>
        </p:spPr>
      </p:pic>
      <p:pic>
        <p:nvPicPr>
          <p:cNvPr id="334" name="Google Shape;334;p10"/>
          <p:cNvPicPr preferRelativeResize="0"/>
          <p:nvPr/>
        </p:nvPicPr>
        <p:blipFill rotWithShape="1">
          <a:blip r:embed="rId6">
            <a:alphaModFix/>
          </a:blip>
          <a:srcRect b="0" l="0" r="0" t="0"/>
          <a:stretch/>
        </p:blipFill>
        <p:spPr>
          <a:xfrm>
            <a:off x="-2141472" y="2525639"/>
            <a:ext cx="457200" cy="457200"/>
          </a:xfrm>
          <a:prstGeom prst="rect">
            <a:avLst/>
          </a:prstGeom>
          <a:noFill/>
          <a:ln>
            <a:noFill/>
          </a:ln>
          <a:effectLst>
            <a:outerShdw blurRad="50800" rotWithShape="0" algn="tl" dir="2700000" dist="38100">
              <a:srgbClr val="000000">
                <a:alpha val="40000"/>
              </a:srgbClr>
            </a:outerShdw>
          </a:effectLst>
        </p:spPr>
      </p:pic>
      <p:pic>
        <p:nvPicPr>
          <p:cNvPr id="335" name="Google Shape;335;p10"/>
          <p:cNvPicPr preferRelativeResize="0"/>
          <p:nvPr/>
        </p:nvPicPr>
        <p:blipFill rotWithShape="1">
          <a:blip r:embed="rId7">
            <a:alphaModFix/>
          </a:blip>
          <a:srcRect b="0" l="0" r="0" t="0"/>
          <a:stretch/>
        </p:blipFill>
        <p:spPr>
          <a:xfrm>
            <a:off x="-2141472" y="3103497"/>
            <a:ext cx="457200" cy="457200"/>
          </a:xfrm>
          <a:prstGeom prst="rect">
            <a:avLst/>
          </a:prstGeom>
          <a:noFill/>
          <a:ln>
            <a:noFill/>
          </a:ln>
          <a:effectLst>
            <a:outerShdw blurRad="50800" rotWithShape="0" algn="tl" dir="2700000" dist="38100">
              <a:srgbClr val="000000">
                <a:alpha val="40000"/>
              </a:srgbClr>
            </a:outerShdw>
          </a:effectLst>
        </p:spPr>
      </p:pic>
      <p:pic>
        <p:nvPicPr>
          <p:cNvPr id="336" name="Google Shape;336;p10"/>
          <p:cNvPicPr preferRelativeResize="0"/>
          <p:nvPr/>
        </p:nvPicPr>
        <p:blipFill rotWithShape="1">
          <a:blip r:embed="rId8">
            <a:alphaModFix/>
          </a:blip>
          <a:srcRect b="0" l="0" r="0" t="0"/>
          <a:stretch/>
        </p:blipFill>
        <p:spPr>
          <a:xfrm>
            <a:off x="-2141472" y="3681355"/>
            <a:ext cx="457200" cy="457200"/>
          </a:xfrm>
          <a:prstGeom prst="rect">
            <a:avLst/>
          </a:prstGeom>
          <a:noFill/>
          <a:ln>
            <a:noFill/>
          </a:ln>
          <a:effectLst>
            <a:outerShdw blurRad="50800" rotWithShape="0" algn="tl" dir="2700000" dist="38100">
              <a:srgbClr val="000000">
                <a:alpha val="40000"/>
              </a:srgbClr>
            </a:outerShdw>
          </a:effectLst>
        </p:spPr>
      </p:pic>
      <p:pic>
        <p:nvPicPr>
          <p:cNvPr id="337" name="Google Shape;337;p10"/>
          <p:cNvPicPr preferRelativeResize="0"/>
          <p:nvPr/>
        </p:nvPicPr>
        <p:blipFill rotWithShape="1">
          <a:blip r:embed="rId9">
            <a:alphaModFix/>
          </a:blip>
          <a:srcRect b="0" l="0" r="0" t="0"/>
          <a:stretch/>
        </p:blipFill>
        <p:spPr>
          <a:xfrm>
            <a:off x="-2141472" y="4259213"/>
            <a:ext cx="457200" cy="457200"/>
          </a:xfrm>
          <a:prstGeom prst="rect">
            <a:avLst/>
          </a:prstGeom>
          <a:noFill/>
          <a:ln>
            <a:noFill/>
          </a:ln>
          <a:effectLst>
            <a:outerShdw blurRad="50800" rotWithShape="0" algn="tl" dir="2700000" dist="38100">
              <a:srgbClr val="000000">
                <a:alpha val="40000"/>
              </a:srgbClr>
            </a:outerShdw>
          </a:effectLst>
        </p:spPr>
      </p:pic>
      <p:pic>
        <p:nvPicPr>
          <p:cNvPr id="338" name="Google Shape;338;p10"/>
          <p:cNvPicPr preferRelativeResize="0"/>
          <p:nvPr/>
        </p:nvPicPr>
        <p:blipFill rotWithShape="1">
          <a:blip r:embed="rId10">
            <a:alphaModFix/>
          </a:blip>
          <a:srcRect b="0" l="0" r="0" t="0"/>
          <a:stretch/>
        </p:blipFill>
        <p:spPr>
          <a:xfrm>
            <a:off x="-2141472" y="5414932"/>
            <a:ext cx="457200" cy="457200"/>
          </a:xfrm>
          <a:prstGeom prst="rect">
            <a:avLst/>
          </a:prstGeom>
          <a:noFill/>
          <a:ln>
            <a:noFill/>
          </a:ln>
          <a:effectLst>
            <a:outerShdw blurRad="50800" rotWithShape="0" algn="tl" dir="2700000" dist="38100">
              <a:srgbClr val="000000">
                <a:alpha val="40000"/>
              </a:srgbClr>
            </a:outerShdw>
          </a:effectLst>
        </p:spPr>
      </p:pic>
      <p:pic>
        <p:nvPicPr>
          <p:cNvPr id="339" name="Google Shape;339;p10"/>
          <p:cNvPicPr preferRelativeResize="0"/>
          <p:nvPr/>
        </p:nvPicPr>
        <p:blipFill rotWithShape="1">
          <a:blip r:embed="rId11">
            <a:alphaModFix/>
          </a:blip>
          <a:srcRect b="0" l="0" r="0" t="0"/>
          <a:stretch/>
        </p:blipFill>
        <p:spPr>
          <a:xfrm>
            <a:off x="-2141472" y="4837071"/>
            <a:ext cx="457200" cy="457200"/>
          </a:xfrm>
          <a:prstGeom prst="rect">
            <a:avLst/>
          </a:prstGeom>
          <a:noFill/>
          <a:ln>
            <a:noFill/>
          </a:ln>
          <a:effectLst>
            <a:outerShdw blurRad="50800" rotWithShape="0" algn="tl" dir="2700000" dist="38100">
              <a:srgbClr val="000000">
                <a:alpha val="40000"/>
              </a:srgbClr>
            </a:outerShdw>
          </a:effectLst>
        </p:spPr>
      </p:pic>
      <p:pic>
        <p:nvPicPr>
          <p:cNvPr id="340" name="Google Shape;340;p10"/>
          <p:cNvPicPr preferRelativeResize="0"/>
          <p:nvPr/>
        </p:nvPicPr>
        <p:blipFill rotWithShape="1">
          <a:blip r:embed="rId4">
            <a:alphaModFix/>
          </a:blip>
          <a:srcRect b="0" l="0" r="0" t="0"/>
          <a:stretch/>
        </p:blipFill>
        <p:spPr>
          <a:xfrm>
            <a:off x="-2141672" y="213806"/>
            <a:ext cx="457601" cy="457601"/>
          </a:xfrm>
          <a:prstGeom prst="rect">
            <a:avLst/>
          </a:prstGeom>
          <a:noFill/>
          <a:ln>
            <a:noFill/>
          </a:ln>
          <a:effectLst>
            <a:outerShdw blurRad="50800" rotWithShape="0" algn="tl" dir="2700000" dist="38100">
              <a:srgbClr val="000000">
                <a:alpha val="40000"/>
              </a:srgbClr>
            </a:outerShdw>
          </a:effectLst>
        </p:spPr>
      </p:pic>
      <p:sp>
        <p:nvSpPr>
          <p:cNvPr id="341" name="Google Shape;341;p10"/>
          <p:cNvSpPr txBox="1"/>
          <p:nvPr/>
        </p:nvSpPr>
        <p:spPr>
          <a:xfrm>
            <a:off x="-24720" y="-1650893"/>
            <a:ext cx="12084900" cy="1477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ID" sz="1800" u="none" cap="none" strike="noStrike">
                <a:solidFill>
                  <a:schemeClr val="dk1"/>
                </a:solidFill>
                <a:latin typeface="Calibri"/>
                <a:ea typeface="Calibri"/>
                <a:cs typeface="Calibri"/>
                <a:sym typeface="Calibri"/>
              </a:rPr>
              <a:t>TIPS: when dragging over a number, hold down the alt/option key and it will copy it to the new location. Shift+move keeps it in a straight line. Shift+arrow moves in smaller increments. When pasting text, choose keep text only to retain the formatting. To replace the screen, right click on the screenshot and choose, change picture (from file, or clipboard). This will maintain the crop, rounded corners.  Double click the screenshot and choose crop from the shape format menu to adjust where the screenshot is in the crop. </a:t>
            </a:r>
            <a:r>
              <a:rPr b="1" i="1" lang="en-ID" sz="1800" u="none" cap="none" strike="noStrike">
                <a:solidFill>
                  <a:schemeClr val="dk1"/>
                </a:solidFill>
                <a:latin typeface="Calibri"/>
                <a:ea typeface="Calibri"/>
                <a:cs typeface="Calibri"/>
                <a:sym typeface="Calibri"/>
              </a:rPr>
              <a:t>NOTE: hide the SOS</a:t>
            </a:r>
            <a:endParaRPr b="0" i="0" sz="1400" u="none" cap="none" strike="noStrike">
              <a:solidFill>
                <a:srgbClr val="000000"/>
              </a:solidFill>
              <a:latin typeface="Arial"/>
              <a:ea typeface="Arial"/>
              <a:cs typeface="Arial"/>
              <a:sym typeface="Arial"/>
            </a:endParaRPr>
          </a:p>
        </p:txBody>
      </p:sp>
      <p:sp>
        <p:nvSpPr>
          <p:cNvPr id="342" name="Google Shape;342;p10"/>
          <p:cNvSpPr txBox="1"/>
          <p:nvPr/>
        </p:nvSpPr>
        <p:spPr>
          <a:xfrm>
            <a:off x="-24720" y="-2028265"/>
            <a:ext cx="120849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1" lang="en-ID" sz="1800" u="none" cap="none" strike="noStrike">
                <a:solidFill>
                  <a:schemeClr val="dk1"/>
                </a:solidFill>
                <a:latin typeface="Calibri"/>
                <a:ea typeface="Calibri"/>
                <a:cs typeface="Calibri"/>
                <a:sym typeface="Calibri"/>
              </a:rPr>
              <a:t>Use bolding &amp; italicized </a:t>
            </a:r>
            <a:r>
              <a:rPr b="0" i="0" lang="en-ID" sz="1800" u="none" cap="none" strike="noStrike">
                <a:solidFill>
                  <a:schemeClr val="dk1"/>
                </a:solidFill>
                <a:latin typeface="Calibri"/>
                <a:ea typeface="Calibri"/>
                <a:cs typeface="Calibri"/>
                <a:sym typeface="Calibri"/>
              </a:rPr>
              <a:t>for references inside the app; all caps is jarring.</a:t>
            </a:r>
            <a:endParaRPr b="1" i="1" sz="1800" u="none" cap="none" strike="noStrike">
              <a:solidFill>
                <a:schemeClr val="dk1"/>
              </a:solidFill>
              <a:latin typeface="Calibri"/>
              <a:ea typeface="Calibri"/>
              <a:cs typeface="Calibri"/>
              <a:sym typeface="Calibri"/>
            </a:endParaRPr>
          </a:p>
        </p:txBody>
      </p:sp>
      <p:sp>
        <p:nvSpPr>
          <p:cNvPr id="343" name="Google Shape;343;p10"/>
          <p:cNvSpPr/>
          <p:nvPr/>
        </p:nvSpPr>
        <p:spPr>
          <a:xfrm>
            <a:off x="13284025" y="1727750"/>
            <a:ext cx="719700" cy="719700"/>
          </a:xfrm>
          <a:prstGeom prst="roundRect">
            <a:avLst>
              <a:gd fmla="val 8972"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ID" sz="900" u="none" cap="none" strike="noStrike">
                <a:solidFill>
                  <a:srgbClr val="000000"/>
                </a:solidFill>
                <a:latin typeface="Arial"/>
                <a:ea typeface="Arial"/>
                <a:cs typeface="Arial"/>
                <a:sym typeface="Arial"/>
              </a:rPr>
              <a:t>Barcodev</a:t>
            </a:r>
            <a:endParaRPr b="0" i="0" sz="900" u="none" cap="none" strike="noStrike">
              <a:solidFill>
                <a:srgbClr val="000000"/>
              </a:solidFill>
              <a:latin typeface="Arial"/>
              <a:ea typeface="Arial"/>
              <a:cs typeface="Arial"/>
              <a:sym typeface="Arial"/>
            </a:endParaRPr>
          </a:p>
        </p:txBody>
      </p:sp>
      <p:sp>
        <p:nvSpPr>
          <p:cNvPr id="344" name="Google Shape;344;p10"/>
          <p:cNvSpPr txBox="1"/>
          <p:nvPr/>
        </p:nvSpPr>
        <p:spPr>
          <a:xfrm>
            <a:off x="13196563" y="1295313"/>
            <a:ext cx="1221300" cy="369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rPr b="1" i="0" lang="en-ID" sz="1500" u="none" cap="none" strike="noStrike">
                <a:solidFill>
                  <a:srgbClr val="515151"/>
                </a:solidFill>
                <a:latin typeface="Roboto"/>
                <a:ea typeface="Roboto"/>
                <a:cs typeface="Roboto"/>
                <a:sym typeface="Roboto"/>
              </a:rPr>
              <a:t>Scan to …</a:t>
            </a:r>
            <a:endParaRPr b="0" i="0" sz="1400" u="none" cap="none" strike="noStrike">
              <a:solidFill>
                <a:srgbClr val="000000"/>
              </a:solidFill>
              <a:latin typeface="Arial"/>
              <a:ea typeface="Arial"/>
              <a:cs typeface="Arial"/>
              <a:sym typeface="Arial"/>
            </a:endParaRPr>
          </a:p>
        </p:txBody>
      </p:sp>
      <p:pic>
        <p:nvPicPr>
          <p:cNvPr id="345" name="Google Shape;345;p10"/>
          <p:cNvPicPr preferRelativeResize="0"/>
          <p:nvPr/>
        </p:nvPicPr>
        <p:blipFill rotWithShape="1">
          <a:blip r:embed="rId4">
            <a:alphaModFix/>
          </a:blip>
          <a:srcRect b="0" l="0" r="0" t="0"/>
          <a:stretch/>
        </p:blipFill>
        <p:spPr>
          <a:xfrm>
            <a:off x="12922254" y="2803971"/>
            <a:ext cx="274320" cy="274320"/>
          </a:xfrm>
          <a:prstGeom prst="rect">
            <a:avLst/>
          </a:prstGeom>
          <a:noFill/>
          <a:ln>
            <a:noFill/>
          </a:ln>
          <a:effectLst>
            <a:outerShdw blurRad="50800" rotWithShape="0" algn="tl" dir="2700000" dist="38100">
              <a:srgbClr val="000000">
                <a:alpha val="40000"/>
              </a:srgbClr>
            </a:outerShdw>
          </a:effectLst>
        </p:spPr>
      </p:pic>
      <p:pic>
        <p:nvPicPr>
          <p:cNvPr id="346" name="Google Shape;346;p10"/>
          <p:cNvPicPr preferRelativeResize="0"/>
          <p:nvPr/>
        </p:nvPicPr>
        <p:blipFill rotWithShape="1">
          <a:blip r:embed="rId5">
            <a:alphaModFix/>
          </a:blip>
          <a:srcRect b="0" l="0" r="0" t="0"/>
          <a:stretch/>
        </p:blipFill>
        <p:spPr>
          <a:xfrm>
            <a:off x="11003829" y="4442104"/>
            <a:ext cx="274320" cy="274320"/>
          </a:xfrm>
          <a:prstGeom prst="rect">
            <a:avLst/>
          </a:prstGeom>
          <a:noFill/>
          <a:ln>
            <a:noFill/>
          </a:ln>
          <a:effectLst>
            <a:outerShdw blurRad="50800" rotWithShape="0" algn="tl" dir="2700000" dist="38100">
              <a:srgbClr val="000000">
                <a:alpha val="40000"/>
              </a:srgbClr>
            </a:outerShdw>
          </a:effectLst>
        </p:spPr>
      </p:pic>
      <p:pic>
        <p:nvPicPr>
          <p:cNvPr id="347" name="Google Shape;347;p10"/>
          <p:cNvPicPr preferRelativeResize="0"/>
          <p:nvPr/>
        </p:nvPicPr>
        <p:blipFill rotWithShape="1">
          <a:blip r:embed="rId13">
            <a:alphaModFix/>
          </a:blip>
          <a:srcRect b="0" l="0" r="0" t="0"/>
          <a:stretch/>
        </p:blipFill>
        <p:spPr>
          <a:xfrm>
            <a:off x="13670066" y="3035661"/>
            <a:ext cx="274320" cy="274320"/>
          </a:xfrm>
          <a:prstGeom prst="rect">
            <a:avLst/>
          </a:prstGeom>
          <a:noFill/>
          <a:ln>
            <a:noFill/>
          </a:ln>
          <a:effectLst>
            <a:outerShdw blurRad="50800" rotWithShape="0" algn="tl" dir="2700000" dist="38100">
              <a:srgbClr val="000000">
                <a:alpha val="40000"/>
              </a:srgbClr>
            </a:outerShdw>
          </a:effectLst>
        </p:spPr>
      </p:pic>
      <p:pic>
        <p:nvPicPr>
          <p:cNvPr id="348" name="Google Shape;348;p10"/>
          <p:cNvPicPr preferRelativeResize="0"/>
          <p:nvPr/>
        </p:nvPicPr>
        <p:blipFill rotWithShape="1">
          <a:blip r:embed="rId7">
            <a:alphaModFix/>
          </a:blip>
          <a:srcRect b="0" l="0" r="0" t="0"/>
          <a:stretch/>
        </p:blipFill>
        <p:spPr>
          <a:xfrm>
            <a:off x="12922254" y="5200584"/>
            <a:ext cx="274320" cy="274320"/>
          </a:xfrm>
          <a:prstGeom prst="rect">
            <a:avLst/>
          </a:prstGeom>
          <a:noFill/>
          <a:ln>
            <a:noFill/>
          </a:ln>
          <a:effectLst>
            <a:outerShdw blurRad="50800" rotWithShape="0" algn="tl" dir="2700000" dist="38100">
              <a:srgbClr val="000000">
                <a:alpha val="40000"/>
              </a:srgbClr>
            </a:outerShdw>
          </a:effectLst>
        </p:spPr>
      </p:pic>
      <p:pic>
        <p:nvPicPr>
          <p:cNvPr id="349" name="Google Shape;349;p10"/>
          <p:cNvPicPr preferRelativeResize="0"/>
          <p:nvPr/>
        </p:nvPicPr>
        <p:blipFill rotWithShape="1">
          <a:blip r:embed="rId8">
            <a:alphaModFix/>
          </a:blip>
          <a:srcRect b="0" l="0" r="0" t="0"/>
          <a:stretch/>
        </p:blipFill>
        <p:spPr>
          <a:xfrm>
            <a:off x="13419591" y="3898191"/>
            <a:ext cx="274320" cy="274320"/>
          </a:xfrm>
          <a:prstGeom prst="rect">
            <a:avLst/>
          </a:prstGeom>
          <a:noFill/>
          <a:ln>
            <a:noFill/>
          </a:ln>
          <a:effectLst>
            <a:outerShdw blurRad="50800" rotWithShape="0" algn="tl" dir="2700000" dist="38100">
              <a:srgbClr val="000000">
                <a:alpha val="40000"/>
              </a:srgbClr>
            </a:outerShdw>
          </a:effectLst>
        </p:spPr>
      </p:pic>
      <p:sp>
        <p:nvSpPr>
          <p:cNvPr id="350" name="Google Shape;350;p10"/>
          <p:cNvSpPr/>
          <p:nvPr/>
        </p:nvSpPr>
        <p:spPr>
          <a:xfrm>
            <a:off x="10112600" y="4482900"/>
            <a:ext cx="796200" cy="2334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4" name="Shape 354"/>
        <p:cNvGrpSpPr/>
        <p:nvPr/>
      </p:nvGrpSpPr>
      <p:grpSpPr>
        <a:xfrm>
          <a:off x="0" y="0"/>
          <a:ext cx="0" cy="0"/>
          <a:chOff x="0" y="0"/>
          <a:chExt cx="0" cy="0"/>
        </a:xfrm>
      </p:grpSpPr>
      <p:sp>
        <p:nvSpPr>
          <p:cNvPr id="355" name="Google Shape;355;p11"/>
          <p:cNvSpPr txBox="1"/>
          <p:nvPr/>
        </p:nvSpPr>
        <p:spPr>
          <a:xfrm>
            <a:off x="290851" y="302650"/>
            <a:ext cx="79263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200" u="none" cap="none" strike="noStrike">
                <a:solidFill>
                  <a:schemeClr val="accent1"/>
                </a:solidFill>
                <a:latin typeface="Roboto"/>
                <a:ea typeface="Roboto"/>
                <a:cs typeface="Roboto"/>
                <a:sym typeface="Roboto"/>
              </a:rPr>
              <a:t>INCIDENTS | </a:t>
            </a:r>
            <a:r>
              <a:rPr b="1" i="0" lang="en-ID" sz="3200" u="none" cap="none" strike="noStrike">
                <a:solidFill>
                  <a:schemeClr val="dk1"/>
                </a:solidFill>
                <a:latin typeface="Roboto"/>
                <a:ea typeface="Roboto"/>
                <a:cs typeface="Roboto"/>
                <a:sym typeface="Roboto"/>
              </a:rPr>
              <a:t>Hospital </a:t>
            </a:r>
            <a:r>
              <a:rPr b="1" lang="en-ID" sz="3200">
                <a:solidFill>
                  <a:schemeClr val="dk1"/>
                </a:solidFill>
                <a:latin typeface="Roboto"/>
                <a:ea typeface="Roboto"/>
                <a:cs typeface="Roboto"/>
                <a:sym typeface="Roboto"/>
              </a:rPr>
              <a:t>I</a:t>
            </a:r>
            <a:r>
              <a:rPr b="1" lang="en-ID" sz="3200">
                <a:solidFill>
                  <a:srgbClr val="0E0E0E"/>
                </a:solidFill>
                <a:latin typeface="Roboto"/>
                <a:ea typeface="Roboto"/>
                <a:cs typeface="Roboto"/>
                <a:sym typeface="Roboto"/>
              </a:rPr>
              <a:t>ncident View - MCI</a:t>
            </a:r>
            <a:r>
              <a:rPr b="1" i="0" lang="en-ID" sz="3200" u="none" cap="none" strike="noStrike">
                <a:solidFill>
                  <a:srgbClr val="0E0E0E"/>
                </a:solidFill>
                <a:latin typeface="Roboto"/>
                <a:ea typeface="Roboto"/>
                <a:cs typeface="Roboto"/>
                <a:sym typeface="Roboto"/>
              </a:rPr>
              <a:t> </a:t>
            </a:r>
            <a:endParaRPr b="1" i="0" sz="3200" u="none" cap="none" strike="noStrike">
              <a:solidFill>
                <a:srgbClr val="0E0E0E"/>
              </a:solidFill>
              <a:latin typeface="Roboto"/>
              <a:ea typeface="Roboto"/>
              <a:cs typeface="Roboto"/>
              <a:sym typeface="Roboto"/>
            </a:endParaRPr>
          </a:p>
        </p:txBody>
      </p:sp>
      <p:sp>
        <p:nvSpPr>
          <p:cNvPr id="356" name="Google Shape;356;p11"/>
          <p:cNvSpPr txBox="1"/>
          <p:nvPr/>
        </p:nvSpPr>
        <p:spPr>
          <a:xfrm>
            <a:off x="456425" y="795075"/>
            <a:ext cx="5296800" cy="24534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Incident View</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Select Correct Incident</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Only see Patient Channels associated with Incident</a:t>
            </a:r>
            <a:endParaRPr sz="1500">
              <a:solidFill>
                <a:srgbClr val="676767"/>
              </a:solidFill>
              <a:latin typeface="Roboto"/>
              <a:ea typeface="Roboto"/>
              <a:cs typeface="Roboto"/>
              <a:sym typeface="Roboto"/>
            </a:endParaRPr>
          </a:p>
          <a:p>
            <a:pPr indent="-323850" lvl="1" marL="91440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View Patient Channel details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Wristband ID visible</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Create Patient:  Automatically added to this Incident</a:t>
            </a:r>
            <a:endParaRPr sz="1500">
              <a:solidFill>
                <a:srgbClr val="676767"/>
              </a:solidFill>
              <a:latin typeface="Roboto"/>
              <a:ea typeface="Roboto"/>
              <a:cs typeface="Roboto"/>
              <a:sym typeface="Roboto"/>
            </a:endParaRPr>
          </a:p>
          <a:p>
            <a:pPr indent="0" lvl="0" marL="0" rtl="0" algn="l">
              <a:lnSpc>
                <a:spcPct val="120000"/>
              </a:lnSpc>
              <a:spcBef>
                <a:spcPts val="0"/>
              </a:spcBef>
              <a:spcAft>
                <a:spcPts val="0"/>
              </a:spcAft>
              <a:buNone/>
            </a:pPr>
            <a:r>
              <a:rPr b="1" lang="en-ID" sz="2200">
                <a:solidFill>
                  <a:srgbClr val="676767"/>
                </a:solidFill>
                <a:latin typeface="Roboto"/>
                <a:ea typeface="Roboto"/>
                <a:cs typeface="Roboto"/>
                <a:sym typeface="Roboto"/>
              </a:rPr>
              <a:t>Incident Details</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View Participating Entities and Privileges</a:t>
            </a:r>
            <a:endParaRPr b="1" sz="2200">
              <a:solidFill>
                <a:srgbClr val="676767"/>
              </a:solidFill>
              <a:latin typeface="Roboto"/>
              <a:ea typeface="Roboto"/>
              <a:cs typeface="Roboto"/>
              <a:sym typeface="Roboto"/>
            </a:endParaRPr>
          </a:p>
        </p:txBody>
      </p:sp>
      <p:sp>
        <p:nvSpPr>
          <p:cNvPr id="357" name="Google Shape;357;p11"/>
          <p:cNvSpPr txBox="1"/>
          <p:nvPr/>
        </p:nvSpPr>
        <p:spPr>
          <a:xfrm>
            <a:off x="-5136299" y="-1236084"/>
            <a:ext cx="2408100" cy="384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900"/>
              <a:buFont typeface="Arial"/>
              <a:buNone/>
            </a:pPr>
            <a:r>
              <a:rPr b="0" i="0" lang="en-ID" sz="1900" u="none" cap="none" strike="noStrike">
                <a:solidFill>
                  <a:srgbClr val="0E0E0E"/>
                </a:solidFill>
                <a:latin typeface="Roboto"/>
                <a:ea typeface="Roboto"/>
                <a:cs typeface="Roboto"/>
                <a:sym typeface="Roboto"/>
              </a:rPr>
              <a:t>Join an Incident</a:t>
            </a:r>
            <a:endParaRPr b="0" i="0" sz="1900" u="none" cap="none" strike="noStrike">
              <a:solidFill>
                <a:srgbClr val="0E0E0E"/>
              </a:solidFill>
              <a:latin typeface="Roboto"/>
              <a:ea typeface="Roboto"/>
              <a:cs typeface="Roboto"/>
              <a:sym typeface="Roboto"/>
            </a:endParaRPr>
          </a:p>
        </p:txBody>
      </p:sp>
      <p:pic>
        <p:nvPicPr>
          <p:cNvPr id="358" name="Google Shape;358;p11"/>
          <p:cNvPicPr preferRelativeResize="0"/>
          <p:nvPr/>
        </p:nvPicPr>
        <p:blipFill rotWithShape="1">
          <a:blip r:embed="rId3">
            <a:alphaModFix/>
          </a:blip>
          <a:srcRect b="19620" l="0" r="0" t="0"/>
          <a:stretch/>
        </p:blipFill>
        <p:spPr>
          <a:xfrm>
            <a:off x="1016813" y="3980388"/>
            <a:ext cx="9987000" cy="25623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359" name="Google Shape;359;p11"/>
          <p:cNvPicPr preferRelativeResize="0"/>
          <p:nvPr/>
        </p:nvPicPr>
        <p:blipFill rotWithShape="1">
          <a:blip r:embed="rId4">
            <a:alphaModFix/>
          </a:blip>
          <a:srcRect b="0" l="0" r="0" t="0"/>
          <a:stretch/>
        </p:blipFill>
        <p:spPr>
          <a:xfrm>
            <a:off x="181298" y="843581"/>
            <a:ext cx="354196" cy="354196"/>
          </a:xfrm>
          <a:prstGeom prst="rect">
            <a:avLst/>
          </a:prstGeom>
          <a:noFill/>
          <a:ln>
            <a:noFill/>
          </a:ln>
          <a:effectLst>
            <a:outerShdw blurRad="50800" rotWithShape="0" algn="tl" dir="2700000" dist="38100">
              <a:srgbClr val="000000">
                <a:alpha val="40000"/>
              </a:srgbClr>
            </a:outerShdw>
          </a:effectLst>
        </p:spPr>
      </p:pic>
      <p:pic>
        <p:nvPicPr>
          <p:cNvPr id="360" name="Google Shape;360;p11"/>
          <p:cNvPicPr preferRelativeResize="0"/>
          <p:nvPr/>
        </p:nvPicPr>
        <p:blipFill rotWithShape="1">
          <a:blip r:embed="rId5">
            <a:alphaModFix/>
          </a:blip>
          <a:srcRect b="0" l="0" r="0" t="0"/>
          <a:stretch/>
        </p:blipFill>
        <p:spPr>
          <a:xfrm>
            <a:off x="-533777" y="2764194"/>
            <a:ext cx="353886" cy="353886"/>
          </a:xfrm>
          <a:prstGeom prst="rect">
            <a:avLst/>
          </a:prstGeom>
          <a:noFill/>
          <a:ln>
            <a:noFill/>
          </a:ln>
          <a:effectLst>
            <a:outerShdw blurRad="50800" rotWithShape="0" algn="tl" dir="2700000" dist="38100">
              <a:srgbClr val="000000">
                <a:alpha val="40000"/>
              </a:srgbClr>
            </a:outerShdw>
          </a:effectLst>
        </p:spPr>
      </p:pic>
      <p:pic>
        <p:nvPicPr>
          <p:cNvPr id="361" name="Google Shape;361;p11"/>
          <p:cNvPicPr preferRelativeResize="0"/>
          <p:nvPr/>
        </p:nvPicPr>
        <p:blipFill rotWithShape="1">
          <a:blip r:embed="rId6">
            <a:alphaModFix/>
          </a:blip>
          <a:srcRect b="0" l="0" r="0" t="0"/>
          <a:stretch/>
        </p:blipFill>
        <p:spPr>
          <a:xfrm>
            <a:off x="181460" y="2548877"/>
            <a:ext cx="353886" cy="353886"/>
          </a:xfrm>
          <a:prstGeom prst="rect">
            <a:avLst/>
          </a:prstGeom>
          <a:noFill/>
          <a:ln>
            <a:noFill/>
          </a:ln>
          <a:effectLst>
            <a:outerShdw blurRad="50800" rotWithShape="0" algn="tl" dir="2700000" dist="38100">
              <a:srgbClr val="000000">
                <a:alpha val="40000"/>
              </a:srgbClr>
            </a:outerShdw>
          </a:effectLst>
        </p:spPr>
      </p:pic>
      <p:pic>
        <p:nvPicPr>
          <p:cNvPr id="362" name="Google Shape;362;p11"/>
          <p:cNvPicPr preferRelativeResize="0"/>
          <p:nvPr/>
        </p:nvPicPr>
        <p:blipFill rotWithShape="1">
          <a:blip r:embed="rId7">
            <a:alphaModFix/>
          </a:blip>
          <a:srcRect b="0" l="0" r="0" t="0"/>
          <a:stretch/>
        </p:blipFill>
        <p:spPr>
          <a:xfrm>
            <a:off x="-1523989" y="2447441"/>
            <a:ext cx="353886" cy="353886"/>
          </a:xfrm>
          <a:prstGeom prst="rect">
            <a:avLst/>
          </a:prstGeom>
          <a:noFill/>
          <a:ln>
            <a:noFill/>
          </a:ln>
          <a:effectLst>
            <a:outerShdw blurRad="50800" rotWithShape="0" algn="tl" dir="2700000" dist="38100">
              <a:srgbClr val="000000">
                <a:alpha val="40000"/>
              </a:srgbClr>
            </a:outerShdw>
          </a:effectLst>
        </p:spPr>
      </p:pic>
      <p:pic>
        <p:nvPicPr>
          <p:cNvPr id="363" name="Google Shape;363;p11"/>
          <p:cNvPicPr preferRelativeResize="0"/>
          <p:nvPr/>
        </p:nvPicPr>
        <p:blipFill rotWithShape="1">
          <a:blip r:embed="rId8">
            <a:alphaModFix/>
          </a:blip>
          <a:srcRect b="0" l="0" r="0" t="0"/>
          <a:stretch/>
        </p:blipFill>
        <p:spPr>
          <a:xfrm>
            <a:off x="-1445902" y="3110281"/>
            <a:ext cx="353886" cy="353886"/>
          </a:xfrm>
          <a:prstGeom prst="rect">
            <a:avLst/>
          </a:prstGeom>
          <a:noFill/>
          <a:ln>
            <a:noFill/>
          </a:ln>
          <a:effectLst>
            <a:outerShdw blurRad="50800" rotWithShape="0" algn="tl" dir="2700000" dist="38100">
              <a:srgbClr val="000000">
                <a:alpha val="40000"/>
              </a:srgbClr>
            </a:outerShdw>
          </a:effectLst>
        </p:spPr>
      </p:pic>
      <p:pic>
        <p:nvPicPr>
          <p:cNvPr id="364" name="Google Shape;364;p11"/>
          <p:cNvPicPr preferRelativeResize="0"/>
          <p:nvPr/>
        </p:nvPicPr>
        <p:blipFill rotWithShape="1">
          <a:blip r:embed="rId9">
            <a:alphaModFix/>
          </a:blip>
          <a:srcRect b="0" l="0" r="0" t="0"/>
          <a:stretch/>
        </p:blipFill>
        <p:spPr>
          <a:xfrm>
            <a:off x="-1445902" y="3689084"/>
            <a:ext cx="353886" cy="353886"/>
          </a:xfrm>
          <a:prstGeom prst="rect">
            <a:avLst/>
          </a:prstGeom>
          <a:noFill/>
          <a:ln>
            <a:noFill/>
          </a:ln>
          <a:effectLst>
            <a:outerShdw blurRad="50800" rotWithShape="0" algn="tl" dir="2700000" dist="38100">
              <a:srgbClr val="000000">
                <a:alpha val="40000"/>
              </a:srgbClr>
            </a:outerShdw>
          </a:effectLst>
        </p:spPr>
      </p:pic>
      <p:pic>
        <p:nvPicPr>
          <p:cNvPr id="365" name="Google Shape;365;p11"/>
          <p:cNvPicPr preferRelativeResize="0"/>
          <p:nvPr/>
        </p:nvPicPr>
        <p:blipFill rotWithShape="1">
          <a:blip r:embed="rId10">
            <a:alphaModFix/>
          </a:blip>
          <a:srcRect b="0" l="0" r="0" t="0"/>
          <a:stretch/>
        </p:blipFill>
        <p:spPr>
          <a:xfrm>
            <a:off x="-1445914" y="4267900"/>
            <a:ext cx="353886" cy="353886"/>
          </a:xfrm>
          <a:prstGeom prst="rect">
            <a:avLst/>
          </a:prstGeom>
          <a:noFill/>
          <a:ln>
            <a:noFill/>
          </a:ln>
          <a:effectLst>
            <a:outerShdw blurRad="50800" rotWithShape="0" algn="tl" dir="2700000" dist="38100">
              <a:srgbClr val="000000">
                <a:alpha val="40000"/>
              </a:srgbClr>
            </a:outerShdw>
          </a:effectLst>
        </p:spPr>
      </p:pic>
      <p:pic>
        <p:nvPicPr>
          <p:cNvPr id="366" name="Google Shape;366;p11"/>
          <p:cNvPicPr preferRelativeResize="0"/>
          <p:nvPr/>
        </p:nvPicPr>
        <p:blipFill rotWithShape="1">
          <a:blip r:embed="rId11">
            <a:alphaModFix/>
          </a:blip>
          <a:srcRect b="0" l="0" r="0" t="0"/>
          <a:stretch/>
        </p:blipFill>
        <p:spPr>
          <a:xfrm>
            <a:off x="-1445902" y="5425490"/>
            <a:ext cx="353886" cy="353886"/>
          </a:xfrm>
          <a:prstGeom prst="rect">
            <a:avLst/>
          </a:prstGeom>
          <a:noFill/>
          <a:ln>
            <a:noFill/>
          </a:ln>
          <a:effectLst>
            <a:outerShdw blurRad="50800" rotWithShape="0" algn="tl" dir="2700000" dist="38100">
              <a:srgbClr val="000000">
                <a:alpha val="40000"/>
              </a:srgbClr>
            </a:outerShdw>
          </a:effectLst>
        </p:spPr>
      </p:pic>
      <p:pic>
        <p:nvPicPr>
          <p:cNvPr id="367" name="Google Shape;367;p11"/>
          <p:cNvPicPr preferRelativeResize="0"/>
          <p:nvPr/>
        </p:nvPicPr>
        <p:blipFill rotWithShape="1">
          <a:blip r:embed="rId12">
            <a:alphaModFix/>
          </a:blip>
          <a:srcRect b="0" l="0" r="0" t="0"/>
          <a:stretch/>
        </p:blipFill>
        <p:spPr>
          <a:xfrm>
            <a:off x="-1380539" y="4846690"/>
            <a:ext cx="353886" cy="353886"/>
          </a:xfrm>
          <a:prstGeom prst="rect">
            <a:avLst/>
          </a:prstGeom>
          <a:noFill/>
          <a:ln>
            <a:noFill/>
          </a:ln>
          <a:effectLst>
            <a:outerShdw blurRad="50800" rotWithShape="0" algn="tl" dir="2700000" dist="38100">
              <a:srgbClr val="000000">
                <a:alpha val="40000"/>
              </a:srgbClr>
            </a:outerShdw>
          </a:effectLst>
        </p:spPr>
      </p:pic>
      <p:pic>
        <p:nvPicPr>
          <p:cNvPr id="368" name="Google Shape;368;p11"/>
          <p:cNvPicPr preferRelativeResize="0"/>
          <p:nvPr/>
        </p:nvPicPr>
        <p:blipFill rotWithShape="1">
          <a:blip r:embed="rId4">
            <a:alphaModFix/>
          </a:blip>
          <a:srcRect b="0" l="0" r="0" t="0"/>
          <a:stretch/>
        </p:blipFill>
        <p:spPr>
          <a:xfrm>
            <a:off x="742516" y="4716421"/>
            <a:ext cx="274320" cy="274320"/>
          </a:xfrm>
          <a:prstGeom prst="rect">
            <a:avLst/>
          </a:prstGeom>
          <a:noFill/>
          <a:ln>
            <a:noFill/>
          </a:ln>
          <a:effectLst>
            <a:outerShdw blurRad="50800" rotWithShape="0" algn="tl" dir="2700000" dist="38100">
              <a:srgbClr val="000000">
                <a:alpha val="40000"/>
              </a:srgbClr>
            </a:outerShdw>
          </a:effectLst>
        </p:spPr>
      </p:pic>
      <p:pic>
        <p:nvPicPr>
          <p:cNvPr id="369" name="Google Shape;369;p11"/>
          <p:cNvPicPr preferRelativeResize="0"/>
          <p:nvPr/>
        </p:nvPicPr>
        <p:blipFill rotWithShape="1">
          <a:blip r:embed="rId5">
            <a:alphaModFix/>
          </a:blip>
          <a:srcRect b="0" l="0" r="0" t="0"/>
          <a:stretch/>
        </p:blipFill>
        <p:spPr>
          <a:xfrm>
            <a:off x="470632" y="2263525"/>
            <a:ext cx="274320" cy="274320"/>
          </a:xfrm>
          <a:prstGeom prst="rect">
            <a:avLst/>
          </a:prstGeom>
          <a:noFill/>
          <a:ln>
            <a:noFill/>
          </a:ln>
          <a:effectLst>
            <a:outerShdw blurRad="50800" rotWithShape="0" algn="tl" dir="2700000" dist="38100">
              <a:srgbClr val="000000">
                <a:alpha val="40000"/>
              </a:srgbClr>
            </a:outerShdw>
          </a:effectLst>
        </p:spPr>
      </p:pic>
      <p:pic>
        <p:nvPicPr>
          <p:cNvPr id="370" name="Google Shape;370;p11"/>
          <p:cNvPicPr preferRelativeResize="0"/>
          <p:nvPr/>
        </p:nvPicPr>
        <p:blipFill rotWithShape="1">
          <a:blip r:embed="rId6">
            <a:alphaModFix/>
          </a:blip>
          <a:srcRect b="0" l="0" r="0" t="0"/>
          <a:stretch/>
        </p:blipFill>
        <p:spPr>
          <a:xfrm>
            <a:off x="4309341" y="4172511"/>
            <a:ext cx="274320" cy="274320"/>
          </a:xfrm>
          <a:prstGeom prst="rect">
            <a:avLst/>
          </a:prstGeom>
          <a:noFill/>
          <a:ln>
            <a:noFill/>
          </a:ln>
          <a:effectLst>
            <a:outerShdw blurRad="50800" rotWithShape="0" algn="tl" dir="2700000" dist="38100">
              <a:srgbClr val="000000">
                <a:alpha val="40000"/>
              </a:srgbClr>
            </a:outerShdw>
          </a:effectLst>
        </p:spPr>
      </p:pic>
      <p:pic>
        <p:nvPicPr>
          <p:cNvPr id="371" name="Google Shape;371;p11"/>
          <p:cNvPicPr preferRelativeResize="0"/>
          <p:nvPr/>
        </p:nvPicPr>
        <p:blipFill rotWithShape="1">
          <a:blip r:embed="rId13">
            <a:alphaModFix/>
          </a:blip>
          <a:srcRect b="0" l="0" r="0" t="0"/>
          <a:stretch/>
        </p:blipFill>
        <p:spPr>
          <a:xfrm>
            <a:off x="-922309" y="2003431"/>
            <a:ext cx="274320" cy="274320"/>
          </a:xfrm>
          <a:prstGeom prst="rect">
            <a:avLst/>
          </a:prstGeom>
          <a:noFill/>
          <a:ln>
            <a:noFill/>
          </a:ln>
          <a:effectLst>
            <a:outerShdw blurRad="50800" rotWithShape="0" algn="tl" dir="2700000" dist="38100">
              <a:srgbClr val="000000">
                <a:alpha val="40000"/>
              </a:srgbClr>
            </a:outerShdw>
          </a:effectLst>
        </p:spPr>
      </p:pic>
      <p:pic>
        <p:nvPicPr>
          <p:cNvPr id="372" name="Google Shape;372;p11"/>
          <p:cNvPicPr preferRelativeResize="0"/>
          <p:nvPr/>
        </p:nvPicPr>
        <p:blipFill rotWithShape="1">
          <a:blip r:embed="rId8">
            <a:alphaModFix/>
          </a:blip>
          <a:srcRect b="0" l="0" r="0" t="0"/>
          <a:stretch/>
        </p:blipFill>
        <p:spPr>
          <a:xfrm>
            <a:off x="-751084" y="6193596"/>
            <a:ext cx="274320" cy="274320"/>
          </a:xfrm>
          <a:prstGeom prst="rect">
            <a:avLst/>
          </a:prstGeom>
          <a:noFill/>
          <a:ln>
            <a:noFill/>
          </a:ln>
          <a:effectLst>
            <a:outerShdw blurRad="50800" rotWithShape="0" algn="tl" dir="2700000" dist="38100">
              <a:srgbClr val="000000">
                <a:alpha val="40000"/>
              </a:srgbClr>
            </a:outerShdw>
          </a:effectLst>
        </p:spPr>
      </p:pic>
      <p:pic>
        <p:nvPicPr>
          <p:cNvPr id="373" name="Google Shape;373;p11"/>
          <p:cNvPicPr preferRelativeResize="0"/>
          <p:nvPr/>
        </p:nvPicPr>
        <p:blipFill rotWithShape="1">
          <a:blip r:embed="rId10">
            <a:alphaModFix/>
          </a:blip>
          <a:srcRect b="0" l="0" r="0" t="0"/>
          <a:stretch/>
        </p:blipFill>
        <p:spPr>
          <a:xfrm>
            <a:off x="13284016" y="4593036"/>
            <a:ext cx="274320" cy="274320"/>
          </a:xfrm>
          <a:prstGeom prst="rect">
            <a:avLst/>
          </a:prstGeom>
          <a:noFill/>
          <a:ln>
            <a:noFill/>
          </a:ln>
          <a:effectLst>
            <a:outerShdw blurRad="50800" rotWithShape="0" algn="tl" dir="2700000" dist="38100">
              <a:srgbClr val="000000">
                <a:alpha val="40000"/>
              </a:srgbClr>
            </a:outerShdw>
          </a:effectLst>
        </p:spPr>
      </p:pic>
      <p:pic>
        <p:nvPicPr>
          <p:cNvPr id="374" name="Google Shape;374;p11"/>
          <p:cNvPicPr preferRelativeResize="0"/>
          <p:nvPr/>
        </p:nvPicPr>
        <p:blipFill rotWithShape="1">
          <a:blip r:embed="rId11">
            <a:alphaModFix/>
          </a:blip>
          <a:srcRect b="0" l="0" r="0" t="0"/>
          <a:stretch/>
        </p:blipFill>
        <p:spPr>
          <a:xfrm>
            <a:off x="-922309" y="5476350"/>
            <a:ext cx="274320" cy="274320"/>
          </a:xfrm>
          <a:prstGeom prst="rect">
            <a:avLst/>
          </a:prstGeom>
          <a:noFill/>
          <a:ln>
            <a:noFill/>
          </a:ln>
          <a:effectLst>
            <a:outerShdw blurRad="50800" rotWithShape="0" algn="tl" dir="2700000" dist="38100">
              <a:srgbClr val="000000">
                <a:alpha val="40000"/>
              </a:srgbClr>
            </a:outerShdw>
          </a:effectLst>
        </p:spPr>
      </p:pic>
      <p:pic>
        <p:nvPicPr>
          <p:cNvPr id="375" name="Google Shape;375;p11"/>
          <p:cNvPicPr preferRelativeResize="0"/>
          <p:nvPr/>
        </p:nvPicPr>
        <p:blipFill rotWithShape="1">
          <a:blip r:embed="rId12">
            <a:alphaModFix/>
          </a:blip>
          <a:srcRect b="0" l="0" r="0" t="0"/>
          <a:stretch/>
        </p:blipFill>
        <p:spPr>
          <a:xfrm>
            <a:off x="12270841" y="1158231"/>
            <a:ext cx="274320" cy="274320"/>
          </a:xfrm>
          <a:prstGeom prst="rect">
            <a:avLst/>
          </a:prstGeom>
          <a:noFill/>
          <a:ln>
            <a:noFill/>
          </a:ln>
          <a:effectLst>
            <a:outerShdw blurRad="50800" rotWithShape="0" algn="tl" dir="2700000" dist="38100">
              <a:srgbClr val="000000">
                <a:alpha val="40000"/>
              </a:srgbClr>
            </a:outerShdw>
          </a:effectLst>
        </p:spPr>
      </p:pic>
      <p:pic>
        <p:nvPicPr>
          <p:cNvPr id="376" name="Google Shape;376;p11"/>
          <p:cNvPicPr preferRelativeResize="0"/>
          <p:nvPr/>
        </p:nvPicPr>
        <p:blipFill rotWithShape="1">
          <a:blip r:embed="rId5">
            <a:alphaModFix/>
          </a:blip>
          <a:srcRect b="0" l="0" r="0" t="0"/>
          <a:stretch/>
        </p:blipFill>
        <p:spPr>
          <a:xfrm>
            <a:off x="-2141472" y="792065"/>
            <a:ext cx="457200" cy="457200"/>
          </a:xfrm>
          <a:prstGeom prst="rect">
            <a:avLst/>
          </a:prstGeom>
          <a:noFill/>
          <a:ln>
            <a:noFill/>
          </a:ln>
          <a:effectLst>
            <a:outerShdw blurRad="50800" rotWithShape="0" algn="tl" dir="2700000" dist="38100">
              <a:srgbClr val="000000">
                <a:alpha val="40000"/>
              </a:srgbClr>
            </a:outerShdw>
          </a:effectLst>
        </p:spPr>
      </p:pic>
      <p:pic>
        <p:nvPicPr>
          <p:cNvPr id="377" name="Google Shape;377;p11"/>
          <p:cNvPicPr preferRelativeResize="0"/>
          <p:nvPr/>
        </p:nvPicPr>
        <p:blipFill rotWithShape="1">
          <a:blip r:embed="rId6">
            <a:alphaModFix/>
          </a:blip>
          <a:srcRect b="0" l="0" r="0" t="0"/>
          <a:stretch/>
        </p:blipFill>
        <p:spPr>
          <a:xfrm>
            <a:off x="-2141472" y="1369923"/>
            <a:ext cx="457200" cy="457200"/>
          </a:xfrm>
          <a:prstGeom prst="rect">
            <a:avLst/>
          </a:prstGeom>
          <a:noFill/>
          <a:ln>
            <a:noFill/>
          </a:ln>
          <a:effectLst>
            <a:outerShdw blurRad="50800" rotWithShape="0" algn="tl" dir="2700000" dist="38100">
              <a:srgbClr val="000000">
                <a:alpha val="40000"/>
              </a:srgbClr>
            </a:outerShdw>
          </a:effectLst>
        </p:spPr>
      </p:pic>
      <p:pic>
        <p:nvPicPr>
          <p:cNvPr id="378" name="Google Shape;378;p11"/>
          <p:cNvPicPr preferRelativeResize="0"/>
          <p:nvPr/>
        </p:nvPicPr>
        <p:blipFill rotWithShape="1">
          <a:blip r:embed="rId13">
            <a:alphaModFix/>
          </a:blip>
          <a:srcRect b="0" l="0" r="0" t="0"/>
          <a:stretch/>
        </p:blipFill>
        <p:spPr>
          <a:xfrm>
            <a:off x="-2141472" y="1947781"/>
            <a:ext cx="457200" cy="457200"/>
          </a:xfrm>
          <a:prstGeom prst="rect">
            <a:avLst/>
          </a:prstGeom>
          <a:noFill/>
          <a:ln>
            <a:noFill/>
          </a:ln>
          <a:effectLst>
            <a:outerShdw blurRad="50800" rotWithShape="0" algn="tl" dir="2700000" dist="38100">
              <a:srgbClr val="000000">
                <a:alpha val="40000"/>
              </a:srgbClr>
            </a:outerShdw>
          </a:effectLst>
        </p:spPr>
      </p:pic>
      <p:pic>
        <p:nvPicPr>
          <p:cNvPr id="379" name="Google Shape;379;p11"/>
          <p:cNvPicPr preferRelativeResize="0"/>
          <p:nvPr/>
        </p:nvPicPr>
        <p:blipFill rotWithShape="1">
          <a:blip r:embed="rId7">
            <a:alphaModFix/>
          </a:blip>
          <a:srcRect b="0" l="0" r="0" t="0"/>
          <a:stretch/>
        </p:blipFill>
        <p:spPr>
          <a:xfrm>
            <a:off x="-2141472" y="2525639"/>
            <a:ext cx="457200" cy="457200"/>
          </a:xfrm>
          <a:prstGeom prst="rect">
            <a:avLst/>
          </a:prstGeom>
          <a:noFill/>
          <a:ln>
            <a:noFill/>
          </a:ln>
          <a:effectLst>
            <a:outerShdw blurRad="50800" rotWithShape="0" algn="tl" dir="2700000" dist="38100">
              <a:srgbClr val="000000">
                <a:alpha val="40000"/>
              </a:srgbClr>
            </a:outerShdw>
          </a:effectLst>
        </p:spPr>
      </p:pic>
      <p:pic>
        <p:nvPicPr>
          <p:cNvPr id="380" name="Google Shape;380;p11"/>
          <p:cNvPicPr preferRelativeResize="0"/>
          <p:nvPr/>
        </p:nvPicPr>
        <p:blipFill rotWithShape="1">
          <a:blip r:embed="rId8">
            <a:alphaModFix/>
          </a:blip>
          <a:srcRect b="0" l="0" r="0" t="0"/>
          <a:stretch/>
        </p:blipFill>
        <p:spPr>
          <a:xfrm>
            <a:off x="-2141472" y="3103497"/>
            <a:ext cx="457200" cy="457200"/>
          </a:xfrm>
          <a:prstGeom prst="rect">
            <a:avLst/>
          </a:prstGeom>
          <a:noFill/>
          <a:ln>
            <a:noFill/>
          </a:ln>
          <a:effectLst>
            <a:outerShdw blurRad="50800" rotWithShape="0" algn="tl" dir="2700000" dist="38100">
              <a:srgbClr val="000000">
                <a:alpha val="40000"/>
              </a:srgbClr>
            </a:outerShdw>
          </a:effectLst>
        </p:spPr>
      </p:pic>
      <p:pic>
        <p:nvPicPr>
          <p:cNvPr id="381" name="Google Shape;381;p11"/>
          <p:cNvPicPr preferRelativeResize="0"/>
          <p:nvPr/>
        </p:nvPicPr>
        <p:blipFill rotWithShape="1">
          <a:blip r:embed="rId9">
            <a:alphaModFix/>
          </a:blip>
          <a:srcRect b="0" l="0" r="0" t="0"/>
          <a:stretch/>
        </p:blipFill>
        <p:spPr>
          <a:xfrm>
            <a:off x="-2141472" y="3681355"/>
            <a:ext cx="457200" cy="457200"/>
          </a:xfrm>
          <a:prstGeom prst="rect">
            <a:avLst/>
          </a:prstGeom>
          <a:noFill/>
          <a:ln>
            <a:noFill/>
          </a:ln>
          <a:effectLst>
            <a:outerShdw blurRad="50800" rotWithShape="0" algn="tl" dir="2700000" dist="38100">
              <a:srgbClr val="000000">
                <a:alpha val="40000"/>
              </a:srgbClr>
            </a:outerShdw>
          </a:effectLst>
        </p:spPr>
      </p:pic>
      <p:pic>
        <p:nvPicPr>
          <p:cNvPr id="382" name="Google Shape;382;p11"/>
          <p:cNvPicPr preferRelativeResize="0"/>
          <p:nvPr/>
        </p:nvPicPr>
        <p:blipFill rotWithShape="1">
          <a:blip r:embed="rId10">
            <a:alphaModFix/>
          </a:blip>
          <a:srcRect b="0" l="0" r="0" t="0"/>
          <a:stretch/>
        </p:blipFill>
        <p:spPr>
          <a:xfrm>
            <a:off x="-2141472" y="4259213"/>
            <a:ext cx="457200" cy="457200"/>
          </a:xfrm>
          <a:prstGeom prst="rect">
            <a:avLst/>
          </a:prstGeom>
          <a:noFill/>
          <a:ln>
            <a:noFill/>
          </a:ln>
          <a:effectLst>
            <a:outerShdw blurRad="50800" rotWithShape="0" algn="tl" dir="2700000" dist="38100">
              <a:srgbClr val="000000">
                <a:alpha val="40000"/>
              </a:srgbClr>
            </a:outerShdw>
          </a:effectLst>
        </p:spPr>
      </p:pic>
      <p:pic>
        <p:nvPicPr>
          <p:cNvPr id="383" name="Google Shape;383;p11"/>
          <p:cNvPicPr preferRelativeResize="0"/>
          <p:nvPr/>
        </p:nvPicPr>
        <p:blipFill rotWithShape="1">
          <a:blip r:embed="rId11">
            <a:alphaModFix/>
          </a:blip>
          <a:srcRect b="0" l="0" r="0" t="0"/>
          <a:stretch/>
        </p:blipFill>
        <p:spPr>
          <a:xfrm>
            <a:off x="-2141472" y="5414932"/>
            <a:ext cx="457200" cy="457200"/>
          </a:xfrm>
          <a:prstGeom prst="rect">
            <a:avLst/>
          </a:prstGeom>
          <a:noFill/>
          <a:ln>
            <a:noFill/>
          </a:ln>
          <a:effectLst>
            <a:outerShdw blurRad="50800" rotWithShape="0" algn="tl" dir="2700000" dist="38100">
              <a:srgbClr val="000000">
                <a:alpha val="40000"/>
              </a:srgbClr>
            </a:outerShdw>
          </a:effectLst>
        </p:spPr>
      </p:pic>
      <p:pic>
        <p:nvPicPr>
          <p:cNvPr id="384" name="Google Shape;384;p11"/>
          <p:cNvPicPr preferRelativeResize="0"/>
          <p:nvPr/>
        </p:nvPicPr>
        <p:blipFill rotWithShape="1">
          <a:blip r:embed="rId12">
            <a:alphaModFix/>
          </a:blip>
          <a:srcRect b="0" l="0" r="0" t="0"/>
          <a:stretch/>
        </p:blipFill>
        <p:spPr>
          <a:xfrm>
            <a:off x="-2141472" y="4837071"/>
            <a:ext cx="457200" cy="457200"/>
          </a:xfrm>
          <a:prstGeom prst="rect">
            <a:avLst/>
          </a:prstGeom>
          <a:noFill/>
          <a:ln>
            <a:noFill/>
          </a:ln>
          <a:effectLst>
            <a:outerShdw blurRad="50800" rotWithShape="0" algn="tl" dir="2700000" dist="38100">
              <a:srgbClr val="000000">
                <a:alpha val="40000"/>
              </a:srgbClr>
            </a:outerShdw>
          </a:effectLst>
        </p:spPr>
      </p:pic>
      <p:pic>
        <p:nvPicPr>
          <p:cNvPr id="385" name="Google Shape;385;p11"/>
          <p:cNvPicPr preferRelativeResize="0"/>
          <p:nvPr/>
        </p:nvPicPr>
        <p:blipFill rotWithShape="1">
          <a:blip r:embed="rId4">
            <a:alphaModFix/>
          </a:blip>
          <a:srcRect b="0" l="0" r="0" t="0"/>
          <a:stretch/>
        </p:blipFill>
        <p:spPr>
          <a:xfrm>
            <a:off x="-2141672" y="213806"/>
            <a:ext cx="457601" cy="457601"/>
          </a:xfrm>
          <a:prstGeom prst="rect">
            <a:avLst/>
          </a:prstGeom>
          <a:noFill/>
          <a:ln>
            <a:noFill/>
          </a:ln>
          <a:effectLst>
            <a:outerShdw blurRad="50800" rotWithShape="0" algn="tl" dir="2700000" dist="38100">
              <a:srgbClr val="000000">
                <a:alpha val="40000"/>
              </a:srgbClr>
            </a:outerShdw>
          </a:effectLst>
        </p:spPr>
      </p:pic>
      <p:sp>
        <p:nvSpPr>
          <p:cNvPr id="386" name="Google Shape;386;p11"/>
          <p:cNvSpPr txBox="1"/>
          <p:nvPr/>
        </p:nvSpPr>
        <p:spPr>
          <a:xfrm>
            <a:off x="-24720" y="-1650893"/>
            <a:ext cx="12084900" cy="1477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ID" sz="1800" u="none" cap="none" strike="noStrike">
                <a:solidFill>
                  <a:schemeClr val="dk1"/>
                </a:solidFill>
                <a:latin typeface="Calibri"/>
                <a:ea typeface="Calibri"/>
                <a:cs typeface="Calibri"/>
                <a:sym typeface="Calibri"/>
              </a:rPr>
              <a:t>TIPS: when dragging over a number, hold down the alt/option key and it will copy it to the new location. Shift+move keeps it in a straight line. Shift+arrow moves in smaller increments. When pasting text, choose keep text only to retain the formatting. To replace the screen, right click on the screenshot and choose, change picture (from file, or clipboard). This will maintain the crop, rounded corners.  Double click the screenshot and choose crop from the shape format menu to adjust where the screenshot is in the crop. </a:t>
            </a:r>
            <a:r>
              <a:rPr b="1" i="1" lang="en-ID" sz="1800" u="none" cap="none" strike="noStrike">
                <a:solidFill>
                  <a:schemeClr val="dk1"/>
                </a:solidFill>
                <a:latin typeface="Calibri"/>
                <a:ea typeface="Calibri"/>
                <a:cs typeface="Calibri"/>
                <a:sym typeface="Calibri"/>
              </a:rPr>
              <a:t>NOTE: hide the SOS</a:t>
            </a:r>
            <a:endParaRPr b="0" i="0" sz="1400" u="none" cap="none" strike="noStrike">
              <a:solidFill>
                <a:srgbClr val="000000"/>
              </a:solidFill>
              <a:latin typeface="Arial"/>
              <a:ea typeface="Arial"/>
              <a:cs typeface="Arial"/>
              <a:sym typeface="Arial"/>
            </a:endParaRPr>
          </a:p>
        </p:txBody>
      </p:sp>
      <p:sp>
        <p:nvSpPr>
          <p:cNvPr id="387" name="Google Shape;387;p11"/>
          <p:cNvSpPr txBox="1"/>
          <p:nvPr/>
        </p:nvSpPr>
        <p:spPr>
          <a:xfrm>
            <a:off x="-24720" y="-2028265"/>
            <a:ext cx="120849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1" lang="en-ID" sz="1800" u="none" cap="none" strike="noStrike">
                <a:solidFill>
                  <a:schemeClr val="dk1"/>
                </a:solidFill>
                <a:latin typeface="Calibri"/>
                <a:ea typeface="Calibri"/>
                <a:cs typeface="Calibri"/>
                <a:sym typeface="Calibri"/>
              </a:rPr>
              <a:t>Use bolding &amp; italicized </a:t>
            </a:r>
            <a:r>
              <a:rPr b="0" i="0" lang="en-ID" sz="1800" u="none" cap="none" strike="noStrike">
                <a:solidFill>
                  <a:schemeClr val="dk1"/>
                </a:solidFill>
                <a:latin typeface="Calibri"/>
                <a:ea typeface="Calibri"/>
                <a:cs typeface="Calibri"/>
                <a:sym typeface="Calibri"/>
              </a:rPr>
              <a:t>for references inside the app; all caps is jarring.</a:t>
            </a:r>
            <a:endParaRPr b="1" i="1" sz="1800" u="none" cap="none" strike="noStrike">
              <a:solidFill>
                <a:schemeClr val="dk1"/>
              </a:solidFill>
              <a:latin typeface="Calibri"/>
              <a:ea typeface="Calibri"/>
              <a:cs typeface="Calibri"/>
              <a:sym typeface="Calibri"/>
            </a:endParaRPr>
          </a:p>
        </p:txBody>
      </p:sp>
      <p:sp>
        <p:nvSpPr>
          <p:cNvPr id="388" name="Google Shape;388;p11"/>
          <p:cNvSpPr/>
          <p:nvPr/>
        </p:nvSpPr>
        <p:spPr>
          <a:xfrm>
            <a:off x="13284025" y="1727750"/>
            <a:ext cx="719700" cy="719700"/>
          </a:xfrm>
          <a:prstGeom prst="roundRect">
            <a:avLst>
              <a:gd fmla="val 8972"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0" i="0" lang="en-ID" sz="900" u="none" cap="none" strike="noStrike">
                <a:solidFill>
                  <a:srgbClr val="000000"/>
                </a:solidFill>
                <a:latin typeface="Arial"/>
                <a:ea typeface="Arial"/>
                <a:cs typeface="Arial"/>
                <a:sym typeface="Arial"/>
              </a:rPr>
              <a:t>Barcodev</a:t>
            </a:r>
            <a:endParaRPr b="0" i="0" sz="900" u="none" cap="none" strike="noStrike">
              <a:solidFill>
                <a:srgbClr val="000000"/>
              </a:solidFill>
              <a:latin typeface="Arial"/>
              <a:ea typeface="Arial"/>
              <a:cs typeface="Arial"/>
              <a:sym typeface="Arial"/>
            </a:endParaRPr>
          </a:p>
        </p:txBody>
      </p:sp>
      <p:sp>
        <p:nvSpPr>
          <p:cNvPr id="389" name="Google Shape;389;p11"/>
          <p:cNvSpPr txBox="1"/>
          <p:nvPr/>
        </p:nvSpPr>
        <p:spPr>
          <a:xfrm>
            <a:off x="13196563" y="1295313"/>
            <a:ext cx="1221300" cy="369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500"/>
              <a:buFont typeface="Arial"/>
              <a:buNone/>
            </a:pPr>
            <a:r>
              <a:rPr b="1" i="0" lang="en-ID" sz="1500" u="none" cap="none" strike="noStrike">
                <a:solidFill>
                  <a:srgbClr val="515151"/>
                </a:solidFill>
                <a:latin typeface="Roboto"/>
                <a:ea typeface="Roboto"/>
                <a:cs typeface="Roboto"/>
                <a:sym typeface="Roboto"/>
              </a:rPr>
              <a:t>Scan to …</a:t>
            </a:r>
            <a:endParaRPr b="0" i="0" sz="1400" u="none" cap="none" strike="noStrike">
              <a:solidFill>
                <a:srgbClr val="000000"/>
              </a:solidFill>
              <a:latin typeface="Arial"/>
              <a:ea typeface="Arial"/>
              <a:cs typeface="Arial"/>
              <a:sym typeface="Arial"/>
            </a:endParaRPr>
          </a:p>
        </p:txBody>
      </p:sp>
      <p:pic>
        <p:nvPicPr>
          <p:cNvPr id="390" name="Google Shape;390;p11"/>
          <p:cNvPicPr preferRelativeResize="0"/>
          <p:nvPr/>
        </p:nvPicPr>
        <p:blipFill rotWithShape="1">
          <a:blip r:embed="rId4">
            <a:alphaModFix/>
          </a:blip>
          <a:srcRect b="0" l="0" r="0" t="0"/>
          <a:stretch/>
        </p:blipFill>
        <p:spPr>
          <a:xfrm>
            <a:off x="12922254" y="2803971"/>
            <a:ext cx="274320" cy="274320"/>
          </a:xfrm>
          <a:prstGeom prst="rect">
            <a:avLst/>
          </a:prstGeom>
          <a:noFill/>
          <a:ln>
            <a:noFill/>
          </a:ln>
          <a:effectLst>
            <a:outerShdw blurRad="50800" rotWithShape="0" algn="tl" dir="2700000" dist="38100">
              <a:srgbClr val="000000">
                <a:alpha val="40000"/>
              </a:srgbClr>
            </a:outerShdw>
          </a:effectLst>
        </p:spPr>
      </p:pic>
      <p:pic>
        <p:nvPicPr>
          <p:cNvPr id="391" name="Google Shape;391;p11"/>
          <p:cNvPicPr preferRelativeResize="0"/>
          <p:nvPr/>
        </p:nvPicPr>
        <p:blipFill rotWithShape="1">
          <a:blip r:embed="rId5">
            <a:alphaModFix/>
          </a:blip>
          <a:srcRect b="0" l="0" r="0" t="0"/>
          <a:stretch/>
        </p:blipFill>
        <p:spPr>
          <a:xfrm>
            <a:off x="11003829" y="4442104"/>
            <a:ext cx="274320" cy="274320"/>
          </a:xfrm>
          <a:prstGeom prst="rect">
            <a:avLst/>
          </a:prstGeom>
          <a:noFill/>
          <a:ln>
            <a:noFill/>
          </a:ln>
          <a:effectLst>
            <a:outerShdw blurRad="50800" rotWithShape="0" algn="tl" dir="2700000" dist="38100">
              <a:srgbClr val="000000">
                <a:alpha val="40000"/>
              </a:srgbClr>
            </a:outerShdw>
          </a:effectLst>
        </p:spPr>
      </p:pic>
      <p:pic>
        <p:nvPicPr>
          <p:cNvPr id="392" name="Google Shape;392;p11"/>
          <p:cNvPicPr preferRelativeResize="0"/>
          <p:nvPr/>
        </p:nvPicPr>
        <p:blipFill rotWithShape="1">
          <a:blip r:embed="rId6">
            <a:alphaModFix/>
          </a:blip>
          <a:srcRect b="0" l="0" r="0" t="0"/>
          <a:stretch/>
        </p:blipFill>
        <p:spPr>
          <a:xfrm>
            <a:off x="13670066" y="3035661"/>
            <a:ext cx="274320" cy="274320"/>
          </a:xfrm>
          <a:prstGeom prst="rect">
            <a:avLst/>
          </a:prstGeom>
          <a:noFill/>
          <a:ln>
            <a:noFill/>
          </a:ln>
          <a:effectLst>
            <a:outerShdw blurRad="50800" rotWithShape="0" algn="tl" dir="2700000" dist="38100">
              <a:srgbClr val="000000">
                <a:alpha val="40000"/>
              </a:srgbClr>
            </a:outerShdw>
          </a:effectLst>
        </p:spPr>
      </p:pic>
      <p:pic>
        <p:nvPicPr>
          <p:cNvPr id="393" name="Google Shape;393;p11"/>
          <p:cNvPicPr preferRelativeResize="0"/>
          <p:nvPr/>
        </p:nvPicPr>
        <p:blipFill rotWithShape="1">
          <a:blip r:embed="rId8">
            <a:alphaModFix/>
          </a:blip>
          <a:srcRect b="0" l="0" r="0" t="0"/>
          <a:stretch/>
        </p:blipFill>
        <p:spPr>
          <a:xfrm>
            <a:off x="12922254" y="5200584"/>
            <a:ext cx="274320" cy="274320"/>
          </a:xfrm>
          <a:prstGeom prst="rect">
            <a:avLst/>
          </a:prstGeom>
          <a:noFill/>
          <a:ln>
            <a:noFill/>
          </a:ln>
          <a:effectLst>
            <a:outerShdw blurRad="50800" rotWithShape="0" algn="tl" dir="2700000" dist="38100">
              <a:srgbClr val="000000">
                <a:alpha val="40000"/>
              </a:srgbClr>
            </a:outerShdw>
          </a:effectLst>
        </p:spPr>
      </p:pic>
      <p:pic>
        <p:nvPicPr>
          <p:cNvPr id="394" name="Google Shape;394;p11"/>
          <p:cNvPicPr preferRelativeResize="0"/>
          <p:nvPr/>
        </p:nvPicPr>
        <p:blipFill rotWithShape="1">
          <a:blip r:embed="rId9">
            <a:alphaModFix/>
          </a:blip>
          <a:srcRect b="0" l="0" r="0" t="0"/>
          <a:stretch/>
        </p:blipFill>
        <p:spPr>
          <a:xfrm>
            <a:off x="13419591" y="3898191"/>
            <a:ext cx="274320" cy="274320"/>
          </a:xfrm>
          <a:prstGeom prst="rect">
            <a:avLst/>
          </a:prstGeom>
          <a:noFill/>
          <a:ln>
            <a:noFill/>
          </a:ln>
          <a:effectLst>
            <a:outerShdw blurRad="50800" rotWithShape="0" algn="tl" dir="2700000" dist="38100">
              <a:srgbClr val="000000">
                <a:alpha val="40000"/>
              </a:srgbClr>
            </a:outerShdw>
          </a:effectLst>
        </p:spPr>
      </p:pic>
      <p:pic>
        <p:nvPicPr>
          <p:cNvPr id="395" name="Google Shape;395;p11"/>
          <p:cNvPicPr preferRelativeResize="0"/>
          <p:nvPr/>
        </p:nvPicPr>
        <p:blipFill>
          <a:blip r:embed="rId14">
            <a:alphaModFix/>
          </a:blip>
          <a:stretch>
            <a:fillRect/>
          </a:stretch>
        </p:blipFill>
        <p:spPr>
          <a:xfrm>
            <a:off x="7108501" y="1083073"/>
            <a:ext cx="2727708" cy="2647151"/>
          </a:xfrm>
          <a:prstGeom prst="rect">
            <a:avLst/>
          </a:prstGeom>
          <a:noFill/>
          <a:ln>
            <a:noFill/>
          </a:ln>
        </p:spPr>
      </p:pic>
      <p:sp>
        <p:nvSpPr>
          <p:cNvPr id="396" name="Google Shape;396;p11"/>
          <p:cNvSpPr/>
          <p:nvPr/>
        </p:nvSpPr>
        <p:spPr>
          <a:xfrm>
            <a:off x="7112950" y="1255775"/>
            <a:ext cx="2727600" cy="11916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97" name="Google Shape;397;p11"/>
          <p:cNvSpPr/>
          <p:nvPr/>
        </p:nvSpPr>
        <p:spPr>
          <a:xfrm>
            <a:off x="4568200" y="4217525"/>
            <a:ext cx="525900" cy="1707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Custom 4">
      <a:dk1>
        <a:srgbClr val="333333"/>
      </a:dk1>
      <a:lt1>
        <a:srgbClr val="FFFFFF"/>
      </a:lt1>
      <a:dk2>
        <a:srgbClr val="44546A"/>
      </a:dk2>
      <a:lt2>
        <a:srgbClr val="E7E6E6"/>
      </a:lt2>
      <a:accent1>
        <a:srgbClr val="B12028"/>
      </a:accent1>
      <a:accent2>
        <a:srgbClr val="5E5E5E"/>
      </a:accent2>
      <a:accent3>
        <a:srgbClr val="8A8A8A"/>
      </a:accent3>
      <a:accent4>
        <a:srgbClr val="B12028"/>
      </a:accent4>
      <a:accent5>
        <a:srgbClr val="FBE5E8"/>
      </a:accent5>
      <a:accent6>
        <a:srgbClr val="8A8A8A"/>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