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4"/>
  </p:sldMasterIdLst>
  <p:notesMasterIdLst>
    <p:notesMasterId r:id="rId5"/>
  </p:notesMasterIdLst>
  <p:sldIdLst>
    <p:sldId id="256" r:id="rId6"/>
    <p:sldId id="257" r:id="rId7"/>
    <p:sldId id="258" r:id="rId8"/>
    <p:sldId id="259" r:id="rId9"/>
    <p:sldId id="260" r:id="rId10"/>
    <p:sldId id="261" r:id="rId11"/>
  </p:sldIdLst>
  <p:sldSz cy="6858000" cx="12192000"/>
  <p:notesSz cx="6858000" cy="9144000"/>
  <p:embeddedFontLst>
    <p:embeddedFont>
      <p:font typeface="Roboto"/>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80">
          <p15:clr>
            <a:srgbClr val="A4A3A4"/>
          </p15:clr>
        </p15:guide>
        <p15:guide id="2" orient="horz" pos="2448">
          <p15:clr>
            <a:srgbClr val="A4A3A4"/>
          </p15:clr>
        </p15:guide>
        <p15:guide id="3" orient="horz" pos="2568">
          <p15:clr>
            <a:srgbClr val="A4A3A4"/>
          </p15:clr>
        </p15:guide>
        <p15:guide id="4" orient="horz" pos="3936">
          <p15:clr>
            <a:srgbClr val="A4A3A4"/>
          </p15:clr>
        </p15:guide>
        <p15:guide id="5" pos="7320">
          <p15:clr>
            <a:srgbClr val="A4A3A4"/>
          </p15:clr>
        </p15:guide>
        <p15:guide id="6" pos="5745">
          <p15:clr>
            <a:srgbClr val="A4A3A4"/>
          </p15:clr>
        </p15:guide>
        <p15:guide id="7" pos="5544">
          <p15:clr>
            <a:srgbClr val="A4A3A4"/>
          </p15:clr>
        </p15:guide>
        <p15:guide id="8" pos="3960">
          <p15:clr>
            <a:srgbClr val="A4A3A4"/>
          </p15:clr>
        </p15:guide>
        <p15:guide id="9" orient="horz" pos="816">
          <p15:clr>
            <a:srgbClr val="A4A3A4"/>
          </p15:clr>
        </p15:guide>
        <p15:guide id="10" orient="horz" pos="576">
          <p15:clr>
            <a:srgbClr val="A4A3A4"/>
          </p15:clr>
        </p15:guide>
        <p15:guide id="11" pos="432">
          <p15:clr>
            <a:srgbClr val="A4A3A4"/>
          </p15:clr>
        </p15:guide>
        <p15:guide id="12" pos="744">
          <p15:clr>
            <a:srgbClr val="A4A3A4"/>
          </p15:clr>
        </p15:guide>
        <p15:guide id="13" pos="37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80" orient="horz"/>
        <p:guide pos="2448" orient="horz"/>
        <p:guide pos="2568" orient="horz"/>
        <p:guide pos="3936" orient="horz"/>
        <p:guide pos="7320"/>
        <p:guide pos="5745"/>
        <p:guide pos="5544"/>
        <p:guide pos="3960"/>
        <p:guide pos="816" orient="horz"/>
        <p:guide pos="576" orient="horz"/>
        <p:guide pos="432"/>
        <p:guide pos="744"/>
        <p:guide pos="372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Roboto-bold.fntdata"/><Relationship Id="rId12" Type="http://schemas.openxmlformats.org/officeDocument/2006/relationships/font" Target="fonts/Robo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boldItalic.fntdata"/><Relationship Id="rId14"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 name="Shape 9"/>
        <p:cNvGrpSpPr/>
        <p:nvPr/>
      </p:nvGrpSpPr>
      <p:grpSpPr>
        <a:xfrm>
          <a:off x="0" y="0"/>
          <a:ext cx="0" cy="0"/>
          <a:chOff x="0" y="0"/>
          <a:chExt cx="0" cy="0"/>
        </a:xfrm>
      </p:grpSpPr>
      <p:sp>
        <p:nvSpPr>
          <p:cNvPr id="10" name="Google Shape;1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This tutorial will review incident owner privileges.</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As an incident owner, you have the ability to add and grant additional privileges to other entities in the region. While these entities can see, join, and add patients to an incident, they can only view their own patients unless you grant them further access. For more details on managing entities, refer to the Manage Entities Tutorial.</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Additionally, the incident owner has the authority to edit the incident. This includes editing the details of the incident, changing the owning entity, and stopping the incident when appropriate.</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p:txBody>
      </p:sp>
      <p:sp>
        <p:nvSpPr>
          <p:cNvPr id="11" name="Google Shape;1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g2e625f746af_0_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As an incident owner, you have the ability to add and grant additional privileges to other entities in the region. While these entities can see, join, and add patients to an incident, they can only view their own patients unless you grant them further access. For more details on managing entities, refer to the Manage Entities Tutorial.</a:t>
            </a:r>
            <a:endParaRPr sz="1050">
              <a:solidFill>
                <a:srgbClr val="0E0E0E"/>
              </a:solidFill>
            </a:endParaRPr>
          </a:p>
        </p:txBody>
      </p:sp>
      <p:sp>
        <p:nvSpPr>
          <p:cNvPr id="29" name="Google Shape;29;g2e625f746af_0_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g2e625f746af_0_5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Additionally, the incident owner has the authority to edit the incident. </a:t>
            </a:r>
            <a:endParaRPr sz="1050">
              <a:solidFill>
                <a:srgbClr val="0E0E0E"/>
              </a:solidFill>
            </a:endParaRPr>
          </a:p>
        </p:txBody>
      </p:sp>
      <p:sp>
        <p:nvSpPr>
          <p:cNvPr id="39" name="Google Shape;39;g2e625f746af_0_5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2e625f746af_0_9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This includes editing the details of the incident,</a:t>
            </a:r>
            <a:endParaRPr sz="1050">
              <a:solidFill>
                <a:srgbClr val="0E0E0E"/>
              </a:solidFill>
            </a:endParaRPr>
          </a:p>
        </p:txBody>
      </p:sp>
      <p:sp>
        <p:nvSpPr>
          <p:cNvPr id="51" name="Google Shape;51;g2e625f746af_0_9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2e625f746af_0_1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changing the owning entity, </a:t>
            </a:r>
            <a:endParaRPr sz="1050">
              <a:solidFill>
                <a:srgbClr val="0E0E0E"/>
              </a:solidFill>
            </a:endParaRPr>
          </a:p>
        </p:txBody>
      </p:sp>
      <p:sp>
        <p:nvSpPr>
          <p:cNvPr id="66" name="Google Shape;66;g2e625f746af_0_14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e625f746af_0_19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ID" sz="1050">
                <a:solidFill>
                  <a:srgbClr val="0E0E0E"/>
                </a:solidFill>
              </a:rPr>
              <a:t>and stopping the incident when appropriate.</a:t>
            </a:r>
            <a:endParaRPr sz="1050">
              <a:solidFill>
                <a:srgbClr val="0E0E0E"/>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rgbClr val="0E0E0E"/>
              </a:solidFill>
            </a:endParaRPr>
          </a:p>
        </p:txBody>
      </p:sp>
      <p:sp>
        <p:nvSpPr>
          <p:cNvPr id="83" name="Google Shape;83;g2e625f746af_0_19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8" name="Shape 8"/>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nvSpPr>
        <p:spPr>
          <a:xfrm>
            <a:off x="0" y="6607039"/>
            <a:ext cx="12192000" cy="246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0" i="0" lang="en-ID" sz="1000" u="none" cap="none" strike="noStrike">
                <a:solidFill>
                  <a:srgbClr val="676767"/>
                </a:solidFill>
                <a:latin typeface="Calibri"/>
                <a:ea typeface="Calibri"/>
                <a:cs typeface="Calibri"/>
                <a:sym typeface="Calibri"/>
              </a:rPr>
              <a:t>© 2024 Pulsara. Confidential and proprietary. For information and training purposes only. Unauthorized use or distribution is prohibited</a:t>
            </a:r>
            <a:endParaRPr b="0" i="0" sz="1400" u="none" cap="none" strike="noStrike">
              <a:solidFill>
                <a:srgbClr val="000000"/>
              </a:solidFill>
              <a:latin typeface="Arial"/>
              <a:ea typeface="Arial"/>
              <a:cs typeface="Arial"/>
              <a:sym typeface="Arial"/>
            </a:endParaRPr>
          </a:p>
        </p:txBody>
      </p:sp>
      <p:pic>
        <p:nvPicPr>
          <p:cNvPr id="7" name="Google Shape;7;p1"/>
          <p:cNvPicPr preferRelativeResize="0"/>
          <p:nvPr/>
        </p:nvPicPr>
        <p:blipFill rotWithShape="1">
          <a:blip r:embed="rId1">
            <a:alphaModFix/>
          </a:blip>
          <a:srcRect b="0" l="0" r="0" t="0"/>
          <a:stretch/>
        </p:blipFill>
        <p:spPr>
          <a:xfrm>
            <a:off x="10507713" y="458006"/>
            <a:ext cx="1277206" cy="3370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png"/><Relationship Id="rId4" Type="http://schemas.openxmlformats.org/officeDocument/2006/relationships/image" Target="../media/image4.png"/><Relationship Id="rId9" Type="http://schemas.openxmlformats.org/officeDocument/2006/relationships/image" Target="../media/image2.png"/><Relationship Id="rId5" Type="http://schemas.openxmlformats.org/officeDocument/2006/relationships/image" Target="../media/image8.png"/><Relationship Id="rId6" Type="http://schemas.openxmlformats.org/officeDocument/2006/relationships/image" Target="../media/image1.png"/><Relationship Id="rId7" Type="http://schemas.openxmlformats.org/officeDocument/2006/relationships/image" Target="../media/image5.png"/><Relationship Id="rId8"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9.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9.png"/><Relationship Id="rId4" Type="http://schemas.openxmlformats.org/officeDocument/2006/relationships/image" Target="../media/image1.png"/><Relationship Id="rId5"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9.png"/><Relationship Id="rId4" Type="http://schemas.openxmlformats.org/officeDocument/2006/relationships/image" Target="../media/image8.png"/><Relationship Id="rId5" Type="http://schemas.openxmlformats.org/officeDocument/2006/relationships/image" Target="../media/image1.png"/><Relationship Id="rId6" Type="http://schemas.openxmlformats.org/officeDocument/2006/relationships/image" Target="../media/image5.png"/><Relationship Id="rId7"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9.png"/><Relationship Id="rId4" Type="http://schemas.openxmlformats.org/officeDocument/2006/relationships/image" Target="../media/image8.png"/><Relationship Id="rId5" Type="http://schemas.openxmlformats.org/officeDocument/2006/relationships/image" Target="../media/image1.png"/><Relationship Id="rId6" Type="http://schemas.openxmlformats.org/officeDocument/2006/relationships/image" Target="../media/image5.png"/><Relationship Id="rId7" Type="http://schemas.openxmlformats.org/officeDocument/2006/relationships/image" Target="../media/image3.png"/><Relationship Id="rId8"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9.png"/><Relationship Id="rId4" Type="http://schemas.openxmlformats.org/officeDocument/2006/relationships/image" Target="../media/image4.png"/><Relationship Id="rId9" Type="http://schemas.openxmlformats.org/officeDocument/2006/relationships/image" Target="../media/image2.png"/><Relationship Id="rId5" Type="http://schemas.openxmlformats.org/officeDocument/2006/relationships/image" Target="../media/image8.png"/><Relationship Id="rId6" Type="http://schemas.openxmlformats.org/officeDocument/2006/relationships/image" Target="../media/image1.png"/><Relationship Id="rId7" Type="http://schemas.openxmlformats.org/officeDocument/2006/relationships/image" Target="../media/image5.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 name="Shape 12"/>
        <p:cNvGrpSpPr/>
        <p:nvPr/>
      </p:nvGrpSpPr>
      <p:grpSpPr>
        <a:xfrm>
          <a:off x="0" y="0"/>
          <a:ext cx="0" cy="0"/>
          <a:chOff x="0" y="0"/>
          <a:chExt cx="0" cy="0"/>
        </a:xfrm>
      </p:grpSpPr>
      <p:sp>
        <p:nvSpPr>
          <p:cNvPr id="13" name="Google Shape;13;p3"/>
          <p:cNvSpPr txBox="1"/>
          <p:nvPr/>
        </p:nvSpPr>
        <p:spPr>
          <a:xfrm>
            <a:off x="290838" y="302638"/>
            <a:ext cx="73875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lang="en-ID" sz="3200">
                <a:solidFill>
                  <a:srgbClr val="0E0E0E"/>
                </a:solidFill>
                <a:latin typeface="Roboto"/>
                <a:ea typeface="Roboto"/>
                <a:cs typeface="Roboto"/>
                <a:sym typeface="Roboto"/>
              </a:rPr>
              <a:t>Incident Owner Privileges</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14" name="Google Shape;14;p3"/>
          <p:cNvSpPr txBox="1"/>
          <p:nvPr/>
        </p:nvSpPr>
        <p:spPr>
          <a:xfrm>
            <a:off x="889925" y="1120100"/>
            <a:ext cx="4812600" cy="3728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Manage Entities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Others in region can See, Join, and Add Patients</a:t>
            </a:r>
            <a:endParaRPr b="0" i="0" sz="15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able to see their patients unless granted additional privileges by Incident Owner</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Separate </a:t>
            </a:r>
            <a:r>
              <a:rPr lang="en-ID" sz="1500">
                <a:solidFill>
                  <a:srgbClr val="676767"/>
                </a:solidFill>
                <a:latin typeface="Roboto"/>
                <a:ea typeface="Roboto"/>
                <a:cs typeface="Roboto"/>
                <a:sym typeface="Roboto"/>
              </a:rPr>
              <a:t>tutorial</a:t>
            </a:r>
            <a:r>
              <a:rPr lang="en-ID" sz="1500">
                <a:solidFill>
                  <a:srgbClr val="676767"/>
                </a:solidFill>
                <a:latin typeface="Roboto"/>
                <a:ea typeface="Roboto"/>
                <a:cs typeface="Roboto"/>
                <a:sym typeface="Roboto"/>
              </a:rPr>
              <a:t> will review in detail</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Edit Incident</a:t>
            </a:r>
            <a:endParaRPr b="1" sz="2200">
              <a:solidFill>
                <a:srgbClr val="676767"/>
              </a:solidFill>
              <a:latin typeface="Roboto"/>
              <a:ea typeface="Roboto"/>
              <a:cs typeface="Roboto"/>
              <a:sym typeface="Roboto"/>
            </a:endParaRPr>
          </a:p>
          <a:p>
            <a:pPr indent="-279400" lvl="0" marL="285750" rtl="0" algn="l">
              <a:lnSpc>
                <a:spcPct val="14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Edit details</a:t>
            </a:r>
            <a:endParaRPr sz="1500">
              <a:solidFill>
                <a:srgbClr val="676767"/>
              </a:solidFill>
              <a:latin typeface="Roboto"/>
              <a:ea typeface="Roboto"/>
              <a:cs typeface="Roboto"/>
              <a:sym typeface="Roboto"/>
            </a:endParaRPr>
          </a:p>
          <a:p>
            <a:pPr indent="-279400" lvl="0" marL="285750" rtl="0" algn="l">
              <a:lnSpc>
                <a:spcPct val="14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Change Owning Entity</a:t>
            </a:r>
            <a:endParaRPr sz="1500">
              <a:solidFill>
                <a:srgbClr val="676767"/>
              </a:solidFill>
              <a:latin typeface="Roboto"/>
              <a:ea typeface="Roboto"/>
              <a:cs typeface="Roboto"/>
              <a:sym typeface="Roboto"/>
            </a:endParaRPr>
          </a:p>
          <a:p>
            <a:pPr indent="-279400" lvl="0" marL="285750" rtl="0" algn="l">
              <a:lnSpc>
                <a:spcPct val="14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Stop Incident</a:t>
            </a:r>
            <a:endParaRPr sz="1500">
              <a:solidFill>
                <a:srgbClr val="676767"/>
              </a:solidFill>
              <a:latin typeface="Roboto"/>
              <a:ea typeface="Roboto"/>
              <a:cs typeface="Roboto"/>
              <a:sym typeface="Roboto"/>
            </a:endParaRPr>
          </a:p>
          <a:p>
            <a:pPr indent="0" lvl="0" marL="0" marR="0" rtl="0" algn="l">
              <a:lnSpc>
                <a:spcPct val="140000"/>
              </a:lnSpc>
              <a:spcBef>
                <a:spcPts val="0"/>
              </a:spcBef>
              <a:spcAft>
                <a:spcPts val="0"/>
              </a:spcAft>
              <a:buNone/>
            </a:pPr>
            <a:r>
              <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pic>
        <p:nvPicPr>
          <p:cNvPr id="15" name="Google Shape;15;p3"/>
          <p:cNvPicPr preferRelativeResize="0"/>
          <p:nvPr/>
        </p:nvPicPr>
        <p:blipFill rotWithShape="1">
          <a:blip r:embed="rId3">
            <a:alphaModFix/>
          </a:blip>
          <a:srcRect b="0" l="0" r="0" t="4159"/>
          <a:stretch/>
        </p:blipFill>
        <p:spPr>
          <a:xfrm>
            <a:off x="6054375" y="1249275"/>
            <a:ext cx="2492400" cy="51330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6" name="Google Shape;16;p3"/>
          <p:cNvPicPr preferRelativeResize="0"/>
          <p:nvPr/>
        </p:nvPicPr>
        <p:blipFill rotWithShape="1">
          <a:blip r:embed="rId4">
            <a:alphaModFix/>
          </a:blip>
          <a:srcRect b="0" l="0" r="0" t="0"/>
          <a:stretch/>
        </p:blipFill>
        <p:spPr>
          <a:xfrm>
            <a:off x="906791" y="3600789"/>
            <a:ext cx="274320" cy="274320"/>
          </a:xfrm>
          <a:prstGeom prst="rect">
            <a:avLst/>
          </a:prstGeom>
          <a:noFill/>
          <a:ln>
            <a:noFill/>
          </a:ln>
          <a:effectLst>
            <a:outerShdw blurRad="50800" rotWithShape="0" algn="tl" dir="2700000" dist="38100">
              <a:srgbClr val="000000">
                <a:alpha val="40000"/>
              </a:srgbClr>
            </a:outerShdw>
          </a:effectLst>
        </p:spPr>
      </p:pic>
      <p:pic>
        <p:nvPicPr>
          <p:cNvPr id="17" name="Google Shape;17;p3"/>
          <p:cNvPicPr preferRelativeResize="0"/>
          <p:nvPr/>
        </p:nvPicPr>
        <p:blipFill rotWithShape="1">
          <a:blip r:embed="rId5">
            <a:alphaModFix/>
          </a:blip>
          <a:srcRect b="0" l="0" r="0" t="4159"/>
          <a:stretch/>
        </p:blipFill>
        <p:spPr>
          <a:xfrm>
            <a:off x="8898625" y="1240125"/>
            <a:ext cx="2492400" cy="5171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18" name="Google Shape;18;p3"/>
          <p:cNvPicPr preferRelativeResize="0"/>
          <p:nvPr/>
        </p:nvPicPr>
        <p:blipFill rotWithShape="1">
          <a:blip r:embed="rId6">
            <a:alphaModFix/>
          </a:blip>
          <a:srcRect b="0" l="0" r="0" t="0"/>
          <a:stretch/>
        </p:blipFill>
        <p:spPr>
          <a:xfrm>
            <a:off x="535718" y="1121431"/>
            <a:ext cx="354196" cy="354196"/>
          </a:xfrm>
          <a:prstGeom prst="rect">
            <a:avLst/>
          </a:prstGeom>
          <a:noFill/>
          <a:ln>
            <a:noFill/>
          </a:ln>
          <a:effectLst>
            <a:outerShdw blurRad="50800" rotWithShape="0" algn="tl" dir="2700000" dist="38100">
              <a:srgbClr val="000000">
                <a:alpha val="40000"/>
              </a:srgbClr>
            </a:outerShdw>
          </a:effectLst>
        </p:spPr>
      </p:pic>
      <p:pic>
        <p:nvPicPr>
          <p:cNvPr id="19" name="Google Shape;19;p3"/>
          <p:cNvPicPr preferRelativeResize="0"/>
          <p:nvPr/>
        </p:nvPicPr>
        <p:blipFill rotWithShape="1">
          <a:blip r:embed="rId7">
            <a:alphaModFix/>
          </a:blip>
          <a:srcRect b="0" l="0" r="0" t="0"/>
          <a:stretch/>
        </p:blipFill>
        <p:spPr>
          <a:xfrm>
            <a:off x="535886" y="2563394"/>
            <a:ext cx="353886" cy="353886"/>
          </a:xfrm>
          <a:prstGeom prst="rect">
            <a:avLst/>
          </a:prstGeom>
          <a:noFill/>
          <a:ln>
            <a:noFill/>
          </a:ln>
          <a:effectLst>
            <a:outerShdw blurRad="50800" rotWithShape="0" algn="tl" dir="2700000" dist="38100">
              <a:srgbClr val="000000">
                <a:alpha val="40000"/>
              </a:srgbClr>
            </a:outerShdw>
          </a:effectLst>
        </p:spPr>
      </p:pic>
      <p:pic>
        <p:nvPicPr>
          <p:cNvPr id="20" name="Google Shape;20;p3"/>
          <p:cNvPicPr preferRelativeResize="0"/>
          <p:nvPr/>
        </p:nvPicPr>
        <p:blipFill rotWithShape="1">
          <a:blip r:embed="rId8">
            <a:alphaModFix/>
          </a:blip>
          <a:srcRect b="0" l="0" r="0" t="0"/>
          <a:stretch/>
        </p:blipFill>
        <p:spPr>
          <a:xfrm>
            <a:off x="906791" y="2982861"/>
            <a:ext cx="274320" cy="274320"/>
          </a:xfrm>
          <a:prstGeom prst="rect">
            <a:avLst/>
          </a:prstGeom>
          <a:noFill/>
          <a:ln>
            <a:noFill/>
          </a:ln>
          <a:effectLst>
            <a:outerShdw blurRad="50800" rotWithShape="0" algn="tl" dir="2700000" dist="38100">
              <a:srgbClr val="000000">
                <a:alpha val="40000"/>
              </a:srgbClr>
            </a:outerShdw>
          </a:effectLst>
        </p:spPr>
      </p:pic>
      <p:pic>
        <p:nvPicPr>
          <p:cNvPr id="21" name="Google Shape;21;p3"/>
          <p:cNvPicPr preferRelativeResize="0"/>
          <p:nvPr/>
        </p:nvPicPr>
        <p:blipFill rotWithShape="1">
          <a:blip r:embed="rId9">
            <a:alphaModFix/>
          </a:blip>
          <a:srcRect b="0" l="0" r="0" t="0"/>
          <a:stretch/>
        </p:blipFill>
        <p:spPr>
          <a:xfrm>
            <a:off x="906791" y="3291831"/>
            <a:ext cx="274320" cy="274320"/>
          </a:xfrm>
          <a:prstGeom prst="rect">
            <a:avLst/>
          </a:prstGeom>
          <a:noFill/>
          <a:ln>
            <a:noFill/>
          </a:ln>
          <a:effectLst>
            <a:outerShdw blurRad="50800" rotWithShape="0" algn="tl" dir="2700000" dist="38100">
              <a:srgbClr val="000000">
                <a:alpha val="40000"/>
              </a:srgbClr>
            </a:outerShdw>
          </a:effectLst>
        </p:spPr>
      </p:pic>
      <p:pic>
        <p:nvPicPr>
          <p:cNvPr id="22" name="Google Shape;22;p3"/>
          <p:cNvPicPr preferRelativeResize="0"/>
          <p:nvPr/>
        </p:nvPicPr>
        <p:blipFill rotWithShape="1">
          <a:blip r:embed="rId6">
            <a:alphaModFix/>
          </a:blip>
          <a:srcRect b="0" l="0" r="0" t="0"/>
          <a:stretch/>
        </p:blipFill>
        <p:spPr>
          <a:xfrm>
            <a:off x="6928141" y="1664634"/>
            <a:ext cx="274320" cy="274320"/>
          </a:xfrm>
          <a:prstGeom prst="rect">
            <a:avLst/>
          </a:prstGeom>
          <a:noFill/>
          <a:ln>
            <a:noFill/>
          </a:ln>
          <a:effectLst>
            <a:outerShdw blurRad="50800" rotWithShape="0" algn="tl" dir="2700000" dist="38100">
              <a:srgbClr val="000000">
                <a:alpha val="40000"/>
              </a:srgbClr>
            </a:outerShdw>
          </a:effectLst>
        </p:spPr>
      </p:pic>
      <p:pic>
        <p:nvPicPr>
          <p:cNvPr id="23" name="Google Shape;23;p3"/>
          <p:cNvPicPr preferRelativeResize="0"/>
          <p:nvPr/>
        </p:nvPicPr>
        <p:blipFill rotWithShape="1">
          <a:blip r:embed="rId7">
            <a:alphaModFix/>
          </a:blip>
          <a:srcRect b="0" l="0" r="0" t="0"/>
          <a:stretch/>
        </p:blipFill>
        <p:spPr>
          <a:xfrm>
            <a:off x="8496013" y="1664628"/>
            <a:ext cx="274320" cy="274320"/>
          </a:xfrm>
          <a:prstGeom prst="rect">
            <a:avLst/>
          </a:prstGeom>
          <a:noFill/>
          <a:ln>
            <a:noFill/>
          </a:ln>
          <a:effectLst>
            <a:outerShdw blurRad="50800" rotWithShape="0" algn="tl" dir="2700000" dist="38100">
              <a:srgbClr val="000000">
                <a:alpha val="40000"/>
              </a:srgbClr>
            </a:outerShdw>
          </a:effectLst>
        </p:spPr>
      </p:pic>
      <p:pic>
        <p:nvPicPr>
          <p:cNvPr id="24" name="Google Shape;24;p3"/>
          <p:cNvPicPr preferRelativeResize="0"/>
          <p:nvPr/>
        </p:nvPicPr>
        <p:blipFill rotWithShape="1">
          <a:blip r:embed="rId8">
            <a:alphaModFix/>
          </a:blip>
          <a:srcRect b="0" l="0" r="0" t="0"/>
          <a:stretch/>
        </p:blipFill>
        <p:spPr>
          <a:xfrm>
            <a:off x="11483341" y="3150074"/>
            <a:ext cx="274320" cy="274320"/>
          </a:xfrm>
          <a:prstGeom prst="rect">
            <a:avLst/>
          </a:prstGeom>
          <a:noFill/>
          <a:ln>
            <a:noFill/>
          </a:ln>
          <a:effectLst>
            <a:outerShdw blurRad="50800" rotWithShape="0" algn="tl" dir="2700000" dist="38100">
              <a:srgbClr val="000000">
                <a:alpha val="40000"/>
              </a:srgbClr>
            </a:outerShdw>
          </a:effectLst>
        </p:spPr>
      </p:pic>
      <p:pic>
        <p:nvPicPr>
          <p:cNvPr id="25" name="Google Shape;25;p3"/>
          <p:cNvPicPr preferRelativeResize="0"/>
          <p:nvPr/>
        </p:nvPicPr>
        <p:blipFill rotWithShape="1">
          <a:blip r:embed="rId9">
            <a:alphaModFix/>
          </a:blip>
          <a:srcRect b="0" l="0" r="0" t="0"/>
          <a:stretch/>
        </p:blipFill>
        <p:spPr>
          <a:xfrm>
            <a:off x="11483341" y="5597794"/>
            <a:ext cx="274320" cy="274320"/>
          </a:xfrm>
          <a:prstGeom prst="rect">
            <a:avLst/>
          </a:prstGeom>
          <a:noFill/>
          <a:ln>
            <a:noFill/>
          </a:ln>
          <a:effectLst>
            <a:outerShdw blurRad="50800" rotWithShape="0" algn="tl" dir="2700000" dist="38100">
              <a:srgbClr val="000000">
                <a:alpha val="40000"/>
              </a:srgbClr>
            </a:outerShdw>
          </a:effectLst>
        </p:spPr>
      </p:pic>
      <p:pic>
        <p:nvPicPr>
          <p:cNvPr id="26" name="Google Shape;26;p3"/>
          <p:cNvPicPr preferRelativeResize="0"/>
          <p:nvPr/>
        </p:nvPicPr>
        <p:blipFill rotWithShape="1">
          <a:blip r:embed="rId4">
            <a:alphaModFix/>
          </a:blip>
          <a:srcRect b="0" l="0" r="0" t="0"/>
          <a:stretch/>
        </p:blipFill>
        <p:spPr>
          <a:xfrm>
            <a:off x="11483341" y="6111239"/>
            <a:ext cx="274320" cy="274320"/>
          </a:xfrm>
          <a:prstGeom prst="rect">
            <a:avLst/>
          </a:prstGeom>
          <a:noFill/>
          <a:ln>
            <a:noFill/>
          </a:ln>
          <a:effectLst>
            <a:outerShdw blurRad="50800" rotWithShape="0" algn="tl" dir="2700000" dist="38100">
              <a:srgbClr val="000000">
                <a:alpha val="40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4"/>
          <p:cNvSpPr txBox="1"/>
          <p:nvPr/>
        </p:nvSpPr>
        <p:spPr>
          <a:xfrm>
            <a:off x="290838" y="302638"/>
            <a:ext cx="73875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lang="en-ID" sz="3200">
                <a:solidFill>
                  <a:srgbClr val="0E0E0E"/>
                </a:solidFill>
                <a:latin typeface="Roboto"/>
                <a:ea typeface="Roboto"/>
                <a:cs typeface="Roboto"/>
                <a:sym typeface="Roboto"/>
              </a:rPr>
              <a:t>Incident Owner Privileges</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32" name="Google Shape;32;p4"/>
          <p:cNvSpPr txBox="1"/>
          <p:nvPr/>
        </p:nvSpPr>
        <p:spPr>
          <a:xfrm>
            <a:off x="889925" y="1120100"/>
            <a:ext cx="4812600" cy="2352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Manage Entities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Others in region can See, Join, and Add Patients</a:t>
            </a:r>
            <a:endParaRPr b="0" i="0" sz="15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able to see their patients unless granted additional privileges by Incident Owner</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Separate tutorial will review in detail</a:t>
            </a:r>
            <a:endParaRPr sz="1500">
              <a:solidFill>
                <a:srgbClr val="676767"/>
              </a:solidFill>
              <a:latin typeface="Roboto"/>
              <a:ea typeface="Roboto"/>
              <a:cs typeface="Roboto"/>
              <a:sym typeface="Roboto"/>
            </a:endParaRPr>
          </a:p>
          <a:p>
            <a:pPr indent="0" lvl="0" marL="0" marR="0" rtl="0" algn="l">
              <a:lnSpc>
                <a:spcPct val="140000"/>
              </a:lnSpc>
              <a:spcBef>
                <a:spcPts val="0"/>
              </a:spcBef>
              <a:spcAft>
                <a:spcPts val="0"/>
              </a:spcAft>
              <a:buNone/>
            </a:pPr>
            <a:r>
              <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pic>
        <p:nvPicPr>
          <p:cNvPr id="33" name="Google Shape;33;p4"/>
          <p:cNvPicPr preferRelativeResize="0"/>
          <p:nvPr/>
        </p:nvPicPr>
        <p:blipFill rotWithShape="1">
          <a:blip r:embed="rId3">
            <a:alphaModFix/>
          </a:blip>
          <a:srcRect b="0" l="0" r="0" t="4159"/>
          <a:stretch/>
        </p:blipFill>
        <p:spPr>
          <a:xfrm>
            <a:off x="6054375" y="1249275"/>
            <a:ext cx="2492400" cy="51330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34" name="Google Shape;34;p4"/>
          <p:cNvPicPr preferRelativeResize="0"/>
          <p:nvPr/>
        </p:nvPicPr>
        <p:blipFill rotWithShape="1">
          <a:blip r:embed="rId4">
            <a:alphaModFix/>
          </a:blip>
          <a:srcRect b="0" l="0" r="0" t="0"/>
          <a:stretch/>
        </p:blipFill>
        <p:spPr>
          <a:xfrm>
            <a:off x="535718" y="1121431"/>
            <a:ext cx="354196" cy="354196"/>
          </a:xfrm>
          <a:prstGeom prst="rect">
            <a:avLst/>
          </a:prstGeom>
          <a:noFill/>
          <a:ln>
            <a:noFill/>
          </a:ln>
          <a:effectLst>
            <a:outerShdw blurRad="50800" rotWithShape="0" algn="tl" dir="2700000" dist="38100">
              <a:srgbClr val="000000">
                <a:alpha val="40000"/>
              </a:srgbClr>
            </a:outerShdw>
          </a:effectLst>
        </p:spPr>
      </p:pic>
      <p:pic>
        <p:nvPicPr>
          <p:cNvPr id="35" name="Google Shape;35;p4"/>
          <p:cNvPicPr preferRelativeResize="0"/>
          <p:nvPr/>
        </p:nvPicPr>
        <p:blipFill rotWithShape="1">
          <a:blip r:embed="rId4">
            <a:alphaModFix/>
          </a:blip>
          <a:srcRect b="0" l="0" r="0" t="0"/>
          <a:stretch/>
        </p:blipFill>
        <p:spPr>
          <a:xfrm>
            <a:off x="6928141" y="1664634"/>
            <a:ext cx="274320" cy="274320"/>
          </a:xfrm>
          <a:prstGeom prst="rect">
            <a:avLst/>
          </a:prstGeom>
          <a:noFill/>
          <a:ln>
            <a:noFill/>
          </a:ln>
          <a:effectLst>
            <a:outerShdw blurRad="50800" rotWithShape="0" algn="tl" dir="2700000" dist="38100">
              <a:srgbClr val="000000">
                <a:alpha val="40000"/>
              </a:srgbClr>
            </a:outerShdw>
          </a:effectLst>
        </p:spPr>
      </p:pic>
      <p:sp>
        <p:nvSpPr>
          <p:cNvPr id="36" name="Google Shape;36;p4"/>
          <p:cNvSpPr/>
          <p:nvPr/>
        </p:nvSpPr>
        <p:spPr>
          <a:xfrm>
            <a:off x="7239800" y="1662550"/>
            <a:ext cx="696000" cy="2610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5"/>
          <p:cNvSpPr txBox="1"/>
          <p:nvPr/>
        </p:nvSpPr>
        <p:spPr>
          <a:xfrm>
            <a:off x="290838" y="302638"/>
            <a:ext cx="73875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lang="en-ID" sz="3200">
                <a:solidFill>
                  <a:srgbClr val="0E0E0E"/>
                </a:solidFill>
                <a:latin typeface="Roboto"/>
                <a:ea typeface="Roboto"/>
                <a:cs typeface="Roboto"/>
                <a:sym typeface="Roboto"/>
              </a:rPr>
              <a:t>Incident Owner Privileges</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42" name="Google Shape;42;p5"/>
          <p:cNvSpPr txBox="1"/>
          <p:nvPr/>
        </p:nvSpPr>
        <p:spPr>
          <a:xfrm>
            <a:off x="889925" y="1120100"/>
            <a:ext cx="4812600" cy="2758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Manage Entities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Others in region can See, Join, and Add Patients</a:t>
            </a:r>
            <a:endParaRPr b="0" i="0" sz="15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able to see their patients unless granted additional privileges by Incident Owner</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Separate tutorial will review in detail</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Edit Incident</a:t>
            </a:r>
            <a:endParaRPr sz="1500">
              <a:solidFill>
                <a:srgbClr val="676767"/>
              </a:solidFill>
              <a:latin typeface="Roboto"/>
              <a:ea typeface="Roboto"/>
              <a:cs typeface="Roboto"/>
              <a:sym typeface="Roboto"/>
            </a:endParaRPr>
          </a:p>
          <a:p>
            <a:pPr indent="0" lvl="0" marL="0" marR="0" rtl="0" algn="l">
              <a:lnSpc>
                <a:spcPct val="140000"/>
              </a:lnSpc>
              <a:spcBef>
                <a:spcPts val="0"/>
              </a:spcBef>
              <a:spcAft>
                <a:spcPts val="0"/>
              </a:spcAft>
              <a:buNone/>
            </a:pPr>
            <a:r>
              <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pic>
        <p:nvPicPr>
          <p:cNvPr id="43" name="Google Shape;43;p5"/>
          <p:cNvPicPr preferRelativeResize="0"/>
          <p:nvPr/>
        </p:nvPicPr>
        <p:blipFill rotWithShape="1">
          <a:blip r:embed="rId3">
            <a:alphaModFix/>
          </a:blip>
          <a:srcRect b="0" l="0" r="0" t="4159"/>
          <a:stretch/>
        </p:blipFill>
        <p:spPr>
          <a:xfrm>
            <a:off x="6054375" y="1249275"/>
            <a:ext cx="2492400" cy="51330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44" name="Google Shape;44;p5"/>
          <p:cNvPicPr preferRelativeResize="0"/>
          <p:nvPr/>
        </p:nvPicPr>
        <p:blipFill rotWithShape="1">
          <a:blip r:embed="rId4">
            <a:alphaModFix/>
          </a:blip>
          <a:srcRect b="0" l="0" r="0" t="0"/>
          <a:stretch/>
        </p:blipFill>
        <p:spPr>
          <a:xfrm>
            <a:off x="535718" y="1121431"/>
            <a:ext cx="354196" cy="354196"/>
          </a:xfrm>
          <a:prstGeom prst="rect">
            <a:avLst/>
          </a:prstGeom>
          <a:noFill/>
          <a:ln>
            <a:noFill/>
          </a:ln>
          <a:effectLst>
            <a:outerShdw blurRad="50800" rotWithShape="0" algn="tl" dir="2700000" dist="38100">
              <a:srgbClr val="000000">
                <a:alpha val="40000"/>
              </a:srgbClr>
            </a:outerShdw>
          </a:effectLst>
        </p:spPr>
      </p:pic>
      <p:pic>
        <p:nvPicPr>
          <p:cNvPr id="45" name="Google Shape;45;p5"/>
          <p:cNvPicPr preferRelativeResize="0"/>
          <p:nvPr/>
        </p:nvPicPr>
        <p:blipFill rotWithShape="1">
          <a:blip r:embed="rId5">
            <a:alphaModFix/>
          </a:blip>
          <a:srcRect b="0" l="0" r="0" t="0"/>
          <a:stretch/>
        </p:blipFill>
        <p:spPr>
          <a:xfrm>
            <a:off x="535886" y="2563394"/>
            <a:ext cx="353886" cy="353886"/>
          </a:xfrm>
          <a:prstGeom prst="rect">
            <a:avLst/>
          </a:prstGeom>
          <a:noFill/>
          <a:ln>
            <a:noFill/>
          </a:ln>
          <a:effectLst>
            <a:outerShdw blurRad="50800" rotWithShape="0" algn="tl" dir="2700000" dist="38100">
              <a:srgbClr val="000000">
                <a:alpha val="40000"/>
              </a:srgbClr>
            </a:outerShdw>
          </a:effectLst>
        </p:spPr>
      </p:pic>
      <p:pic>
        <p:nvPicPr>
          <p:cNvPr id="46" name="Google Shape;46;p5"/>
          <p:cNvPicPr preferRelativeResize="0"/>
          <p:nvPr/>
        </p:nvPicPr>
        <p:blipFill rotWithShape="1">
          <a:blip r:embed="rId4">
            <a:alphaModFix/>
          </a:blip>
          <a:srcRect b="0" l="0" r="0" t="0"/>
          <a:stretch/>
        </p:blipFill>
        <p:spPr>
          <a:xfrm>
            <a:off x="6928141" y="1664634"/>
            <a:ext cx="274320" cy="274320"/>
          </a:xfrm>
          <a:prstGeom prst="rect">
            <a:avLst/>
          </a:prstGeom>
          <a:noFill/>
          <a:ln>
            <a:noFill/>
          </a:ln>
          <a:effectLst>
            <a:outerShdw blurRad="50800" rotWithShape="0" algn="tl" dir="2700000" dist="38100">
              <a:srgbClr val="000000">
                <a:alpha val="40000"/>
              </a:srgbClr>
            </a:outerShdw>
          </a:effectLst>
        </p:spPr>
      </p:pic>
      <p:pic>
        <p:nvPicPr>
          <p:cNvPr id="47" name="Google Shape;47;p5"/>
          <p:cNvPicPr preferRelativeResize="0"/>
          <p:nvPr/>
        </p:nvPicPr>
        <p:blipFill rotWithShape="1">
          <a:blip r:embed="rId5">
            <a:alphaModFix/>
          </a:blip>
          <a:srcRect b="0" l="0" r="0" t="0"/>
          <a:stretch/>
        </p:blipFill>
        <p:spPr>
          <a:xfrm>
            <a:off x="8496013" y="1664628"/>
            <a:ext cx="274320" cy="274320"/>
          </a:xfrm>
          <a:prstGeom prst="rect">
            <a:avLst/>
          </a:prstGeom>
          <a:noFill/>
          <a:ln>
            <a:noFill/>
          </a:ln>
          <a:effectLst>
            <a:outerShdw blurRad="50800" rotWithShape="0" algn="tl" dir="2700000" dist="38100">
              <a:srgbClr val="000000">
                <a:alpha val="40000"/>
              </a:srgbClr>
            </a:outerShdw>
          </a:effectLst>
        </p:spPr>
      </p:pic>
      <p:sp>
        <p:nvSpPr>
          <p:cNvPr id="48" name="Google Shape;48;p5"/>
          <p:cNvSpPr/>
          <p:nvPr/>
        </p:nvSpPr>
        <p:spPr>
          <a:xfrm>
            <a:off x="7935750" y="1677050"/>
            <a:ext cx="551100" cy="2319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6"/>
          <p:cNvSpPr txBox="1"/>
          <p:nvPr/>
        </p:nvSpPr>
        <p:spPr>
          <a:xfrm>
            <a:off x="290838" y="302638"/>
            <a:ext cx="73875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lang="en-ID" sz="3200">
                <a:solidFill>
                  <a:srgbClr val="0E0E0E"/>
                </a:solidFill>
                <a:latin typeface="Roboto"/>
                <a:ea typeface="Roboto"/>
                <a:cs typeface="Roboto"/>
                <a:sym typeface="Roboto"/>
              </a:rPr>
              <a:t>Incident Owner Privileges</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54" name="Google Shape;54;p6"/>
          <p:cNvSpPr txBox="1"/>
          <p:nvPr/>
        </p:nvSpPr>
        <p:spPr>
          <a:xfrm>
            <a:off x="889925" y="1120100"/>
            <a:ext cx="4812600" cy="3081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Manage Entities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Others in region can See, Join, and Add Patients</a:t>
            </a:r>
            <a:endParaRPr b="0" i="0" sz="15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able to see their patients unless granted additional privileges by Incident Owner</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Separate tutorial will review in detail</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Edit Incident</a:t>
            </a:r>
            <a:endParaRPr b="1" sz="2200">
              <a:solidFill>
                <a:srgbClr val="676767"/>
              </a:solidFill>
              <a:latin typeface="Roboto"/>
              <a:ea typeface="Roboto"/>
              <a:cs typeface="Roboto"/>
              <a:sym typeface="Roboto"/>
            </a:endParaRPr>
          </a:p>
          <a:p>
            <a:pPr indent="-279400" lvl="0" marL="285750" rtl="0" algn="l">
              <a:lnSpc>
                <a:spcPct val="14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Edit details</a:t>
            </a:r>
            <a:endParaRPr sz="1500">
              <a:solidFill>
                <a:srgbClr val="676767"/>
              </a:solidFill>
              <a:latin typeface="Roboto"/>
              <a:ea typeface="Roboto"/>
              <a:cs typeface="Roboto"/>
              <a:sym typeface="Roboto"/>
            </a:endParaRPr>
          </a:p>
          <a:p>
            <a:pPr indent="0" lvl="0" marL="0" marR="0" rtl="0" algn="l">
              <a:lnSpc>
                <a:spcPct val="140000"/>
              </a:lnSpc>
              <a:spcBef>
                <a:spcPts val="0"/>
              </a:spcBef>
              <a:spcAft>
                <a:spcPts val="0"/>
              </a:spcAft>
              <a:buNone/>
            </a:pPr>
            <a:r>
              <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pic>
        <p:nvPicPr>
          <p:cNvPr id="55" name="Google Shape;55;p6"/>
          <p:cNvPicPr preferRelativeResize="0"/>
          <p:nvPr/>
        </p:nvPicPr>
        <p:blipFill rotWithShape="1">
          <a:blip r:embed="rId3">
            <a:alphaModFix/>
          </a:blip>
          <a:srcRect b="0" l="0" r="0" t="4159"/>
          <a:stretch/>
        </p:blipFill>
        <p:spPr>
          <a:xfrm>
            <a:off x="6054375" y="1249275"/>
            <a:ext cx="2492400" cy="51330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56" name="Google Shape;56;p6"/>
          <p:cNvPicPr preferRelativeResize="0"/>
          <p:nvPr/>
        </p:nvPicPr>
        <p:blipFill rotWithShape="1">
          <a:blip r:embed="rId4">
            <a:alphaModFix/>
          </a:blip>
          <a:srcRect b="0" l="0" r="0" t="4159"/>
          <a:stretch/>
        </p:blipFill>
        <p:spPr>
          <a:xfrm>
            <a:off x="8898625" y="1240125"/>
            <a:ext cx="2492400" cy="5171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57" name="Google Shape;57;p6"/>
          <p:cNvPicPr preferRelativeResize="0"/>
          <p:nvPr/>
        </p:nvPicPr>
        <p:blipFill rotWithShape="1">
          <a:blip r:embed="rId5">
            <a:alphaModFix/>
          </a:blip>
          <a:srcRect b="0" l="0" r="0" t="0"/>
          <a:stretch/>
        </p:blipFill>
        <p:spPr>
          <a:xfrm>
            <a:off x="535718" y="1121431"/>
            <a:ext cx="354196" cy="354196"/>
          </a:xfrm>
          <a:prstGeom prst="rect">
            <a:avLst/>
          </a:prstGeom>
          <a:noFill/>
          <a:ln>
            <a:noFill/>
          </a:ln>
          <a:effectLst>
            <a:outerShdw blurRad="50800" rotWithShape="0" algn="tl" dir="2700000" dist="38100">
              <a:srgbClr val="000000">
                <a:alpha val="40000"/>
              </a:srgbClr>
            </a:outerShdw>
          </a:effectLst>
        </p:spPr>
      </p:pic>
      <p:pic>
        <p:nvPicPr>
          <p:cNvPr id="58" name="Google Shape;58;p6"/>
          <p:cNvPicPr preferRelativeResize="0"/>
          <p:nvPr/>
        </p:nvPicPr>
        <p:blipFill rotWithShape="1">
          <a:blip r:embed="rId6">
            <a:alphaModFix/>
          </a:blip>
          <a:srcRect b="0" l="0" r="0" t="0"/>
          <a:stretch/>
        </p:blipFill>
        <p:spPr>
          <a:xfrm>
            <a:off x="535886" y="2563394"/>
            <a:ext cx="353886" cy="353886"/>
          </a:xfrm>
          <a:prstGeom prst="rect">
            <a:avLst/>
          </a:prstGeom>
          <a:noFill/>
          <a:ln>
            <a:noFill/>
          </a:ln>
          <a:effectLst>
            <a:outerShdw blurRad="50800" rotWithShape="0" algn="tl" dir="2700000" dist="38100">
              <a:srgbClr val="000000">
                <a:alpha val="40000"/>
              </a:srgbClr>
            </a:outerShdw>
          </a:effectLst>
        </p:spPr>
      </p:pic>
      <p:pic>
        <p:nvPicPr>
          <p:cNvPr id="59" name="Google Shape;59;p6"/>
          <p:cNvPicPr preferRelativeResize="0"/>
          <p:nvPr/>
        </p:nvPicPr>
        <p:blipFill rotWithShape="1">
          <a:blip r:embed="rId7">
            <a:alphaModFix/>
          </a:blip>
          <a:srcRect b="0" l="0" r="0" t="0"/>
          <a:stretch/>
        </p:blipFill>
        <p:spPr>
          <a:xfrm>
            <a:off x="906791" y="2982861"/>
            <a:ext cx="274320" cy="274320"/>
          </a:xfrm>
          <a:prstGeom prst="rect">
            <a:avLst/>
          </a:prstGeom>
          <a:noFill/>
          <a:ln>
            <a:noFill/>
          </a:ln>
          <a:effectLst>
            <a:outerShdw blurRad="50800" rotWithShape="0" algn="tl" dir="2700000" dist="38100">
              <a:srgbClr val="000000">
                <a:alpha val="40000"/>
              </a:srgbClr>
            </a:outerShdw>
          </a:effectLst>
        </p:spPr>
      </p:pic>
      <p:pic>
        <p:nvPicPr>
          <p:cNvPr id="60" name="Google Shape;60;p6"/>
          <p:cNvPicPr preferRelativeResize="0"/>
          <p:nvPr/>
        </p:nvPicPr>
        <p:blipFill rotWithShape="1">
          <a:blip r:embed="rId5">
            <a:alphaModFix/>
          </a:blip>
          <a:srcRect b="0" l="0" r="0" t="0"/>
          <a:stretch/>
        </p:blipFill>
        <p:spPr>
          <a:xfrm>
            <a:off x="6928141" y="1664634"/>
            <a:ext cx="274320" cy="274320"/>
          </a:xfrm>
          <a:prstGeom prst="rect">
            <a:avLst/>
          </a:prstGeom>
          <a:noFill/>
          <a:ln>
            <a:noFill/>
          </a:ln>
          <a:effectLst>
            <a:outerShdw blurRad="50800" rotWithShape="0" algn="tl" dir="2700000" dist="38100">
              <a:srgbClr val="000000">
                <a:alpha val="40000"/>
              </a:srgbClr>
            </a:outerShdw>
          </a:effectLst>
        </p:spPr>
      </p:pic>
      <p:pic>
        <p:nvPicPr>
          <p:cNvPr id="61" name="Google Shape;61;p6"/>
          <p:cNvPicPr preferRelativeResize="0"/>
          <p:nvPr/>
        </p:nvPicPr>
        <p:blipFill rotWithShape="1">
          <a:blip r:embed="rId6">
            <a:alphaModFix/>
          </a:blip>
          <a:srcRect b="0" l="0" r="0" t="0"/>
          <a:stretch/>
        </p:blipFill>
        <p:spPr>
          <a:xfrm>
            <a:off x="8496013" y="1664628"/>
            <a:ext cx="274320" cy="274320"/>
          </a:xfrm>
          <a:prstGeom prst="rect">
            <a:avLst/>
          </a:prstGeom>
          <a:noFill/>
          <a:ln>
            <a:noFill/>
          </a:ln>
          <a:effectLst>
            <a:outerShdw blurRad="50800" rotWithShape="0" algn="tl" dir="2700000" dist="38100">
              <a:srgbClr val="000000">
                <a:alpha val="40000"/>
              </a:srgbClr>
            </a:outerShdw>
          </a:effectLst>
        </p:spPr>
      </p:pic>
      <p:pic>
        <p:nvPicPr>
          <p:cNvPr id="62" name="Google Shape;62;p6"/>
          <p:cNvPicPr preferRelativeResize="0"/>
          <p:nvPr/>
        </p:nvPicPr>
        <p:blipFill rotWithShape="1">
          <a:blip r:embed="rId7">
            <a:alphaModFix/>
          </a:blip>
          <a:srcRect b="0" l="0" r="0" t="0"/>
          <a:stretch/>
        </p:blipFill>
        <p:spPr>
          <a:xfrm>
            <a:off x="11483341" y="3150074"/>
            <a:ext cx="274320" cy="274320"/>
          </a:xfrm>
          <a:prstGeom prst="rect">
            <a:avLst/>
          </a:prstGeom>
          <a:noFill/>
          <a:ln>
            <a:noFill/>
          </a:ln>
          <a:effectLst>
            <a:outerShdw blurRad="50800" rotWithShape="0" algn="tl" dir="2700000" dist="38100">
              <a:srgbClr val="000000">
                <a:alpha val="40000"/>
              </a:srgbClr>
            </a:outerShdw>
          </a:effectLst>
        </p:spPr>
      </p:pic>
      <p:sp>
        <p:nvSpPr>
          <p:cNvPr id="63" name="Google Shape;63;p6"/>
          <p:cNvSpPr/>
          <p:nvPr/>
        </p:nvSpPr>
        <p:spPr>
          <a:xfrm>
            <a:off x="8907175" y="1662550"/>
            <a:ext cx="2492400" cy="36318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7"/>
          <p:cNvSpPr txBox="1"/>
          <p:nvPr/>
        </p:nvSpPr>
        <p:spPr>
          <a:xfrm>
            <a:off x="290838" y="302638"/>
            <a:ext cx="73875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lang="en-ID" sz="3200">
                <a:solidFill>
                  <a:srgbClr val="0E0E0E"/>
                </a:solidFill>
                <a:latin typeface="Roboto"/>
                <a:ea typeface="Roboto"/>
                <a:cs typeface="Roboto"/>
                <a:sym typeface="Roboto"/>
              </a:rPr>
              <a:t>Incident Owner Privileges</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69" name="Google Shape;69;p7"/>
          <p:cNvSpPr txBox="1"/>
          <p:nvPr/>
        </p:nvSpPr>
        <p:spPr>
          <a:xfrm>
            <a:off x="889925" y="1120100"/>
            <a:ext cx="4812600" cy="3404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Manage Entities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Others in region can See, Join, and Add Patients</a:t>
            </a:r>
            <a:endParaRPr b="0" i="0" sz="15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able to see their patients unless granted additional privileges by Incident Owner</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Separate tutorial will review in detail</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Edit Incident</a:t>
            </a:r>
            <a:endParaRPr b="1" sz="2200">
              <a:solidFill>
                <a:srgbClr val="676767"/>
              </a:solidFill>
              <a:latin typeface="Roboto"/>
              <a:ea typeface="Roboto"/>
              <a:cs typeface="Roboto"/>
              <a:sym typeface="Roboto"/>
            </a:endParaRPr>
          </a:p>
          <a:p>
            <a:pPr indent="-279400" lvl="0" marL="285750" rtl="0" algn="l">
              <a:lnSpc>
                <a:spcPct val="14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Edit details</a:t>
            </a:r>
            <a:endParaRPr sz="1500">
              <a:solidFill>
                <a:srgbClr val="676767"/>
              </a:solidFill>
              <a:latin typeface="Roboto"/>
              <a:ea typeface="Roboto"/>
              <a:cs typeface="Roboto"/>
              <a:sym typeface="Roboto"/>
            </a:endParaRPr>
          </a:p>
          <a:p>
            <a:pPr indent="-279400" lvl="0" marL="285750" rtl="0" algn="l">
              <a:lnSpc>
                <a:spcPct val="14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Change Owning Entity</a:t>
            </a:r>
            <a:endParaRPr sz="1500">
              <a:solidFill>
                <a:srgbClr val="676767"/>
              </a:solidFill>
              <a:latin typeface="Roboto"/>
              <a:ea typeface="Roboto"/>
              <a:cs typeface="Roboto"/>
              <a:sym typeface="Roboto"/>
            </a:endParaRPr>
          </a:p>
          <a:p>
            <a:pPr indent="0" lvl="0" marL="0" marR="0" rtl="0" algn="l">
              <a:lnSpc>
                <a:spcPct val="140000"/>
              </a:lnSpc>
              <a:spcBef>
                <a:spcPts val="0"/>
              </a:spcBef>
              <a:spcAft>
                <a:spcPts val="0"/>
              </a:spcAft>
              <a:buNone/>
            </a:pPr>
            <a:r>
              <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pic>
        <p:nvPicPr>
          <p:cNvPr id="70" name="Google Shape;70;p7"/>
          <p:cNvPicPr preferRelativeResize="0"/>
          <p:nvPr/>
        </p:nvPicPr>
        <p:blipFill rotWithShape="1">
          <a:blip r:embed="rId3">
            <a:alphaModFix/>
          </a:blip>
          <a:srcRect b="0" l="0" r="0" t="4159"/>
          <a:stretch/>
        </p:blipFill>
        <p:spPr>
          <a:xfrm>
            <a:off x="6054375" y="1249275"/>
            <a:ext cx="2492400" cy="51330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71" name="Google Shape;71;p7"/>
          <p:cNvPicPr preferRelativeResize="0"/>
          <p:nvPr/>
        </p:nvPicPr>
        <p:blipFill rotWithShape="1">
          <a:blip r:embed="rId4">
            <a:alphaModFix/>
          </a:blip>
          <a:srcRect b="0" l="0" r="0" t="4159"/>
          <a:stretch/>
        </p:blipFill>
        <p:spPr>
          <a:xfrm>
            <a:off x="8898625" y="1240125"/>
            <a:ext cx="2492400" cy="5171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72" name="Google Shape;72;p7"/>
          <p:cNvPicPr preferRelativeResize="0"/>
          <p:nvPr/>
        </p:nvPicPr>
        <p:blipFill rotWithShape="1">
          <a:blip r:embed="rId5">
            <a:alphaModFix/>
          </a:blip>
          <a:srcRect b="0" l="0" r="0" t="0"/>
          <a:stretch/>
        </p:blipFill>
        <p:spPr>
          <a:xfrm>
            <a:off x="535718" y="1121431"/>
            <a:ext cx="354196" cy="354196"/>
          </a:xfrm>
          <a:prstGeom prst="rect">
            <a:avLst/>
          </a:prstGeom>
          <a:noFill/>
          <a:ln>
            <a:noFill/>
          </a:ln>
          <a:effectLst>
            <a:outerShdw blurRad="50800" rotWithShape="0" algn="tl" dir="2700000" dist="38100">
              <a:srgbClr val="000000">
                <a:alpha val="40000"/>
              </a:srgbClr>
            </a:outerShdw>
          </a:effectLst>
        </p:spPr>
      </p:pic>
      <p:pic>
        <p:nvPicPr>
          <p:cNvPr id="73" name="Google Shape;73;p7"/>
          <p:cNvPicPr preferRelativeResize="0"/>
          <p:nvPr/>
        </p:nvPicPr>
        <p:blipFill rotWithShape="1">
          <a:blip r:embed="rId6">
            <a:alphaModFix/>
          </a:blip>
          <a:srcRect b="0" l="0" r="0" t="0"/>
          <a:stretch/>
        </p:blipFill>
        <p:spPr>
          <a:xfrm>
            <a:off x="535886" y="2563394"/>
            <a:ext cx="353886" cy="353886"/>
          </a:xfrm>
          <a:prstGeom prst="rect">
            <a:avLst/>
          </a:prstGeom>
          <a:noFill/>
          <a:ln>
            <a:noFill/>
          </a:ln>
          <a:effectLst>
            <a:outerShdw blurRad="50800" rotWithShape="0" algn="tl" dir="2700000" dist="38100">
              <a:srgbClr val="000000">
                <a:alpha val="40000"/>
              </a:srgbClr>
            </a:outerShdw>
          </a:effectLst>
        </p:spPr>
      </p:pic>
      <p:pic>
        <p:nvPicPr>
          <p:cNvPr id="74" name="Google Shape;74;p7"/>
          <p:cNvPicPr preferRelativeResize="0"/>
          <p:nvPr/>
        </p:nvPicPr>
        <p:blipFill rotWithShape="1">
          <a:blip r:embed="rId7">
            <a:alphaModFix/>
          </a:blip>
          <a:srcRect b="0" l="0" r="0" t="0"/>
          <a:stretch/>
        </p:blipFill>
        <p:spPr>
          <a:xfrm>
            <a:off x="906791" y="2982861"/>
            <a:ext cx="274320" cy="274320"/>
          </a:xfrm>
          <a:prstGeom prst="rect">
            <a:avLst/>
          </a:prstGeom>
          <a:noFill/>
          <a:ln>
            <a:noFill/>
          </a:ln>
          <a:effectLst>
            <a:outerShdw blurRad="50800" rotWithShape="0" algn="tl" dir="2700000" dist="38100">
              <a:srgbClr val="000000">
                <a:alpha val="40000"/>
              </a:srgbClr>
            </a:outerShdw>
          </a:effectLst>
        </p:spPr>
      </p:pic>
      <p:pic>
        <p:nvPicPr>
          <p:cNvPr id="75" name="Google Shape;75;p7"/>
          <p:cNvPicPr preferRelativeResize="0"/>
          <p:nvPr/>
        </p:nvPicPr>
        <p:blipFill rotWithShape="1">
          <a:blip r:embed="rId8">
            <a:alphaModFix/>
          </a:blip>
          <a:srcRect b="0" l="0" r="0" t="0"/>
          <a:stretch/>
        </p:blipFill>
        <p:spPr>
          <a:xfrm>
            <a:off x="906791" y="3291831"/>
            <a:ext cx="274320" cy="274320"/>
          </a:xfrm>
          <a:prstGeom prst="rect">
            <a:avLst/>
          </a:prstGeom>
          <a:noFill/>
          <a:ln>
            <a:noFill/>
          </a:ln>
          <a:effectLst>
            <a:outerShdw blurRad="50800" rotWithShape="0" algn="tl" dir="2700000" dist="38100">
              <a:srgbClr val="000000">
                <a:alpha val="40000"/>
              </a:srgbClr>
            </a:outerShdw>
          </a:effectLst>
        </p:spPr>
      </p:pic>
      <p:pic>
        <p:nvPicPr>
          <p:cNvPr id="76" name="Google Shape;76;p7"/>
          <p:cNvPicPr preferRelativeResize="0"/>
          <p:nvPr/>
        </p:nvPicPr>
        <p:blipFill rotWithShape="1">
          <a:blip r:embed="rId5">
            <a:alphaModFix/>
          </a:blip>
          <a:srcRect b="0" l="0" r="0" t="0"/>
          <a:stretch/>
        </p:blipFill>
        <p:spPr>
          <a:xfrm>
            <a:off x="6928141" y="1664634"/>
            <a:ext cx="274320" cy="274320"/>
          </a:xfrm>
          <a:prstGeom prst="rect">
            <a:avLst/>
          </a:prstGeom>
          <a:noFill/>
          <a:ln>
            <a:noFill/>
          </a:ln>
          <a:effectLst>
            <a:outerShdw blurRad="50800" rotWithShape="0" algn="tl" dir="2700000" dist="38100">
              <a:srgbClr val="000000">
                <a:alpha val="40000"/>
              </a:srgbClr>
            </a:outerShdw>
          </a:effectLst>
        </p:spPr>
      </p:pic>
      <p:pic>
        <p:nvPicPr>
          <p:cNvPr id="77" name="Google Shape;77;p7"/>
          <p:cNvPicPr preferRelativeResize="0"/>
          <p:nvPr/>
        </p:nvPicPr>
        <p:blipFill rotWithShape="1">
          <a:blip r:embed="rId6">
            <a:alphaModFix/>
          </a:blip>
          <a:srcRect b="0" l="0" r="0" t="0"/>
          <a:stretch/>
        </p:blipFill>
        <p:spPr>
          <a:xfrm>
            <a:off x="8496013" y="1664628"/>
            <a:ext cx="274320" cy="274320"/>
          </a:xfrm>
          <a:prstGeom prst="rect">
            <a:avLst/>
          </a:prstGeom>
          <a:noFill/>
          <a:ln>
            <a:noFill/>
          </a:ln>
          <a:effectLst>
            <a:outerShdw blurRad="50800" rotWithShape="0" algn="tl" dir="2700000" dist="38100">
              <a:srgbClr val="000000">
                <a:alpha val="40000"/>
              </a:srgbClr>
            </a:outerShdw>
          </a:effectLst>
        </p:spPr>
      </p:pic>
      <p:pic>
        <p:nvPicPr>
          <p:cNvPr id="78" name="Google Shape;78;p7"/>
          <p:cNvPicPr preferRelativeResize="0"/>
          <p:nvPr/>
        </p:nvPicPr>
        <p:blipFill rotWithShape="1">
          <a:blip r:embed="rId7">
            <a:alphaModFix/>
          </a:blip>
          <a:srcRect b="0" l="0" r="0" t="0"/>
          <a:stretch/>
        </p:blipFill>
        <p:spPr>
          <a:xfrm>
            <a:off x="11483341" y="3150074"/>
            <a:ext cx="274320" cy="274320"/>
          </a:xfrm>
          <a:prstGeom prst="rect">
            <a:avLst/>
          </a:prstGeom>
          <a:noFill/>
          <a:ln>
            <a:noFill/>
          </a:ln>
          <a:effectLst>
            <a:outerShdw blurRad="50800" rotWithShape="0" algn="tl" dir="2700000" dist="38100">
              <a:srgbClr val="000000">
                <a:alpha val="40000"/>
              </a:srgbClr>
            </a:outerShdw>
          </a:effectLst>
        </p:spPr>
      </p:pic>
      <p:pic>
        <p:nvPicPr>
          <p:cNvPr id="79" name="Google Shape;79;p7"/>
          <p:cNvPicPr preferRelativeResize="0"/>
          <p:nvPr/>
        </p:nvPicPr>
        <p:blipFill rotWithShape="1">
          <a:blip r:embed="rId8">
            <a:alphaModFix/>
          </a:blip>
          <a:srcRect b="0" l="0" r="0" t="0"/>
          <a:stretch/>
        </p:blipFill>
        <p:spPr>
          <a:xfrm>
            <a:off x="11483341" y="5597794"/>
            <a:ext cx="274320" cy="274320"/>
          </a:xfrm>
          <a:prstGeom prst="rect">
            <a:avLst/>
          </a:prstGeom>
          <a:noFill/>
          <a:ln>
            <a:noFill/>
          </a:ln>
          <a:effectLst>
            <a:outerShdw blurRad="50800" rotWithShape="0" algn="tl" dir="2700000" dist="38100">
              <a:srgbClr val="000000">
                <a:alpha val="40000"/>
              </a:srgbClr>
            </a:outerShdw>
          </a:effectLst>
        </p:spPr>
      </p:pic>
      <p:sp>
        <p:nvSpPr>
          <p:cNvPr id="80" name="Google Shape;80;p7"/>
          <p:cNvSpPr/>
          <p:nvPr/>
        </p:nvSpPr>
        <p:spPr>
          <a:xfrm>
            <a:off x="8907175" y="5417775"/>
            <a:ext cx="2492400" cy="7197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8"/>
          <p:cNvSpPr txBox="1"/>
          <p:nvPr/>
        </p:nvSpPr>
        <p:spPr>
          <a:xfrm>
            <a:off x="290838" y="302638"/>
            <a:ext cx="73875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en-ID" sz="3200" u="none" cap="none" strike="noStrike">
                <a:solidFill>
                  <a:schemeClr val="accent1"/>
                </a:solidFill>
                <a:latin typeface="Roboto"/>
                <a:ea typeface="Roboto"/>
                <a:cs typeface="Roboto"/>
                <a:sym typeface="Roboto"/>
              </a:rPr>
              <a:t>INCIDENTS | </a:t>
            </a:r>
            <a:r>
              <a:rPr b="1" lang="en-ID" sz="3200">
                <a:solidFill>
                  <a:srgbClr val="0E0E0E"/>
                </a:solidFill>
                <a:latin typeface="Roboto"/>
                <a:ea typeface="Roboto"/>
                <a:cs typeface="Roboto"/>
                <a:sym typeface="Roboto"/>
              </a:rPr>
              <a:t>Incident Owner Privileges</a:t>
            </a:r>
            <a:r>
              <a:rPr b="1" i="0" lang="en-ID" sz="3200" u="none" cap="none" strike="noStrike">
                <a:solidFill>
                  <a:srgbClr val="0E0E0E"/>
                </a:solidFill>
                <a:latin typeface="Roboto"/>
                <a:ea typeface="Roboto"/>
                <a:cs typeface="Roboto"/>
                <a:sym typeface="Roboto"/>
              </a:rPr>
              <a:t> </a:t>
            </a:r>
            <a:endParaRPr b="1" i="0" sz="3200" u="none" cap="none" strike="noStrike">
              <a:solidFill>
                <a:srgbClr val="0E0E0E"/>
              </a:solidFill>
              <a:latin typeface="Roboto"/>
              <a:ea typeface="Roboto"/>
              <a:cs typeface="Roboto"/>
              <a:sym typeface="Roboto"/>
            </a:endParaRPr>
          </a:p>
        </p:txBody>
      </p:sp>
      <p:sp>
        <p:nvSpPr>
          <p:cNvPr id="86" name="Google Shape;86;p8"/>
          <p:cNvSpPr txBox="1"/>
          <p:nvPr/>
        </p:nvSpPr>
        <p:spPr>
          <a:xfrm>
            <a:off x="889925" y="1120100"/>
            <a:ext cx="4812600" cy="3728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lang="en-ID" sz="2200">
                <a:solidFill>
                  <a:srgbClr val="515151"/>
                </a:solidFill>
                <a:latin typeface="Roboto"/>
                <a:ea typeface="Roboto"/>
                <a:cs typeface="Roboto"/>
                <a:sym typeface="Roboto"/>
              </a:rPr>
              <a:t>Manage Entities</a:t>
            </a:r>
            <a:endParaRPr b="0" i="0" sz="12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Others in region can See, Join, and Add Patients</a:t>
            </a:r>
            <a:endParaRPr b="0" i="0" sz="1500" u="none" cap="none" strike="noStrike">
              <a:solidFill>
                <a:srgbClr val="000000"/>
              </a:solidFill>
              <a:latin typeface="Arial"/>
              <a:ea typeface="Arial"/>
              <a:cs typeface="Arial"/>
              <a:sym typeface="Arial"/>
            </a:endParaRPr>
          </a:p>
          <a:p>
            <a:pPr indent="-279400" lvl="0" marL="285750" marR="0" rtl="0" algn="l">
              <a:lnSpc>
                <a:spcPct val="120000"/>
              </a:lnSpc>
              <a:spcBef>
                <a:spcPts val="0"/>
              </a:spcBef>
              <a:spcAft>
                <a:spcPts val="0"/>
              </a:spcAft>
              <a:buClr>
                <a:srgbClr val="676767"/>
              </a:buClr>
              <a:buSzPts val="1500"/>
              <a:buFont typeface="Arial"/>
              <a:buChar char="•"/>
            </a:pPr>
            <a:r>
              <a:rPr lang="en-ID" sz="1500">
                <a:solidFill>
                  <a:srgbClr val="676767"/>
                </a:solidFill>
                <a:latin typeface="Roboto"/>
                <a:ea typeface="Roboto"/>
                <a:cs typeface="Roboto"/>
                <a:sym typeface="Roboto"/>
              </a:rPr>
              <a:t>Only able to see their patients unless granted additional privileges by Incident Owner</a:t>
            </a:r>
            <a:endParaRPr sz="1500">
              <a:solidFill>
                <a:srgbClr val="676767"/>
              </a:solidFill>
              <a:latin typeface="Roboto"/>
              <a:ea typeface="Roboto"/>
              <a:cs typeface="Roboto"/>
              <a:sym typeface="Roboto"/>
            </a:endParaRPr>
          </a:p>
          <a:p>
            <a:pPr indent="-279400" lvl="0" marL="285750" marR="0" rtl="0" algn="l">
              <a:lnSpc>
                <a:spcPct val="12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Separate tutorial will review in detail</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rPr b="1" lang="en-ID" sz="2200">
                <a:solidFill>
                  <a:srgbClr val="676767"/>
                </a:solidFill>
                <a:latin typeface="Roboto"/>
                <a:ea typeface="Roboto"/>
                <a:cs typeface="Roboto"/>
                <a:sym typeface="Roboto"/>
              </a:rPr>
              <a:t>Edit Incident</a:t>
            </a:r>
            <a:endParaRPr b="1" sz="2200">
              <a:solidFill>
                <a:srgbClr val="676767"/>
              </a:solidFill>
              <a:latin typeface="Roboto"/>
              <a:ea typeface="Roboto"/>
              <a:cs typeface="Roboto"/>
              <a:sym typeface="Roboto"/>
            </a:endParaRPr>
          </a:p>
          <a:p>
            <a:pPr indent="-279400" lvl="0" marL="285750" rtl="0" algn="l">
              <a:lnSpc>
                <a:spcPct val="140000"/>
              </a:lnSpc>
              <a:spcBef>
                <a:spcPts val="0"/>
              </a:spcBef>
              <a:spcAft>
                <a:spcPts val="0"/>
              </a:spcAft>
              <a:buClr>
                <a:srgbClr val="676767"/>
              </a:buClr>
              <a:buSzPts val="1500"/>
              <a:buChar char="•"/>
            </a:pPr>
            <a:r>
              <a:rPr lang="en-ID" sz="1500">
                <a:solidFill>
                  <a:srgbClr val="676767"/>
                </a:solidFill>
                <a:latin typeface="Roboto"/>
                <a:ea typeface="Roboto"/>
                <a:cs typeface="Roboto"/>
                <a:sym typeface="Roboto"/>
              </a:rPr>
              <a:t>Edit details</a:t>
            </a:r>
            <a:endParaRPr sz="1500">
              <a:solidFill>
                <a:srgbClr val="676767"/>
              </a:solidFill>
              <a:latin typeface="Roboto"/>
              <a:ea typeface="Roboto"/>
              <a:cs typeface="Roboto"/>
              <a:sym typeface="Roboto"/>
            </a:endParaRPr>
          </a:p>
          <a:p>
            <a:pPr indent="-279400" lvl="0" marL="285750" rtl="0" algn="l">
              <a:lnSpc>
                <a:spcPct val="14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Change Owning Entity</a:t>
            </a:r>
            <a:endParaRPr sz="1500">
              <a:solidFill>
                <a:srgbClr val="676767"/>
              </a:solidFill>
              <a:latin typeface="Roboto"/>
              <a:ea typeface="Roboto"/>
              <a:cs typeface="Roboto"/>
              <a:sym typeface="Roboto"/>
            </a:endParaRPr>
          </a:p>
          <a:p>
            <a:pPr indent="-279400" lvl="0" marL="285750" rtl="0" algn="l">
              <a:lnSpc>
                <a:spcPct val="140000"/>
              </a:lnSpc>
              <a:spcBef>
                <a:spcPts val="0"/>
              </a:spcBef>
              <a:spcAft>
                <a:spcPts val="0"/>
              </a:spcAft>
              <a:buClr>
                <a:srgbClr val="676767"/>
              </a:buClr>
              <a:buSzPts val="1500"/>
              <a:buFont typeface="Roboto"/>
              <a:buChar char="•"/>
            </a:pPr>
            <a:r>
              <a:rPr lang="en-ID" sz="1500">
                <a:solidFill>
                  <a:srgbClr val="676767"/>
                </a:solidFill>
                <a:latin typeface="Roboto"/>
                <a:ea typeface="Roboto"/>
                <a:cs typeface="Roboto"/>
                <a:sym typeface="Roboto"/>
              </a:rPr>
              <a:t>Stop Incident</a:t>
            </a:r>
            <a:endParaRPr sz="1500">
              <a:solidFill>
                <a:srgbClr val="676767"/>
              </a:solidFill>
              <a:latin typeface="Roboto"/>
              <a:ea typeface="Roboto"/>
              <a:cs typeface="Roboto"/>
              <a:sym typeface="Roboto"/>
            </a:endParaRPr>
          </a:p>
          <a:p>
            <a:pPr indent="0" lvl="0" marL="0" marR="0" rtl="0" algn="l">
              <a:lnSpc>
                <a:spcPct val="140000"/>
              </a:lnSpc>
              <a:spcBef>
                <a:spcPts val="0"/>
              </a:spcBef>
              <a:spcAft>
                <a:spcPts val="0"/>
              </a:spcAft>
              <a:buNone/>
            </a:pPr>
            <a:r>
              <a:t/>
            </a:r>
            <a:endParaRPr b="1" sz="2200">
              <a:solidFill>
                <a:srgbClr val="676767"/>
              </a:solidFill>
              <a:latin typeface="Roboto"/>
              <a:ea typeface="Roboto"/>
              <a:cs typeface="Roboto"/>
              <a:sym typeface="Roboto"/>
            </a:endParaRPr>
          </a:p>
          <a:p>
            <a:pPr indent="0" lvl="0" marL="0" marR="0" rtl="0" algn="l">
              <a:lnSpc>
                <a:spcPct val="120000"/>
              </a:lnSpc>
              <a:spcBef>
                <a:spcPts val="0"/>
              </a:spcBef>
              <a:spcAft>
                <a:spcPts val="0"/>
              </a:spcAft>
              <a:buNone/>
            </a:pPr>
            <a:r>
              <a:t/>
            </a:r>
            <a:endParaRPr b="1" sz="2200">
              <a:solidFill>
                <a:srgbClr val="676767"/>
              </a:solidFill>
              <a:latin typeface="Roboto"/>
              <a:ea typeface="Roboto"/>
              <a:cs typeface="Roboto"/>
              <a:sym typeface="Roboto"/>
            </a:endParaRPr>
          </a:p>
        </p:txBody>
      </p:sp>
      <p:pic>
        <p:nvPicPr>
          <p:cNvPr id="87" name="Google Shape;87;p8"/>
          <p:cNvPicPr preferRelativeResize="0"/>
          <p:nvPr/>
        </p:nvPicPr>
        <p:blipFill rotWithShape="1">
          <a:blip r:embed="rId3">
            <a:alphaModFix/>
          </a:blip>
          <a:srcRect b="0" l="0" r="0" t="4159"/>
          <a:stretch/>
        </p:blipFill>
        <p:spPr>
          <a:xfrm>
            <a:off x="6054375" y="1249275"/>
            <a:ext cx="2492400" cy="51330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88" name="Google Shape;88;p8"/>
          <p:cNvPicPr preferRelativeResize="0"/>
          <p:nvPr/>
        </p:nvPicPr>
        <p:blipFill rotWithShape="1">
          <a:blip r:embed="rId4">
            <a:alphaModFix/>
          </a:blip>
          <a:srcRect b="0" l="0" r="0" t="0"/>
          <a:stretch/>
        </p:blipFill>
        <p:spPr>
          <a:xfrm>
            <a:off x="906791" y="3600789"/>
            <a:ext cx="274320" cy="274320"/>
          </a:xfrm>
          <a:prstGeom prst="rect">
            <a:avLst/>
          </a:prstGeom>
          <a:noFill/>
          <a:ln>
            <a:noFill/>
          </a:ln>
          <a:effectLst>
            <a:outerShdw blurRad="50800" rotWithShape="0" algn="tl" dir="2700000" dist="38100">
              <a:srgbClr val="000000">
                <a:alpha val="40000"/>
              </a:srgbClr>
            </a:outerShdw>
          </a:effectLst>
        </p:spPr>
      </p:pic>
      <p:pic>
        <p:nvPicPr>
          <p:cNvPr id="89" name="Google Shape;89;p8"/>
          <p:cNvPicPr preferRelativeResize="0"/>
          <p:nvPr/>
        </p:nvPicPr>
        <p:blipFill rotWithShape="1">
          <a:blip r:embed="rId5">
            <a:alphaModFix/>
          </a:blip>
          <a:srcRect b="0" l="0" r="0" t="4159"/>
          <a:stretch/>
        </p:blipFill>
        <p:spPr>
          <a:xfrm>
            <a:off x="8898625" y="1240125"/>
            <a:ext cx="2492400" cy="5171100"/>
          </a:xfrm>
          <a:prstGeom prst="roundRect">
            <a:avLst>
              <a:gd fmla="val 3143" name="adj"/>
            </a:avLst>
          </a:prstGeom>
          <a:noFill/>
          <a:ln cap="flat" cmpd="sng" w="22225">
            <a:solidFill>
              <a:schemeClr val="lt1"/>
            </a:solidFill>
            <a:prstDash val="solid"/>
            <a:round/>
            <a:headEnd len="sm" w="sm" type="none"/>
            <a:tailEnd len="sm" w="sm" type="none"/>
          </a:ln>
          <a:effectLst>
            <a:outerShdw blurRad="190500" rotWithShape="0" algn="tl" dir="2700000" dist="88900">
              <a:srgbClr val="000000">
                <a:alpha val="20000"/>
              </a:srgbClr>
            </a:outerShdw>
          </a:effectLst>
        </p:spPr>
      </p:pic>
      <p:pic>
        <p:nvPicPr>
          <p:cNvPr id="90" name="Google Shape;90;p8"/>
          <p:cNvPicPr preferRelativeResize="0"/>
          <p:nvPr/>
        </p:nvPicPr>
        <p:blipFill rotWithShape="1">
          <a:blip r:embed="rId6">
            <a:alphaModFix/>
          </a:blip>
          <a:srcRect b="0" l="0" r="0" t="0"/>
          <a:stretch/>
        </p:blipFill>
        <p:spPr>
          <a:xfrm>
            <a:off x="535718" y="1121431"/>
            <a:ext cx="354196" cy="354196"/>
          </a:xfrm>
          <a:prstGeom prst="rect">
            <a:avLst/>
          </a:prstGeom>
          <a:noFill/>
          <a:ln>
            <a:noFill/>
          </a:ln>
          <a:effectLst>
            <a:outerShdw blurRad="50800" rotWithShape="0" algn="tl" dir="2700000" dist="38100">
              <a:srgbClr val="000000">
                <a:alpha val="40000"/>
              </a:srgbClr>
            </a:outerShdw>
          </a:effectLst>
        </p:spPr>
      </p:pic>
      <p:pic>
        <p:nvPicPr>
          <p:cNvPr id="91" name="Google Shape;91;p8"/>
          <p:cNvPicPr preferRelativeResize="0"/>
          <p:nvPr/>
        </p:nvPicPr>
        <p:blipFill rotWithShape="1">
          <a:blip r:embed="rId7">
            <a:alphaModFix/>
          </a:blip>
          <a:srcRect b="0" l="0" r="0" t="0"/>
          <a:stretch/>
        </p:blipFill>
        <p:spPr>
          <a:xfrm>
            <a:off x="535886" y="2563394"/>
            <a:ext cx="353886" cy="353886"/>
          </a:xfrm>
          <a:prstGeom prst="rect">
            <a:avLst/>
          </a:prstGeom>
          <a:noFill/>
          <a:ln>
            <a:noFill/>
          </a:ln>
          <a:effectLst>
            <a:outerShdw blurRad="50800" rotWithShape="0" algn="tl" dir="2700000" dist="38100">
              <a:srgbClr val="000000">
                <a:alpha val="40000"/>
              </a:srgbClr>
            </a:outerShdw>
          </a:effectLst>
        </p:spPr>
      </p:pic>
      <p:pic>
        <p:nvPicPr>
          <p:cNvPr id="92" name="Google Shape;92;p8"/>
          <p:cNvPicPr preferRelativeResize="0"/>
          <p:nvPr/>
        </p:nvPicPr>
        <p:blipFill rotWithShape="1">
          <a:blip r:embed="rId8">
            <a:alphaModFix/>
          </a:blip>
          <a:srcRect b="0" l="0" r="0" t="0"/>
          <a:stretch/>
        </p:blipFill>
        <p:spPr>
          <a:xfrm>
            <a:off x="906791" y="2982861"/>
            <a:ext cx="274320" cy="274320"/>
          </a:xfrm>
          <a:prstGeom prst="rect">
            <a:avLst/>
          </a:prstGeom>
          <a:noFill/>
          <a:ln>
            <a:noFill/>
          </a:ln>
          <a:effectLst>
            <a:outerShdw blurRad="50800" rotWithShape="0" algn="tl" dir="2700000" dist="38100">
              <a:srgbClr val="000000">
                <a:alpha val="40000"/>
              </a:srgbClr>
            </a:outerShdw>
          </a:effectLst>
        </p:spPr>
      </p:pic>
      <p:pic>
        <p:nvPicPr>
          <p:cNvPr id="93" name="Google Shape;93;p8"/>
          <p:cNvPicPr preferRelativeResize="0"/>
          <p:nvPr/>
        </p:nvPicPr>
        <p:blipFill rotWithShape="1">
          <a:blip r:embed="rId9">
            <a:alphaModFix/>
          </a:blip>
          <a:srcRect b="0" l="0" r="0" t="0"/>
          <a:stretch/>
        </p:blipFill>
        <p:spPr>
          <a:xfrm>
            <a:off x="906791" y="3291831"/>
            <a:ext cx="274320" cy="274320"/>
          </a:xfrm>
          <a:prstGeom prst="rect">
            <a:avLst/>
          </a:prstGeom>
          <a:noFill/>
          <a:ln>
            <a:noFill/>
          </a:ln>
          <a:effectLst>
            <a:outerShdw blurRad="50800" rotWithShape="0" algn="tl" dir="2700000" dist="38100">
              <a:srgbClr val="000000">
                <a:alpha val="40000"/>
              </a:srgbClr>
            </a:outerShdw>
          </a:effectLst>
        </p:spPr>
      </p:pic>
      <p:pic>
        <p:nvPicPr>
          <p:cNvPr id="94" name="Google Shape;94;p8"/>
          <p:cNvPicPr preferRelativeResize="0"/>
          <p:nvPr/>
        </p:nvPicPr>
        <p:blipFill rotWithShape="1">
          <a:blip r:embed="rId6">
            <a:alphaModFix/>
          </a:blip>
          <a:srcRect b="0" l="0" r="0" t="0"/>
          <a:stretch/>
        </p:blipFill>
        <p:spPr>
          <a:xfrm>
            <a:off x="6928141" y="1664634"/>
            <a:ext cx="274320" cy="274320"/>
          </a:xfrm>
          <a:prstGeom prst="rect">
            <a:avLst/>
          </a:prstGeom>
          <a:noFill/>
          <a:ln>
            <a:noFill/>
          </a:ln>
          <a:effectLst>
            <a:outerShdw blurRad="50800" rotWithShape="0" algn="tl" dir="2700000" dist="38100">
              <a:srgbClr val="000000">
                <a:alpha val="40000"/>
              </a:srgbClr>
            </a:outerShdw>
          </a:effectLst>
        </p:spPr>
      </p:pic>
      <p:pic>
        <p:nvPicPr>
          <p:cNvPr id="95" name="Google Shape;95;p8"/>
          <p:cNvPicPr preferRelativeResize="0"/>
          <p:nvPr/>
        </p:nvPicPr>
        <p:blipFill rotWithShape="1">
          <a:blip r:embed="rId7">
            <a:alphaModFix/>
          </a:blip>
          <a:srcRect b="0" l="0" r="0" t="0"/>
          <a:stretch/>
        </p:blipFill>
        <p:spPr>
          <a:xfrm>
            <a:off x="8496013" y="1664628"/>
            <a:ext cx="274320" cy="274320"/>
          </a:xfrm>
          <a:prstGeom prst="rect">
            <a:avLst/>
          </a:prstGeom>
          <a:noFill/>
          <a:ln>
            <a:noFill/>
          </a:ln>
          <a:effectLst>
            <a:outerShdw blurRad="50800" rotWithShape="0" algn="tl" dir="2700000" dist="38100">
              <a:srgbClr val="000000">
                <a:alpha val="40000"/>
              </a:srgbClr>
            </a:outerShdw>
          </a:effectLst>
        </p:spPr>
      </p:pic>
      <p:pic>
        <p:nvPicPr>
          <p:cNvPr id="96" name="Google Shape;96;p8"/>
          <p:cNvPicPr preferRelativeResize="0"/>
          <p:nvPr/>
        </p:nvPicPr>
        <p:blipFill rotWithShape="1">
          <a:blip r:embed="rId8">
            <a:alphaModFix/>
          </a:blip>
          <a:srcRect b="0" l="0" r="0" t="0"/>
          <a:stretch/>
        </p:blipFill>
        <p:spPr>
          <a:xfrm>
            <a:off x="11483341" y="3150074"/>
            <a:ext cx="274320" cy="274320"/>
          </a:xfrm>
          <a:prstGeom prst="rect">
            <a:avLst/>
          </a:prstGeom>
          <a:noFill/>
          <a:ln>
            <a:noFill/>
          </a:ln>
          <a:effectLst>
            <a:outerShdw blurRad="50800" rotWithShape="0" algn="tl" dir="2700000" dist="38100">
              <a:srgbClr val="000000">
                <a:alpha val="40000"/>
              </a:srgbClr>
            </a:outerShdw>
          </a:effectLst>
        </p:spPr>
      </p:pic>
      <p:pic>
        <p:nvPicPr>
          <p:cNvPr id="97" name="Google Shape;97;p8"/>
          <p:cNvPicPr preferRelativeResize="0"/>
          <p:nvPr/>
        </p:nvPicPr>
        <p:blipFill rotWithShape="1">
          <a:blip r:embed="rId9">
            <a:alphaModFix/>
          </a:blip>
          <a:srcRect b="0" l="0" r="0" t="0"/>
          <a:stretch/>
        </p:blipFill>
        <p:spPr>
          <a:xfrm>
            <a:off x="11483341" y="5597794"/>
            <a:ext cx="274320" cy="274320"/>
          </a:xfrm>
          <a:prstGeom prst="rect">
            <a:avLst/>
          </a:prstGeom>
          <a:noFill/>
          <a:ln>
            <a:noFill/>
          </a:ln>
          <a:effectLst>
            <a:outerShdw blurRad="50800" rotWithShape="0" algn="tl" dir="2700000" dist="38100">
              <a:srgbClr val="000000">
                <a:alpha val="40000"/>
              </a:srgbClr>
            </a:outerShdw>
          </a:effectLst>
        </p:spPr>
      </p:pic>
      <p:pic>
        <p:nvPicPr>
          <p:cNvPr id="98" name="Google Shape;98;p8"/>
          <p:cNvPicPr preferRelativeResize="0"/>
          <p:nvPr/>
        </p:nvPicPr>
        <p:blipFill rotWithShape="1">
          <a:blip r:embed="rId4">
            <a:alphaModFix/>
          </a:blip>
          <a:srcRect b="0" l="0" r="0" t="0"/>
          <a:stretch/>
        </p:blipFill>
        <p:spPr>
          <a:xfrm>
            <a:off x="11483341" y="6111239"/>
            <a:ext cx="274320" cy="274320"/>
          </a:xfrm>
          <a:prstGeom prst="rect">
            <a:avLst/>
          </a:prstGeom>
          <a:noFill/>
          <a:ln>
            <a:noFill/>
          </a:ln>
          <a:effectLst>
            <a:outerShdw blurRad="50800" rotWithShape="0" algn="tl" dir="2700000" dist="38100">
              <a:srgbClr val="000000">
                <a:alpha val="40000"/>
              </a:srgbClr>
            </a:outerShdw>
          </a:effectLst>
        </p:spPr>
      </p:pic>
      <p:sp>
        <p:nvSpPr>
          <p:cNvPr id="99" name="Google Shape;99;p8"/>
          <p:cNvSpPr/>
          <p:nvPr/>
        </p:nvSpPr>
        <p:spPr>
          <a:xfrm>
            <a:off x="8921675" y="6113725"/>
            <a:ext cx="2464800" cy="318900"/>
          </a:xfrm>
          <a:prstGeom prst="rect">
            <a:avLst/>
          </a:prstGeom>
          <a:noFill/>
          <a:ln cap="flat" cmpd="sng" w="38100">
            <a:solidFill>
              <a:srgbClr val="FFFF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Custom 4">
      <a:dk1>
        <a:srgbClr val="333333"/>
      </a:dk1>
      <a:lt1>
        <a:srgbClr val="FFFFFF"/>
      </a:lt1>
      <a:dk2>
        <a:srgbClr val="44546A"/>
      </a:dk2>
      <a:lt2>
        <a:srgbClr val="E7E6E6"/>
      </a:lt2>
      <a:accent1>
        <a:srgbClr val="B12028"/>
      </a:accent1>
      <a:accent2>
        <a:srgbClr val="5E5E5E"/>
      </a:accent2>
      <a:accent3>
        <a:srgbClr val="8A8A8A"/>
      </a:accent3>
      <a:accent4>
        <a:srgbClr val="B12028"/>
      </a:accent4>
      <a:accent5>
        <a:srgbClr val="FBE5E8"/>
      </a:accent5>
      <a:accent6>
        <a:srgbClr val="8A8A8A"/>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