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0">
          <p15:clr>
            <a:srgbClr val="A4A3A4"/>
          </p15:clr>
        </p15:guide>
        <p15:guide id="6" pos="5745">
          <p15:clr>
            <a:srgbClr val="A4A3A4"/>
          </p15:clr>
        </p15:guide>
        <p15:guide id="7" pos="5544">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2448" orient="horz"/>
        <p:guide pos="2568" orient="horz"/>
        <p:guide pos="3936" orient="horz"/>
        <p:guide pos="7320"/>
        <p:guide pos="5745"/>
        <p:guide pos="5544"/>
        <p:guide pos="3960"/>
        <p:guide pos="816" orient="horz"/>
        <p:guide pos="576" orient="horz"/>
        <p:guide pos="432"/>
        <p:guide pos="744"/>
        <p:guide pos="372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This tutorial will review how to create a new incident.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First, if you don’t see the appropriate incident in “Participating” or “Join an Incident,” you need to tap “Add Incident.” This will bring up a form that you will need to fill out.</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Start by indicating whether this is a real or test incident. Next, set the location of the incident. The location will default to your current position, but you can tap the map to adjust it if necessary.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After setting the location, you will need to define the radius. Organizations within this radius will be able to see the incident, join it, and add patients. However, they will not be able to see the summary screen or any patients they don’t create unless you grant them these privileges. This process is covered in the “Manage Entities” section.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will then name your incident and set your default patient channels. Selecting “Needs Triage” adds the triage card, and you can choose whether to require patient condition upon channel creation.  Next, you will select your default patient type.</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Finally, you need to set your Configurable ID type. Most locations will use “US | Statewide Wristband,” but some will have their state or region-specific barcode. Note that all organizations that join the incident will inherit this Configurable ID to ensure interoperability.</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Make sure to save this form. After saving, ensure you are working within the incident to simplify your workflows.</a:t>
            </a:r>
            <a:endParaRPr sz="1050">
              <a:solidFill>
                <a:schemeClr val="dk1"/>
              </a:solidFill>
            </a:endParaRPr>
          </a:p>
        </p:txBody>
      </p:sp>
      <p:sp>
        <p:nvSpPr>
          <p:cNvPr id="11" name="Google Shape;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5f9566ba6_2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Finally, you need to set your Configurable ID type. Most locations will use “US | Statewide Wristband,” but some will have their state or region-specific barcode. Note that all organizations that join the incident will inherit this Configurable ID to ensure interoperability.</a:t>
            </a:r>
            <a:endParaRPr sz="1050">
              <a:solidFill>
                <a:schemeClr val="dk1"/>
              </a:solidFill>
            </a:endParaRPr>
          </a:p>
        </p:txBody>
      </p:sp>
      <p:sp>
        <p:nvSpPr>
          <p:cNvPr id="167" name="Google Shape;167;g2e5f9566ba6_2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5f9566ba6_2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Make sure to save this form.</a:t>
            </a:r>
            <a:endParaRPr sz="1050">
              <a:solidFill>
                <a:schemeClr val="dk1"/>
              </a:solidFill>
            </a:endParaRPr>
          </a:p>
        </p:txBody>
      </p:sp>
      <p:sp>
        <p:nvSpPr>
          <p:cNvPr id="192" name="Google Shape;192;g2e5f9566ba6_2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5f9566ba6_2_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After saving, ensure you are working within the incident to simplify your workflows.</a:t>
            </a:r>
            <a:endParaRPr sz="1050">
              <a:solidFill>
                <a:schemeClr val="dk1"/>
              </a:solidFill>
            </a:endParaRPr>
          </a:p>
        </p:txBody>
      </p:sp>
      <p:sp>
        <p:nvSpPr>
          <p:cNvPr id="219" name="Google Shape;219;g2e5f9566ba6_2_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e5f9566ba6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First, if you don’t see the appropriate incident in “Participating” or “Join an Incident,” you need to tap “Add Incident.”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38" name="Google Shape;38;g2e5f9566ba6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e5f9566ba6_2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This will bring up a form that you will need to fill out.</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48" name="Google Shape;48;g2e5f9566ba6_2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e5f9566ba6_2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Start by indicating whether this is a real or test incident. </a:t>
            </a:r>
            <a:endParaRPr sz="1050">
              <a:solidFill>
                <a:schemeClr val="dk1"/>
              </a:solidFill>
            </a:endParaRPr>
          </a:p>
        </p:txBody>
      </p:sp>
      <p:sp>
        <p:nvSpPr>
          <p:cNvPr id="59" name="Google Shape;59;g2e5f9566ba6_2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5f9566ba6_2_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Next, set the location of the incident. The location will default to your current position, but you can tap the map to adjust it if necessary.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72" name="Google Shape;72;g2e5f9566ba6_2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5f9566ba6_2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After setting the location, you will need to define the radius. Organizations within this radius will be able to see the incident, join it, and add patients. However, they will not be able to see the summary screen or any patients they don’t create unless you grant them these privileges. This process is covered in the “Manage Entities” section.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87" name="Google Shape;87;g2e5f9566ba6_2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5f9566ba6_2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will then name your incident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104" name="Google Shape;104;g2e5f9566ba6_2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e5f9566ba6_2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and set your default patient channels. Selecting “Needs Triage” adds the triage card, and you can choose whether to require patient condition upon channel creation.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123" name="Google Shape;123;g2e5f9566ba6_2_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5f9566ba6_4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Next, you select your default patient type.</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144" name="Google Shape;144;g2e5f9566ba6_4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ID" sz="1000" u="none" cap="none" strike="noStrik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10507713" y="458006"/>
            <a:ext cx="1277206" cy="337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2.png"/><Relationship Id="rId13" Type="http://schemas.openxmlformats.org/officeDocument/2006/relationships/image" Target="../media/image6.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2.png"/><Relationship Id="rId13" Type="http://schemas.openxmlformats.org/officeDocument/2006/relationships/image" Target="../media/image6.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4.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19.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14.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image" Target="../media/image14.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2.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2.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1.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sp>
        <p:nvSpPr>
          <p:cNvPr id="13" name="Google Shape;13;p3"/>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14" name="Google Shape;14;p3"/>
          <p:cNvSpPr txBox="1"/>
          <p:nvPr/>
        </p:nvSpPr>
        <p:spPr>
          <a:xfrm>
            <a:off x="889925" y="1120100"/>
            <a:ext cx="4812600" cy="583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Name Incident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Default Patient Channels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Configurable ID</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Save</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5" name="Google Shape;15;p3"/>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 name="Google Shape;16;p3"/>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17" name="Google Shape;17;p3"/>
          <p:cNvPicPr preferRelativeResize="0"/>
          <p:nvPr/>
        </p:nvPicPr>
        <p:blipFill rotWithShape="1">
          <a:blip r:embed="rId5">
            <a:alphaModFix/>
          </a:blip>
          <a:srcRect b="0" l="0" r="0" t="0"/>
          <a:stretch/>
        </p:blipFill>
        <p:spPr>
          <a:xfrm>
            <a:off x="508861" y="3773153"/>
            <a:ext cx="353886" cy="353886"/>
          </a:xfrm>
          <a:prstGeom prst="rect">
            <a:avLst/>
          </a:prstGeom>
          <a:noFill/>
          <a:ln>
            <a:noFill/>
          </a:ln>
          <a:effectLst>
            <a:outerShdw blurRad="50800" rotWithShape="0" algn="tl" dir="2700000" dist="38100">
              <a:srgbClr val="000000">
                <a:alpha val="40000"/>
              </a:srgbClr>
            </a:outerShdw>
          </a:effectLst>
        </p:spPr>
      </p:pic>
      <p:pic>
        <p:nvPicPr>
          <p:cNvPr id="18" name="Google Shape;18;p3"/>
          <p:cNvPicPr preferRelativeResize="0"/>
          <p:nvPr/>
        </p:nvPicPr>
        <p:blipFill rotWithShape="1">
          <a:blip r:embed="rId6">
            <a:alphaModFix/>
          </a:blip>
          <a:srcRect b="0" l="0" r="0" t="0"/>
          <a:stretch/>
        </p:blipFill>
        <p:spPr>
          <a:xfrm>
            <a:off x="508861" y="5160812"/>
            <a:ext cx="353886" cy="353886"/>
          </a:xfrm>
          <a:prstGeom prst="rect">
            <a:avLst/>
          </a:prstGeom>
          <a:noFill/>
          <a:ln>
            <a:noFill/>
          </a:ln>
          <a:effectLst>
            <a:outerShdw blurRad="50800" rotWithShape="0" algn="tl" dir="2700000" dist="38100">
              <a:srgbClr val="000000">
                <a:alpha val="40000"/>
              </a:srgbClr>
            </a:outerShdw>
          </a:effectLst>
        </p:spPr>
      </p:pic>
      <p:pic>
        <p:nvPicPr>
          <p:cNvPr id="19" name="Google Shape;19;p3"/>
          <p:cNvPicPr preferRelativeResize="0"/>
          <p:nvPr/>
        </p:nvPicPr>
        <p:blipFill rotWithShape="1">
          <a:blip r:embed="rId7">
            <a:alphaModFix/>
          </a:blip>
          <a:srcRect b="0" l="0" r="0" t="0"/>
          <a:stretch/>
        </p:blipFill>
        <p:spPr>
          <a:xfrm>
            <a:off x="508861" y="6071453"/>
            <a:ext cx="353886" cy="353886"/>
          </a:xfrm>
          <a:prstGeom prst="rect">
            <a:avLst/>
          </a:prstGeom>
          <a:noFill/>
          <a:ln>
            <a:noFill/>
          </a:ln>
          <a:effectLst>
            <a:outerShdw blurRad="50800" rotWithShape="0" algn="tl" dir="2700000" dist="38100">
              <a:srgbClr val="000000">
                <a:alpha val="40000"/>
              </a:srgbClr>
            </a:outerShdw>
          </a:effectLst>
        </p:spPr>
      </p:pic>
      <p:pic>
        <p:nvPicPr>
          <p:cNvPr id="20" name="Google Shape;20;p3"/>
          <p:cNvPicPr preferRelativeResize="0"/>
          <p:nvPr/>
        </p:nvPicPr>
        <p:blipFill rotWithShape="1">
          <a:blip r:embed="rId5">
            <a:alphaModFix/>
          </a:blip>
          <a:srcRect b="0" l="0" r="0" t="0"/>
          <a:stretch/>
        </p:blipFill>
        <p:spPr>
          <a:xfrm>
            <a:off x="11483341" y="3291839"/>
            <a:ext cx="274320" cy="274320"/>
          </a:xfrm>
          <a:prstGeom prst="rect">
            <a:avLst/>
          </a:prstGeom>
          <a:noFill/>
          <a:ln>
            <a:noFill/>
          </a:ln>
          <a:effectLst>
            <a:outerShdw blurRad="50800" rotWithShape="0" algn="tl" dir="2700000" dist="38100">
              <a:srgbClr val="000000">
                <a:alpha val="40000"/>
              </a:srgbClr>
            </a:outerShdw>
          </a:effectLst>
        </p:spPr>
      </p:pic>
      <p:pic>
        <p:nvPicPr>
          <p:cNvPr id="21" name="Google Shape;21;p3"/>
          <p:cNvPicPr preferRelativeResize="0"/>
          <p:nvPr/>
        </p:nvPicPr>
        <p:blipFill rotWithShape="1">
          <a:blip r:embed="rId8">
            <a:alphaModFix/>
          </a:blip>
          <a:srcRect b="0" l="0" r="0" t="0"/>
          <a:stretch/>
        </p:blipFill>
        <p:spPr>
          <a:xfrm>
            <a:off x="889916" y="4886479"/>
            <a:ext cx="274320" cy="274320"/>
          </a:xfrm>
          <a:prstGeom prst="rect">
            <a:avLst/>
          </a:prstGeom>
          <a:noFill/>
          <a:ln>
            <a:noFill/>
          </a:ln>
          <a:effectLst>
            <a:outerShdw blurRad="50800" rotWithShape="0" algn="tl" dir="2700000" dist="38100">
              <a:srgbClr val="000000">
                <a:alpha val="40000"/>
              </a:srgbClr>
            </a:outerShdw>
          </a:effectLst>
        </p:spPr>
      </p:pic>
      <p:pic>
        <p:nvPicPr>
          <p:cNvPr id="22" name="Google Shape;22;p3"/>
          <p:cNvPicPr preferRelativeResize="0"/>
          <p:nvPr/>
        </p:nvPicPr>
        <p:blipFill rotWithShape="1">
          <a:blip r:embed="rId6">
            <a:alphaModFix/>
          </a:blip>
          <a:srcRect b="0" l="0" r="0" t="0"/>
          <a:stretch/>
        </p:blipFill>
        <p:spPr>
          <a:xfrm>
            <a:off x="11483341" y="4562761"/>
            <a:ext cx="274320" cy="274320"/>
          </a:xfrm>
          <a:prstGeom prst="rect">
            <a:avLst/>
          </a:prstGeom>
          <a:noFill/>
          <a:ln>
            <a:noFill/>
          </a:ln>
          <a:effectLst>
            <a:outerShdw blurRad="50800" rotWithShape="0" algn="tl" dir="2700000" dist="38100">
              <a:srgbClr val="000000">
                <a:alpha val="40000"/>
              </a:srgbClr>
            </a:outerShdw>
          </a:effectLst>
        </p:spPr>
      </p:pic>
      <p:pic>
        <p:nvPicPr>
          <p:cNvPr id="23" name="Google Shape;23;p3"/>
          <p:cNvPicPr preferRelativeResize="0"/>
          <p:nvPr/>
        </p:nvPicPr>
        <p:blipFill rotWithShape="1">
          <a:blip r:embed="rId7">
            <a:alphaModFix/>
          </a:blip>
          <a:srcRect b="0" l="0" r="0" t="0"/>
          <a:stretch/>
        </p:blipFill>
        <p:spPr>
          <a:xfrm>
            <a:off x="11483341" y="1422069"/>
            <a:ext cx="274320" cy="274320"/>
          </a:xfrm>
          <a:prstGeom prst="rect">
            <a:avLst/>
          </a:prstGeom>
          <a:noFill/>
          <a:ln>
            <a:noFill/>
          </a:ln>
          <a:effectLst>
            <a:outerShdw blurRad="50800" rotWithShape="0" algn="tl" dir="2700000" dist="38100">
              <a:srgbClr val="000000">
                <a:alpha val="40000"/>
              </a:srgbClr>
            </a:outerShdw>
          </a:effectLst>
        </p:spPr>
      </p:pic>
      <p:pic>
        <p:nvPicPr>
          <p:cNvPr id="24" name="Google Shape;24;p3"/>
          <p:cNvPicPr preferRelativeResize="0"/>
          <p:nvPr/>
        </p:nvPicPr>
        <p:blipFill rotWithShape="1">
          <a:blip r:embed="rId9">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5" name="Google Shape;25;p3"/>
          <p:cNvPicPr preferRelativeResize="0"/>
          <p:nvPr/>
        </p:nvPicPr>
        <p:blipFill rotWithShape="1">
          <a:blip r:embed="rId10">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26" name="Google Shape;26;p3"/>
          <p:cNvPicPr preferRelativeResize="0"/>
          <p:nvPr/>
        </p:nvPicPr>
        <p:blipFill rotWithShape="1">
          <a:blip r:embed="rId10">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27" name="Google Shape;27;p3"/>
          <p:cNvPicPr preferRelativeResize="0"/>
          <p:nvPr/>
        </p:nvPicPr>
        <p:blipFill rotWithShape="1">
          <a:blip r:embed="rId10">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28" name="Google Shape;28;p3"/>
          <p:cNvPicPr preferRelativeResize="0"/>
          <p:nvPr/>
        </p:nvPicPr>
        <p:blipFill rotWithShape="1">
          <a:blip r:embed="rId11">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29" name="Google Shape;29;p3"/>
          <p:cNvPicPr preferRelativeResize="0"/>
          <p:nvPr/>
        </p:nvPicPr>
        <p:blipFill rotWithShape="1">
          <a:blip r:embed="rId11">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30" name="Google Shape;30;p3"/>
          <p:cNvPicPr preferRelativeResize="0"/>
          <p:nvPr/>
        </p:nvPicPr>
        <p:blipFill rotWithShape="1">
          <a:blip r:embed="rId12">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31" name="Google Shape;31;p3"/>
          <p:cNvPicPr preferRelativeResize="0"/>
          <p:nvPr/>
        </p:nvPicPr>
        <p:blipFill rotWithShape="1">
          <a:blip r:embed="rId12">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pic>
        <p:nvPicPr>
          <p:cNvPr id="32" name="Google Shape;32;p3"/>
          <p:cNvPicPr preferRelativeResize="0"/>
          <p:nvPr/>
        </p:nvPicPr>
        <p:blipFill rotWithShape="1">
          <a:blip r:embed="rId4">
            <a:alphaModFix/>
          </a:blip>
          <a:srcRect b="0" l="0" r="0" t="0"/>
          <a:stretch/>
        </p:blipFill>
        <p:spPr>
          <a:xfrm>
            <a:off x="11483341" y="2724531"/>
            <a:ext cx="274320" cy="274320"/>
          </a:xfrm>
          <a:prstGeom prst="rect">
            <a:avLst/>
          </a:prstGeom>
          <a:noFill/>
          <a:ln>
            <a:noFill/>
          </a:ln>
          <a:effectLst>
            <a:outerShdw blurRad="50800" rotWithShape="0" algn="tl" dir="2700000" dist="38100">
              <a:srgbClr val="000000">
                <a:alpha val="40000"/>
              </a:srgbClr>
            </a:outerShdw>
          </a:effectLst>
        </p:spPr>
      </p:pic>
      <p:pic>
        <p:nvPicPr>
          <p:cNvPr id="33" name="Google Shape;33;p3"/>
          <p:cNvPicPr preferRelativeResize="0"/>
          <p:nvPr/>
        </p:nvPicPr>
        <p:blipFill rotWithShape="1">
          <a:blip r:embed="rId13">
            <a:alphaModFix/>
          </a:blip>
          <a:srcRect b="0" l="0" r="0" t="0"/>
          <a:stretch/>
        </p:blipFill>
        <p:spPr>
          <a:xfrm>
            <a:off x="889916" y="4593021"/>
            <a:ext cx="274320" cy="274320"/>
          </a:xfrm>
          <a:prstGeom prst="rect">
            <a:avLst/>
          </a:prstGeom>
          <a:noFill/>
          <a:ln>
            <a:noFill/>
          </a:ln>
          <a:effectLst>
            <a:outerShdw blurRad="50800" rotWithShape="0" algn="tl" dir="2700000" dist="38100">
              <a:srgbClr val="000000">
                <a:alpha val="40000"/>
              </a:srgbClr>
            </a:outerShdw>
          </a:effectLst>
        </p:spPr>
      </p:pic>
      <p:pic>
        <p:nvPicPr>
          <p:cNvPr id="34" name="Google Shape;34;p3"/>
          <p:cNvPicPr preferRelativeResize="0"/>
          <p:nvPr/>
        </p:nvPicPr>
        <p:blipFill rotWithShape="1">
          <a:blip r:embed="rId13">
            <a:alphaModFix/>
          </a:blip>
          <a:srcRect b="0" l="0" r="0" t="0"/>
          <a:stretch/>
        </p:blipFill>
        <p:spPr>
          <a:xfrm>
            <a:off x="10445241" y="3681359"/>
            <a:ext cx="274320" cy="274320"/>
          </a:xfrm>
          <a:prstGeom prst="rect">
            <a:avLst/>
          </a:prstGeom>
          <a:noFill/>
          <a:ln>
            <a:noFill/>
          </a:ln>
          <a:effectLst>
            <a:outerShdw blurRad="50800" rotWithShape="0" algn="tl" dir="2700000" dist="38100">
              <a:srgbClr val="000000">
                <a:alpha val="40000"/>
              </a:srgbClr>
            </a:outerShdw>
          </a:effectLst>
        </p:spPr>
      </p:pic>
      <p:pic>
        <p:nvPicPr>
          <p:cNvPr id="35" name="Google Shape;35;p3"/>
          <p:cNvPicPr preferRelativeResize="0"/>
          <p:nvPr/>
        </p:nvPicPr>
        <p:blipFill rotWithShape="1">
          <a:blip r:embed="rId8">
            <a:alphaModFix/>
          </a:blip>
          <a:srcRect b="0" l="0" r="0" t="0"/>
          <a:stretch/>
        </p:blipFill>
        <p:spPr>
          <a:xfrm>
            <a:off x="11483341" y="412705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170" name="Google Shape;170;p12"/>
          <p:cNvSpPr txBox="1"/>
          <p:nvPr/>
        </p:nvSpPr>
        <p:spPr>
          <a:xfrm>
            <a:off x="889925" y="1120100"/>
            <a:ext cx="4812600" cy="503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Name Incident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Default Patient Channels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Configurable ID</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b="1" sz="2200">
              <a:solidFill>
                <a:srgbClr val="676767"/>
              </a:solidFill>
              <a:latin typeface="Roboto"/>
              <a:ea typeface="Roboto"/>
              <a:cs typeface="Roboto"/>
              <a:sym typeface="Roboto"/>
            </a:endParaRPr>
          </a:p>
        </p:txBody>
      </p:sp>
      <p:pic>
        <p:nvPicPr>
          <p:cNvPr id="171" name="Google Shape;171;p12"/>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2" name="Google Shape;172;p12"/>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173" name="Google Shape;173;p12"/>
          <p:cNvPicPr preferRelativeResize="0"/>
          <p:nvPr/>
        </p:nvPicPr>
        <p:blipFill rotWithShape="1">
          <a:blip r:embed="rId5">
            <a:alphaModFix/>
          </a:blip>
          <a:srcRect b="0" l="0" r="0" t="0"/>
          <a:stretch/>
        </p:blipFill>
        <p:spPr>
          <a:xfrm>
            <a:off x="508861" y="3773153"/>
            <a:ext cx="353886" cy="353886"/>
          </a:xfrm>
          <a:prstGeom prst="rect">
            <a:avLst/>
          </a:prstGeom>
          <a:noFill/>
          <a:ln>
            <a:noFill/>
          </a:ln>
          <a:effectLst>
            <a:outerShdw blurRad="50800" rotWithShape="0" algn="tl" dir="2700000" dist="38100">
              <a:srgbClr val="000000">
                <a:alpha val="40000"/>
              </a:srgbClr>
            </a:outerShdw>
          </a:effectLst>
        </p:spPr>
      </p:pic>
      <p:pic>
        <p:nvPicPr>
          <p:cNvPr id="174" name="Google Shape;174;p12"/>
          <p:cNvPicPr preferRelativeResize="0"/>
          <p:nvPr/>
        </p:nvPicPr>
        <p:blipFill rotWithShape="1">
          <a:blip r:embed="rId6">
            <a:alphaModFix/>
          </a:blip>
          <a:srcRect b="0" l="0" r="0" t="0"/>
          <a:stretch/>
        </p:blipFill>
        <p:spPr>
          <a:xfrm>
            <a:off x="508861" y="5160812"/>
            <a:ext cx="353886" cy="353886"/>
          </a:xfrm>
          <a:prstGeom prst="rect">
            <a:avLst/>
          </a:prstGeom>
          <a:noFill/>
          <a:ln>
            <a:noFill/>
          </a:ln>
          <a:effectLst>
            <a:outerShdw blurRad="50800" rotWithShape="0" algn="tl" dir="2700000" dist="38100">
              <a:srgbClr val="000000">
                <a:alpha val="40000"/>
              </a:srgbClr>
            </a:outerShdw>
          </a:effectLst>
        </p:spPr>
      </p:pic>
      <p:pic>
        <p:nvPicPr>
          <p:cNvPr id="175" name="Google Shape;175;p12"/>
          <p:cNvPicPr preferRelativeResize="0"/>
          <p:nvPr/>
        </p:nvPicPr>
        <p:blipFill rotWithShape="1">
          <a:blip r:embed="rId5">
            <a:alphaModFix/>
          </a:blip>
          <a:srcRect b="0" l="0" r="0" t="0"/>
          <a:stretch/>
        </p:blipFill>
        <p:spPr>
          <a:xfrm>
            <a:off x="11483341" y="3291839"/>
            <a:ext cx="274320" cy="274320"/>
          </a:xfrm>
          <a:prstGeom prst="rect">
            <a:avLst/>
          </a:prstGeom>
          <a:noFill/>
          <a:ln>
            <a:noFill/>
          </a:ln>
          <a:effectLst>
            <a:outerShdw blurRad="50800" rotWithShape="0" algn="tl" dir="2700000" dist="38100">
              <a:srgbClr val="000000">
                <a:alpha val="40000"/>
              </a:srgbClr>
            </a:outerShdw>
          </a:effectLst>
        </p:spPr>
      </p:pic>
      <p:pic>
        <p:nvPicPr>
          <p:cNvPr id="176" name="Google Shape;176;p12"/>
          <p:cNvPicPr preferRelativeResize="0"/>
          <p:nvPr/>
        </p:nvPicPr>
        <p:blipFill rotWithShape="1">
          <a:blip r:embed="rId7">
            <a:alphaModFix/>
          </a:blip>
          <a:srcRect b="0" l="0" r="0" t="0"/>
          <a:stretch/>
        </p:blipFill>
        <p:spPr>
          <a:xfrm>
            <a:off x="889916" y="4886479"/>
            <a:ext cx="274320" cy="274320"/>
          </a:xfrm>
          <a:prstGeom prst="rect">
            <a:avLst/>
          </a:prstGeom>
          <a:noFill/>
          <a:ln>
            <a:noFill/>
          </a:ln>
          <a:effectLst>
            <a:outerShdw blurRad="50800" rotWithShape="0" algn="tl" dir="2700000" dist="38100">
              <a:srgbClr val="000000">
                <a:alpha val="40000"/>
              </a:srgbClr>
            </a:outerShdw>
          </a:effectLst>
        </p:spPr>
      </p:pic>
      <p:pic>
        <p:nvPicPr>
          <p:cNvPr id="177" name="Google Shape;177;p12"/>
          <p:cNvPicPr preferRelativeResize="0"/>
          <p:nvPr/>
        </p:nvPicPr>
        <p:blipFill rotWithShape="1">
          <a:blip r:embed="rId6">
            <a:alphaModFix/>
          </a:blip>
          <a:srcRect b="0" l="0" r="0" t="0"/>
          <a:stretch/>
        </p:blipFill>
        <p:spPr>
          <a:xfrm>
            <a:off x="11483341" y="4562761"/>
            <a:ext cx="274320" cy="274320"/>
          </a:xfrm>
          <a:prstGeom prst="rect">
            <a:avLst/>
          </a:prstGeom>
          <a:noFill/>
          <a:ln>
            <a:noFill/>
          </a:ln>
          <a:effectLst>
            <a:outerShdw blurRad="50800" rotWithShape="0" algn="tl" dir="2700000" dist="38100">
              <a:srgbClr val="000000">
                <a:alpha val="40000"/>
              </a:srgbClr>
            </a:outerShdw>
          </a:effectLst>
        </p:spPr>
      </p:pic>
      <p:pic>
        <p:nvPicPr>
          <p:cNvPr id="178" name="Google Shape;178;p12"/>
          <p:cNvPicPr preferRelativeResize="0"/>
          <p:nvPr/>
        </p:nvPicPr>
        <p:blipFill rotWithShape="1">
          <a:blip r:embed="rId8">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9" name="Google Shape;179;p12"/>
          <p:cNvPicPr preferRelativeResize="0"/>
          <p:nvPr/>
        </p:nvPicPr>
        <p:blipFill rotWithShape="1">
          <a:blip r:embed="rId9">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80" name="Google Shape;180;p12"/>
          <p:cNvPicPr preferRelativeResize="0"/>
          <p:nvPr/>
        </p:nvPicPr>
        <p:blipFill rotWithShape="1">
          <a:blip r:embed="rId9">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181" name="Google Shape;181;p12"/>
          <p:cNvPicPr preferRelativeResize="0"/>
          <p:nvPr/>
        </p:nvPicPr>
        <p:blipFill rotWithShape="1">
          <a:blip r:embed="rId9">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182" name="Google Shape;182;p12"/>
          <p:cNvPicPr preferRelativeResize="0"/>
          <p:nvPr/>
        </p:nvPicPr>
        <p:blipFill rotWithShape="1">
          <a:blip r:embed="rId10">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183" name="Google Shape;183;p12"/>
          <p:cNvPicPr preferRelativeResize="0"/>
          <p:nvPr/>
        </p:nvPicPr>
        <p:blipFill rotWithShape="1">
          <a:blip r:embed="rId10">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184" name="Google Shape;184;p12"/>
          <p:cNvPicPr preferRelativeResize="0"/>
          <p:nvPr/>
        </p:nvPicPr>
        <p:blipFill rotWithShape="1">
          <a:blip r:embed="rId11">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185" name="Google Shape;185;p12"/>
          <p:cNvPicPr preferRelativeResize="0"/>
          <p:nvPr/>
        </p:nvPicPr>
        <p:blipFill rotWithShape="1">
          <a:blip r:embed="rId11">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pic>
        <p:nvPicPr>
          <p:cNvPr id="186" name="Google Shape;186;p12"/>
          <p:cNvPicPr preferRelativeResize="0"/>
          <p:nvPr/>
        </p:nvPicPr>
        <p:blipFill rotWithShape="1">
          <a:blip r:embed="rId4">
            <a:alphaModFix/>
          </a:blip>
          <a:srcRect b="0" l="0" r="0" t="0"/>
          <a:stretch/>
        </p:blipFill>
        <p:spPr>
          <a:xfrm>
            <a:off x="11483341" y="2724531"/>
            <a:ext cx="274320" cy="274320"/>
          </a:xfrm>
          <a:prstGeom prst="rect">
            <a:avLst/>
          </a:prstGeom>
          <a:noFill/>
          <a:ln>
            <a:noFill/>
          </a:ln>
          <a:effectLst>
            <a:outerShdw blurRad="50800" rotWithShape="0" algn="tl" dir="2700000" dist="38100">
              <a:srgbClr val="000000">
                <a:alpha val="40000"/>
              </a:srgbClr>
            </a:outerShdw>
          </a:effectLst>
        </p:spPr>
      </p:pic>
      <p:pic>
        <p:nvPicPr>
          <p:cNvPr id="187" name="Google Shape;187;p12"/>
          <p:cNvPicPr preferRelativeResize="0"/>
          <p:nvPr/>
        </p:nvPicPr>
        <p:blipFill rotWithShape="1">
          <a:blip r:embed="rId12">
            <a:alphaModFix/>
          </a:blip>
          <a:srcRect b="0" l="0" r="0" t="0"/>
          <a:stretch/>
        </p:blipFill>
        <p:spPr>
          <a:xfrm>
            <a:off x="889916" y="4593021"/>
            <a:ext cx="274320" cy="274320"/>
          </a:xfrm>
          <a:prstGeom prst="rect">
            <a:avLst/>
          </a:prstGeom>
          <a:noFill/>
          <a:ln>
            <a:noFill/>
          </a:ln>
          <a:effectLst>
            <a:outerShdw blurRad="50800" rotWithShape="0" algn="tl" dir="2700000" dist="38100">
              <a:srgbClr val="000000">
                <a:alpha val="40000"/>
              </a:srgbClr>
            </a:outerShdw>
          </a:effectLst>
        </p:spPr>
      </p:pic>
      <p:pic>
        <p:nvPicPr>
          <p:cNvPr id="188" name="Google Shape;188;p12"/>
          <p:cNvPicPr preferRelativeResize="0"/>
          <p:nvPr/>
        </p:nvPicPr>
        <p:blipFill rotWithShape="1">
          <a:blip r:embed="rId12">
            <a:alphaModFix/>
          </a:blip>
          <a:srcRect b="0" l="0" r="0" t="0"/>
          <a:stretch/>
        </p:blipFill>
        <p:spPr>
          <a:xfrm>
            <a:off x="10445241" y="3681359"/>
            <a:ext cx="274320" cy="274320"/>
          </a:xfrm>
          <a:prstGeom prst="rect">
            <a:avLst/>
          </a:prstGeom>
          <a:noFill/>
          <a:ln>
            <a:noFill/>
          </a:ln>
          <a:effectLst>
            <a:outerShdw blurRad="50800" rotWithShape="0" algn="tl" dir="2700000" dist="38100">
              <a:srgbClr val="000000">
                <a:alpha val="40000"/>
              </a:srgbClr>
            </a:outerShdw>
          </a:effectLst>
        </p:spPr>
      </p:pic>
      <p:pic>
        <p:nvPicPr>
          <p:cNvPr id="189" name="Google Shape;189;p12"/>
          <p:cNvPicPr preferRelativeResize="0"/>
          <p:nvPr/>
        </p:nvPicPr>
        <p:blipFill rotWithShape="1">
          <a:blip r:embed="rId7">
            <a:alphaModFix/>
          </a:blip>
          <a:srcRect b="0" l="0" r="0" t="0"/>
          <a:stretch/>
        </p:blipFill>
        <p:spPr>
          <a:xfrm>
            <a:off x="11483341" y="412705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3"/>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195" name="Google Shape;195;p13"/>
          <p:cNvSpPr txBox="1"/>
          <p:nvPr/>
        </p:nvSpPr>
        <p:spPr>
          <a:xfrm>
            <a:off x="889925" y="1120100"/>
            <a:ext cx="4812600" cy="583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Name Incident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Default Patient Channels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indent="-279400" lvl="0" marL="285750" rtl="0" algn="l">
              <a:lnSpc>
                <a:spcPct val="120000"/>
              </a:lnSpc>
              <a:spcBef>
                <a:spcPts val="0"/>
              </a:spcBef>
              <a:spcAft>
                <a:spcPts val="0"/>
              </a:spcAft>
              <a:buClr>
                <a:srgbClr val="666666"/>
              </a:buClr>
              <a:buSzPts val="1500"/>
              <a:buFont typeface="Roboto"/>
              <a:buChar char="•"/>
            </a:pPr>
            <a:r>
              <a:rPr lang="en-ID" sz="1500">
                <a:solidFill>
                  <a:srgbClr val="666666"/>
                </a:solidFill>
                <a:latin typeface="Roboto"/>
                <a:ea typeface="Roboto"/>
                <a:cs typeface="Roboto"/>
                <a:sym typeface="Roboto"/>
              </a:rPr>
              <a:t>Patient Type</a:t>
            </a:r>
            <a:endParaRPr sz="1500">
              <a:solidFill>
                <a:srgbClr val="666666"/>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Configurable ID</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Save</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96" name="Google Shape;196;p13"/>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97" name="Google Shape;197;p13"/>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198" name="Google Shape;198;p13"/>
          <p:cNvPicPr preferRelativeResize="0"/>
          <p:nvPr/>
        </p:nvPicPr>
        <p:blipFill rotWithShape="1">
          <a:blip r:embed="rId5">
            <a:alphaModFix/>
          </a:blip>
          <a:srcRect b="0" l="0" r="0" t="0"/>
          <a:stretch/>
        </p:blipFill>
        <p:spPr>
          <a:xfrm>
            <a:off x="508861" y="3773153"/>
            <a:ext cx="353886" cy="353886"/>
          </a:xfrm>
          <a:prstGeom prst="rect">
            <a:avLst/>
          </a:prstGeom>
          <a:noFill/>
          <a:ln>
            <a:noFill/>
          </a:ln>
          <a:effectLst>
            <a:outerShdw blurRad="50800" rotWithShape="0" algn="tl" dir="2700000" dist="38100">
              <a:srgbClr val="000000">
                <a:alpha val="40000"/>
              </a:srgbClr>
            </a:outerShdw>
          </a:effectLst>
        </p:spPr>
      </p:pic>
      <p:pic>
        <p:nvPicPr>
          <p:cNvPr id="199" name="Google Shape;199;p13"/>
          <p:cNvPicPr preferRelativeResize="0"/>
          <p:nvPr/>
        </p:nvPicPr>
        <p:blipFill rotWithShape="1">
          <a:blip r:embed="rId6">
            <a:alphaModFix/>
          </a:blip>
          <a:srcRect b="0" l="0" r="0" t="0"/>
          <a:stretch/>
        </p:blipFill>
        <p:spPr>
          <a:xfrm>
            <a:off x="508861" y="5160812"/>
            <a:ext cx="353886" cy="353886"/>
          </a:xfrm>
          <a:prstGeom prst="rect">
            <a:avLst/>
          </a:prstGeom>
          <a:noFill/>
          <a:ln>
            <a:noFill/>
          </a:ln>
          <a:effectLst>
            <a:outerShdw blurRad="50800" rotWithShape="0" algn="tl" dir="2700000" dist="38100">
              <a:srgbClr val="000000">
                <a:alpha val="40000"/>
              </a:srgbClr>
            </a:outerShdw>
          </a:effectLst>
        </p:spPr>
      </p:pic>
      <p:pic>
        <p:nvPicPr>
          <p:cNvPr id="200" name="Google Shape;200;p13"/>
          <p:cNvPicPr preferRelativeResize="0"/>
          <p:nvPr/>
        </p:nvPicPr>
        <p:blipFill rotWithShape="1">
          <a:blip r:embed="rId7">
            <a:alphaModFix/>
          </a:blip>
          <a:srcRect b="0" l="0" r="0" t="0"/>
          <a:stretch/>
        </p:blipFill>
        <p:spPr>
          <a:xfrm>
            <a:off x="508861" y="6071453"/>
            <a:ext cx="353886" cy="353886"/>
          </a:xfrm>
          <a:prstGeom prst="rect">
            <a:avLst/>
          </a:prstGeom>
          <a:noFill/>
          <a:ln>
            <a:noFill/>
          </a:ln>
          <a:effectLst>
            <a:outerShdw blurRad="50800" rotWithShape="0" algn="tl" dir="2700000" dist="38100">
              <a:srgbClr val="000000">
                <a:alpha val="40000"/>
              </a:srgbClr>
            </a:outerShdw>
          </a:effectLst>
        </p:spPr>
      </p:pic>
      <p:pic>
        <p:nvPicPr>
          <p:cNvPr id="201" name="Google Shape;201;p13"/>
          <p:cNvPicPr preferRelativeResize="0"/>
          <p:nvPr/>
        </p:nvPicPr>
        <p:blipFill rotWithShape="1">
          <a:blip r:embed="rId5">
            <a:alphaModFix/>
          </a:blip>
          <a:srcRect b="0" l="0" r="0" t="0"/>
          <a:stretch/>
        </p:blipFill>
        <p:spPr>
          <a:xfrm>
            <a:off x="11483341" y="3291839"/>
            <a:ext cx="274320" cy="274320"/>
          </a:xfrm>
          <a:prstGeom prst="rect">
            <a:avLst/>
          </a:prstGeom>
          <a:noFill/>
          <a:ln>
            <a:noFill/>
          </a:ln>
          <a:effectLst>
            <a:outerShdw blurRad="50800" rotWithShape="0" algn="tl" dir="2700000" dist="38100">
              <a:srgbClr val="000000">
                <a:alpha val="40000"/>
              </a:srgbClr>
            </a:outerShdw>
          </a:effectLst>
        </p:spPr>
      </p:pic>
      <p:pic>
        <p:nvPicPr>
          <p:cNvPr id="202" name="Google Shape;202;p13"/>
          <p:cNvPicPr preferRelativeResize="0"/>
          <p:nvPr/>
        </p:nvPicPr>
        <p:blipFill rotWithShape="1">
          <a:blip r:embed="rId8">
            <a:alphaModFix/>
          </a:blip>
          <a:srcRect b="0" l="0" r="0" t="0"/>
          <a:stretch/>
        </p:blipFill>
        <p:spPr>
          <a:xfrm>
            <a:off x="889916" y="4886479"/>
            <a:ext cx="274320" cy="274320"/>
          </a:xfrm>
          <a:prstGeom prst="rect">
            <a:avLst/>
          </a:prstGeom>
          <a:noFill/>
          <a:ln>
            <a:noFill/>
          </a:ln>
          <a:effectLst>
            <a:outerShdw blurRad="50800" rotWithShape="0" algn="tl" dir="2700000" dist="38100">
              <a:srgbClr val="000000">
                <a:alpha val="40000"/>
              </a:srgbClr>
            </a:outerShdw>
          </a:effectLst>
        </p:spPr>
      </p:pic>
      <p:pic>
        <p:nvPicPr>
          <p:cNvPr id="203" name="Google Shape;203;p13"/>
          <p:cNvPicPr preferRelativeResize="0"/>
          <p:nvPr/>
        </p:nvPicPr>
        <p:blipFill rotWithShape="1">
          <a:blip r:embed="rId6">
            <a:alphaModFix/>
          </a:blip>
          <a:srcRect b="0" l="0" r="0" t="0"/>
          <a:stretch/>
        </p:blipFill>
        <p:spPr>
          <a:xfrm>
            <a:off x="11483341" y="4562761"/>
            <a:ext cx="274320" cy="274320"/>
          </a:xfrm>
          <a:prstGeom prst="rect">
            <a:avLst/>
          </a:prstGeom>
          <a:noFill/>
          <a:ln>
            <a:noFill/>
          </a:ln>
          <a:effectLst>
            <a:outerShdw blurRad="50800" rotWithShape="0" algn="tl" dir="2700000" dist="38100">
              <a:srgbClr val="000000">
                <a:alpha val="40000"/>
              </a:srgbClr>
            </a:outerShdw>
          </a:effectLst>
        </p:spPr>
      </p:pic>
      <p:pic>
        <p:nvPicPr>
          <p:cNvPr id="204" name="Google Shape;204;p13"/>
          <p:cNvPicPr preferRelativeResize="0"/>
          <p:nvPr/>
        </p:nvPicPr>
        <p:blipFill rotWithShape="1">
          <a:blip r:embed="rId7">
            <a:alphaModFix/>
          </a:blip>
          <a:srcRect b="0" l="0" r="0" t="0"/>
          <a:stretch/>
        </p:blipFill>
        <p:spPr>
          <a:xfrm>
            <a:off x="11483341" y="1422069"/>
            <a:ext cx="274320" cy="274320"/>
          </a:xfrm>
          <a:prstGeom prst="rect">
            <a:avLst/>
          </a:prstGeom>
          <a:noFill/>
          <a:ln>
            <a:noFill/>
          </a:ln>
          <a:effectLst>
            <a:outerShdw blurRad="50800" rotWithShape="0" algn="tl" dir="2700000" dist="38100">
              <a:srgbClr val="000000">
                <a:alpha val="40000"/>
              </a:srgbClr>
            </a:outerShdw>
          </a:effectLst>
        </p:spPr>
      </p:pic>
      <p:pic>
        <p:nvPicPr>
          <p:cNvPr id="205" name="Google Shape;205;p13"/>
          <p:cNvPicPr preferRelativeResize="0"/>
          <p:nvPr/>
        </p:nvPicPr>
        <p:blipFill rotWithShape="1">
          <a:blip r:embed="rId9">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06" name="Google Shape;206;p13"/>
          <p:cNvPicPr preferRelativeResize="0"/>
          <p:nvPr/>
        </p:nvPicPr>
        <p:blipFill rotWithShape="1">
          <a:blip r:embed="rId10">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207" name="Google Shape;207;p13"/>
          <p:cNvPicPr preferRelativeResize="0"/>
          <p:nvPr/>
        </p:nvPicPr>
        <p:blipFill rotWithShape="1">
          <a:blip r:embed="rId10">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208" name="Google Shape;208;p13"/>
          <p:cNvPicPr preferRelativeResize="0"/>
          <p:nvPr/>
        </p:nvPicPr>
        <p:blipFill rotWithShape="1">
          <a:blip r:embed="rId10">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209" name="Google Shape;209;p13"/>
          <p:cNvPicPr preferRelativeResize="0"/>
          <p:nvPr/>
        </p:nvPicPr>
        <p:blipFill rotWithShape="1">
          <a:blip r:embed="rId11">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210" name="Google Shape;210;p13"/>
          <p:cNvPicPr preferRelativeResize="0"/>
          <p:nvPr/>
        </p:nvPicPr>
        <p:blipFill rotWithShape="1">
          <a:blip r:embed="rId11">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211" name="Google Shape;211;p13"/>
          <p:cNvPicPr preferRelativeResize="0"/>
          <p:nvPr/>
        </p:nvPicPr>
        <p:blipFill rotWithShape="1">
          <a:blip r:embed="rId12">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212" name="Google Shape;212;p13"/>
          <p:cNvPicPr preferRelativeResize="0"/>
          <p:nvPr/>
        </p:nvPicPr>
        <p:blipFill rotWithShape="1">
          <a:blip r:embed="rId12">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pic>
        <p:nvPicPr>
          <p:cNvPr id="213" name="Google Shape;213;p13"/>
          <p:cNvPicPr preferRelativeResize="0"/>
          <p:nvPr/>
        </p:nvPicPr>
        <p:blipFill rotWithShape="1">
          <a:blip r:embed="rId4">
            <a:alphaModFix/>
          </a:blip>
          <a:srcRect b="0" l="0" r="0" t="0"/>
          <a:stretch/>
        </p:blipFill>
        <p:spPr>
          <a:xfrm>
            <a:off x="11483341" y="2724531"/>
            <a:ext cx="274320" cy="274320"/>
          </a:xfrm>
          <a:prstGeom prst="rect">
            <a:avLst/>
          </a:prstGeom>
          <a:noFill/>
          <a:ln>
            <a:noFill/>
          </a:ln>
          <a:effectLst>
            <a:outerShdw blurRad="50800" rotWithShape="0" algn="tl" dir="2700000" dist="38100">
              <a:srgbClr val="000000">
                <a:alpha val="40000"/>
              </a:srgbClr>
            </a:outerShdw>
          </a:effectLst>
        </p:spPr>
      </p:pic>
      <p:pic>
        <p:nvPicPr>
          <p:cNvPr id="214" name="Google Shape;214;p13"/>
          <p:cNvPicPr preferRelativeResize="0"/>
          <p:nvPr/>
        </p:nvPicPr>
        <p:blipFill rotWithShape="1">
          <a:blip r:embed="rId13">
            <a:alphaModFix/>
          </a:blip>
          <a:srcRect b="0" l="0" r="0" t="0"/>
          <a:stretch/>
        </p:blipFill>
        <p:spPr>
          <a:xfrm>
            <a:off x="889916" y="4593021"/>
            <a:ext cx="274320" cy="274320"/>
          </a:xfrm>
          <a:prstGeom prst="rect">
            <a:avLst/>
          </a:prstGeom>
          <a:noFill/>
          <a:ln>
            <a:noFill/>
          </a:ln>
          <a:effectLst>
            <a:outerShdw blurRad="50800" rotWithShape="0" algn="tl" dir="2700000" dist="38100">
              <a:srgbClr val="000000">
                <a:alpha val="40000"/>
              </a:srgbClr>
            </a:outerShdw>
          </a:effectLst>
        </p:spPr>
      </p:pic>
      <p:pic>
        <p:nvPicPr>
          <p:cNvPr id="215" name="Google Shape;215;p13"/>
          <p:cNvPicPr preferRelativeResize="0"/>
          <p:nvPr/>
        </p:nvPicPr>
        <p:blipFill rotWithShape="1">
          <a:blip r:embed="rId13">
            <a:alphaModFix/>
          </a:blip>
          <a:srcRect b="0" l="0" r="0" t="0"/>
          <a:stretch/>
        </p:blipFill>
        <p:spPr>
          <a:xfrm>
            <a:off x="10445241" y="3681359"/>
            <a:ext cx="274320" cy="274320"/>
          </a:xfrm>
          <a:prstGeom prst="rect">
            <a:avLst/>
          </a:prstGeom>
          <a:noFill/>
          <a:ln>
            <a:noFill/>
          </a:ln>
          <a:effectLst>
            <a:outerShdw blurRad="50800" rotWithShape="0" algn="tl" dir="2700000" dist="38100">
              <a:srgbClr val="000000">
                <a:alpha val="40000"/>
              </a:srgbClr>
            </a:outerShdw>
          </a:effectLst>
        </p:spPr>
      </p:pic>
      <p:pic>
        <p:nvPicPr>
          <p:cNvPr id="216" name="Google Shape;216;p13"/>
          <p:cNvPicPr preferRelativeResize="0"/>
          <p:nvPr/>
        </p:nvPicPr>
        <p:blipFill rotWithShape="1">
          <a:blip r:embed="rId8">
            <a:alphaModFix/>
          </a:blip>
          <a:srcRect b="0" l="0" r="0" t="0"/>
          <a:stretch/>
        </p:blipFill>
        <p:spPr>
          <a:xfrm>
            <a:off x="11483341" y="412705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222" name="Google Shape;222;p14"/>
          <p:cNvSpPr txBox="1"/>
          <p:nvPr/>
        </p:nvSpPr>
        <p:spPr>
          <a:xfrm>
            <a:off x="889925" y="1120100"/>
            <a:ext cx="4812600" cy="583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Name Incident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Default Patient Channels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Configurable ID</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US | Statewide Wristband or State Specific</a:t>
            </a:r>
            <a:endParaRPr sz="15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All joining organizations “inherit” for interoperability</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Save</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223" name="Google Shape;223;p14"/>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24" name="Google Shape;224;p14"/>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225" name="Google Shape;225;p14"/>
          <p:cNvPicPr preferRelativeResize="0"/>
          <p:nvPr/>
        </p:nvPicPr>
        <p:blipFill rotWithShape="1">
          <a:blip r:embed="rId5">
            <a:alphaModFix/>
          </a:blip>
          <a:srcRect b="0" l="0" r="0" t="0"/>
          <a:stretch/>
        </p:blipFill>
        <p:spPr>
          <a:xfrm>
            <a:off x="508861" y="3773153"/>
            <a:ext cx="353886" cy="353886"/>
          </a:xfrm>
          <a:prstGeom prst="rect">
            <a:avLst/>
          </a:prstGeom>
          <a:noFill/>
          <a:ln>
            <a:noFill/>
          </a:ln>
          <a:effectLst>
            <a:outerShdw blurRad="50800" rotWithShape="0" algn="tl" dir="2700000" dist="38100">
              <a:srgbClr val="000000">
                <a:alpha val="40000"/>
              </a:srgbClr>
            </a:outerShdw>
          </a:effectLst>
        </p:spPr>
      </p:pic>
      <p:pic>
        <p:nvPicPr>
          <p:cNvPr id="226" name="Google Shape;226;p14"/>
          <p:cNvPicPr preferRelativeResize="0"/>
          <p:nvPr/>
        </p:nvPicPr>
        <p:blipFill rotWithShape="1">
          <a:blip r:embed="rId6">
            <a:alphaModFix/>
          </a:blip>
          <a:srcRect b="0" l="0" r="0" t="0"/>
          <a:stretch/>
        </p:blipFill>
        <p:spPr>
          <a:xfrm>
            <a:off x="508861" y="5160812"/>
            <a:ext cx="353886" cy="353886"/>
          </a:xfrm>
          <a:prstGeom prst="rect">
            <a:avLst/>
          </a:prstGeom>
          <a:noFill/>
          <a:ln>
            <a:noFill/>
          </a:ln>
          <a:effectLst>
            <a:outerShdw blurRad="50800" rotWithShape="0" algn="tl" dir="2700000" dist="38100">
              <a:srgbClr val="000000">
                <a:alpha val="40000"/>
              </a:srgbClr>
            </a:outerShdw>
          </a:effectLst>
        </p:spPr>
      </p:pic>
      <p:pic>
        <p:nvPicPr>
          <p:cNvPr id="227" name="Google Shape;227;p14"/>
          <p:cNvPicPr preferRelativeResize="0"/>
          <p:nvPr/>
        </p:nvPicPr>
        <p:blipFill rotWithShape="1">
          <a:blip r:embed="rId7">
            <a:alphaModFix/>
          </a:blip>
          <a:srcRect b="0" l="0" r="0" t="0"/>
          <a:stretch/>
        </p:blipFill>
        <p:spPr>
          <a:xfrm>
            <a:off x="508861" y="6071453"/>
            <a:ext cx="353886" cy="353886"/>
          </a:xfrm>
          <a:prstGeom prst="rect">
            <a:avLst/>
          </a:prstGeom>
          <a:noFill/>
          <a:ln>
            <a:noFill/>
          </a:ln>
          <a:effectLst>
            <a:outerShdw blurRad="50800" rotWithShape="0" algn="tl" dir="2700000" dist="38100">
              <a:srgbClr val="000000">
                <a:alpha val="40000"/>
              </a:srgbClr>
            </a:outerShdw>
          </a:effectLst>
        </p:spPr>
      </p:pic>
      <p:pic>
        <p:nvPicPr>
          <p:cNvPr id="228" name="Google Shape;228;p14"/>
          <p:cNvPicPr preferRelativeResize="0"/>
          <p:nvPr/>
        </p:nvPicPr>
        <p:blipFill rotWithShape="1">
          <a:blip r:embed="rId8">
            <a:alphaModFix/>
          </a:blip>
          <a:srcRect b="0" l="0" r="0" t="0"/>
          <a:stretch/>
        </p:blipFill>
        <p:spPr>
          <a:xfrm>
            <a:off x="889916" y="4886479"/>
            <a:ext cx="274320" cy="274320"/>
          </a:xfrm>
          <a:prstGeom prst="rect">
            <a:avLst/>
          </a:prstGeom>
          <a:noFill/>
          <a:ln>
            <a:noFill/>
          </a:ln>
          <a:effectLst>
            <a:outerShdw blurRad="50800" rotWithShape="0" algn="tl" dir="2700000" dist="38100">
              <a:srgbClr val="000000">
                <a:alpha val="40000"/>
              </a:srgbClr>
            </a:outerShdw>
          </a:effectLst>
        </p:spPr>
      </p:pic>
      <p:pic>
        <p:nvPicPr>
          <p:cNvPr id="229" name="Google Shape;229;p14"/>
          <p:cNvPicPr preferRelativeResize="0"/>
          <p:nvPr/>
        </p:nvPicPr>
        <p:blipFill rotWithShape="1">
          <a:blip r:embed="rId9">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230" name="Google Shape;230;p14"/>
          <p:cNvPicPr preferRelativeResize="0"/>
          <p:nvPr/>
        </p:nvPicPr>
        <p:blipFill rotWithShape="1">
          <a:blip r:embed="rId9">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231" name="Google Shape;231;p14"/>
          <p:cNvPicPr preferRelativeResize="0"/>
          <p:nvPr/>
        </p:nvPicPr>
        <p:blipFill rotWithShape="1">
          <a:blip r:embed="rId10">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232" name="Google Shape;232;p14"/>
          <p:cNvPicPr preferRelativeResize="0"/>
          <p:nvPr/>
        </p:nvPicPr>
        <p:blipFill rotWithShape="1">
          <a:blip r:embed="rId11">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233" name="Google Shape;233;p14"/>
          <p:cNvPicPr preferRelativeResize="0"/>
          <p:nvPr/>
        </p:nvPicPr>
        <p:blipFill rotWithShape="1">
          <a:blip r:embed="rId12">
            <a:alphaModFix/>
          </a:blip>
          <a:srcRect b="0" l="0" r="0" t="0"/>
          <a:stretch/>
        </p:blipFill>
        <p:spPr>
          <a:xfrm>
            <a:off x="889916" y="4593021"/>
            <a:ext cx="274320" cy="274320"/>
          </a:xfrm>
          <a:prstGeom prst="rect">
            <a:avLst/>
          </a:prstGeom>
          <a:noFill/>
          <a:ln>
            <a:noFill/>
          </a:ln>
          <a:effectLst>
            <a:outerShdw blurRad="50800" rotWithShape="0" algn="tl" dir="2700000" dist="38100">
              <a:srgbClr val="000000">
                <a:alpha val="40000"/>
              </a:srgbClr>
            </a:outerShdw>
          </a:effectLst>
        </p:spPr>
      </p:pic>
      <p:sp>
        <p:nvSpPr>
          <p:cNvPr id="234" name="Google Shape;234;p14"/>
          <p:cNvSpPr/>
          <p:nvPr/>
        </p:nvSpPr>
        <p:spPr>
          <a:xfrm>
            <a:off x="6054338" y="2277750"/>
            <a:ext cx="2492469" cy="384880"/>
          </a:xfrm>
          <a:custGeom>
            <a:rect b="b" l="l" r="r" t="t"/>
            <a:pathLst>
              <a:path extrusionOk="0" h="16723" w="99262">
                <a:moveTo>
                  <a:pt x="0" y="0"/>
                </a:moveTo>
                <a:lnTo>
                  <a:pt x="98723" y="0"/>
                </a:lnTo>
                <a:lnTo>
                  <a:pt x="99262" y="16184"/>
                </a:lnTo>
                <a:lnTo>
                  <a:pt x="0" y="16723"/>
                </a:lnTo>
                <a:close/>
              </a:path>
            </a:pathLst>
          </a:custGeom>
          <a:noFill/>
          <a:ln cap="flat" cmpd="sng" w="38100">
            <a:solidFill>
              <a:srgbClr val="FFFF00"/>
            </a:solidFill>
            <a:prstDash val="solid"/>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4"/>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41" name="Google Shape;41;p4"/>
          <p:cNvSpPr txBox="1"/>
          <p:nvPr/>
        </p:nvSpPr>
        <p:spPr>
          <a:xfrm>
            <a:off x="889925" y="1120100"/>
            <a:ext cx="4812600" cy="173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42" name="Google Shape;42;p4"/>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43" name="Google Shape;43;p4"/>
          <p:cNvPicPr preferRelativeResize="0"/>
          <p:nvPr/>
        </p:nvPicPr>
        <p:blipFill rotWithShape="1">
          <a:blip r:embed="rId4">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44" name="Google Shape;44;p4"/>
          <p:cNvPicPr preferRelativeResize="0"/>
          <p:nvPr/>
        </p:nvPicPr>
        <p:blipFill rotWithShape="1">
          <a:blip r:embed="rId4">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45" name="Google Shape;45;p4"/>
          <p:cNvPicPr preferRelativeResize="0"/>
          <p:nvPr/>
        </p:nvPicPr>
        <p:blipFill rotWithShape="1">
          <a:blip r:embed="rId4">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5"/>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51" name="Google Shape;51;p5"/>
          <p:cNvSpPr txBox="1"/>
          <p:nvPr/>
        </p:nvSpPr>
        <p:spPr>
          <a:xfrm>
            <a:off x="889925" y="1120100"/>
            <a:ext cx="48126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52" name="Google Shape;52;p5"/>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53" name="Google Shape;53;p5"/>
          <p:cNvPicPr preferRelativeResize="0"/>
          <p:nvPr/>
        </p:nvPicPr>
        <p:blipFill rotWithShape="1">
          <a:blip r:embed="rId4">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54" name="Google Shape;54;p5"/>
          <p:cNvPicPr preferRelativeResize="0"/>
          <p:nvPr/>
        </p:nvPicPr>
        <p:blipFill rotWithShape="1">
          <a:blip r:embed="rId5">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55" name="Google Shape;55;p5"/>
          <p:cNvPicPr preferRelativeResize="0"/>
          <p:nvPr/>
        </p:nvPicPr>
        <p:blipFill rotWithShape="1">
          <a:blip r:embed="rId5">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56" name="Google Shape;56;p5"/>
          <p:cNvPicPr preferRelativeResize="0"/>
          <p:nvPr/>
        </p:nvPicPr>
        <p:blipFill rotWithShape="1">
          <a:blip r:embed="rId5">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6"/>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62" name="Google Shape;62;p6"/>
          <p:cNvSpPr txBox="1"/>
          <p:nvPr/>
        </p:nvSpPr>
        <p:spPr>
          <a:xfrm>
            <a:off x="889925" y="1120100"/>
            <a:ext cx="4812600" cy="173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63" name="Google Shape;63;p6"/>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4" name="Google Shape;64;p6"/>
          <p:cNvPicPr preferRelativeResize="0"/>
          <p:nvPr/>
        </p:nvPicPr>
        <p:blipFill rotWithShape="1">
          <a:blip r:embed="rId4">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5" name="Google Shape;65;p6"/>
          <p:cNvPicPr preferRelativeResize="0"/>
          <p:nvPr/>
        </p:nvPicPr>
        <p:blipFill rotWithShape="1">
          <a:blip r:embed="rId5">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66" name="Google Shape;66;p6"/>
          <p:cNvPicPr preferRelativeResize="0"/>
          <p:nvPr/>
        </p:nvPicPr>
        <p:blipFill rotWithShape="1">
          <a:blip r:embed="rId5">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67" name="Google Shape;67;p6"/>
          <p:cNvPicPr preferRelativeResize="0"/>
          <p:nvPr/>
        </p:nvPicPr>
        <p:blipFill rotWithShape="1">
          <a:blip r:embed="rId5">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68" name="Google Shape;68;p6"/>
          <p:cNvPicPr preferRelativeResize="0"/>
          <p:nvPr/>
        </p:nvPicPr>
        <p:blipFill rotWithShape="1">
          <a:blip r:embed="rId6">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69" name="Google Shape;69;p6"/>
          <p:cNvPicPr preferRelativeResize="0"/>
          <p:nvPr/>
        </p:nvPicPr>
        <p:blipFill rotWithShape="1">
          <a:blip r:embed="rId6">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7"/>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75" name="Google Shape;75;p7"/>
          <p:cNvSpPr txBox="1"/>
          <p:nvPr/>
        </p:nvSpPr>
        <p:spPr>
          <a:xfrm>
            <a:off x="889925" y="1120100"/>
            <a:ext cx="4812600" cy="241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76" name="Google Shape;76;p7"/>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7" name="Google Shape;77;p7"/>
          <p:cNvPicPr preferRelativeResize="0"/>
          <p:nvPr/>
        </p:nvPicPr>
        <p:blipFill rotWithShape="1">
          <a:blip r:embed="rId4">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8" name="Google Shape;78;p7"/>
          <p:cNvPicPr preferRelativeResize="0"/>
          <p:nvPr/>
        </p:nvPicPr>
        <p:blipFill rotWithShape="1">
          <a:blip r:embed="rId5">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79" name="Google Shape;79;p7"/>
          <p:cNvPicPr preferRelativeResize="0"/>
          <p:nvPr/>
        </p:nvPicPr>
        <p:blipFill rotWithShape="1">
          <a:blip r:embed="rId5">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80" name="Google Shape;80;p7"/>
          <p:cNvPicPr preferRelativeResize="0"/>
          <p:nvPr/>
        </p:nvPicPr>
        <p:blipFill rotWithShape="1">
          <a:blip r:embed="rId5">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81" name="Google Shape;81;p7"/>
          <p:cNvPicPr preferRelativeResize="0"/>
          <p:nvPr/>
        </p:nvPicPr>
        <p:blipFill rotWithShape="1">
          <a:blip r:embed="rId6">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82" name="Google Shape;82;p7"/>
          <p:cNvPicPr preferRelativeResize="0"/>
          <p:nvPr/>
        </p:nvPicPr>
        <p:blipFill rotWithShape="1">
          <a:blip r:embed="rId6">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83" name="Google Shape;83;p7"/>
          <p:cNvPicPr preferRelativeResize="0"/>
          <p:nvPr/>
        </p:nvPicPr>
        <p:blipFill rotWithShape="1">
          <a:blip r:embed="rId7">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84" name="Google Shape;84;p7"/>
          <p:cNvPicPr preferRelativeResize="0"/>
          <p:nvPr/>
        </p:nvPicPr>
        <p:blipFill rotWithShape="1">
          <a:blip r:embed="rId7">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8"/>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90" name="Google Shape;90;p8"/>
          <p:cNvSpPr txBox="1"/>
          <p:nvPr/>
        </p:nvSpPr>
        <p:spPr>
          <a:xfrm>
            <a:off x="889925" y="1120100"/>
            <a:ext cx="4812600" cy="30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91" name="Google Shape;91;p8"/>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2" name="Google Shape;92;p8"/>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93" name="Google Shape;93;p8"/>
          <p:cNvPicPr preferRelativeResize="0"/>
          <p:nvPr/>
        </p:nvPicPr>
        <p:blipFill rotWithShape="1">
          <a:blip r:embed="rId5">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4" name="Google Shape;94;p8"/>
          <p:cNvPicPr preferRelativeResize="0"/>
          <p:nvPr/>
        </p:nvPicPr>
        <p:blipFill rotWithShape="1">
          <a:blip r:embed="rId6">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95" name="Google Shape;95;p8"/>
          <p:cNvPicPr preferRelativeResize="0"/>
          <p:nvPr/>
        </p:nvPicPr>
        <p:blipFill rotWithShape="1">
          <a:blip r:embed="rId6">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96" name="Google Shape;96;p8"/>
          <p:cNvPicPr preferRelativeResize="0"/>
          <p:nvPr/>
        </p:nvPicPr>
        <p:blipFill rotWithShape="1">
          <a:blip r:embed="rId6">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97" name="Google Shape;97;p8"/>
          <p:cNvPicPr preferRelativeResize="0"/>
          <p:nvPr/>
        </p:nvPicPr>
        <p:blipFill rotWithShape="1">
          <a:blip r:embed="rId7">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98" name="Google Shape;98;p8"/>
          <p:cNvPicPr preferRelativeResize="0"/>
          <p:nvPr/>
        </p:nvPicPr>
        <p:blipFill rotWithShape="1">
          <a:blip r:embed="rId7">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99" name="Google Shape;99;p8"/>
          <p:cNvPicPr preferRelativeResize="0"/>
          <p:nvPr/>
        </p:nvPicPr>
        <p:blipFill rotWithShape="1">
          <a:blip r:embed="rId8">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100" name="Google Shape;100;p8"/>
          <p:cNvPicPr preferRelativeResize="0"/>
          <p:nvPr/>
        </p:nvPicPr>
        <p:blipFill rotWithShape="1">
          <a:blip r:embed="rId8">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pic>
        <p:nvPicPr>
          <p:cNvPr id="101" name="Google Shape;101;p8"/>
          <p:cNvPicPr preferRelativeResize="0"/>
          <p:nvPr/>
        </p:nvPicPr>
        <p:blipFill rotWithShape="1">
          <a:blip r:embed="rId4">
            <a:alphaModFix/>
          </a:blip>
          <a:srcRect b="0" l="0" r="0" t="0"/>
          <a:stretch/>
        </p:blipFill>
        <p:spPr>
          <a:xfrm>
            <a:off x="11483341" y="2724531"/>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107" name="Google Shape;107;p9"/>
          <p:cNvSpPr txBox="1"/>
          <p:nvPr/>
        </p:nvSpPr>
        <p:spPr>
          <a:xfrm>
            <a:off x="889925" y="1120100"/>
            <a:ext cx="4812600" cy="350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Name Incident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08" name="Google Shape;108;p9"/>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9" name="Google Shape;109;p9"/>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110" name="Google Shape;110;p9"/>
          <p:cNvPicPr preferRelativeResize="0"/>
          <p:nvPr/>
        </p:nvPicPr>
        <p:blipFill rotWithShape="1">
          <a:blip r:embed="rId5">
            <a:alphaModFix/>
          </a:blip>
          <a:srcRect b="0" l="0" r="0" t="0"/>
          <a:stretch/>
        </p:blipFill>
        <p:spPr>
          <a:xfrm>
            <a:off x="508861" y="3773153"/>
            <a:ext cx="353886" cy="353886"/>
          </a:xfrm>
          <a:prstGeom prst="rect">
            <a:avLst/>
          </a:prstGeom>
          <a:noFill/>
          <a:ln>
            <a:noFill/>
          </a:ln>
          <a:effectLst>
            <a:outerShdw blurRad="50800" rotWithShape="0" algn="tl" dir="2700000" dist="38100">
              <a:srgbClr val="000000">
                <a:alpha val="40000"/>
              </a:srgbClr>
            </a:outerShdw>
          </a:effectLst>
        </p:spPr>
      </p:pic>
      <p:pic>
        <p:nvPicPr>
          <p:cNvPr id="111" name="Google Shape;111;p9"/>
          <p:cNvPicPr preferRelativeResize="0"/>
          <p:nvPr/>
        </p:nvPicPr>
        <p:blipFill rotWithShape="1">
          <a:blip r:embed="rId5">
            <a:alphaModFix/>
          </a:blip>
          <a:srcRect b="0" l="0" r="0" t="0"/>
          <a:stretch/>
        </p:blipFill>
        <p:spPr>
          <a:xfrm>
            <a:off x="11483341" y="3291839"/>
            <a:ext cx="274320" cy="274320"/>
          </a:xfrm>
          <a:prstGeom prst="rect">
            <a:avLst/>
          </a:prstGeom>
          <a:noFill/>
          <a:ln>
            <a:noFill/>
          </a:ln>
          <a:effectLst>
            <a:outerShdw blurRad="50800" rotWithShape="0" algn="tl" dir="2700000" dist="38100">
              <a:srgbClr val="000000">
                <a:alpha val="40000"/>
              </a:srgbClr>
            </a:outerShdw>
          </a:effectLst>
        </p:spPr>
      </p:pic>
      <p:pic>
        <p:nvPicPr>
          <p:cNvPr id="112" name="Google Shape;112;p9"/>
          <p:cNvPicPr preferRelativeResize="0"/>
          <p:nvPr/>
        </p:nvPicPr>
        <p:blipFill rotWithShape="1">
          <a:blip r:embed="rId6">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13" name="Google Shape;113;p9"/>
          <p:cNvPicPr preferRelativeResize="0"/>
          <p:nvPr/>
        </p:nvPicPr>
        <p:blipFill rotWithShape="1">
          <a:blip r:embed="rId7">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14" name="Google Shape;114;p9"/>
          <p:cNvPicPr preferRelativeResize="0"/>
          <p:nvPr/>
        </p:nvPicPr>
        <p:blipFill rotWithShape="1">
          <a:blip r:embed="rId7">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115" name="Google Shape;115;p9"/>
          <p:cNvPicPr preferRelativeResize="0"/>
          <p:nvPr/>
        </p:nvPicPr>
        <p:blipFill rotWithShape="1">
          <a:blip r:embed="rId7">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116" name="Google Shape;116;p9"/>
          <p:cNvPicPr preferRelativeResize="0"/>
          <p:nvPr/>
        </p:nvPicPr>
        <p:blipFill rotWithShape="1">
          <a:blip r:embed="rId8">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117" name="Google Shape;117;p9"/>
          <p:cNvPicPr preferRelativeResize="0"/>
          <p:nvPr/>
        </p:nvPicPr>
        <p:blipFill rotWithShape="1">
          <a:blip r:embed="rId8">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118" name="Google Shape;118;p9"/>
          <p:cNvPicPr preferRelativeResize="0"/>
          <p:nvPr/>
        </p:nvPicPr>
        <p:blipFill rotWithShape="1">
          <a:blip r:embed="rId9">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119" name="Google Shape;119;p9"/>
          <p:cNvPicPr preferRelativeResize="0"/>
          <p:nvPr/>
        </p:nvPicPr>
        <p:blipFill rotWithShape="1">
          <a:blip r:embed="rId9">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pic>
        <p:nvPicPr>
          <p:cNvPr id="120" name="Google Shape;120;p9"/>
          <p:cNvPicPr preferRelativeResize="0"/>
          <p:nvPr/>
        </p:nvPicPr>
        <p:blipFill rotWithShape="1">
          <a:blip r:embed="rId4">
            <a:alphaModFix/>
          </a:blip>
          <a:srcRect b="0" l="0" r="0" t="0"/>
          <a:stretch/>
        </p:blipFill>
        <p:spPr>
          <a:xfrm>
            <a:off x="11483341" y="2724531"/>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0"/>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126" name="Google Shape;126;p10"/>
          <p:cNvSpPr txBox="1"/>
          <p:nvPr/>
        </p:nvSpPr>
        <p:spPr>
          <a:xfrm>
            <a:off x="889925" y="1120100"/>
            <a:ext cx="4812600" cy="45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Name Incident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Default Patient Channels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27" name="Google Shape;127;p10"/>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28" name="Google Shape;128;p10"/>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129" name="Google Shape;129;p10"/>
          <p:cNvPicPr preferRelativeResize="0"/>
          <p:nvPr/>
        </p:nvPicPr>
        <p:blipFill rotWithShape="1">
          <a:blip r:embed="rId5">
            <a:alphaModFix/>
          </a:blip>
          <a:srcRect b="0" l="0" r="0" t="0"/>
          <a:stretch/>
        </p:blipFill>
        <p:spPr>
          <a:xfrm>
            <a:off x="508861" y="3773153"/>
            <a:ext cx="353886" cy="353886"/>
          </a:xfrm>
          <a:prstGeom prst="rect">
            <a:avLst/>
          </a:prstGeom>
          <a:noFill/>
          <a:ln>
            <a:noFill/>
          </a:ln>
          <a:effectLst>
            <a:outerShdw blurRad="50800" rotWithShape="0" algn="tl" dir="2700000" dist="38100">
              <a:srgbClr val="000000">
                <a:alpha val="40000"/>
              </a:srgbClr>
            </a:outerShdw>
          </a:effectLst>
        </p:spPr>
      </p:pic>
      <p:pic>
        <p:nvPicPr>
          <p:cNvPr id="130" name="Google Shape;130;p10"/>
          <p:cNvPicPr preferRelativeResize="0"/>
          <p:nvPr/>
        </p:nvPicPr>
        <p:blipFill rotWithShape="1">
          <a:blip r:embed="rId5">
            <a:alphaModFix/>
          </a:blip>
          <a:srcRect b="0" l="0" r="0" t="0"/>
          <a:stretch/>
        </p:blipFill>
        <p:spPr>
          <a:xfrm>
            <a:off x="11483341" y="3291839"/>
            <a:ext cx="274320" cy="274320"/>
          </a:xfrm>
          <a:prstGeom prst="rect">
            <a:avLst/>
          </a:prstGeom>
          <a:noFill/>
          <a:ln>
            <a:noFill/>
          </a:ln>
          <a:effectLst>
            <a:outerShdw blurRad="50800" rotWithShape="0" algn="tl" dir="2700000" dist="38100">
              <a:srgbClr val="000000">
                <a:alpha val="40000"/>
              </a:srgbClr>
            </a:outerShdw>
          </a:effectLst>
        </p:spPr>
      </p:pic>
      <p:pic>
        <p:nvPicPr>
          <p:cNvPr id="131" name="Google Shape;131;p10"/>
          <p:cNvPicPr preferRelativeResize="0"/>
          <p:nvPr/>
        </p:nvPicPr>
        <p:blipFill rotWithShape="1">
          <a:blip r:embed="rId6">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32" name="Google Shape;132;p10"/>
          <p:cNvPicPr preferRelativeResize="0"/>
          <p:nvPr/>
        </p:nvPicPr>
        <p:blipFill rotWithShape="1">
          <a:blip r:embed="rId7">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33" name="Google Shape;133;p10"/>
          <p:cNvPicPr preferRelativeResize="0"/>
          <p:nvPr/>
        </p:nvPicPr>
        <p:blipFill rotWithShape="1">
          <a:blip r:embed="rId7">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134" name="Google Shape;134;p10"/>
          <p:cNvPicPr preferRelativeResize="0"/>
          <p:nvPr/>
        </p:nvPicPr>
        <p:blipFill rotWithShape="1">
          <a:blip r:embed="rId7">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135" name="Google Shape;135;p10"/>
          <p:cNvPicPr preferRelativeResize="0"/>
          <p:nvPr/>
        </p:nvPicPr>
        <p:blipFill rotWithShape="1">
          <a:blip r:embed="rId8">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136" name="Google Shape;136;p10"/>
          <p:cNvPicPr preferRelativeResize="0"/>
          <p:nvPr/>
        </p:nvPicPr>
        <p:blipFill rotWithShape="1">
          <a:blip r:embed="rId8">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137" name="Google Shape;137;p10"/>
          <p:cNvPicPr preferRelativeResize="0"/>
          <p:nvPr/>
        </p:nvPicPr>
        <p:blipFill rotWithShape="1">
          <a:blip r:embed="rId9">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138" name="Google Shape;138;p10"/>
          <p:cNvPicPr preferRelativeResize="0"/>
          <p:nvPr/>
        </p:nvPicPr>
        <p:blipFill rotWithShape="1">
          <a:blip r:embed="rId9">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pic>
        <p:nvPicPr>
          <p:cNvPr id="139" name="Google Shape;139;p10"/>
          <p:cNvPicPr preferRelativeResize="0"/>
          <p:nvPr/>
        </p:nvPicPr>
        <p:blipFill rotWithShape="1">
          <a:blip r:embed="rId4">
            <a:alphaModFix/>
          </a:blip>
          <a:srcRect b="0" l="0" r="0" t="0"/>
          <a:stretch/>
        </p:blipFill>
        <p:spPr>
          <a:xfrm>
            <a:off x="11483341" y="2724531"/>
            <a:ext cx="274320" cy="274320"/>
          </a:xfrm>
          <a:prstGeom prst="rect">
            <a:avLst/>
          </a:prstGeom>
          <a:noFill/>
          <a:ln>
            <a:noFill/>
          </a:ln>
          <a:effectLst>
            <a:outerShdw blurRad="50800" rotWithShape="0" algn="tl" dir="2700000" dist="38100">
              <a:srgbClr val="000000">
                <a:alpha val="40000"/>
              </a:srgbClr>
            </a:outerShdw>
          </a:effectLst>
        </p:spPr>
      </p:pic>
      <p:pic>
        <p:nvPicPr>
          <p:cNvPr id="140" name="Google Shape;140;p10"/>
          <p:cNvPicPr preferRelativeResize="0"/>
          <p:nvPr/>
        </p:nvPicPr>
        <p:blipFill rotWithShape="1">
          <a:blip r:embed="rId10">
            <a:alphaModFix/>
          </a:blip>
          <a:srcRect b="0" l="0" r="0" t="0"/>
          <a:stretch/>
        </p:blipFill>
        <p:spPr>
          <a:xfrm>
            <a:off x="889916" y="4593021"/>
            <a:ext cx="274320" cy="274320"/>
          </a:xfrm>
          <a:prstGeom prst="rect">
            <a:avLst/>
          </a:prstGeom>
          <a:noFill/>
          <a:ln>
            <a:noFill/>
          </a:ln>
          <a:effectLst>
            <a:outerShdw blurRad="50800" rotWithShape="0" algn="tl" dir="2700000" dist="38100">
              <a:srgbClr val="000000">
                <a:alpha val="40000"/>
              </a:srgbClr>
            </a:outerShdw>
          </a:effectLst>
        </p:spPr>
      </p:pic>
      <p:pic>
        <p:nvPicPr>
          <p:cNvPr id="141" name="Google Shape;141;p10"/>
          <p:cNvPicPr preferRelativeResize="0"/>
          <p:nvPr/>
        </p:nvPicPr>
        <p:blipFill rotWithShape="1">
          <a:blip r:embed="rId10">
            <a:alphaModFix/>
          </a:blip>
          <a:srcRect b="0" l="0" r="0" t="0"/>
          <a:stretch/>
        </p:blipFill>
        <p:spPr>
          <a:xfrm>
            <a:off x="10445241" y="3681359"/>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Create New</a:t>
            </a:r>
            <a:r>
              <a:rPr b="1" i="0" lang="en-ID" sz="3200" u="none" cap="none" strike="noStrike">
                <a:solidFill>
                  <a:srgbClr val="0E0E0E"/>
                </a:solidFill>
                <a:latin typeface="Roboto"/>
                <a:ea typeface="Roboto"/>
                <a:cs typeface="Roboto"/>
                <a:sym typeface="Roboto"/>
              </a:rPr>
              <a:t> Incident </a:t>
            </a:r>
            <a:endParaRPr b="1" i="0" sz="3200" u="none" cap="none" strike="noStrike">
              <a:solidFill>
                <a:srgbClr val="0E0E0E"/>
              </a:solidFill>
              <a:latin typeface="Roboto"/>
              <a:ea typeface="Roboto"/>
              <a:cs typeface="Roboto"/>
              <a:sym typeface="Roboto"/>
            </a:endParaRPr>
          </a:p>
        </p:txBody>
      </p:sp>
      <p:sp>
        <p:nvSpPr>
          <p:cNvPr id="147" name="Google Shape;147;p11"/>
          <p:cNvSpPr txBox="1"/>
          <p:nvPr/>
        </p:nvSpPr>
        <p:spPr>
          <a:xfrm>
            <a:off x="889925" y="1120100"/>
            <a:ext cx="4812600" cy="487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Create </a:t>
            </a:r>
            <a:r>
              <a:rPr b="1" i="1" lang="en-ID" sz="2200">
                <a:solidFill>
                  <a:srgbClr val="515151"/>
                </a:solidFill>
                <a:latin typeface="Roboto"/>
                <a:ea typeface="Roboto"/>
                <a:cs typeface="Roboto"/>
                <a:sym typeface="Roboto"/>
              </a:rPr>
              <a:t>New</a:t>
            </a:r>
            <a:r>
              <a:rPr b="1" lang="en-ID" sz="2200">
                <a:solidFill>
                  <a:srgbClr val="515151"/>
                </a:solidFill>
                <a:latin typeface="Roboto"/>
                <a:ea typeface="Roboto"/>
                <a:cs typeface="Roboto"/>
                <a:sym typeface="Roboto"/>
              </a:rPr>
              <a:t> Incident</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already participating or nearby</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Tap       + Incident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Select Test vs Real</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Location</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Defaults to current, Tap Map to adjust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Radius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Organizations can Join and Add Patients</a:t>
            </a:r>
            <a:endParaRPr sz="1500"/>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Name Incident</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Set Default Patient Channels</a:t>
            </a:r>
            <a:endParaRPr b="1" sz="2200">
              <a:solidFill>
                <a:srgbClr val="676767"/>
              </a:solidFill>
              <a:latin typeface="Roboto"/>
              <a:ea typeface="Roboto"/>
              <a:cs typeface="Roboto"/>
              <a:sym typeface="Roboto"/>
            </a:endParaRPr>
          </a:p>
          <a:p>
            <a:pPr indent="-279400" lvl="0" marL="28575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Triage Card / Require Condition</a:t>
            </a:r>
            <a:endParaRPr sz="1500"/>
          </a:p>
          <a:p>
            <a:pPr indent="-279400" lvl="0" marL="285750" rtl="0" algn="l">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Type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48" name="Google Shape;148;p11"/>
          <p:cNvPicPr preferRelativeResize="0"/>
          <p:nvPr/>
        </p:nvPicPr>
        <p:blipFill rotWithShape="1">
          <a:blip r:embed="rId3">
            <a:alphaModFix/>
          </a:blip>
          <a:srcRect b="4153" l="0" r="0" t="4162"/>
          <a:stretch/>
        </p:blipFill>
        <p:spPr>
          <a:xfrm>
            <a:off x="6054375" y="1363703"/>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49" name="Google Shape;149;p11"/>
          <p:cNvPicPr preferRelativeResize="0"/>
          <p:nvPr/>
        </p:nvPicPr>
        <p:blipFill rotWithShape="1">
          <a:blip r:embed="rId4">
            <a:alphaModFix/>
          </a:blip>
          <a:srcRect b="0" l="0" r="0" t="0"/>
          <a:stretch/>
        </p:blipFill>
        <p:spPr>
          <a:xfrm>
            <a:off x="508861" y="3110288"/>
            <a:ext cx="353886" cy="353886"/>
          </a:xfrm>
          <a:prstGeom prst="rect">
            <a:avLst/>
          </a:prstGeom>
          <a:noFill/>
          <a:ln>
            <a:noFill/>
          </a:ln>
          <a:effectLst>
            <a:outerShdw blurRad="50800" rotWithShape="0" algn="tl" dir="2700000" dist="38100">
              <a:srgbClr val="000000">
                <a:alpha val="40000"/>
              </a:srgbClr>
            </a:outerShdw>
          </a:effectLst>
        </p:spPr>
      </p:pic>
      <p:pic>
        <p:nvPicPr>
          <p:cNvPr id="150" name="Google Shape;150;p11"/>
          <p:cNvPicPr preferRelativeResize="0"/>
          <p:nvPr/>
        </p:nvPicPr>
        <p:blipFill rotWithShape="1">
          <a:blip r:embed="rId5">
            <a:alphaModFix/>
          </a:blip>
          <a:srcRect b="0" l="0" r="0" t="0"/>
          <a:stretch/>
        </p:blipFill>
        <p:spPr>
          <a:xfrm>
            <a:off x="508861" y="3773153"/>
            <a:ext cx="353886" cy="353886"/>
          </a:xfrm>
          <a:prstGeom prst="rect">
            <a:avLst/>
          </a:prstGeom>
          <a:noFill/>
          <a:ln>
            <a:noFill/>
          </a:ln>
          <a:effectLst>
            <a:outerShdw blurRad="50800" rotWithShape="0" algn="tl" dir="2700000" dist="38100">
              <a:srgbClr val="000000">
                <a:alpha val="40000"/>
              </a:srgbClr>
            </a:outerShdw>
          </a:effectLst>
        </p:spPr>
      </p:pic>
      <p:pic>
        <p:nvPicPr>
          <p:cNvPr id="151" name="Google Shape;151;p11"/>
          <p:cNvPicPr preferRelativeResize="0"/>
          <p:nvPr/>
        </p:nvPicPr>
        <p:blipFill rotWithShape="1">
          <a:blip r:embed="rId5">
            <a:alphaModFix/>
          </a:blip>
          <a:srcRect b="0" l="0" r="0" t="0"/>
          <a:stretch/>
        </p:blipFill>
        <p:spPr>
          <a:xfrm>
            <a:off x="11483341" y="3291839"/>
            <a:ext cx="274320" cy="274320"/>
          </a:xfrm>
          <a:prstGeom prst="rect">
            <a:avLst/>
          </a:prstGeom>
          <a:noFill/>
          <a:ln>
            <a:noFill/>
          </a:ln>
          <a:effectLst>
            <a:outerShdw blurRad="50800" rotWithShape="0" algn="tl" dir="2700000" dist="38100">
              <a:srgbClr val="000000">
                <a:alpha val="40000"/>
              </a:srgbClr>
            </a:outerShdw>
          </a:effectLst>
        </p:spPr>
      </p:pic>
      <p:pic>
        <p:nvPicPr>
          <p:cNvPr id="152" name="Google Shape;152;p11"/>
          <p:cNvPicPr preferRelativeResize="0"/>
          <p:nvPr/>
        </p:nvPicPr>
        <p:blipFill rotWithShape="1">
          <a:blip r:embed="rId6">
            <a:alphaModFix/>
          </a:blip>
          <a:srcRect b="0" l="0" r="0" t="0"/>
          <a:stretch/>
        </p:blipFill>
        <p:spPr>
          <a:xfrm>
            <a:off x="889916" y="4886479"/>
            <a:ext cx="274320" cy="274320"/>
          </a:xfrm>
          <a:prstGeom prst="rect">
            <a:avLst/>
          </a:prstGeom>
          <a:noFill/>
          <a:ln>
            <a:noFill/>
          </a:ln>
          <a:effectLst>
            <a:outerShdw blurRad="50800" rotWithShape="0" algn="tl" dir="2700000" dist="38100">
              <a:srgbClr val="000000">
                <a:alpha val="40000"/>
              </a:srgbClr>
            </a:outerShdw>
          </a:effectLst>
        </p:spPr>
      </p:pic>
      <p:pic>
        <p:nvPicPr>
          <p:cNvPr id="153" name="Google Shape;153;p11"/>
          <p:cNvPicPr preferRelativeResize="0"/>
          <p:nvPr/>
        </p:nvPicPr>
        <p:blipFill rotWithShape="1">
          <a:blip r:embed="rId7">
            <a:alphaModFix/>
          </a:blip>
          <a:srcRect b="4153" l="0" r="0" t="4162"/>
          <a:stretch/>
        </p:blipFill>
        <p:spPr>
          <a:xfrm>
            <a:off x="8898625" y="1392528"/>
            <a:ext cx="2492400" cy="4947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54" name="Google Shape;154;p11"/>
          <p:cNvPicPr preferRelativeResize="0"/>
          <p:nvPr/>
        </p:nvPicPr>
        <p:blipFill rotWithShape="1">
          <a:blip r:embed="rId8">
            <a:alphaModFix/>
          </a:blip>
          <a:srcRect b="0" l="0" r="0" t="0"/>
          <a:stretch/>
        </p:blipFill>
        <p:spPr>
          <a:xfrm>
            <a:off x="535718" y="1121431"/>
            <a:ext cx="354196" cy="354196"/>
          </a:xfrm>
          <a:prstGeom prst="rect">
            <a:avLst/>
          </a:prstGeom>
          <a:noFill/>
          <a:ln>
            <a:noFill/>
          </a:ln>
          <a:effectLst>
            <a:outerShdw blurRad="50800" rotWithShape="0" algn="tl" dir="2700000" dist="38100">
              <a:srgbClr val="000000">
                <a:alpha val="40000"/>
              </a:srgbClr>
            </a:outerShdw>
          </a:effectLst>
        </p:spPr>
      </p:pic>
      <p:pic>
        <p:nvPicPr>
          <p:cNvPr id="155" name="Google Shape;155;p11"/>
          <p:cNvPicPr preferRelativeResize="0"/>
          <p:nvPr/>
        </p:nvPicPr>
        <p:blipFill rotWithShape="1">
          <a:blip r:embed="rId8">
            <a:alphaModFix/>
          </a:blip>
          <a:srcRect b="0" l="0" r="0" t="0"/>
          <a:stretch/>
        </p:blipFill>
        <p:spPr>
          <a:xfrm>
            <a:off x="1588810" y="1729096"/>
            <a:ext cx="274320" cy="274320"/>
          </a:xfrm>
          <a:prstGeom prst="rect">
            <a:avLst/>
          </a:prstGeom>
          <a:noFill/>
          <a:ln>
            <a:noFill/>
          </a:ln>
          <a:effectLst>
            <a:outerShdw blurRad="50800" rotWithShape="0" algn="tl" dir="2700000" dist="38100">
              <a:srgbClr val="000000">
                <a:alpha val="40000"/>
              </a:srgbClr>
            </a:outerShdw>
          </a:effectLst>
        </p:spPr>
      </p:pic>
      <p:pic>
        <p:nvPicPr>
          <p:cNvPr id="156" name="Google Shape;156;p11"/>
          <p:cNvPicPr preferRelativeResize="0"/>
          <p:nvPr/>
        </p:nvPicPr>
        <p:blipFill rotWithShape="1">
          <a:blip r:embed="rId8">
            <a:alphaModFix/>
          </a:blip>
          <a:srcRect b="0" l="0" r="0" t="0"/>
          <a:stretch/>
        </p:blipFill>
        <p:spPr>
          <a:xfrm>
            <a:off x="7255604" y="5884491"/>
            <a:ext cx="274320" cy="274320"/>
          </a:xfrm>
          <a:prstGeom prst="rect">
            <a:avLst/>
          </a:prstGeom>
          <a:noFill/>
          <a:ln>
            <a:noFill/>
          </a:ln>
          <a:effectLst>
            <a:outerShdw blurRad="50800" rotWithShape="0" algn="tl" dir="2700000" dist="38100">
              <a:srgbClr val="000000">
                <a:alpha val="40000"/>
              </a:srgbClr>
            </a:outerShdw>
          </a:effectLst>
        </p:spPr>
      </p:pic>
      <p:pic>
        <p:nvPicPr>
          <p:cNvPr id="157" name="Google Shape;157;p11"/>
          <p:cNvPicPr preferRelativeResize="0"/>
          <p:nvPr/>
        </p:nvPicPr>
        <p:blipFill rotWithShape="1">
          <a:blip r:embed="rId9">
            <a:alphaModFix/>
          </a:blip>
          <a:srcRect b="0" l="0" r="0" t="0"/>
          <a:stretch/>
        </p:blipFill>
        <p:spPr>
          <a:xfrm>
            <a:off x="508861" y="2051094"/>
            <a:ext cx="353886" cy="353886"/>
          </a:xfrm>
          <a:prstGeom prst="rect">
            <a:avLst/>
          </a:prstGeom>
          <a:noFill/>
          <a:ln>
            <a:noFill/>
          </a:ln>
          <a:effectLst>
            <a:outerShdw blurRad="50800" rotWithShape="0" algn="tl" dir="2700000" dist="38100">
              <a:srgbClr val="000000">
                <a:alpha val="40000"/>
              </a:srgbClr>
            </a:outerShdw>
          </a:effectLst>
        </p:spPr>
      </p:pic>
      <p:pic>
        <p:nvPicPr>
          <p:cNvPr id="158" name="Google Shape;158;p11"/>
          <p:cNvPicPr preferRelativeResize="0"/>
          <p:nvPr/>
        </p:nvPicPr>
        <p:blipFill rotWithShape="1">
          <a:blip r:embed="rId9">
            <a:alphaModFix/>
          </a:blip>
          <a:srcRect b="0" l="0" r="0" t="0"/>
          <a:stretch/>
        </p:blipFill>
        <p:spPr>
          <a:xfrm>
            <a:off x="11483341" y="1888591"/>
            <a:ext cx="274320" cy="274320"/>
          </a:xfrm>
          <a:prstGeom prst="rect">
            <a:avLst/>
          </a:prstGeom>
          <a:noFill/>
          <a:ln>
            <a:noFill/>
          </a:ln>
          <a:effectLst>
            <a:outerShdw blurRad="50800" rotWithShape="0" algn="tl" dir="2700000" dist="38100">
              <a:srgbClr val="000000">
                <a:alpha val="40000"/>
              </a:srgbClr>
            </a:outerShdw>
          </a:effectLst>
        </p:spPr>
      </p:pic>
      <p:pic>
        <p:nvPicPr>
          <p:cNvPr id="159" name="Google Shape;159;p11"/>
          <p:cNvPicPr preferRelativeResize="0"/>
          <p:nvPr/>
        </p:nvPicPr>
        <p:blipFill rotWithShape="1">
          <a:blip r:embed="rId10">
            <a:alphaModFix/>
          </a:blip>
          <a:srcRect b="0" l="0" r="0" t="0"/>
          <a:stretch/>
        </p:blipFill>
        <p:spPr>
          <a:xfrm>
            <a:off x="508861" y="2447447"/>
            <a:ext cx="353886" cy="353886"/>
          </a:xfrm>
          <a:prstGeom prst="rect">
            <a:avLst/>
          </a:prstGeom>
          <a:noFill/>
          <a:ln>
            <a:noFill/>
          </a:ln>
          <a:effectLst>
            <a:outerShdw blurRad="50800" rotWithShape="0" algn="tl" dir="2700000" dist="38100">
              <a:srgbClr val="000000">
                <a:alpha val="40000"/>
              </a:srgbClr>
            </a:outerShdw>
          </a:effectLst>
        </p:spPr>
      </p:pic>
      <p:pic>
        <p:nvPicPr>
          <p:cNvPr id="160" name="Google Shape;160;p11"/>
          <p:cNvPicPr preferRelativeResize="0"/>
          <p:nvPr/>
        </p:nvPicPr>
        <p:blipFill rotWithShape="1">
          <a:blip r:embed="rId10">
            <a:alphaModFix/>
          </a:blip>
          <a:srcRect b="0" l="0" r="0" t="0"/>
          <a:stretch/>
        </p:blipFill>
        <p:spPr>
          <a:xfrm>
            <a:off x="11483341" y="2306561"/>
            <a:ext cx="274320" cy="274320"/>
          </a:xfrm>
          <a:prstGeom prst="rect">
            <a:avLst/>
          </a:prstGeom>
          <a:noFill/>
          <a:ln>
            <a:noFill/>
          </a:ln>
          <a:effectLst>
            <a:outerShdw blurRad="50800" rotWithShape="0" algn="tl" dir="2700000" dist="38100">
              <a:srgbClr val="000000">
                <a:alpha val="40000"/>
              </a:srgbClr>
            </a:outerShdw>
          </a:effectLst>
        </p:spPr>
      </p:pic>
      <p:pic>
        <p:nvPicPr>
          <p:cNvPr id="161" name="Google Shape;161;p11"/>
          <p:cNvPicPr preferRelativeResize="0"/>
          <p:nvPr/>
        </p:nvPicPr>
        <p:blipFill rotWithShape="1">
          <a:blip r:embed="rId4">
            <a:alphaModFix/>
          </a:blip>
          <a:srcRect b="0" l="0" r="0" t="0"/>
          <a:stretch/>
        </p:blipFill>
        <p:spPr>
          <a:xfrm>
            <a:off x="11483341" y="2724531"/>
            <a:ext cx="274320" cy="274320"/>
          </a:xfrm>
          <a:prstGeom prst="rect">
            <a:avLst/>
          </a:prstGeom>
          <a:noFill/>
          <a:ln>
            <a:noFill/>
          </a:ln>
          <a:effectLst>
            <a:outerShdw blurRad="50800" rotWithShape="0" algn="tl" dir="2700000" dist="38100">
              <a:srgbClr val="000000">
                <a:alpha val="40000"/>
              </a:srgbClr>
            </a:outerShdw>
          </a:effectLst>
        </p:spPr>
      </p:pic>
      <p:pic>
        <p:nvPicPr>
          <p:cNvPr id="162" name="Google Shape;162;p11"/>
          <p:cNvPicPr preferRelativeResize="0"/>
          <p:nvPr/>
        </p:nvPicPr>
        <p:blipFill rotWithShape="1">
          <a:blip r:embed="rId11">
            <a:alphaModFix/>
          </a:blip>
          <a:srcRect b="0" l="0" r="0" t="0"/>
          <a:stretch/>
        </p:blipFill>
        <p:spPr>
          <a:xfrm>
            <a:off x="889916" y="4593021"/>
            <a:ext cx="274320" cy="274320"/>
          </a:xfrm>
          <a:prstGeom prst="rect">
            <a:avLst/>
          </a:prstGeom>
          <a:noFill/>
          <a:ln>
            <a:noFill/>
          </a:ln>
          <a:effectLst>
            <a:outerShdw blurRad="50800" rotWithShape="0" algn="tl" dir="2700000" dist="38100">
              <a:srgbClr val="000000">
                <a:alpha val="40000"/>
              </a:srgbClr>
            </a:outerShdw>
          </a:effectLst>
        </p:spPr>
      </p:pic>
      <p:pic>
        <p:nvPicPr>
          <p:cNvPr id="163" name="Google Shape;163;p11"/>
          <p:cNvPicPr preferRelativeResize="0"/>
          <p:nvPr/>
        </p:nvPicPr>
        <p:blipFill rotWithShape="1">
          <a:blip r:embed="rId11">
            <a:alphaModFix/>
          </a:blip>
          <a:srcRect b="0" l="0" r="0" t="0"/>
          <a:stretch/>
        </p:blipFill>
        <p:spPr>
          <a:xfrm>
            <a:off x="10445241" y="3681359"/>
            <a:ext cx="274320" cy="274320"/>
          </a:xfrm>
          <a:prstGeom prst="rect">
            <a:avLst/>
          </a:prstGeom>
          <a:noFill/>
          <a:ln>
            <a:noFill/>
          </a:ln>
          <a:effectLst>
            <a:outerShdw blurRad="50800" rotWithShape="0" algn="tl" dir="2700000" dist="38100">
              <a:srgbClr val="000000">
                <a:alpha val="40000"/>
              </a:srgbClr>
            </a:outerShdw>
          </a:effectLst>
        </p:spPr>
      </p:pic>
      <p:pic>
        <p:nvPicPr>
          <p:cNvPr id="164" name="Google Shape;164;p11"/>
          <p:cNvPicPr preferRelativeResize="0"/>
          <p:nvPr/>
        </p:nvPicPr>
        <p:blipFill rotWithShape="1">
          <a:blip r:embed="rId6">
            <a:alphaModFix/>
          </a:blip>
          <a:srcRect b="0" l="0" r="0" t="0"/>
          <a:stretch/>
        </p:blipFill>
        <p:spPr>
          <a:xfrm>
            <a:off x="11483341" y="4127054"/>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