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9144000"/>
  <p:embeddedFontLst>
    <p:embeddedFont>
      <p:font typeface="Robo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80" orient="horz"/>
        <p:guide pos="2448" orient="horz"/>
        <p:guide pos="2568" orient="horz"/>
        <p:guide pos="3936" orient="horz"/>
        <p:guide pos="7320"/>
        <p:guide pos="5745"/>
        <p:guide pos="5544"/>
        <p:guide pos="3960"/>
        <p:guide pos="816" orient="horz"/>
        <p:guide pos="576" orient="horz"/>
        <p:guide pos="432"/>
        <p:guide pos="744"/>
        <p:guide pos="372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6.xml"/><Relationship Id="rId22" Type="http://schemas.openxmlformats.org/officeDocument/2006/relationships/font" Target="fonts/Roboto-italic.fntdata"/><Relationship Id="rId10" Type="http://schemas.openxmlformats.org/officeDocument/2006/relationships/slide" Target="slides/slide5.xml"/><Relationship Id="rId21" Type="http://schemas.openxmlformats.org/officeDocument/2006/relationships/font" Target="fonts/Robo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This tutorial will review how to transport patients during an incident.</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quickest way to open a patient channel is by scanning the wristband. If the wristband is recognized, the correct patient channel will open.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a destination has already been set, the request card will display the assigned receiving facility. Remember, you can always change the destination if needed.</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a destination has not been selected, follow your usual workflow by tapping Transport on the request card. You will then be prompted to select a destination. Facilities are listed by location, but you can also search by reviewing your linked facilities, changing the search area for long transports, or searching by the facility’s name or city.</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Once you have identified the desired facility, simply tap it and then hit Alert. The hospital will be notified about the inbound patient, and the patient will move to En Route on the Summary Board.</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11" name="Google Shape;1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g2e627f1427e_0_4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quickest way to open a patient channel is by scanning the wristband. If the wristband is recognized, the correct patient channel will open.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44" name="Google Shape;44;g2e627f1427e_0_4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2e627f1427e_0_4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a destination has already been set,</a:t>
            </a:r>
            <a:endParaRPr sz="1050">
              <a:solidFill>
                <a:srgbClr val="0E0E0E"/>
              </a:solidFill>
            </a:endParaRPr>
          </a:p>
        </p:txBody>
      </p:sp>
      <p:sp>
        <p:nvSpPr>
          <p:cNvPr id="54" name="Google Shape;54;g2e627f1427e_0_4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e627f1427e_0_5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request card will display the assigned receiving facility.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68" name="Google Shape;68;g2e627f1427e_0_5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e627f1427e_0_5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Remember, you can always change the destination if needed.</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85" name="Google Shape;85;g2e627f1427e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e627f1427e_0_3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a destination has not been selected, </a:t>
            </a:r>
            <a:endParaRPr sz="1050">
              <a:solidFill>
                <a:srgbClr val="0E0E0E"/>
              </a:solidFill>
            </a:endParaRPr>
          </a:p>
        </p:txBody>
      </p:sp>
      <p:sp>
        <p:nvSpPr>
          <p:cNvPr id="104" name="Google Shape;104;g2e627f1427e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e627f1427e_0_3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follow your usual workflow by tapping Transport on the request card. </a:t>
            </a:r>
            <a:endParaRPr sz="1050">
              <a:solidFill>
                <a:srgbClr val="0E0E0E"/>
              </a:solidFill>
            </a:endParaRPr>
          </a:p>
        </p:txBody>
      </p:sp>
      <p:sp>
        <p:nvSpPr>
          <p:cNvPr id="126" name="Google Shape;126;g2e627f1427e_0_3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e627f1427e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will then be prompted to select a destination. </a:t>
            </a:r>
            <a:endParaRPr sz="1050">
              <a:solidFill>
                <a:srgbClr val="0E0E0E"/>
              </a:solidFill>
            </a:endParaRPr>
          </a:p>
        </p:txBody>
      </p:sp>
      <p:sp>
        <p:nvSpPr>
          <p:cNvPr id="151" name="Google Shape;151;g2e627f1427e_0_2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e627f1427e_0_1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Facilities are listed by location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178" name="Google Shape;178;g2e627f1427e_0_1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e627f1427e_0_6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but you can also search by reviewing your linked facilities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206" name="Google Shape;206;g2e627f1427e_0_6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e627f1427e_0_7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changing the search area for long transports,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235" name="Google Shape;235;g2e627f1427e_0_7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e627f1427e_0_6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or searching by the facility’s name or city.</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264" name="Google Shape;264;g2e627f1427e_0_6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e627f1427e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Once you have identified the desired facility, simply tap it </a:t>
            </a:r>
            <a:endParaRPr sz="1050">
              <a:solidFill>
                <a:srgbClr val="0E0E0E"/>
              </a:solidFill>
            </a:endParaRPr>
          </a:p>
        </p:txBody>
      </p:sp>
      <p:sp>
        <p:nvSpPr>
          <p:cNvPr id="293" name="Google Shape;293;g2e627f1427e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e627f1427e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then hit Alert. The hospital will be notified about the inbound patient, and the patient will move to En Route on the Summary Board.</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324" name="Google Shape;324;g2e627f1427e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ID" sz="1000" u="none" cap="none" strike="noStrik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b="0" i="0" sz="1400" u="none" cap="none" strike="noStrike">
              <a:solidFill>
                <a:srgbClr val="000000"/>
              </a:solidFill>
              <a:latin typeface="Arial"/>
              <a:ea typeface="Arial"/>
              <a:cs typeface="Arial"/>
              <a:sym typeface="Arial"/>
            </a:endParaRPr>
          </a:p>
        </p:txBody>
      </p:sp>
      <p:pic>
        <p:nvPicPr>
          <p:cNvPr id="7" name="Google Shape;7;p1"/>
          <p:cNvPicPr preferRelativeResize="0"/>
          <p:nvPr/>
        </p:nvPicPr>
        <p:blipFill rotWithShape="1">
          <a:blip r:embed="rId1">
            <a:alphaModFix/>
          </a:blip>
          <a:srcRect b="0" l="0" r="0" t="0"/>
          <a:stretch/>
        </p:blipFill>
        <p:spPr>
          <a:xfrm>
            <a:off x="10507713" y="458006"/>
            <a:ext cx="1277206" cy="337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4.png"/><Relationship Id="rId13" Type="http://schemas.openxmlformats.org/officeDocument/2006/relationships/image" Target="../media/image7.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3.png"/><Relationship Id="rId15" Type="http://schemas.openxmlformats.org/officeDocument/2006/relationships/image" Target="../media/image2.png"/><Relationship Id="rId14" Type="http://schemas.openxmlformats.org/officeDocument/2006/relationships/image" Target="../media/image5.png"/><Relationship Id="rId17" Type="http://schemas.openxmlformats.org/officeDocument/2006/relationships/image" Target="../media/image8.png"/><Relationship Id="rId16"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15.png"/><Relationship Id="rId18" Type="http://schemas.openxmlformats.org/officeDocument/2006/relationships/image" Target="../media/image18.jpg"/><Relationship Id="rId7" Type="http://schemas.openxmlformats.org/officeDocument/2006/relationships/image" Target="../media/image11.png"/><Relationship Id="rId8"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7.png"/><Relationship Id="rId9" Type="http://schemas.openxmlformats.org/officeDocument/2006/relationships/image" Target="../media/image18.jp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4.png"/></Relationships>
</file>

<file path=ppt/slides/_rels/slide6.xml.rels><?xml version="1.0" encoding="UTF-8" standalone="yes"?><Relationships xmlns="http://schemas.openxmlformats.org/package/2006/relationships"><Relationship Id="rId11" Type="http://schemas.openxmlformats.org/officeDocument/2006/relationships/image" Target="../media/image18.jpg"/><Relationship Id="rId10"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3.png"/><Relationship Id="rId7" Type="http://schemas.openxmlformats.org/officeDocument/2006/relationships/image" Target="../media/image14.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4.png"/><Relationship Id="rId12" Type="http://schemas.openxmlformats.org/officeDocument/2006/relationships/image" Target="../media/image18.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2.png"/><Relationship Id="rId5" Type="http://schemas.openxmlformats.org/officeDocument/2006/relationships/image" Target="../media/image17.png"/><Relationship Id="rId6" Type="http://schemas.openxmlformats.org/officeDocument/2006/relationships/image" Target="../media/image3.png"/><Relationship Id="rId7" Type="http://schemas.openxmlformats.org/officeDocument/2006/relationships/image" Target="../media/image14.png"/><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6.png"/><Relationship Id="rId13" Type="http://schemas.openxmlformats.org/officeDocument/2006/relationships/image" Target="../media/image8.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2.png"/><Relationship Id="rId14" Type="http://schemas.openxmlformats.org/officeDocument/2006/relationships/image" Target="../media/image18.jpg"/><Relationship Id="rId5" Type="http://schemas.openxmlformats.org/officeDocument/2006/relationships/image" Target="../media/image11.png"/><Relationship Id="rId6" Type="http://schemas.openxmlformats.org/officeDocument/2006/relationships/image" Target="../media/image17.png"/><Relationship Id="rId7" Type="http://schemas.openxmlformats.org/officeDocument/2006/relationships/image" Target="../media/image3.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2.png"/><Relationship Id="rId13" Type="http://schemas.openxmlformats.org/officeDocument/2006/relationships/image" Target="../media/image4.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14.png"/><Relationship Id="rId15" Type="http://schemas.openxmlformats.org/officeDocument/2006/relationships/image" Target="../media/image18.jpg"/><Relationship Id="rId1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3.png"/></Relationships>
</file>

<file path=ppt/slides/_rels/slide10.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2.png"/><Relationship Id="rId13" Type="http://schemas.openxmlformats.org/officeDocument/2006/relationships/image" Target="../media/image4.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14.png"/><Relationship Id="rId15" Type="http://schemas.openxmlformats.org/officeDocument/2006/relationships/image" Target="../media/image18.jpg"/><Relationship Id="rId1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3.png"/></Relationships>
</file>

<file path=ppt/slides/_rels/slide1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2.png"/><Relationship Id="rId13" Type="http://schemas.openxmlformats.org/officeDocument/2006/relationships/image" Target="../media/image4.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14.png"/><Relationship Id="rId15" Type="http://schemas.openxmlformats.org/officeDocument/2006/relationships/image" Target="../media/image18.jpg"/><Relationship Id="rId1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3.png"/></Relationships>
</file>

<file path=ppt/slides/_rels/slide12.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2.png"/><Relationship Id="rId13" Type="http://schemas.openxmlformats.org/officeDocument/2006/relationships/image" Target="../media/image4.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14.png"/><Relationship Id="rId15" Type="http://schemas.openxmlformats.org/officeDocument/2006/relationships/image" Target="../media/image18.jpg"/><Relationship Id="rId1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3.png"/></Relationships>
</file>

<file path=ppt/slides/_rels/slide13.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2.png"/><Relationship Id="rId13" Type="http://schemas.openxmlformats.org/officeDocument/2006/relationships/image" Target="../media/image2.png"/><Relationship Id="rId12"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14.png"/><Relationship Id="rId15" Type="http://schemas.openxmlformats.org/officeDocument/2006/relationships/image" Target="../media/image8.png"/><Relationship Id="rId14" Type="http://schemas.openxmlformats.org/officeDocument/2006/relationships/image" Target="../media/image4.png"/><Relationship Id="rId16" Type="http://schemas.openxmlformats.org/officeDocument/2006/relationships/image" Target="../media/image18.jp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3.png"/></Relationships>
</file>

<file path=ppt/slides/_rels/slide14.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4.png"/><Relationship Id="rId13" Type="http://schemas.openxmlformats.org/officeDocument/2006/relationships/image" Target="../media/image7.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3.png"/><Relationship Id="rId15" Type="http://schemas.openxmlformats.org/officeDocument/2006/relationships/image" Target="../media/image2.png"/><Relationship Id="rId14" Type="http://schemas.openxmlformats.org/officeDocument/2006/relationships/image" Target="../media/image5.png"/><Relationship Id="rId17" Type="http://schemas.openxmlformats.org/officeDocument/2006/relationships/image" Target="../media/image8.png"/><Relationship Id="rId16"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15.png"/><Relationship Id="rId18" Type="http://schemas.openxmlformats.org/officeDocument/2006/relationships/image" Target="../media/image18.jpg"/><Relationship Id="rId7" Type="http://schemas.openxmlformats.org/officeDocument/2006/relationships/image" Target="../media/image11.png"/><Relationship Id="rId8"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 name="Shape 12"/>
        <p:cNvGrpSpPr/>
        <p:nvPr/>
      </p:nvGrpSpPr>
      <p:grpSpPr>
        <a:xfrm>
          <a:off x="0" y="0"/>
          <a:ext cx="0" cy="0"/>
          <a:chOff x="0" y="0"/>
          <a:chExt cx="0" cy="0"/>
        </a:xfrm>
      </p:grpSpPr>
      <p:pic>
        <p:nvPicPr>
          <p:cNvPr id="13" name="Google Shape;13;p3"/>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4" name="Google Shape;14;p3"/>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5" name="Google Shape;15;p3"/>
          <p:cNvPicPr preferRelativeResize="0"/>
          <p:nvPr/>
        </p:nvPicPr>
        <p:blipFill rotWithShape="1">
          <a:blip r:embed="rId5">
            <a:alphaModFix/>
          </a:blip>
          <a:srcRect b="67593" l="0" r="0" t="5024"/>
          <a:stretch/>
        </p:blipFill>
        <p:spPr>
          <a:xfrm>
            <a:off x="8882250" y="4978242"/>
            <a:ext cx="2492400" cy="14775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 name="Google Shape;16;p3"/>
          <p:cNvPicPr preferRelativeResize="0"/>
          <p:nvPr/>
        </p:nvPicPr>
        <p:blipFill rotWithShape="1">
          <a:blip r:embed="rId6">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 name="Google Shape;17;p3"/>
          <p:cNvPicPr preferRelativeResize="0"/>
          <p:nvPr/>
        </p:nvPicPr>
        <p:blipFill rotWithShape="1">
          <a:blip r:embed="rId7">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8" name="Google Shape;18;p3"/>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19" name="Google Shape;19;p3"/>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20" name="Google Shape;20;p3"/>
          <p:cNvSpPr txBox="1"/>
          <p:nvPr/>
        </p:nvSpPr>
        <p:spPr>
          <a:xfrm>
            <a:off x="889925" y="1120100"/>
            <a:ext cx="5015700" cy="457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Hospital</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Alert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21" name="Google Shape;21;p3"/>
          <p:cNvPicPr preferRelativeResize="0"/>
          <p:nvPr/>
        </p:nvPicPr>
        <p:blipFill rotWithShape="1">
          <a:blip r:embed="rId8">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2" name="Google Shape;22;p3"/>
          <p:cNvPicPr preferRelativeResize="0"/>
          <p:nvPr/>
        </p:nvPicPr>
        <p:blipFill rotWithShape="1">
          <a:blip r:embed="rId9">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23" name="Google Shape;23;p3"/>
          <p:cNvPicPr preferRelativeResize="0"/>
          <p:nvPr/>
        </p:nvPicPr>
        <p:blipFill rotWithShape="1">
          <a:blip r:embed="rId10">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24" name="Google Shape;24;p3"/>
          <p:cNvPicPr preferRelativeResize="0"/>
          <p:nvPr/>
        </p:nvPicPr>
        <p:blipFill rotWithShape="1">
          <a:blip r:embed="rId11">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25" name="Google Shape;25;p3"/>
          <p:cNvPicPr preferRelativeResize="0"/>
          <p:nvPr/>
        </p:nvPicPr>
        <p:blipFill rotWithShape="1">
          <a:blip r:embed="rId12">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26" name="Google Shape;26;p3"/>
          <p:cNvPicPr preferRelativeResize="0"/>
          <p:nvPr/>
        </p:nvPicPr>
        <p:blipFill rotWithShape="1">
          <a:blip r:embed="rId13">
            <a:alphaModFix/>
          </a:blip>
          <a:srcRect b="0" l="0" r="0" t="0"/>
          <a:stretch/>
        </p:blipFill>
        <p:spPr>
          <a:xfrm>
            <a:off x="11374641" y="4442111"/>
            <a:ext cx="274320" cy="274320"/>
          </a:xfrm>
          <a:prstGeom prst="rect">
            <a:avLst/>
          </a:prstGeom>
          <a:noFill/>
          <a:ln>
            <a:noFill/>
          </a:ln>
          <a:effectLst>
            <a:outerShdw blurRad="50800" rotWithShape="0" algn="tl" dir="2700000" dist="38100">
              <a:srgbClr val="000000">
                <a:alpha val="40000"/>
              </a:srgbClr>
            </a:outerShdw>
          </a:effectLst>
        </p:spPr>
      </p:pic>
      <p:pic>
        <p:nvPicPr>
          <p:cNvPr id="27" name="Google Shape;27;p3"/>
          <p:cNvPicPr preferRelativeResize="0"/>
          <p:nvPr/>
        </p:nvPicPr>
        <p:blipFill rotWithShape="1">
          <a:blip r:embed="rId14">
            <a:alphaModFix/>
          </a:blip>
          <a:srcRect b="0" l="0" r="0" t="0"/>
          <a:stretch/>
        </p:blipFill>
        <p:spPr>
          <a:xfrm>
            <a:off x="11374641" y="5019956"/>
            <a:ext cx="274320" cy="274320"/>
          </a:xfrm>
          <a:prstGeom prst="rect">
            <a:avLst/>
          </a:prstGeom>
          <a:noFill/>
          <a:ln>
            <a:noFill/>
          </a:ln>
          <a:effectLst>
            <a:outerShdw blurRad="50800" rotWithShape="0" algn="tl" dir="2700000" dist="38100">
              <a:srgbClr val="000000">
                <a:alpha val="40000"/>
              </a:srgbClr>
            </a:outerShdw>
          </a:effectLst>
        </p:spPr>
      </p:pic>
      <p:pic>
        <p:nvPicPr>
          <p:cNvPr id="28" name="Google Shape;28;p3"/>
          <p:cNvPicPr preferRelativeResize="0"/>
          <p:nvPr/>
        </p:nvPicPr>
        <p:blipFill rotWithShape="1">
          <a:blip r:embed="rId15">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29" name="Google Shape;29;p3"/>
          <p:cNvPicPr preferRelativeResize="0"/>
          <p:nvPr/>
        </p:nvPicPr>
        <p:blipFill rotWithShape="1">
          <a:blip r:embed="rId16">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30" name="Google Shape;30;p3"/>
          <p:cNvPicPr preferRelativeResize="0"/>
          <p:nvPr/>
        </p:nvPicPr>
        <p:blipFill rotWithShape="1">
          <a:blip r:embed="rId11">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31" name="Google Shape;31;p3"/>
          <p:cNvPicPr preferRelativeResize="0"/>
          <p:nvPr/>
        </p:nvPicPr>
        <p:blipFill rotWithShape="1">
          <a:blip r:embed="rId17">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32" name="Google Shape;32;p3"/>
          <p:cNvPicPr preferRelativeResize="0"/>
          <p:nvPr/>
        </p:nvPicPr>
        <p:blipFill rotWithShape="1">
          <a:blip r:embed="rId17">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33" name="Google Shape;33;p3"/>
          <p:cNvPicPr preferRelativeResize="0"/>
          <p:nvPr/>
        </p:nvPicPr>
        <p:blipFill rotWithShape="1">
          <a:blip r:embed="rId12">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34" name="Google Shape;34;p3"/>
          <p:cNvPicPr preferRelativeResize="0"/>
          <p:nvPr/>
        </p:nvPicPr>
        <p:blipFill>
          <a:blip r:embed="rId18">
            <a:alphaModFix/>
          </a:blip>
          <a:stretch>
            <a:fillRect/>
          </a:stretch>
        </p:blipFill>
        <p:spPr>
          <a:xfrm>
            <a:off x="7887581" y="3971722"/>
            <a:ext cx="540344" cy="585000"/>
          </a:xfrm>
          <a:prstGeom prst="rect">
            <a:avLst/>
          </a:prstGeom>
          <a:noFill/>
          <a:ln>
            <a:noFill/>
          </a:ln>
        </p:spPr>
      </p:pic>
      <p:sp>
        <p:nvSpPr>
          <p:cNvPr id="35" name="Google Shape;35;p3"/>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36" name="Google Shape;36;p3"/>
          <p:cNvPicPr preferRelativeResize="0"/>
          <p:nvPr/>
        </p:nvPicPr>
        <p:blipFill rotWithShape="1">
          <a:blip r:embed="rId16">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37" name="Google Shape;37;p3"/>
          <p:cNvPicPr preferRelativeResize="0"/>
          <p:nvPr/>
        </p:nvPicPr>
        <p:blipFill rotWithShape="1">
          <a:blip r:embed="rId15">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38" name="Google Shape;38;p3"/>
          <p:cNvPicPr preferRelativeResize="0"/>
          <p:nvPr/>
        </p:nvPicPr>
        <p:blipFill rotWithShape="1">
          <a:blip r:embed="rId10">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39" name="Google Shape;39;p3"/>
          <p:cNvPicPr preferRelativeResize="0"/>
          <p:nvPr/>
        </p:nvPicPr>
        <p:blipFill rotWithShape="1">
          <a:blip r:embed="rId14">
            <a:alphaModFix/>
          </a:blip>
          <a:srcRect b="0" l="0" r="0" t="0"/>
          <a:stretch/>
        </p:blipFill>
        <p:spPr>
          <a:xfrm>
            <a:off x="906791" y="4941222"/>
            <a:ext cx="274320" cy="274320"/>
          </a:xfrm>
          <a:prstGeom prst="rect">
            <a:avLst/>
          </a:prstGeom>
          <a:noFill/>
          <a:ln>
            <a:noFill/>
          </a:ln>
          <a:effectLst>
            <a:outerShdw blurRad="50800" rotWithShape="0" algn="tl" dir="2700000" dist="38100">
              <a:srgbClr val="000000">
                <a:alpha val="40000"/>
              </a:srgbClr>
            </a:outerShdw>
          </a:effectLst>
        </p:spPr>
      </p:pic>
      <p:pic>
        <p:nvPicPr>
          <p:cNvPr id="40" name="Google Shape;40;p3"/>
          <p:cNvPicPr preferRelativeResize="0"/>
          <p:nvPr/>
        </p:nvPicPr>
        <p:blipFill rotWithShape="1">
          <a:blip r:embed="rId13">
            <a:alphaModFix/>
          </a:blip>
          <a:srcRect b="0" l="0" r="0" t="0"/>
          <a:stretch/>
        </p:blipFill>
        <p:spPr>
          <a:xfrm>
            <a:off x="906791" y="4603077"/>
            <a:ext cx="274320" cy="274320"/>
          </a:xfrm>
          <a:prstGeom prst="rect">
            <a:avLst/>
          </a:prstGeom>
          <a:noFill/>
          <a:ln>
            <a:noFill/>
          </a:ln>
          <a:effectLst>
            <a:outerShdw blurRad="50800" rotWithShape="0" algn="tl" dir="2700000" dist="38100">
              <a:srgbClr val="000000">
                <a:alpha val="40000"/>
              </a:srgbClr>
            </a:outerShdw>
          </a:effectLst>
        </p:spPr>
      </p:pic>
      <p:pic>
        <p:nvPicPr>
          <p:cNvPr id="41" name="Google Shape;41;p3"/>
          <p:cNvPicPr preferRelativeResize="0"/>
          <p:nvPr/>
        </p:nvPicPr>
        <p:blipFill rotWithShape="1">
          <a:blip r:embed="rId9">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4"/>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47" name="Google Shape;47;p4"/>
          <p:cNvSpPr txBox="1"/>
          <p:nvPr/>
        </p:nvSpPr>
        <p:spPr>
          <a:xfrm>
            <a:off x="889925" y="1120100"/>
            <a:ext cx="5015700" cy="141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48" name="Google Shape;48;p4"/>
          <p:cNvPicPr preferRelativeResize="0"/>
          <p:nvPr/>
        </p:nvPicPr>
        <p:blipFill rotWithShape="1">
          <a:blip r:embed="rId3">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49" name="Google Shape;49;p4"/>
          <p:cNvPicPr preferRelativeResize="0"/>
          <p:nvPr/>
        </p:nvPicPr>
        <p:blipFill rotWithShape="1">
          <a:blip r:embed="rId4">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50" name="Google Shape;50;p4"/>
          <p:cNvPicPr preferRelativeResize="0"/>
          <p:nvPr/>
        </p:nvPicPr>
        <p:blipFill>
          <a:blip r:embed="rId5">
            <a:alphaModFix/>
          </a:blip>
          <a:stretch>
            <a:fillRect/>
          </a:stretch>
        </p:blipFill>
        <p:spPr>
          <a:xfrm>
            <a:off x="7887581" y="3971722"/>
            <a:ext cx="540344" cy="585000"/>
          </a:xfrm>
          <a:prstGeom prst="rect">
            <a:avLst/>
          </a:prstGeom>
          <a:noFill/>
          <a:ln>
            <a:noFill/>
          </a:ln>
        </p:spPr>
      </p:pic>
      <p:pic>
        <p:nvPicPr>
          <p:cNvPr id="51" name="Google Shape;51;p4"/>
          <p:cNvPicPr preferRelativeResize="0"/>
          <p:nvPr/>
        </p:nvPicPr>
        <p:blipFill rotWithShape="1">
          <a:blip r:embed="rId4">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id="56" name="Google Shape;56;p5"/>
          <p:cNvPicPr preferRelativeResize="0"/>
          <p:nvPr/>
        </p:nvPicPr>
        <p:blipFill rotWithShape="1">
          <a:blip r:embed="rId3">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57" name="Google Shape;57;p5"/>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58" name="Google Shape;58;p5"/>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59" name="Google Shape;59;p5"/>
          <p:cNvSpPr txBox="1"/>
          <p:nvPr/>
        </p:nvSpPr>
        <p:spPr>
          <a:xfrm>
            <a:off x="889925" y="1120100"/>
            <a:ext cx="5015700" cy="263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60" name="Google Shape;60;p5"/>
          <p:cNvPicPr preferRelativeResize="0"/>
          <p:nvPr/>
        </p:nvPicPr>
        <p:blipFill rotWithShape="1">
          <a:blip r:embed="rId4">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1" name="Google Shape;61;p5"/>
          <p:cNvPicPr preferRelativeResize="0"/>
          <p:nvPr/>
        </p:nvPicPr>
        <p:blipFill rotWithShape="1">
          <a:blip r:embed="rId5">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62" name="Google Shape;62;p5"/>
          <p:cNvPicPr preferRelativeResize="0"/>
          <p:nvPr/>
        </p:nvPicPr>
        <p:blipFill rotWithShape="1">
          <a:blip r:embed="rId6">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63" name="Google Shape;63;p5"/>
          <p:cNvPicPr preferRelativeResize="0"/>
          <p:nvPr/>
        </p:nvPicPr>
        <p:blipFill>
          <a:blip r:embed="rId7">
            <a:alphaModFix/>
          </a:blip>
          <a:stretch>
            <a:fillRect/>
          </a:stretch>
        </p:blipFill>
        <p:spPr>
          <a:xfrm>
            <a:off x="7887581" y="3971722"/>
            <a:ext cx="540344" cy="585000"/>
          </a:xfrm>
          <a:prstGeom prst="rect">
            <a:avLst/>
          </a:prstGeom>
          <a:noFill/>
          <a:ln>
            <a:noFill/>
          </a:ln>
        </p:spPr>
      </p:pic>
      <p:pic>
        <p:nvPicPr>
          <p:cNvPr id="64" name="Google Shape;64;p5"/>
          <p:cNvPicPr preferRelativeResize="0"/>
          <p:nvPr/>
        </p:nvPicPr>
        <p:blipFill rotWithShape="1">
          <a:blip r:embed="rId6">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65" name="Google Shape;65;p5"/>
          <p:cNvPicPr preferRelativeResize="0"/>
          <p:nvPr/>
        </p:nvPicPr>
        <p:blipFill rotWithShape="1">
          <a:blip r:embed="rId5">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id="70" name="Google Shape;70;p6"/>
          <p:cNvPicPr preferRelativeResize="0"/>
          <p:nvPr/>
        </p:nvPicPr>
        <p:blipFill rotWithShape="1">
          <a:blip r:embed="rId3">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71" name="Google Shape;71;p6"/>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72" name="Google Shape;72;p6"/>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73" name="Google Shape;73;p6"/>
          <p:cNvSpPr txBox="1"/>
          <p:nvPr/>
        </p:nvSpPr>
        <p:spPr>
          <a:xfrm>
            <a:off x="889925" y="1120100"/>
            <a:ext cx="5015700" cy="328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0" lvl="0" marL="0" rtl="0" algn="l">
              <a:lnSpc>
                <a:spcPct val="14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74" name="Google Shape;74;p6"/>
          <p:cNvPicPr preferRelativeResize="0"/>
          <p:nvPr/>
        </p:nvPicPr>
        <p:blipFill rotWithShape="1">
          <a:blip r:embed="rId4">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5" name="Google Shape;75;p6"/>
          <p:cNvPicPr preferRelativeResize="0"/>
          <p:nvPr/>
        </p:nvPicPr>
        <p:blipFill rotWithShape="1">
          <a:blip r:embed="rId5">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76" name="Google Shape;76;p6"/>
          <p:cNvPicPr preferRelativeResize="0"/>
          <p:nvPr/>
        </p:nvPicPr>
        <p:blipFill rotWithShape="1">
          <a:blip r:embed="rId6">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77" name="Google Shape;77;p6"/>
          <p:cNvPicPr preferRelativeResize="0"/>
          <p:nvPr/>
        </p:nvPicPr>
        <p:blipFill rotWithShape="1">
          <a:blip r:embed="rId7">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78" name="Google Shape;78;p6"/>
          <p:cNvPicPr preferRelativeResize="0"/>
          <p:nvPr/>
        </p:nvPicPr>
        <p:blipFill>
          <a:blip r:embed="rId8">
            <a:alphaModFix/>
          </a:blip>
          <a:stretch>
            <a:fillRect/>
          </a:stretch>
        </p:blipFill>
        <p:spPr>
          <a:xfrm>
            <a:off x="7887581" y="3971722"/>
            <a:ext cx="540344" cy="585000"/>
          </a:xfrm>
          <a:prstGeom prst="rect">
            <a:avLst/>
          </a:prstGeom>
          <a:noFill/>
          <a:ln>
            <a:noFill/>
          </a:ln>
        </p:spPr>
      </p:pic>
      <p:pic>
        <p:nvPicPr>
          <p:cNvPr id="79" name="Google Shape;79;p6"/>
          <p:cNvPicPr preferRelativeResize="0"/>
          <p:nvPr/>
        </p:nvPicPr>
        <p:blipFill rotWithShape="1">
          <a:blip r:embed="rId7">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80" name="Google Shape;80;p6"/>
          <p:cNvPicPr preferRelativeResize="0"/>
          <p:nvPr/>
        </p:nvPicPr>
        <p:blipFill rotWithShape="1">
          <a:blip r:embed="rId6">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81" name="Google Shape;81;p6"/>
          <p:cNvPicPr preferRelativeResize="0"/>
          <p:nvPr/>
        </p:nvPicPr>
        <p:blipFill rotWithShape="1">
          <a:blip r:embed="rId5">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sp>
        <p:nvSpPr>
          <p:cNvPr id="82" name="Google Shape;82;p6"/>
          <p:cNvSpPr/>
          <p:nvPr/>
        </p:nvSpPr>
        <p:spPr>
          <a:xfrm>
            <a:off x="7136200" y="5721050"/>
            <a:ext cx="1221300" cy="3540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7"/>
          <p:cNvPicPr preferRelativeResize="0"/>
          <p:nvPr/>
        </p:nvPicPr>
        <p:blipFill rotWithShape="1">
          <a:blip r:embed="rId3">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88" name="Google Shape;88;p7"/>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89" name="Google Shape;89;p7"/>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90" name="Google Shape;90;p7"/>
          <p:cNvSpPr txBox="1"/>
          <p:nvPr/>
        </p:nvSpPr>
        <p:spPr>
          <a:xfrm>
            <a:off x="889925" y="1120100"/>
            <a:ext cx="5015700" cy="328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91" name="Google Shape;91;p7"/>
          <p:cNvPicPr preferRelativeResize="0"/>
          <p:nvPr/>
        </p:nvPicPr>
        <p:blipFill rotWithShape="1">
          <a:blip r:embed="rId4">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2" name="Google Shape;92;p7"/>
          <p:cNvPicPr preferRelativeResize="0"/>
          <p:nvPr/>
        </p:nvPicPr>
        <p:blipFill rotWithShape="1">
          <a:blip r:embed="rId5">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93" name="Google Shape;93;p7"/>
          <p:cNvPicPr preferRelativeResize="0"/>
          <p:nvPr/>
        </p:nvPicPr>
        <p:blipFill rotWithShape="1">
          <a:blip r:embed="rId6">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94" name="Google Shape;94;p7"/>
          <p:cNvPicPr preferRelativeResize="0"/>
          <p:nvPr/>
        </p:nvPicPr>
        <p:blipFill rotWithShape="1">
          <a:blip r:embed="rId7">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95" name="Google Shape;95;p7"/>
          <p:cNvPicPr preferRelativeResize="0"/>
          <p:nvPr/>
        </p:nvPicPr>
        <p:blipFill rotWithShape="1">
          <a:blip r:embed="rId8">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96" name="Google Shape;96;p7"/>
          <p:cNvPicPr preferRelativeResize="0"/>
          <p:nvPr/>
        </p:nvPicPr>
        <p:blipFill rotWithShape="1">
          <a:blip r:embed="rId6">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97" name="Google Shape;97;p7"/>
          <p:cNvPicPr preferRelativeResize="0"/>
          <p:nvPr/>
        </p:nvPicPr>
        <p:blipFill>
          <a:blip r:embed="rId9">
            <a:alphaModFix/>
          </a:blip>
          <a:stretch>
            <a:fillRect/>
          </a:stretch>
        </p:blipFill>
        <p:spPr>
          <a:xfrm>
            <a:off x="7887581" y="3971722"/>
            <a:ext cx="540344" cy="585000"/>
          </a:xfrm>
          <a:prstGeom prst="rect">
            <a:avLst/>
          </a:prstGeom>
          <a:noFill/>
          <a:ln>
            <a:noFill/>
          </a:ln>
        </p:spPr>
      </p:pic>
      <p:pic>
        <p:nvPicPr>
          <p:cNvPr id="98" name="Google Shape;98;p7"/>
          <p:cNvPicPr preferRelativeResize="0"/>
          <p:nvPr/>
        </p:nvPicPr>
        <p:blipFill rotWithShape="1">
          <a:blip r:embed="rId8">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99" name="Google Shape;99;p7"/>
          <p:cNvPicPr preferRelativeResize="0"/>
          <p:nvPr/>
        </p:nvPicPr>
        <p:blipFill rotWithShape="1">
          <a:blip r:embed="rId7">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100" name="Google Shape;100;p7"/>
          <p:cNvPicPr preferRelativeResize="0"/>
          <p:nvPr/>
        </p:nvPicPr>
        <p:blipFill rotWithShape="1">
          <a:blip r:embed="rId5">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sp>
        <p:nvSpPr>
          <p:cNvPr id="101" name="Google Shape;101;p7"/>
          <p:cNvSpPr/>
          <p:nvPr/>
        </p:nvSpPr>
        <p:spPr>
          <a:xfrm>
            <a:off x="7335750" y="6029475"/>
            <a:ext cx="1084500" cy="274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8"/>
          <p:cNvPicPr preferRelativeResize="0"/>
          <p:nvPr/>
        </p:nvPicPr>
        <p:blipFill rotWithShape="1">
          <a:blip r:embed="rId3">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7" name="Google Shape;107;p8"/>
          <p:cNvPicPr preferRelativeResize="0"/>
          <p:nvPr/>
        </p:nvPicPr>
        <p:blipFill rotWithShape="1">
          <a:blip r:embed="rId4">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08" name="Google Shape;108;p8"/>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109" name="Google Shape;109;p8"/>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10" name="Google Shape;110;p8"/>
          <p:cNvSpPr txBox="1"/>
          <p:nvPr/>
        </p:nvSpPr>
        <p:spPr>
          <a:xfrm>
            <a:off x="889925" y="1120100"/>
            <a:ext cx="5015700" cy="328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0" lvl="0" marL="0" rtl="0" algn="l">
              <a:lnSpc>
                <a:spcPct val="14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11" name="Google Shape;111;p8"/>
          <p:cNvPicPr preferRelativeResize="0"/>
          <p:nvPr/>
        </p:nvPicPr>
        <p:blipFill rotWithShape="1">
          <a:blip r:embed="rId5">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12" name="Google Shape;112;p8"/>
          <p:cNvPicPr preferRelativeResize="0"/>
          <p:nvPr/>
        </p:nvPicPr>
        <p:blipFill rotWithShape="1">
          <a:blip r:embed="rId6">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113" name="Google Shape;113;p8"/>
          <p:cNvPicPr preferRelativeResize="0"/>
          <p:nvPr/>
        </p:nvPicPr>
        <p:blipFill rotWithShape="1">
          <a:blip r:embed="rId7">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114" name="Google Shape;114;p8"/>
          <p:cNvPicPr preferRelativeResize="0"/>
          <p:nvPr/>
        </p:nvPicPr>
        <p:blipFill rotWithShape="1">
          <a:blip r:embed="rId8">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115" name="Google Shape;115;p8"/>
          <p:cNvPicPr preferRelativeResize="0"/>
          <p:nvPr/>
        </p:nvPicPr>
        <p:blipFill rotWithShape="1">
          <a:blip r:embed="rId9">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116" name="Google Shape;116;p8"/>
          <p:cNvPicPr preferRelativeResize="0"/>
          <p:nvPr/>
        </p:nvPicPr>
        <p:blipFill rotWithShape="1">
          <a:blip r:embed="rId10">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117" name="Google Shape;117;p8"/>
          <p:cNvPicPr preferRelativeResize="0"/>
          <p:nvPr/>
        </p:nvPicPr>
        <p:blipFill rotWithShape="1">
          <a:blip r:embed="rId8">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118" name="Google Shape;118;p8"/>
          <p:cNvPicPr preferRelativeResize="0"/>
          <p:nvPr/>
        </p:nvPicPr>
        <p:blipFill>
          <a:blip r:embed="rId11">
            <a:alphaModFix/>
          </a:blip>
          <a:stretch>
            <a:fillRect/>
          </a:stretch>
        </p:blipFill>
        <p:spPr>
          <a:xfrm>
            <a:off x="7887581" y="3971722"/>
            <a:ext cx="540344" cy="585000"/>
          </a:xfrm>
          <a:prstGeom prst="rect">
            <a:avLst/>
          </a:prstGeom>
          <a:noFill/>
          <a:ln>
            <a:noFill/>
          </a:ln>
        </p:spPr>
      </p:pic>
      <p:sp>
        <p:nvSpPr>
          <p:cNvPr id="119" name="Google Shape;119;p8"/>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120" name="Google Shape;120;p8"/>
          <p:cNvPicPr preferRelativeResize="0"/>
          <p:nvPr/>
        </p:nvPicPr>
        <p:blipFill rotWithShape="1">
          <a:blip r:embed="rId10">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121" name="Google Shape;121;p8"/>
          <p:cNvPicPr preferRelativeResize="0"/>
          <p:nvPr/>
        </p:nvPicPr>
        <p:blipFill rotWithShape="1">
          <a:blip r:embed="rId9">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122" name="Google Shape;122;p8"/>
          <p:cNvPicPr preferRelativeResize="0"/>
          <p:nvPr/>
        </p:nvPicPr>
        <p:blipFill rotWithShape="1">
          <a:blip r:embed="rId7">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123" name="Google Shape;123;p8"/>
          <p:cNvPicPr preferRelativeResize="0"/>
          <p:nvPr/>
        </p:nvPicPr>
        <p:blipFill rotWithShape="1">
          <a:blip r:embed="rId6">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9"/>
          <p:cNvPicPr preferRelativeResize="0"/>
          <p:nvPr/>
        </p:nvPicPr>
        <p:blipFill rotWithShape="1">
          <a:blip r:embed="rId3">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29" name="Google Shape;129;p9"/>
          <p:cNvPicPr preferRelativeResize="0"/>
          <p:nvPr/>
        </p:nvPicPr>
        <p:blipFill rotWithShape="1">
          <a:blip r:embed="rId4">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30" name="Google Shape;130;p9"/>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131" name="Google Shape;131;p9"/>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32" name="Google Shape;132;p9"/>
          <p:cNvSpPr txBox="1"/>
          <p:nvPr/>
        </p:nvSpPr>
        <p:spPr>
          <a:xfrm>
            <a:off x="889925" y="1120100"/>
            <a:ext cx="5015700" cy="392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0" lvl="0" marL="0" rtl="0" algn="l">
              <a:lnSpc>
                <a:spcPct val="14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33" name="Google Shape;133;p9"/>
          <p:cNvPicPr preferRelativeResize="0"/>
          <p:nvPr/>
        </p:nvPicPr>
        <p:blipFill rotWithShape="1">
          <a:blip r:embed="rId5">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34" name="Google Shape;134;p9"/>
          <p:cNvPicPr preferRelativeResize="0"/>
          <p:nvPr/>
        </p:nvPicPr>
        <p:blipFill rotWithShape="1">
          <a:blip r:embed="rId6">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135" name="Google Shape;135;p9"/>
          <p:cNvPicPr preferRelativeResize="0"/>
          <p:nvPr/>
        </p:nvPicPr>
        <p:blipFill rotWithShape="1">
          <a:blip r:embed="rId7">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136" name="Google Shape;136;p9"/>
          <p:cNvPicPr preferRelativeResize="0"/>
          <p:nvPr/>
        </p:nvPicPr>
        <p:blipFill rotWithShape="1">
          <a:blip r:embed="rId8">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137" name="Google Shape;137;p9"/>
          <p:cNvPicPr preferRelativeResize="0"/>
          <p:nvPr/>
        </p:nvPicPr>
        <p:blipFill rotWithShape="1">
          <a:blip r:embed="rId9">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138" name="Google Shape;138;p9"/>
          <p:cNvPicPr preferRelativeResize="0"/>
          <p:nvPr/>
        </p:nvPicPr>
        <p:blipFill rotWithShape="1">
          <a:blip r:embed="rId10">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139" name="Google Shape;139;p9"/>
          <p:cNvPicPr preferRelativeResize="0"/>
          <p:nvPr/>
        </p:nvPicPr>
        <p:blipFill rotWithShape="1">
          <a:blip r:embed="rId8">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140" name="Google Shape;140;p9"/>
          <p:cNvPicPr preferRelativeResize="0"/>
          <p:nvPr/>
        </p:nvPicPr>
        <p:blipFill rotWithShape="1">
          <a:blip r:embed="rId11">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141" name="Google Shape;141;p9"/>
          <p:cNvPicPr preferRelativeResize="0"/>
          <p:nvPr/>
        </p:nvPicPr>
        <p:blipFill rotWithShape="1">
          <a:blip r:embed="rId11">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142" name="Google Shape;142;p9"/>
          <p:cNvPicPr preferRelativeResize="0"/>
          <p:nvPr/>
        </p:nvPicPr>
        <p:blipFill>
          <a:blip r:embed="rId12">
            <a:alphaModFix/>
          </a:blip>
          <a:stretch>
            <a:fillRect/>
          </a:stretch>
        </p:blipFill>
        <p:spPr>
          <a:xfrm>
            <a:off x="7887581" y="3971722"/>
            <a:ext cx="540344" cy="585000"/>
          </a:xfrm>
          <a:prstGeom prst="rect">
            <a:avLst/>
          </a:prstGeom>
          <a:noFill/>
          <a:ln>
            <a:noFill/>
          </a:ln>
        </p:spPr>
      </p:pic>
      <p:sp>
        <p:nvSpPr>
          <p:cNvPr id="143" name="Google Shape;143;p9"/>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144" name="Google Shape;144;p9"/>
          <p:cNvPicPr preferRelativeResize="0"/>
          <p:nvPr/>
        </p:nvPicPr>
        <p:blipFill rotWithShape="1">
          <a:blip r:embed="rId10">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145" name="Google Shape;145;p9"/>
          <p:cNvPicPr preferRelativeResize="0"/>
          <p:nvPr/>
        </p:nvPicPr>
        <p:blipFill rotWithShape="1">
          <a:blip r:embed="rId9">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146" name="Google Shape;146;p9"/>
          <p:cNvPicPr preferRelativeResize="0"/>
          <p:nvPr/>
        </p:nvPicPr>
        <p:blipFill rotWithShape="1">
          <a:blip r:embed="rId7">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147" name="Google Shape;147;p9"/>
          <p:cNvPicPr preferRelativeResize="0"/>
          <p:nvPr/>
        </p:nvPicPr>
        <p:blipFill rotWithShape="1">
          <a:blip r:embed="rId6">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
        <p:nvSpPr>
          <p:cNvPr id="148" name="Google Shape;148;p9"/>
          <p:cNvSpPr/>
          <p:nvPr/>
        </p:nvSpPr>
        <p:spPr>
          <a:xfrm>
            <a:off x="8932325" y="1493750"/>
            <a:ext cx="798300" cy="2208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10"/>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54" name="Google Shape;154;p10"/>
          <p:cNvPicPr preferRelativeResize="0"/>
          <p:nvPr/>
        </p:nvPicPr>
        <p:blipFill rotWithShape="1">
          <a:blip r:embed="rId4">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55" name="Google Shape;155;p10"/>
          <p:cNvPicPr preferRelativeResize="0"/>
          <p:nvPr/>
        </p:nvPicPr>
        <p:blipFill rotWithShape="1">
          <a:blip r:embed="rId5">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56" name="Google Shape;156;p10"/>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157" name="Google Shape;157;p10"/>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58" name="Google Shape;158;p10"/>
          <p:cNvSpPr txBox="1"/>
          <p:nvPr/>
        </p:nvSpPr>
        <p:spPr>
          <a:xfrm>
            <a:off x="889925" y="1120100"/>
            <a:ext cx="5015700" cy="392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sz="1500">
              <a:solidFill>
                <a:srgbClr val="676767"/>
              </a:solidFill>
              <a:latin typeface="Roboto"/>
              <a:ea typeface="Roboto"/>
              <a:cs typeface="Roboto"/>
              <a:sym typeface="Roboto"/>
            </a:endParaRPr>
          </a:p>
          <a:p>
            <a:pPr indent="0" lvl="0" marL="0" rtl="0" algn="l">
              <a:lnSpc>
                <a:spcPct val="14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59" name="Google Shape;159;p10"/>
          <p:cNvPicPr preferRelativeResize="0"/>
          <p:nvPr/>
        </p:nvPicPr>
        <p:blipFill rotWithShape="1">
          <a:blip r:embed="rId6">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0" name="Google Shape;160;p10"/>
          <p:cNvPicPr preferRelativeResize="0"/>
          <p:nvPr/>
        </p:nvPicPr>
        <p:blipFill rotWithShape="1">
          <a:blip r:embed="rId7">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161" name="Google Shape;161;p10"/>
          <p:cNvPicPr preferRelativeResize="0"/>
          <p:nvPr/>
        </p:nvPicPr>
        <p:blipFill rotWithShape="1">
          <a:blip r:embed="rId8">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162" name="Google Shape;162;p10"/>
          <p:cNvPicPr preferRelativeResize="0"/>
          <p:nvPr/>
        </p:nvPicPr>
        <p:blipFill rotWithShape="1">
          <a:blip r:embed="rId9">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163" name="Google Shape;163;p10"/>
          <p:cNvPicPr preferRelativeResize="0"/>
          <p:nvPr/>
        </p:nvPicPr>
        <p:blipFill rotWithShape="1">
          <a:blip r:embed="rId10">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164" name="Google Shape;164;p10"/>
          <p:cNvPicPr preferRelativeResize="0"/>
          <p:nvPr/>
        </p:nvPicPr>
        <p:blipFill rotWithShape="1">
          <a:blip r:embed="rId11">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165" name="Google Shape;165;p10"/>
          <p:cNvPicPr preferRelativeResize="0"/>
          <p:nvPr/>
        </p:nvPicPr>
        <p:blipFill rotWithShape="1">
          <a:blip r:embed="rId12">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166" name="Google Shape;166;p10"/>
          <p:cNvPicPr preferRelativeResize="0"/>
          <p:nvPr/>
        </p:nvPicPr>
        <p:blipFill rotWithShape="1">
          <a:blip r:embed="rId9">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167" name="Google Shape;167;p10"/>
          <p:cNvPicPr preferRelativeResize="0"/>
          <p:nvPr/>
        </p:nvPicPr>
        <p:blipFill rotWithShape="1">
          <a:blip r:embed="rId13">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168" name="Google Shape;168;p10"/>
          <p:cNvPicPr preferRelativeResize="0"/>
          <p:nvPr/>
        </p:nvPicPr>
        <p:blipFill rotWithShape="1">
          <a:blip r:embed="rId13">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169" name="Google Shape;169;p10"/>
          <p:cNvPicPr preferRelativeResize="0"/>
          <p:nvPr/>
        </p:nvPicPr>
        <p:blipFill rotWithShape="1">
          <a:blip r:embed="rId10">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170" name="Google Shape;170;p10"/>
          <p:cNvPicPr preferRelativeResize="0"/>
          <p:nvPr/>
        </p:nvPicPr>
        <p:blipFill>
          <a:blip r:embed="rId14">
            <a:alphaModFix/>
          </a:blip>
          <a:stretch>
            <a:fillRect/>
          </a:stretch>
        </p:blipFill>
        <p:spPr>
          <a:xfrm>
            <a:off x="7887581" y="3971722"/>
            <a:ext cx="540344" cy="585000"/>
          </a:xfrm>
          <a:prstGeom prst="rect">
            <a:avLst/>
          </a:prstGeom>
          <a:noFill/>
          <a:ln>
            <a:noFill/>
          </a:ln>
        </p:spPr>
      </p:pic>
      <p:sp>
        <p:nvSpPr>
          <p:cNvPr id="171" name="Google Shape;171;p10"/>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172" name="Google Shape;172;p10"/>
          <p:cNvPicPr preferRelativeResize="0"/>
          <p:nvPr/>
        </p:nvPicPr>
        <p:blipFill rotWithShape="1">
          <a:blip r:embed="rId12">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173" name="Google Shape;173;p10"/>
          <p:cNvPicPr preferRelativeResize="0"/>
          <p:nvPr/>
        </p:nvPicPr>
        <p:blipFill rotWithShape="1">
          <a:blip r:embed="rId11">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174" name="Google Shape;174;p10"/>
          <p:cNvPicPr preferRelativeResize="0"/>
          <p:nvPr/>
        </p:nvPicPr>
        <p:blipFill rotWithShape="1">
          <a:blip r:embed="rId8">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175" name="Google Shape;175;p10"/>
          <p:cNvPicPr preferRelativeResize="0"/>
          <p:nvPr/>
        </p:nvPicPr>
        <p:blipFill rotWithShape="1">
          <a:blip r:embed="rId7">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11"/>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81" name="Google Shape;181;p11"/>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82" name="Google Shape;182;p11"/>
          <p:cNvPicPr preferRelativeResize="0"/>
          <p:nvPr/>
        </p:nvPicPr>
        <p:blipFill rotWithShape="1">
          <a:blip r:embed="rId5">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83" name="Google Shape;183;p11"/>
          <p:cNvPicPr preferRelativeResize="0"/>
          <p:nvPr/>
        </p:nvPicPr>
        <p:blipFill rotWithShape="1">
          <a:blip r:embed="rId6">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84" name="Google Shape;184;p11"/>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185" name="Google Shape;185;p11"/>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86" name="Google Shape;186;p11"/>
          <p:cNvSpPr txBox="1"/>
          <p:nvPr/>
        </p:nvSpPr>
        <p:spPr>
          <a:xfrm>
            <a:off x="889925" y="1120100"/>
            <a:ext cx="5015700" cy="425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sz="1500">
              <a:solidFill>
                <a:srgbClr val="676767"/>
              </a:solidFill>
              <a:latin typeface="Roboto"/>
              <a:ea typeface="Roboto"/>
              <a:cs typeface="Roboto"/>
              <a:sym typeface="Roboto"/>
            </a:endParaRPr>
          </a:p>
          <a:p>
            <a:pPr indent="0" lvl="0" marL="0" rtl="0" algn="l">
              <a:lnSpc>
                <a:spcPct val="14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87" name="Google Shape;187;p11"/>
          <p:cNvPicPr preferRelativeResize="0"/>
          <p:nvPr/>
        </p:nvPicPr>
        <p:blipFill rotWithShape="1">
          <a:blip r:embed="rId7">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88" name="Google Shape;188;p11"/>
          <p:cNvPicPr preferRelativeResize="0"/>
          <p:nvPr/>
        </p:nvPicPr>
        <p:blipFill rotWithShape="1">
          <a:blip r:embed="rId8">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189" name="Google Shape;189;p11"/>
          <p:cNvPicPr preferRelativeResize="0"/>
          <p:nvPr/>
        </p:nvPicPr>
        <p:blipFill rotWithShape="1">
          <a:blip r:embed="rId9">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190" name="Google Shape;190;p11"/>
          <p:cNvPicPr preferRelativeResize="0"/>
          <p:nvPr/>
        </p:nvPicPr>
        <p:blipFill rotWithShape="1">
          <a:blip r:embed="rId10">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191" name="Google Shape;191;p11"/>
          <p:cNvPicPr preferRelativeResize="0"/>
          <p:nvPr/>
        </p:nvPicPr>
        <p:blipFill rotWithShape="1">
          <a:blip r:embed="rId11">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192" name="Google Shape;192;p11"/>
          <p:cNvPicPr preferRelativeResize="0"/>
          <p:nvPr/>
        </p:nvPicPr>
        <p:blipFill rotWithShape="1">
          <a:blip r:embed="rId12">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193" name="Google Shape;193;p11"/>
          <p:cNvPicPr preferRelativeResize="0"/>
          <p:nvPr/>
        </p:nvPicPr>
        <p:blipFill rotWithShape="1">
          <a:blip r:embed="rId13">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194" name="Google Shape;194;p11"/>
          <p:cNvPicPr preferRelativeResize="0"/>
          <p:nvPr/>
        </p:nvPicPr>
        <p:blipFill rotWithShape="1">
          <a:blip r:embed="rId10">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195" name="Google Shape;195;p11"/>
          <p:cNvPicPr preferRelativeResize="0"/>
          <p:nvPr/>
        </p:nvPicPr>
        <p:blipFill rotWithShape="1">
          <a:blip r:embed="rId14">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196" name="Google Shape;196;p11"/>
          <p:cNvPicPr preferRelativeResize="0"/>
          <p:nvPr/>
        </p:nvPicPr>
        <p:blipFill rotWithShape="1">
          <a:blip r:embed="rId14">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197" name="Google Shape;197;p11"/>
          <p:cNvPicPr preferRelativeResize="0"/>
          <p:nvPr/>
        </p:nvPicPr>
        <p:blipFill rotWithShape="1">
          <a:blip r:embed="rId11">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198" name="Google Shape;198;p11"/>
          <p:cNvPicPr preferRelativeResize="0"/>
          <p:nvPr/>
        </p:nvPicPr>
        <p:blipFill>
          <a:blip r:embed="rId15">
            <a:alphaModFix/>
          </a:blip>
          <a:stretch>
            <a:fillRect/>
          </a:stretch>
        </p:blipFill>
        <p:spPr>
          <a:xfrm>
            <a:off x="7887581" y="3971722"/>
            <a:ext cx="540344" cy="585000"/>
          </a:xfrm>
          <a:prstGeom prst="rect">
            <a:avLst/>
          </a:prstGeom>
          <a:noFill/>
          <a:ln>
            <a:noFill/>
          </a:ln>
        </p:spPr>
      </p:pic>
      <p:sp>
        <p:nvSpPr>
          <p:cNvPr id="199" name="Google Shape;199;p11"/>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200" name="Google Shape;200;p11"/>
          <p:cNvPicPr preferRelativeResize="0"/>
          <p:nvPr/>
        </p:nvPicPr>
        <p:blipFill rotWithShape="1">
          <a:blip r:embed="rId13">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201" name="Google Shape;201;p11"/>
          <p:cNvPicPr preferRelativeResize="0"/>
          <p:nvPr/>
        </p:nvPicPr>
        <p:blipFill rotWithShape="1">
          <a:blip r:embed="rId12">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202" name="Google Shape;202;p11"/>
          <p:cNvPicPr preferRelativeResize="0"/>
          <p:nvPr/>
        </p:nvPicPr>
        <p:blipFill rotWithShape="1">
          <a:blip r:embed="rId9">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203" name="Google Shape;203;p11"/>
          <p:cNvPicPr preferRelativeResize="0"/>
          <p:nvPr/>
        </p:nvPicPr>
        <p:blipFill rotWithShape="1">
          <a:blip r:embed="rId8">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12"/>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09" name="Google Shape;209;p12"/>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10" name="Google Shape;210;p12"/>
          <p:cNvPicPr preferRelativeResize="0"/>
          <p:nvPr/>
        </p:nvPicPr>
        <p:blipFill rotWithShape="1">
          <a:blip r:embed="rId5">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11" name="Google Shape;211;p12"/>
          <p:cNvPicPr preferRelativeResize="0"/>
          <p:nvPr/>
        </p:nvPicPr>
        <p:blipFill rotWithShape="1">
          <a:blip r:embed="rId6">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212" name="Google Shape;212;p12"/>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213" name="Google Shape;213;p12"/>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214" name="Google Shape;214;p12"/>
          <p:cNvSpPr txBox="1"/>
          <p:nvPr/>
        </p:nvSpPr>
        <p:spPr>
          <a:xfrm>
            <a:off x="889925" y="1120100"/>
            <a:ext cx="5015700" cy="349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b="1" sz="2200">
              <a:solidFill>
                <a:srgbClr val="676767"/>
              </a:solidFill>
              <a:latin typeface="Roboto"/>
              <a:ea typeface="Roboto"/>
              <a:cs typeface="Roboto"/>
              <a:sym typeface="Roboto"/>
            </a:endParaRPr>
          </a:p>
        </p:txBody>
      </p:sp>
      <p:pic>
        <p:nvPicPr>
          <p:cNvPr id="215" name="Google Shape;215;p12"/>
          <p:cNvPicPr preferRelativeResize="0"/>
          <p:nvPr/>
        </p:nvPicPr>
        <p:blipFill rotWithShape="1">
          <a:blip r:embed="rId7">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16" name="Google Shape;216;p12"/>
          <p:cNvPicPr preferRelativeResize="0"/>
          <p:nvPr/>
        </p:nvPicPr>
        <p:blipFill rotWithShape="1">
          <a:blip r:embed="rId8">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217" name="Google Shape;217;p12"/>
          <p:cNvPicPr preferRelativeResize="0"/>
          <p:nvPr/>
        </p:nvPicPr>
        <p:blipFill rotWithShape="1">
          <a:blip r:embed="rId9">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218" name="Google Shape;218;p12"/>
          <p:cNvPicPr preferRelativeResize="0"/>
          <p:nvPr/>
        </p:nvPicPr>
        <p:blipFill rotWithShape="1">
          <a:blip r:embed="rId10">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219" name="Google Shape;219;p12"/>
          <p:cNvPicPr preferRelativeResize="0"/>
          <p:nvPr/>
        </p:nvPicPr>
        <p:blipFill rotWithShape="1">
          <a:blip r:embed="rId11">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220" name="Google Shape;220;p12"/>
          <p:cNvPicPr preferRelativeResize="0"/>
          <p:nvPr/>
        </p:nvPicPr>
        <p:blipFill rotWithShape="1">
          <a:blip r:embed="rId12">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221" name="Google Shape;221;p12"/>
          <p:cNvPicPr preferRelativeResize="0"/>
          <p:nvPr/>
        </p:nvPicPr>
        <p:blipFill rotWithShape="1">
          <a:blip r:embed="rId13">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222" name="Google Shape;222;p12"/>
          <p:cNvPicPr preferRelativeResize="0"/>
          <p:nvPr/>
        </p:nvPicPr>
        <p:blipFill rotWithShape="1">
          <a:blip r:embed="rId10">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223" name="Google Shape;223;p12"/>
          <p:cNvPicPr preferRelativeResize="0"/>
          <p:nvPr/>
        </p:nvPicPr>
        <p:blipFill rotWithShape="1">
          <a:blip r:embed="rId14">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224" name="Google Shape;224;p12"/>
          <p:cNvPicPr preferRelativeResize="0"/>
          <p:nvPr/>
        </p:nvPicPr>
        <p:blipFill rotWithShape="1">
          <a:blip r:embed="rId14">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225" name="Google Shape;225;p12"/>
          <p:cNvPicPr preferRelativeResize="0"/>
          <p:nvPr/>
        </p:nvPicPr>
        <p:blipFill rotWithShape="1">
          <a:blip r:embed="rId11">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226" name="Google Shape;226;p12"/>
          <p:cNvPicPr preferRelativeResize="0"/>
          <p:nvPr/>
        </p:nvPicPr>
        <p:blipFill>
          <a:blip r:embed="rId15">
            <a:alphaModFix/>
          </a:blip>
          <a:stretch>
            <a:fillRect/>
          </a:stretch>
        </p:blipFill>
        <p:spPr>
          <a:xfrm>
            <a:off x="7887581" y="3971722"/>
            <a:ext cx="540344" cy="585000"/>
          </a:xfrm>
          <a:prstGeom prst="rect">
            <a:avLst/>
          </a:prstGeom>
          <a:noFill/>
          <a:ln>
            <a:noFill/>
          </a:ln>
        </p:spPr>
      </p:pic>
      <p:sp>
        <p:nvSpPr>
          <p:cNvPr id="227" name="Google Shape;227;p12"/>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228" name="Google Shape;228;p12"/>
          <p:cNvPicPr preferRelativeResize="0"/>
          <p:nvPr/>
        </p:nvPicPr>
        <p:blipFill rotWithShape="1">
          <a:blip r:embed="rId13">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229" name="Google Shape;229;p12"/>
          <p:cNvPicPr preferRelativeResize="0"/>
          <p:nvPr/>
        </p:nvPicPr>
        <p:blipFill rotWithShape="1">
          <a:blip r:embed="rId12">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230" name="Google Shape;230;p12"/>
          <p:cNvPicPr preferRelativeResize="0"/>
          <p:nvPr/>
        </p:nvPicPr>
        <p:blipFill rotWithShape="1">
          <a:blip r:embed="rId9">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231" name="Google Shape;231;p12"/>
          <p:cNvPicPr preferRelativeResize="0"/>
          <p:nvPr/>
        </p:nvPicPr>
        <p:blipFill rotWithShape="1">
          <a:blip r:embed="rId8">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
        <p:nvSpPr>
          <p:cNvPr id="232" name="Google Shape;232;p12"/>
          <p:cNvSpPr/>
          <p:nvPr/>
        </p:nvSpPr>
        <p:spPr>
          <a:xfrm>
            <a:off x="10184200" y="2800050"/>
            <a:ext cx="1190400" cy="3540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13"/>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38" name="Google Shape;238;p13"/>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39" name="Google Shape;239;p13"/>
          <p:cNvPicPr preferRelativeResize="0"/>
          <p:nvPr/>
        </p:nvPicPr>
        <p:blipFill rotWithShape="1">
          <a:blip r:embed="rId5">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40" name="Google Shape;240;p13"/>
          <p:cNvPicPr preferRelativeResize="0"/>
          <p:nvPr/>
        </p:nvPicPr>
        <p:blipFill rotWithShape="1">
          <a:blip r:embed="rId6">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241" name="Google Shape;241;p13"/>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242" name="Google Shape;242;p13"/>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243" name="Google Shape;243;p13"/>
          <p:cNvSpPr txBox="1"/>
          <p:nvPr/>
        </p:nvSpPr>
        <p:spPr>
          <a:xfrm>
            <a:off x="889925" y="1120100"/>
            <a:ext cx="5015700" cy="349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b="1" sz="2200">
              <a:solidFill>
                <a:srgbClr val="676767"/>
              </a:solidFill>
              <a:latin typeface="Roboto"/>
              <a:ea typeface="Roboto"/>
              <a:cs typeface="Roboto"/>
              <a:sym typeface="Roboto"/>
            </a:endParaRPr>
          </a:p>
        </p:txBody>
      </p:sp>
      <p:pic>
        <p:nvPicPr>
          <p:cNvPr id="244" name="Google Shape;244;p13"/>
          <p:cNvPicPr preferRelativeResize="0"/>
          <p:nvPr/>
        </p:nvPicPr>
        <p:blipFill rotWithShape="1">
          <a:blip r:embed="rId7">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45" name="Google Shape;245;p13"/>
          <p:cNvPicPr preferRelativeResize="0"/>
          <p:nvPr/>
        </p:nvPicPr>
        <p:blipFill rotWithShape="1">
          <a:blip r:embed="rId8">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246" name="Google Shape;246;p13"/>
          <p:cNvPicPr preferRelativeResize="0"/>
          <p:nvPr/>
        </p:nvPicPr>
        <p:blipFill rotWithShape="1">
          <a:blip r:embed="rId9">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247" name="Google Shape;247;p13"/>
          <p:cNvPicPr preferRelativeResize="0"/>
          <p:nvPr/>
        </p:nvPicPr>
        <p:blipFill rotWithShape="1">
          <a:blip r:embed="rId10">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248" name="Google Shape;248;p13"/>
          <p:cNvPicPr preferRelativeResize="0"/>
          <p:nvPr/>
        </p:nvPicPr>
        <p:blipFill rotWithShape="1">
          <a:blip r:embed="rId11">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249" name="Google Shape;249;p13"/>
          <p:cNvPicPr preferRelativeResize="0"/>
          <p:nvPr/>
        </p:nvPicPr>
        <p:blipFill rotWithShape="1">
          <a:blip r:embed="rId12">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250" name="Google Shape;250;p13"/>
          <p:cNvPicPr preferRelativeResize="0"/>
          <p:nvPr/>
        </p:nvPicPr>
        <p:blipFill rotWithShape="1">
          <a:blip r:embed="rId13">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251" name="Google Shape;251;p13"/>
          <p:cNvPicPr preferRelativeResize="0"/>
          <p:nvPr/>
        </p:nvPicPr>
        <p:blipFill rotWithShape="1">
          <a:blip r:embed="rId10">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252" name="Google Shape;252;p13"/>
          <p:cNvPicPr preferRelativeResize="0"/>
          <p:nvPr/>
        </p:nvPicPr>
        <p:blipFill rotWithShape="1">
          <a:blip r:embed="rId14">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253" name="Google Shape;253;p13"/>
          <p:cNvPicPr preferRelativeResize="0"/>
          <p:nvPr/>
        </p:nvPicPr>
        <p:blipFill rotWithShape="1">
          <a:blip r:embed="rId14">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254" name="Google Shape;254;p13"/>
          <p:cNvPicPr preferRelativeResize="0"/>
          <p:nvPr/>
        </p:nvPicPr>
        <p:blipFill rotWithShape="1">
          <a:blip r:embed="rId11">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255" name="Google Shape;255;p13"/>
          <p:cNvPicPr preferRelativeResize="0"/>
          <p:nvPr/>
        </p:nvPicPr>
        <p:blipFill>
          <a:blip r:embed="rId15">
            <a:alphaModFix/>
          </a:blip>
          <a:stretch>
            <a:fillRect/>
          </a:stretch>
        </p:blipFill>
        <p:spPr>
          <a:xfrm>
            <a:off x="7887581" y="3971722"/>
            <a:ext cx="540344" cy="585000"/>
          </a:xfrm>
          <a:prstGeom prst="rect">
            <a:avLst/>
          </a:prstGeom>
          <a:noFill/>
          <a:ln>
            <a:noFill/>
          </a:ln>
        </p:spPr>
      </p:pic>
      <p:sp>
        <p:nvSpPr>
          <p:cNvPr id="256" name="Google Shape;256;p13"/>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257" name="Google Shape;257;p13"/>
          <p:cNvPicPr preferRelativeResize="0"/>
          <p:nvPr/>
        </p:nvPicPr>
        <p:blipFill rotWithShape="1">
          <a:blip r:embed="rId13">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258" name="Google Shape;258;p13"/>
          <p:cNvPicPr preferRelativeResize="0"/>
          <p:nvPr/>
        </p:nvPicPr>
        <p:blipFill rotWithShape="1">
          <a:blip r:embed="rId12">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259" name="Google Shape;259;p13"/>
          <p:cNvPicPr preferRelativeResize="0"/>
          <p:nvPr/>
        </p:nvPicPr>
        <p:blipFill rotWithShape="1">
          <a:blip r:embed="rId9">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260" name="Google Shape;260;p13"/>
          <p:cNvPicPr preferRelativeResize="0"/>
          <p:nvPr/>
        </p:nvPicPr>
        <p:blipFill rotWithShape="1">
          <a:blip r:embed="rId8">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
        <p:nvSpPr>
          <p:cNvPr id="261" name="Google Shape;261;p13"/>
          <p:cNvSpPr/>
          <p:nvPr/>
        </p:nvSpPr>
        <p:spPr>
          <a:xfrm>
            <a:off x="10220475" y="3108475"/>
            <a:ext cx="1143000" cy="2721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14"/>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67" name="Google Shape;267;p14"/>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68" name="Google Shape;268;p14"/>
          <p:cNvPicPr preferRelativeResize="0"/>
          <p:nvPr/>
        </p:nvPicPr>
        <p:blipFill rotWithShape="1">
          <a:blip r:embed="rId5">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69" name="Google Shape;269;p14"/>
          <p:cNvPicPr preferRelativeResize="0"/>
          <p:nvPr/>
        </p:nvPicPr>
        <p:blipFill rotWithShape="1">
          <a:blip r:embed="rId6">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270" name="Google Shape;270;p14"/>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271" name="Google Shape;271;p14"/>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272" name="Google Shape;272;p14"/>
          <p:cNvSpPr txBox="1"/>
          <p:nvPr/>
        </p:nvSpPr>
        <p:spPr>
          <a:xfrm>
            <a:off x="889925" y="1120100"/>
            <a:ext cx="5015700" cy="4251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sz="1500">
              <a:solidFill>
                <a:srgbClr val="676767"/>
              </a:solidFill>
              <a:latin typeface="Roboto"/>
              <a:ea typeface="Roboto"/>
              <a:cs typeface="Roboto"/>
              <a:sym typeface="Roboto"/>
            </a:endParaRPr>
          </a:p>
          <a:p>
            <a:pPr indent="0" lvl="0" marL="457200" rtl="0" algn="l">
              <a:lnSpc>
                <a:spcPct val="14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273" name="Google Shape;273;p14"/>
          <p:cNvPicPr preferRelativeResize="0"/>
          <p:nvPr/>
        </p:nvPicPr>
        <p:blipFill rotWithShape="1">
          <a:blip r:embed="rId7">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74" name="Google Shape;274;p14"/>
          <p:cNvPicPr preferRelativeResize="0"/>
          <p:nvPr/>
        </p:nvPicPr>
        <p:blipFill rotWithShape="1">
          <a:blip r:embed="rId8">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275" name="Google Shape;275;p14"/>
          <p:cNvPicPr preferRelativeResize="0"/>
          <p:nvPr/>
        </p:nvPicPr>
        <p:blipFill rotWithShape="1">
          <a:blip r:embed="rId9">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276" name="Google Shape;276;p14"/>
          <p:cNvPicPr preferRelativeResize="0"/>
          <p:nvPr/>
        </p:nvPicPr>
        <p:blipFill rotWithShape="1">
          <a:blip r:embed="rId10">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277" name="Google Shape;277;p14"/>
          <p:cNvPicPr preferRelativeResize="0"/>
          <p:nvPr/>
        </p:nvPicPr>
        <p:blipFill rotWithShape="1">
          <a:blip r:embed="rId11">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278" name="Google Shape;278;p14"/>
          <p:cNvPicPr preferRelativeResize="0"/>
          <p:nvPr/>
        </p:nvPicPr>
        <p:blipFill rotWithShape="1">
          <a:blip r:embed="rId12">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279" name="Google Shape;279;p14"/>
          <p:cNvPicPr preferRelativeResize="0"/>
          <p:nvPr/>
        </p:nvPicPr>
        <p:blipFill rotWithShape="1">
          <a:blip r:embed="rId13">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280" name="Google Shape;280;p14"/>
          <p:cNvPicPr preferRelativeResize="0"/>
          <p:nvPr/>
        </p:nvPicPr>
        <p:blipFill rotWithShape="1">
          <a:blip r:embed="rId10">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281" name="Google Shape;281;p14"/>
          <p:cNvPicPr preferRelativeResize="0"/>
          <p:nvPr/>
        </p:nvPicPr>
        <p:blipFill rotWithShape="1">
          <a:blip r:embed="rId14">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282" name="Google Shape;282;p14"/>
          <p:cNvPicPr preferRelativeResize="0"/>
          <p:nvPr/>
        </p:nvPicPr>
        <p:blipFill rotWithShape="1">
          <a:blip r:embed="rId14">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283" name="Google Shape;283;p14"/>
          <p:cNvPicPr preferRelativeResize="0"/>
          <p:nvPr/>
        </p:nvPicPr>
        <p:blipFill rotWithShape="1">
          <a:blip r:embed="rId11">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284" name="Google Shape;284;p14"/>
          <p:cNvPicPr preferRelativeResize="0"/>
          <p:nvPr/>
        </p:nvPicPr>
        <p:blipFill>
          <a:blip r:embed="rId15">
            <a:alphaModFix/>
          </a:blip>
          <a:stretch>
            <a:fillRect/>
          </a:stretch>
        </p:blipFill>
        <p:spPr>
          <a:xfrm>
            <a:off x="7887581" y="3971722"/>
            <a:ext cx="540344" cy="585000"/>
          </a:xfrm>
          <a:prstGeom prst="rect">
            <a:avLst/>
          </a:prstGeom>
          <a:noFill/>
          <a:ln>
            <a:noFill/>
          </a:ln>
        </p:spPr>
      </p:pic>
      <p:sp>
        <p:nvSpPr>
          <p:cNvPr id="285" name="Google Shape;285;p14"/>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286" name="Google Shape;286;p14"/>
          <p:cNvPicPr preferRelativeResize="0"/>
          <p:nvPr/>
        </p:nvPicPr>
        <p:blipFill rotWithShape="1">
          <a:blip r:embed="rId13">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287" name="Google Shape;287;p14"/>
          <p:cNvPicPr preferRelativeResize="0"/>
          <p:nvPr/>
        </p:nvPicPr>
        <p:blipFill rotWithShape="1">
          <a:blip r:embed="rId12">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288" name="Google Shape;288;p14"/>
          <p:cNvPicPr preferRelativeResize="0"/>
          <p:nvPr/>
        </p:nvPicPr>
        <p:blipFill rotWithShape="1">
          <a:blip r:embed="rId9">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289" name="Google Shape;289;p14"/>
          <p:cNvPicPr preferRelativeResize="0"/>
          <p:nvPr/>
        </p:nvPicPr>
        <p:blipFill rotWithShape="1">
          <a:blip r:embed="rId8">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
        <p:nvSpPr>
          <p:cNvPr id="290" name="Google Shape;290;p14"/>
          <p:cNvSpPr/>
          <p:nvPr/>
        </p:nvSpPr>
        <p:spPr>
          <a:xfrm>
            <a:off x="8877900" y="3435050"/>
            <a:ext cx="2485500" cy="2541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15"/>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96" name="Google Shape;296;p15"/>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97" name="Google Shape;297;p15"/>
          <p:cNvPicPr preferRelativeResize="0"/>
          <p:nvPr/>
        </p:nvPicPr>
        <p:blipFill rotWithShape="1">
          <a:blip r:embed="rId5">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98" name="Google Shape;298;p15"/>
          <p:cNvPicPr preferRelativeResize="0"/>
          <p:nvPr/>
        </p:nvPicPr>
        <p:blipFill rotWithShape="1">
          <a:blip r:embed="rId6">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299" name="Google Shape;299;p15"/>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300" name="Google Shape;300;p15"/>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301" name="Google Shape;301;p15"/>
          <p:cNvSpPr txBox="1"/>
          <p:nvPr/>
        </p:nvSpPr>
        <p:spPr>
          <a:xfrm>
            <a:off x="889925" y="1120100"/>
            <a:ext cx="5015700" cy="457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Hospital</a:t>
            </a:r>
            <a:endParaRPr sz="1500">
              <a:solidFill>
                <a:srgbClr val="676767"/>
              </a:solidFill>
              <a:latin typeface="Roboto"/>
              <a:ea typeface="Roboto"/>
              <a:cs typeface="Roboto"/>
              <a:sym typeface="Roboto"/>
            </a:endParaRPr>
          </a:p>
          <a:p>
            <a:pPr indent="0" lvl="0" marL="0" rtl="0" algn="l">
              <a:lnSpc>
                <a:spcPct val="14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302" name="Google Shape;302;p15"/>
          <p:cNvPicPr preferRelativeResize="0"/>
          <p:nvPr/>
        </p:nvPicPr>
        <p:blipFill rotWithShape="1">
          <a:blip r:embed="rId7">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03" name="Google Shape;303;p15"/>
          <p:cNvPicPr preferRelativeResize="0"/>
          <p:nvPr/>
        </p:nvPicPr>
        <p:blipFill rotWithShape="1">
          <a:blip r:embed="rId8">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304" name="Google Shape;304;p15"/>
          <p:cNvPicPr preferRelativeResize="0"/>
          <p:nvPr/>
        </p:nvPicPr>
        <p:blipFill rotWithShape="1">
          <a:blip r:embed="rId9">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305" name="Google Shape;305;p15"/>
          <p:cNvPicPr preferRelativeResize="0"/>
          <p:nvPr/>
        </p:nvPicPr>
        <p:blipFill rotWithShape="1">
          <a:blip r:embed="rId10">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306" name="Google Shape;306;p15"/>
          <p:cNvPicPr preferRelativeResize="0"/>
          <p:nvPr/>
        </p:nvPicPr>
        <p:blipFill rotWithShape="1">
          <a:blip r:embed="rId11">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307" name="Google Shape;307;p15"/>
          <p:cNvPicPr preferRelativeResize="0"/>
          <p:nvPr/>
        </p:nvPicPr>
        <p:blipFill rotWithShape="1">
          <a:blip r:embed="rId12">
            <a:alphaModFix/>
          </a:blip>
          <a:srcRect b="0" l="0" r="0" t="0"/>
          <a:stretch/>
        </p:blipFill>
        <p:spPr>
          <a:xfrm>
            <a:off x="11374641" y="4442111"/>
            <a:ext cx="274320" cy="274320"/>
          </a:xfrm>
          <a:prstGeom prst="rect">
            <a:avLst/>
          </a:prstGeom>
          <a:noFill/>
          <a:ln>
            <a:noFill/>
          </a:ln>
          <a:effectLst>
            <a:outerShdw blurRad="50800" rotWithShape="0" algn="tl" dir="2700000" dist="38100">
              <a:srgbClr val="000000">
                <a:alpha val="40000"/>
              </a:srgbClr>
            </a:outerShdw>
          </a:effectLst>
        </p:spPr>
      </p:pic>
      <p:pic>
        <p:nvPicPr>
          <p:cNvPr id="308" name="Google Shape;308;p15"/>
          <p:cNvPicPr preferRelativeResize="0"/>
          <p:nvPr/>
        </p:nvPicPr>
        <p:blipFill rotWithShape="1">
          <a:blip r:embed="rId13">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309" name="Google Shape;309;p15"/>
          <p:cNvPicPr preferRelativeResize="0"/>
          <p:nvPr/>
        </p:nvPicPr>
        <p:blipFill rotWithShape="1">
          <a:blip r:embed="rId14">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310" name="Google Shape;310;p15"/>
          <p:cNvPicPr preferRelativeResize="0"/>
          <p:nvPr/>
        </p:nvPicPr>
        <p:blipFill rotWithShape="1">
          <a:blip r:embed="rId10">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311" name="Google Shape;311;p15"/>
          <p:cNvPicPr preferRelativeResize="0"/>
          <p:nvPr/>
        </p:nvPicPr>
        <p:blipFill rotWithShape="1">
          <a:blip r:embed="rId15">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312" name="Google Shape;312;p15"/>
          <p:cNvPicPr preferRelativeResize="0"/>
          <p:nvPr/>
        </p:nvPicPr>
        <p:blipFill rotWithShape="1">
          <a:blip r:embed="rId15">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313" name="Google Shape;313;p15"/>
          <p:cNvPicPr preferRelativeResize="0"/>
          <p:nvPr/>
        </p:nvPicPr>
        <p:blipFill rotWithShape="1">
          <a:blip r:embed="rId11">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314" name="Google Shape;314;p15"/>
          <p:cNvPicPr preferRelativeResize="0"/>
          <p:nvPr/>
        </p:nvPicPr>
        <p:blipFill>
          <a:blip r:embed="rId16">
            <a:alphaModFix/>
          </a:blip>
          <a:stretch>
            <a:fillRect/>
          </a:stretch>
        </p:blipFill>
        <p:spPr>
          <a:xfrm>
            <a:off x="7887581" y="3971722"/>
            <a:ext cx="540344" cy="585000"/>
          </a:xfrm>
          <a:prstGeom prst="rect">
            <a:avLst/>
          </a:prstGeom>
          <a:noFill/>
          <a:ln>
            <a:noFill/>
          </a:ln>
        </p:spPr>
      </p:pic>
      <p:sp>
        <p:nvSpPr>
          <p:cNvPr id="315" name="Google Shape;315;p15"/>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316" name="Google Shape;316;p15"/>
          <p:cNvPicPr preferRelativeResize="0"/>
          <p:nvPr/>
        </p:nvPicPr>
        <p:blipFill rotWithShape="1">
          <a:blip r:embed="rId14">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317" name="Google Shape;317;p15"/>
          <p:cNvPicPr preferRelativeResize="0"/>
          <p:nvPr/>
        </p:nvPicPr>
        <p:blipFill rotWithShape="1">
          <a:blip r:embed="rId13">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318" name="Google Shape;318;p15"/>
          <p:cNvPicPr preferRelativeResize="0"/>
          <p:nvPr/>
        </p:nvPicPr>
        <p:blipFill rotWithShape="1">
          <a:blip r:embed="rId9">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319" name="Google Shape;319;p15"/>
          <p:cNvPicPr preferRelativeResize="0"/>
          <p:nvPr/>
        </p:nvPicPr>
        <p:blipFill rotWithShape="1">
          <a:blip r:embed="rId12">
            <a:alphaModFix/>
          </a:blip>
          <a:srcRect b="0" l="0" r="0" t="0"/>
          <a:stretch/>
        </p:blipFill>
        <p:spPr>
          <a:xfrm>
            <a:off x="906791" y="4603077"/>
            <a:ext cx="274320" cy="274320"/>
          </a:xfrm>
          <a:prstGeom prst="rect">
            <a:avLst/>
          </a:prstGeom>
          <a:noFill/>
          <a:ln>
            <a:noFill/>
          </a:ln>
          <a:effectLst>
            <a:outerShdw blurRad="50800" rotWithShape="0" algn="tl" dir="2700000" dist="38100">
              <a:srgbClr val="000000">
                <a:alpha val="40000"/>
              </a:srgbClr>
            </a:outerShdw>
          </a:effectLst>
        </p:spPr>
      </p:pic>
      <p:pic>
        <p:nvPicPr>
          <p:cNvPr id="320" name="Google Shape;320;p15"/>
          <p:cNvPicPr preferRelativeResize="0"/>
          <p:nvPr/>
        </p:nvPicPr>
        <p:blipFill rotWithShape="1">
          <a:blip r:embed="rId8">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
        <p:nvSpPr>
          <p:cNvPr id="321" name="Google Shape;321;p15"/>
          <p:cNvSpPr/>
          <p:nvPr/>
        </p:nvSpPr>
        <p:spPr>
          <a:xfrm>
            <a:off x="8896057" y="4215200"/>
            <a:ext cx="2492400" cy="7197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16"/>
          <p:cNvPicPr preferRelativeResize="0"/>
          <p:nvPr/>
        </p:nvPicPr>
        <p:blipFill rotWithShape="1">
          <a:blip r:embed="rId3">
            <a:alphaModFix/>
          </a:blip>
          <a:srcRect b="77070" l="0" r="0" t="12087"/>
          <a:stretch/>
        </p:blipFill>
        <p:spPr>
          <a:xfrm>
            <a:off x="8882250" y="1857153"/>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27" name="Google Shape;327;p16"/>
          <p:cNvPicPr preferRelativeResize="0"/>
          <p:nvPr/>
        </p:nvPicPr>
        <p:blipFill rotWithShape="1">
          <a:blip r:embed="rId4">
            <a:alphaModFix/>
          </a:blip>
          <a:srcRect b="50188" l="0" r="0" t="4992"/>
          <a:stretch/>
        </p:blipFill>
        <p:spPr>
          <a:xfrm>
            <a:off x="8882250" y="2500894"/>
            <a:ext cx="2492400" cy="24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28" name="Google Shape;328;p16"/>
          <p:cNvPicPr preferRelativeResize="0"/>
          <p:nvPr/>
        </p:nvPicPr>
        <p:blipFill rotWithShape="1">
          <a:blip r:embed="rId5">
            <a:alphaModFix/>
          </a:blip>
          <a:srcRect b="67593" l="0" r="0" t="5024"/>
          <a:stretch/>
        </p:blipFill>
        <p:spPr>
          <a:xfrm>
            <a:off x="8882250" y="4978242"/>
            <a:ext cx="2492400" cy="14775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29" name="Google Shape;329;p16"/>
          <p:cNvPicPr preferRelativeResize="0"/>
          <p:nvPr/>
        </p:nvPicPr>
        <p:blipFill rotWithShape="1">
          <a:blip r:embed="rId6">
            <a:alphaModFix/>
          </a:blip>
          <a:srcRect b="66232" l="0" r="0" t="22925"/>
          <a:stretch/>
        </p:blipFill>
        <p:spPr>
          <a:xfrm>
            <a:off x="8882250" y="1213460"/>
            <a:ext cx="2492400" cy="585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30" name="Google Shape;330;p16"/>
          <p:cNvPicPr preferRelativeResize="0"/>
          <p:nvPr/>
        </p:nvPicPr>
        <p:blipFill rotWithShape="1">
          <a:blip r:embed="rId7">
            <a:alphaModFix/>
          </a:blip>
          <a:srcRect b="49921" l="0" r="0" t="26024"/>
          <a:stretch/>
        </p:blipFill>
        <p:spPr>
          <a:xfrm>
            <a:off x="6088025" y="5150655"/>
            <a:ext cx="2492400" cy="12978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331" name="Google Shape;331;p16"/>
          <p:cNvSpPr txBox="1"/>
          <p:nvPr/>
        </p:nvSpPr>
        <p:spPr>
          <a:xfrm>
            <a:off x="6088100" y="4824080"/>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Destination already set</a:t>
            </a:r>
            <a:endParaRPr sz="600">
              <a:solidFill>
                <a:schemeClr val="accent1"/>
              </a:solidFill>
            </a:endParaRPr>
          </a:p>
        </p:txBody>
      </p:sp>
      <p:sp>
        <p:nvSpPr>
          <p:cNvPr id="332" name="Google Shape;332;p16"/>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Transport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333" name="Google Shape;333;p16"/>
          <p:cNvSpPr txBox="1"/>
          <p:nvPr/>
        </p:nvSpPr>
        <p:spPr>
          <a:xfrm>
            <a:off x="889925" y="1120100"/>
            <a:ext cx="5015700" cy="457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recognized, patient channel will open</a:t>
            </a:r>
            <a:endParaRPr b="0" i="0" sz="1500" u="none" cap="none" strike="noStrike">
              <a:solidFill>
                <a:srgbClr val="000000"/>
              </a:solidFill>
              <a:latin typeface="Arial"/>
              <a:ea typeface="Arial"/>
              <a:cs typeface="Arial"/>
              <a:sym typeface="Arial"/>
            </a:endParaRPr>
          </a:p>
          <a:p>
            <a:pPr indent="-279400" lvl="0" marL="285750" marR="0" rtl="0" algn="l">
              <a:lnSpc>
                <a:spcPct val="14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recognized, you will be prompted to Create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Transport Destination</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Destination already set</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Displays </a:t>
            </a:r>
            <a:r>
              <a:rPr i="1" lang="en-ID" sz="1500">
                <a:solidFill>
                  <a:srgbClr val="676767"/>
                </a:solidFill>
                <a:latin typeface="Roboto"/>
                <a:ea typeface="Roboto"/>
                <a:cs typeface="Roboto"/>
                <a:sym typeface="Roboto"/>
              </a:rPr>
              <a:t>assigned</a:t>
            </a:r>
            <a:r>
              <a:rPr lang="en-ID" sz="1500">
                <a:solidFill>
                  <a:srgbClr val="676767"/>
                </a:solidFill>
                <a:latin typeface="Roboto"/>
                <a:ea typeface="Roboto"/>
                <a:cs typeface="Roboto"/>
                <a:sym typeface="Roboto"/>
              </a:rPr>
              <a:t> receiving facility</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Change Destination</a:t>
            </a:r>
            <a:r>
              <a:rPr lang="en-ID" sz="1500">
                <a:solidFill>
                  <a:srgbClr val="676767"/>
                </a:solidFill>
                <a:latin typeface="Roboto"/>
                <a:ea typeface="Roboto"/>
                <a:cs typeface="Roboto"/>
                <a:sym typeface="Roboto"/>
              </a:rPr>
              <a:t> if appropriate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  </a:t>
            </a:r>
            <a:r>
              <a:rPr b="1" lang="en-ID" sz="2200">
                <a:solidFill>
                  <a:schemeClr val="accent1"/>
                </a:solidFill>
                <a:latin typeface="Roboto"/>
                <a:ea typeface="Roboto"/>
                <a:cs typeface="Roboto"/>
                <a:sym typeface="Roboto"/>
              </a:rPr>
              <a:t>Set Transport Destination</a:t>
            </a:r>
            <a:endParaRPr b="1" sz="2200">
              <a:solidFill>
                <a:schemeClr val="accent1"/>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Transport</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Destination</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Select Hospital</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Alert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334" name="Google Shape;334;p16"/>
          <p:cNvPicPr preferRelativeResize="0"/>
          <p:nvPr/>
        </p:nvPicPr>
        <p:blipFill rotWithShape="1">
          <a:blip r:embed="rId8">
            <a:alphaModFix/>
          </a:blip>
          <a:srcRect b="28512" l="0" r="0" t="4160"/>
          <a:stretch/>
        </p:blipFill>
        <p:spPr>
          <a:xfrm>
            <a:off x="6088025" y="1078068"/>
            <a:ext cx="2492400" cy="363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35" name="Google Shape;335;p16"/>
          <p:cNvPicPr preferRelativeResize="0"/>
          <p:nvPr/>
        </p:nvPicPr>
        <p:blipFill rotWithShape="1">
          <a:blip r:embed="rId9">
            <a:alphaModFix/>
          </a:blip>
          <a:srcRect b="0" l="0" r="0" t="0"/>
          <a:stretch/>
        </p:blipFill>
        <p:spPr>
          <a:xfrm>
            <a:off x="8750182" y="934628"/>
            <a:ext cx="353886" cy="353886"/>
          </a:xfrm>
          <a:prstGeom prst="rect">
            <a:avLst/>
          </a:prstGeom>
          <a:noFill/>
          <a:ln>
            <a:noFill/>
          </a:ln>
          <a:effectLst>
            <a:outerShdw blurRad="50800" rotWithShape="0" algn="tl" dir="2700000" dist="38100">
              <a:srgbClr val="000000">
                <a:alpha val="40000"/>
              </a:srgbClr>
            </a:outerShdw>
          </a:effectLst>
        </p:spPr>
      </p:pic>
      <p:pic>
        <p:nvPicPr>
          <p:cNvPr id="336" name="Google Shape;336;p16"/>
          <p:cNvPicPr preferRelativeResize="0"/>
          <p:nvPr/>
        </p:nvPicPr>
        <p:blipFill rotWithShape="1">
          <a:blip r:embed="rId10">
            <a:alphaModFix/>
          </a:blip>
          <a:srcRect b="0" l="0" r="0" t="0"/>
          <a:stretch/>
        </p:blipFill>
        <p:spPr>
          <a:xfrm>
            <a:off x="8420350" y="5720117"/>
            <a:ext cx="274320" cy="274320"/>
          </a:xfrm>
          <a:prstGeom prst="rect">
            <a:avLst/>
          </a:prstGeom>
          <a:noFill/>
          <a:ln>
            <a:noFill/>
          </a:ln>
          <a:effectLst>
            <a:outerShdw blurRad="50800" rotWithShape="0" algn="tl" dir="2700000" dist="38100">
              <a:srgbClr val="000000">
                <a:alpha val="40000"/>
              </a:srgbClr>
            </a:outerShdw>
          </a:effectLst>
        </p:spPr>
      </p:pic>
      <p:pic>
        <p:nvPicPr>
          <p:cNvPr id="337" name="Google Shape;337;p16"/>
          <p:cNvPicPr preferRelativeResize="0"/>
          <p:nvPr/>
        </p:nvPicPr>
        <p:blipFill rotWithShape="1">
          <a:blip r:embed="rId11">
            <a:alphaModFix/>
          </a:blip>
          <a:srcRect b="0" l="0" r="0" t="0"/>
          <a:stretch/>
        </p:blipFill>
        <p:spPr>
          <a:xfrm>
            <a:off x="906791" y="3238909"/>
            <a:ext cx="274320" cy="274320"/>
          </a:xfrm>
          <a:prstGeom prst="rect">
            <a:avLst/>
          </a:prstGeom>
          <a:noFill/>
          <a:ln>
            <a:noFill/>
          </a:ln>
          <a:effectLst>
            <a:outerShdw blurRad="50800" rotWithShape="0" algn="tl" dir="2700000" dist="38100">
              <a:srgbClr val="000000">
                <a:alpha val="40000"/>
              </a:srgbClr>
            </a:outerShdw>
          </a:effectLst>
        </p:spPr>
      </p:pic>
      <p:pic>
        <p:nvPicPr>
          <p:cNvPr id="338" name="Google Shape;338;p16"/>
          <p:cNvPicPr preferRelativeResize="0"/>
          <p:nvPr/>
        </p:nvPicPr>
        <p:blipFill rotWithShape="1">
          <a:blip r:embed="rId12">
            <a:alphaModFix/>
          </a:blip>
          <a:srcRect b="0" l="0" r="0" t="0"/>
          <a:stretch/>
        </p:blipFill>
        <p:spPr>
          <a:xfrm>
            <a:off x="906791" y="4277625"/>
            <a:ext cx="274320" cy="274320"/>
          </a:xfrm>
          <a:prstGeom prst="rect">
            <a:avLst/>
          </a:prstGeom>
          <a:noFill/>
          <a:ln>
            <a:noFill/>
          </a:ln>
          <a:effectLst>
            <a:outerShdw blurRad="50800" rotWithShape="0" algn="tl" dir="2700000" dist="38100">
              <a:srgbClr val="000000">
                <a:alpha val="40000"/>
              </a:srgbClr>
            </a:outerShdw>
          </a:effectLst>
        </p:spPr>
      </p:pic>
      <p:pic>
        <p:nvPicPr>
          <p:cNvPr id="339" name="Google Shape;339;p16"/>
          <p:cNvPicPr preferRelativeResize="0"/>
          <p:nvPr/>
        </p:nvPicPr>
        <p:blipFill rotWithShape="1">
          <a:blip r:embed="rId13">
            <a:alphaModFix/>
          </a:blip>
          <a:srcRect b="0" l="0" r="0" t="0"/>
          <a:stretch/>
        </p:blipFill>
        <p:spPr>
          <a:xfrm>
            <a:off x="11374641" y="4442111"/>
            <a:ext cx="274320" cy="274320"/>
          </a:xfrm>
          <a:prstGeom prst="rect">
            <a:avLst/>
          </a:prstGeom>
          <a:noFill/>
          <a:ln>
            <a:noFill/>
          </a:ln>
          <a:effectLst>
            <a:outerShdw blurRad="50800" rotWithShape="0" algn="tl" dir="2700000" dist="38100">
              <a:srgbClr val="000000">
                <a:alpha val="40000"/>
              </a:srgbClr>
            </a:outerShdw>
          </a:effectLst>
        </p:spPr>
      </p:pic>
      <p:pic>
        <p:nvPicPr>
          <p:cNvPr id="340" name="Google Shape;340;p16"/>
          <p:cNvPicPr preferRelativeResize="0"/>
          <p:nvPr/>
        </p:nvPicPr>
        <p:blipFill rotWithShape="1">
          <a:blip r:embed="rId14">
            <a:alphaModFix/>
          </a:blip>
          <a:srcRect b="0" l="0" r="0" t="0"/>
          <a:stretch/>
        </p:blipFill>
        <p:spPr>
          <a:xfrm>
            <a:off x="11374641" y="5019956"/>
            <a:ext cx="274320" cy="274320"/>
          </a:xfrm>
          <a:prstGeom prst="rect">
            <a:avLst/>
          </a:prstGeom>
          <a:noFill/>
          <a:ln>
            <a:noFill/>
          </a:ln>
          <a:effectLst>
            <a:outerShdw blurRad="50800" rotWithShape="0" algn="tl" dir="2700000" dist="38100">
              <a:srgbClr val="000000">
                <a:alpha val="40000"/>
              </a:srgbClr>
            </a:outerShdw>
          </a:effectLst>
        </p:spPr>
      </p:pic>
      <p:pic>
        <p:nvPicPr>
          <p:cNvPr id="341" name="Google Shape;341;p16"/>
          <p:cNvPicPr preferRelativeResize="0"/>
          <p:nvPr/>
        </p:nvPicPr>
        <p:blipFill rotWithShape="1">
          <a:blip r:embed="rId15">
            <a:alphaModFix/>
          </a:blip>
          <a:srcRect b="0" l="0" r="0" t="0"/>
          <a:stretch/>
        </p:blipFill>
        <p:spPr>
          <a:xfrm>
            <a:off x="457203" y="2492728"/>
            <a:ext cx="457200" cy="457200"/>
          </a:xfrm>
          <a:prstGeom prst="rect">
            <a:avLst/>
          </a:prstGeom>
          <a:noFill/>
          <a:ln>
            <a:noFill/>
          </a:ln>
          <a:effectLst>
            <a:outerShdw blurRad="50800" rotWithShape="0" algn="tl" dir="2700000" dist="38100">
              <a:srgbClr val="000000">
                <a:alpha val="40000"/>
              </a:srgbClr>
            </a:outerShdw>
          </a:effectLst>
        </p:spPr>
      </p:pic>
      <p:pic>
        <p:nvPicPr>
          <p:cNvPr id="342" name="Google Shape;342;p16"/>
          <p:cNvPicPr preferRelativeResize="0"/>
          <p:nvPr/>
        </p:nvPicPr>
        <p:blipFill rotWithShape="1">
          <a:blip r:embed="rId16">
            <a:alphaModFix/>
          </a:blip>
          <a:srcRect b="0" l="0" r="0" t="0"/>
          <a:stretch/>
        </p:blipFill>
        <p:spPr>
          <a:xfrm>
            <a:off x="457003" y="1134444"/>
            <a:ext cx="457601" cy="457601"/>
          </a:xfrm>
          <a:prstGeom prst="rect">
            <a:avLst/>
          </a:prstGeom>
          <a:noFill/>
          <a:ln>
            <a:noFill/>
          </a:ln>
          <a:effectLst>
            <a:outerShdw blurRad="50800" rotWithShape="0" algn="tl" dir="2700000" dist="38100">
              <a:srgbClr val="000000">
                <a:alpha val="40000"/>
              </a:srgbClr>
            </a:outerShdw>
          </a:effectLst>
        </p:spPr>
      </p:pic>
      <p:pic>
        <p:nvPicPr>
          <p:cNvPr id="343" name="Google Shape;343;p16"/>
          <p:cNvPicPr preferRelativeResize="0"/>
          <p:nvPr/>
        </p:nvPicPr>
        <p:blipFill rotWithShape="1">
          <a:blip r:embed="rId11">
            <a:alphaModFix/>
          </a:blip>
          <a:srcRect b="0" l="0" r="0" t="0"/>
          <a:stretch/>
        </p:blipFill>
        <p:spPr>
          <a:xfrm>
            <a:off x="8427916" y="6027006"/>
            <a:ext cx="274320" cy="274320"/>
          </a:xfrm>
          <a:prstGeom prst="rect">
            <a:avLst/>
          </a:prstGeom>
          <a:noFill/>
          <a:ln>
            <a:noFill/>
          </a:ln>
          <a:effectLst>
            <a:outerShdw blurRad="50800" rotWithShape="0" algn="tl" dir="2700000" dist="38100">
              <a:srgbClr val="000000">
                <a:alpha val="40000"/>
              </a:srgbClr>
            </a:outerShdw>
          </a:effectLst>
        </p:spPr>
      </p:pic>
      <p:pic>
        <p:nvPicPr>
          <p:cNvPr id="344" name="Google Shape;344;p16"/>
          <p:cNvPicPr preferRelativeResize="0"/>
          <p:nvPr/>
        </p:nvPicPr>
        <p:blipFill rotWithShape="1">
          <a:blip r:embed="rId17">
            <a:alphaModFix/>
          </a:blip>
          <a:srcRect b="0" l="0" r="0" t="0"/>
          <a:stretch/>
        </p:blipFill>
        <p:spPr>
          <a:xfrm>
            <a:off x="906791" y="3939534"/>
            <a:ext cx="274320" cy="274320"/>
          </a:xfrm>
          <a:prstGeom prst="rect">
            <a:avLst/>
          </a:prstGeom>
          <a:noFill/>
          <a:ln>
            <a:noFill/>
          </a:ln>
          <a:effectLst>
            <a:outerShdw blurRad="50800" rotWithShape="0" algn="tl" dir="2700000" dist="38100">
              <a:srgbClr val="000000">
                <a:alpha val="40000"/>
              </a:srgbClr>
            </a:outerShdw>
          </a:effectLst>
        </p:spPr>
      </p:pic>
      <p:pic>
        <p:nvPicPr>
          <p:cNvPr id="345" name="Google Shape;345;p16"/>
          <p:cNvPicPr preferRelativeResize="0"/>
          <p:nvPr/>
        </p:nvPicPr>
        <p:blipFill rotWithShape="1">
          <a:blip r:embed="rId17">
            <a:alphaModFix/>
          </a:blip>
          <a:srcRect b="0" l="0" r="0" t="0"/>
          <a:stretch/>
        </p:blipFill>
        <p:spPr>
          <a:xfrm>
            <a:off x="11374641" y="1461359"/>
            <a:ext cx="274320" cy="274320"/>
          </a:xfrm>
          <a:prstGeom prst="rect">
            <a:avLst/>
          </a:prstGeom>
          <a:noFill/>
          <a:ln>
            <a:noFill/>
          </a:ln>
          <a:effectLst>
            <a:outerShdw blurRad="50800" rotWithShape="0" algn="tl" dir="2700000" dist="38100">
              <a:srgbClr val="000000">
                <a:alpha val="40000"/>
              </a:srgbClr>
            </a:outerShdw>
          </a:effectLst>
        </p:spPr>
      </p:pic>
      <p:pic>
        <p:nvPicPr>
          <p:cNvPr id="346" name="Google Shape;346;p16"/>
          <p:cNvPicPr preferRelativeResize="0"/>
          <p:nvPr/>
        </p:nvPicPr>
        <p:blipFill rotWithShape="1">
          <a:blip r:embed="rId12">
            <a:alphaModFix/>
          </a:blip>
          <a:srcRect b="0" l="0" r="0" t="0"/>
          <a:stretch/>
        </p:blipFill>
        <p:spPr>
          <a:xfrm>
            <a:off x="11374641" y="2167828"/>
            <a:ext cx="274320" cy="274320"/>
          </a:xfrm>
          <a:prstGeom prst="rect">
            <a:avLst/>
          </a:prstGeom>
          <a:noFill/>
          <a:ln>
            <a:noFill/>
          </a:ln>
          <a:effectLst>
            <a:outerShdw blurRad="50800" rotWithShape="0" algn="tl" dir="2700000" dist="38100">
              <a:srgbClr val="000000">
                <a:alpha val="40000"/>
              </a:srgbClr>
            </a:outerShdw>
          </a:effectLst>
        </p:spPr>
      </p:pic>
      <p:pic>
        <p:nvPicPr>
          <p:cNvPr id="347" name="Google Shape;347;p16"/>
          <p:cNvPicPr preferRelativeResize="0"/>
          <p:nvPr/>
        </p:nvPicPr>
        <p:blipFill>
          <a:blip r:embed="rId18">
            <a:alphaModFix/>
          </a:blip>
          <a:stretch>
            <a:fillRect/>
          </a:stretch>
        </p:blipFill>
        <p:spPr>
          <a:xfrm>
            <a:off x="7887581" y="3971722"/>
            <a:ext cx="540344" cy="585000"/>
          </a:xfrm>
          <a:prstGeom prst="rect">
            <a:avLst/>
          </a:prstGeom>
          <a:noFill/>
          <a:ln>
            <a:noFill/>
          </a:ln>
        </p:spPr>
      </p:pic>
      <p:sp>
        <p:nvSpPr>
          <p:cNvPr id="348" name="Google Shape;348;p16"/>
          <p:cNvSpPr txBox="1"/>
          <p:nvPr/>
        </p:nvSpPr>
        <p:spPr>
          <a:xfrm>
            <a:off x="8882250" y="911475"/>
            <a:ext cx="2492400" cy="40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ID">
                <a:solidFill>
                  <a:schemeClr val="accent1"/>
                </a:solidFill>
                <a:latin typeface="Roboto"/>
                <a:ea typeface="Roboto"/>
                <a:cs typeface="Roboto"/>
                <a:sym typeface="Roboto"/>
              </a:rPr>
              <a:t>Set Transport Destination</a:t>
            </a:r>
            <a:endParaRPr/>
          </a:p>
        </p:txBody>
      </p:sp>
      <p:pic>
        <p:nvPicPr>
          <p:cNvPr id="349" name="Google Shape;349;p16"/>
          <p:cNvPicPr preferRelativeResize="0"/>
          <p:nvPr/>
        </p:nvPicPr>
        <p:blipFill rotWithShape="1">
          <a:blip r:embed="rId16">
            <a:alphaModFix/>
          </a:blip>
          <a:srcRect b="0" l="0" r="0" t="0"/>
          <a:stretch/>
        </p:blipFill>
        <p:spPr>
          <a:xfrm>
            <a:off x="8420354" y="4015949"/>
            <a:ext cx="274320" cy="274320"/>
          </a:xfrm>
          <a:prstGeom prst="rect">
            <a:avLst/>
          </a:prstGeom>
          <a:noFill/>
          <a:ln>
            <a:noFill/>
          </a:ln>
          <a:effectLst>
            <a:outerShdw blurRad="50800" rotWithShape="0" algn="tl" dir="2700000" dist="38100">
              <a:srgbClr val="000000">
                <a:alpha val="40000"/>
              </a:srgbClr>
            </a:outerShdw>
          </a:effectLst>
        </p:spPr>
      </p:pic>
      <p:pic>
        <p:nvPicPr>
          <p:cNvPr id="350" name="Google Shape;350;p16"/>
          <p:cNvPicPr preferRelativeResize="0"/>
          <p:nvPr/>
        </p:nvPicPr>
        <p:blipFill rotWithShape="1">
          <a:blip r:embed="rId15">
            <a:alphaModFix/>
          </a:blip>
          <a:srcRect b="0" l="0" r="0" t="0"/>
          <a:stretch/>
        </p:blipFill>
        <p:spPr>
          <a:xfrm>
            <a:off x="6025636" y="4847232"/>
            <a:ext cx="353886" cy="353886"/>
          </a:xfrm>
          <a:prstGeom prst="rect">
            <a:avLst/>
          </a:prstGeom>
          <a:noFill/>
          <a:ln>
            <a:noFill/>
          </a:ln>
          <a:effectLst>
            <a:outerShdw blurRad="50800" rotWithShape="0" algn="tl" dir="2700000" dist="38100">
              <a:srgbClr val="000000">
                <a:alpha val="40000"/>
              </a:srgbClr>
            </a:outerShdw>
          </a:effectLst>
        </p:spPr>
      </p:pic>
      <p:pic>
        <p:nvPicPr>
          <p:cNvPr id="351" name="Google Shape;351;p16"/>
          <p:cNvPicPr preferRelativeResize="0"/>
          <p:nvPr/>
        </p:nvPicPr>
        <p:blipFill rotWithShape="1">
          <a:blip r:embed="rId10">
            <a:alphaModFix/>
          </a:blip>
          <a:srcRect b="0" l="0" r="0" t="0"/>
          <a:stretch/>
        </p:blipFill>
        <p:spPr>
          <a:xfrm>
            <a:off x="906791" y="2899886"/>
            <a:ext cx="274320" cy="274320"/>
          </a:xfrm>
          <a:prstGeom prst="rect">
            <a:avLst/>
          </a:prstGeom>
          <a:noFill/>
          <a:ln>
            <a:noFill/>
          </a:ln>
          <a:effectLst>
            <a:outerShdw blurRad="50800" rotWithShape="0" algn="tl" dir="2700000" dist="38100">
              <a:srgbClr val="000000">
                <a:alpha val="40000"/>
              </a:srgbClr>
            </a:outerShdw>
          </a:effectLst>
        </p:spPr>
      </p:pic>
      <p:pic>
        <p:nvPicPr>
          <p:cNvPr id="352" name="Google Shape;352;p16"/>
          <p:cNvPicPr preferRelativeResize="0"/>
          <p:nvPr/>
        </p:nvPicPr>
        <p:blipFill rotWithShape="1">
          <a:blip r:embed="rId14">
            <a:alphaModFix/>
          </a:blip>
          <a:srcRect b="0" l="0" r="0" t="0"/>
          <a:stretch/>
        </p:blipFill>
        <p:spPr>
          <a:xfrm>
            <a:off x="906791" y="4941222"/>
            <a:ext cx="274320" cy="274320"/>
          </a:xfrm>
          <a:prstGeom prst="rect">
            <a:avLst/>
          </a:prstGeom>
          <a:noFill/>
          <a:ln>
            <a:noFill/>
          </a:ln>
          <a:effectLst>
            <a:outerShdw blurRad="50800" rotWithShape="0" algn="tl" dir="2700000" dist="38100">
              <a:srgbClr val="000000">
                <a:alpha val="40000"/>
              </a:srgbClr>
            </a:outerShdw>
          </a:effectLst>
        </p:spPr>
      </p:pic>
      <p:pic>
        <p:nvPicPr>
          <p:cNvPr id="353" name="Google Shape;353;p16"/>
          <p:cNvPicPr preferRelativeResize="0"/>
          <p:nvPr/>
        </p:nvPicPr>
        <p:blipFill rotWithShape="1">
          <a:blip r:embed="rId13">
            <a:alphaModFix/>
          </a:blip>
          <a:srcRect b="0" l="0" r="0" t="0"/>
          <a:stretch/>
        </p:blipFill>
        <p:spPr>
          <a:xfrm>
            <a:off x="906791" y="4603077"/>
            <a:ext cx="274320" cy="274320"/>
          </a:xfrm>
          <a:prstGeom prst="rect">
            <a:avLst/>
          </a:prstGeom>
          <a:noFill/>
          <a:ln>
            <a:noFill/>
          </a:ln>
          <a:effectLst>
            <a:outerShdw blurRad="50800" rotWithShape="0" algn="tl" dir="2700000" dist="38100">
              <a:srgbClr val="000000">
                <a:alpha val="40000"/>
              </a:srgbClr>
            </a:outerShdw>
          </a:effectLst>
        </p:spPr>
      </p:pic>
      <p:pic>
        <p:nvPicPr>
          <p:cNvPr id="354" name="Google Shape;354;p16"/>
          <p:cNvPicPr preferRelativeResize="0"/>
          <p:nvPr/>
        </p:nvPicPr>
        <p:blipFill rotWithShape="1">
          <a:blip r:embed="rId9">
            <a:alphaModFix/>
          </a:blip>
          <a:srcRect b="0" l="0" r="0" t="0"/>
          <a:stretch/>
        </p:blipFill>
        <p:spPr>
          <a:xfrm>
            <a:off x="457203" y="3497302"/>
            <a:ext cx="457200" cy="457200"/>
          </a:xfrm>
          <a:prstGeom prst="rect">
            <a:avLst/>
          </a:prstGeom>
          <a:noFill/>
          <a:ln>
            <a:noFill/>
          </a:ln>
          <a:effectLst>
            <a:outerShdw blurRad="50800" rotWithShape="0" algn="tl" dir="2700000" dist="38100">
              <a:srgbClr val="000000">
                <a:alpha val="40000"/>
              </a:srgbClr>
            </a:outerShdw>
          </a:effectLst>
        </p:spPr>
      </p:pic>
      <p:sp>
        <p:nvSpPr>
          <p:cNvPr id="355" name="Google Shape;355;p16"/>
          <p:cNvSpPr/>
          <p:nvPr/>
        </p:nvSpPr>
        <p:spPr>
          <a:xfrm>
            <a:off x="10873625" y="5013475"/>
            <a:ext cx="471600" cy="2904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