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2.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12.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Lst>
  <p:sldSz cy="6858000" cx="12192000"/>
  <p:notesSz cx="6858000" cy="9144000"/>
  <p:embeddedFontLst>
    <p:embeddedFont>
      <p:font typeface="Roboto"/>
      <p:regular r:id="rId18"/>
      <p:bold r:id="rId19"/>
      <p:italic r:id="rId20"/>
      <p:boldItalic r:id="rId2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080">
          <p15:clr>
            <a:srgbClr val="A4A3A4"/>
          </p15:clr>
        </p15:guide>
        <p15:guide id="2" orient="horz" pos="2448">
          <p15:clr>
            <a:srgbClr val="A4A3A4"/>
          </p15:clr>
        </p15:guide>
        <p15:guide id="3" orient="horz" pos="2568">
          <p15:clr>
            <a:srgbClr val="A4A3A4"/>
          </p15:clr>
        </p15:guide>
        <p15:guide id="4" orient="horz" pos="3936">
          <p15:clr>
            <a:srgbClr val="A4A3A4"/>
          </p15:clr>
        </p15:guide>
        <p15:guide id="5" pos="7320">
          <p15:clr>
            <a:srgbClr val="A4A3A4"/>
          </p15:clr>
        </p15:guide>
        <p15:guide id="6" pos="5745">
          <p15:clr>
            <a:srgbClr val="A4A3A4"/>
          </p15:clr>
        </p15:guide>
        <p15:guide id="7" pos="5544">
          <p15:clr>
            <a:srgbClr val="A4A3A4"/>
          </p15:clr>
        </p15:guide>
        <p15:guide id="8" pos="3960">
          <p15:clr>
            <a:srgbClr val="A4A3A4"/>
          </p15:clr>
        </p15:guide>
        <p15:guide id="9" orient="horz" pos="816">
          <p15:clr>
            <a:srgbClr val="A4A3A4"/>
          </p15:clr>
        </p15:guide>
        <p15:guide id="10" orient="horz" pos="576">
          <p15:clr>
            <a:srgbClr val="A4A3A4"/>
          </p15:clr>
        </p15:guide>
        <p15:guide id="11" pos="432">
          <p15:clr>
            <a:srgbClr val="A4A3A4"/>
          </p15:clr>
        </p15:guide>
        <p15:guide id="12" pos="744">
          <p15:clr>
            <a:srgbClr val="A4A3A4"/>
          </p15:clr>
        </p15:guide>
        <p15:guide id="13" pos="37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080" orient="horz"/>
        <p:guide pos="2448" orient="horz"/>
        <p:guide pos="2568" orient="horz"/>
        <p:guide pos="3936" orient="horz"/>
        <p:guide pos="7320"/>
        <p:guide pos="5745"/>
        <p:guide pos="5544"/>
        <p:guide pos="3960"/>
        <p:guide pos="816" orient="horz"/>
        <p:guide pos="576" orient="horz"/>
        <p:guide pos="432"/>
        <p:guide pos="744"/>
        <p:guide pos="372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Roboto-italic.fntdata"/><Relationship Id="rId11" Type="http://schemas.openxmlformats.org/officeDocument/2006/relationships/slide" Target="slides/slide6.xml"/><Relationship Id="rId10" Type="http://schemas.openxmlformats.org/officeDocument/2006/relationships/slide" Target="slides/slide5.xml"/><Relationship Id="rId21" Type="http://schemas.openxmlformats.org/officeDocument/2006/relationships/font" Target="fonts/Roboto-boldItalic.fntdata"/><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font" Target="fonts/Roboto-bold.fntdata"/><Relationship Id="rId6" Type="http://schemas.openxmlformats.org/officeDocument/2006/relationships/slide" Target="slides/slide1.xml"/><Relationship Id="rId18" Type="http://schemas.openxmlformats.org/officeDocument/2006/relationships/font" Target="fonts/Roboto-regular.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 name="Shape 9"/>
        <p:cNvGrpSpPr/>
        <p:nvPr/>
      </p:nvGrpSpPr>
      <p:grpSpPr>
        <a:xfrm>
          <a:off x="0" y="0"/>
          <a:ext cx="0" cy="0"/>
          <a:chOff x="0" y="0"/>
          <a:chExt cx="0" cy="0"/>
        </a:xfrm>
      </p:grpSpPr>
      <p:sp>
        <p:nvSpPr>
          <p:cNvPr id="10" name="Google Shape;10;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ID" sz="1050">
                <a:solidFill>
                  <a:srgbClr val="0E0E0E"/>
                </a:solidFill>
              </a:rPr>
              <a:t>This tutorial will review how to create a new incident. </a:t>
            </a:r>
            <a:endParaRPr sz="1050">
              <a:solidFill>
                <a:srgbClr val="0E0E0E"/>
              </a:solidFill>
            </a:endParaRPr>
          </a:p>
          <a:p>
            <a:pPr indent="0" lvl="0" marL="0" rtl="0" algn="l">
              <a:lnSpc>
                <a:spcPct val="115000"/>
              </a:lnSpc>
              <a:spcBef>
                <a:spcPts val="0"/>
              </a:spcBef>
              <a:spcAft>
                <a:spcPts val="0"/>
              </a:spcAft>
              <a:buClr>
                <a:schemeClr val="dk1"/>
              </a:buClr>
              <a:buSzPts val="1100"/>
              <a:buFont typeface="Arial"/>
              <a:buNone/>
            </a:pPr>
            <a:r>
              <a:t/>
            </a:r>
            <a:endParaRPr sz="1050">
              <a:solidFill>
                <a:srgbClr val="0E0E0E"/>
              </a:solidFill>
            </a:endParaRPr>
          </a:p>
          <a:p>
            <a:pPr indent="0" lvl="0" marL="0" rtl="0" algn="l">
              <a:lnSpc>
                <a:spcPct val="115000"/>
              </a:lnSpc>
              <a:spcBef>
                <a:spcPts val="0"/>
              </a:spcBef>
              <a:spcAft>
                <a:spcPts val="0"/>
              </a:spcAft>
              <a:buClr>
                <a:schemeClr val="dk1"/>
              </a:buClr>
              <a:buSzPts val="1100"/>
              <a:buFont typeface="Arial"/>
              <a:buNone/>
            </a:pPr>
            <a:r>
              <a:rPr lang="en-ID" sz="1050">
                <a:solidFill>
                  <a:srgbClr val="0E0E0E"/>
                </a:solidFill>
              </a:rPr>
              <a:t>First, if you don’t see the appropriate incident in “Participating” or “Join an Incident,” you need to tap “Add Incident.” This will bring up a form that you will need to fill out.</a:t>
            </a:r>
            <a:endParaRPr sz="1050">
              <a:solidFill>
                <a:srgbClr val="0E0E0E"/>
              </a:solidFill>
            </a:endParaRPr>
          </a:p>
          <a:p>
            <a:pPr indent="0" lvl="0" marL="0" rtl="0" algn="l">
              <a:lnSpc>
                <a:spcPct val="115000"/>
              </a:lnSpc>
              <a:spcBef>
                <a:spcPts val="0"/>
              </a:spcBef>
              <a:spcAft>
                <a:spcPts val="0"/>
              </a:spcAft>
              <a:buClr>
                <a:schemeClr val="dk1"/>
              </a:buClr>
              <a:buSzPts val="1100"/>
              <a:buFont typeface="Arial"/>
              <a:buNone/>
            </a:pPr>
            <a:r>
              <a:t/>
            </a:r>
            <a:endParaRPr sz="1050">
              <a:solidFill>
                <a:srgbClr val="0E0E0E"/>
              </a:solidFill>
            </a:endParaRPr>
          </a:p>
          <a:p>
            <a:pPr indent="0" lvl="0" marL="0" rtl="0" algn="l">
              <a:lnSpc>
                <a:spcPct val="115000"/>
              </a:lnSpc>
              <a:spcBef>
                <a:spcPts val="0"/>
              </a:spcBef>
              <a:spcAft>
                <a:spcPts val="0"/>
              </a:spcAft>
              <a:buClr>
                <a:schemeClr val="dk1"/>
              </a:buClr>
              <a:buSzPts val="1100"/>
              <a:buFont typeface="Arial"/>
              <a:buNone/>
            </a:pPr>
            <a:r>
              <a:rPr lang="en-ID" sz="1050">
                <a:solidFill>
                  <a:srgbClr val="0E0E0E"/>
                </a:solidFill>
              </a:rPr>
              <a:t>Start by indicating whether this is a real or test incident. Next, set the location of the incident. The location will default to your current position, but you can tap the map to adjust it if necessary. </a:t>
            </a:r>
            <a:endParaRPr sz="1050">
              <a:solidFill>
                <a:srgbClr val="0E0E0E"/>
              </a:solidFill>
            </a:endParaRPr>
          </a:p>
          <a:p>
            <a:pPr indent="0" lvl="0" marL="0" rtl="0" algn="l">
              <a:lnSpc>
                <a:spcPct val="115000"/>
              </a:lnSpc>
              <a:spcBef>
                <a:spcPts val="0"/>
              </a:spcBef>
              <a:spcAft>
                <a:spcPts val="0"/>
              </a:spcAft>
              <a:buClr>
                <a:schemeClr val="dk1"/>
              </a:buClr>
              <a:buSzPts val="1100"/>
              <a:buFont typeface="Arial"/>
              <a:buNone/>
            </a:pPr>
            <a:r>
              <a:t/>
            </a:r>
            <a:endParaRPr sz="1050">
              <a:solidFill>
                <a:srgbClr val="0E0E0E"/>
              </a:solidFill>
            </a:endParaRPr>
          </a:p>
          <a:p>
            <a:pPr indent="0" lvl="0" marL="0" rtl="0" algn="l">
              <a:lnSpc>
                <a:spcPct val="115000"/>
              </a:lnSpc>
              <a:spcBef>
                <a:spcPts val="0"/>
              </a:spcBef>
              <a:spcAft>
                <a:spcPts val="0"/>
              </a:spcAft>
              <a:buClr>
                <a:schemeClr val="dk1"/>
              </a:buClr>
              <a:buSzPts val="1100"/>
              <a:buFont typeface="Arial"/>
              <a:buNone/>
            </a:pPr>
            <a:r>
              <a:rPr lang="en-ID" sz="1050">
                <a:solidFill>
                  <a:srgbClr val="0E0E0E"/>
                </a:solidFill>
              </a:rPr>
              <a:t>After setting the location, you will need to define the radius. Organizations within this radius will be able to see the incident, join it, and add patients. However, they will not be able to see the summary screen or any patients they don’t create unless you grant them these privileges. This process is covered in the “Manage Entities” section.</a:t>
            </a:r>
            <a:endParaRPr sz="1050">
              <a:solidFill>
                <a:srgbClr val="0E0E0E"/>
              </a:solidFill>
            </a:endParaRPr>
          </a:p>
          <a:p>
            <a:pPr indent="0" lvl="0" marL="0" rtl="0" algn="l">
              <a:lnSpc>
                <a:spcPct val="115000"/>
              </a:lnSpc>
              <a:spcBef>
                <a:spcPts val="0"/>
              </a:spcBef>
              <a:spcAft>
                <a:spcPts val="0"/>
              </a:spcAft>
              <a:buClr>
                <a:schemeClr val="dk1"/>
              </a:buClr>
              <a:buSzPts val="1100"/>
              <a:buFont typeface="Arial"/>
              <a:buNone/>
            </a:pPr>
            <a:r>
              <a:t/>
            </a:r>
            <a:endParaRPr sz="1050">
              <a:solidFill>
                <a:srgbClr val="0E0E0E"/>
              </a:solidFill>
            </a:endParaRPr>
          </a:p>
          <a:p>
            <a:pPr indent="0" lvl="0" marL="0" rtl="0" algn="l">
              <a:lnSpc>
                <a:spcPct val="115000"/>
              </a:lnSpc>
              <a:spcBef>
                <a:spcPts val="0"/>
              </a:spcBef>
              <a:spcAft>
                <a:spcPts val="0"/>
              </a:spcAft>
              <a:buClr>
                <a:schemeClr val="dk1"/>
              </a:buClr>
              <a:buSzPts val="1100"/>
              <a:buFont typeface="Arial"/>
              <a:buNone/>
            </a:pPr>
            <a:r>
              <a:rPr lang="en-ID" sz="1050">
                <a:solidFill>
                  <a:srgbClr val="0E0E0E"/>
                </a:solidFill>
              </a:rPr>
              <a:t>You will then name your incident and set your default patient channels. Selecting “Needs Triage” adds the triage card, and you can choose whether to require patient condition upon channel creation.  Next, you will select your default patient type.</a:t>
            </a:r>
            <a:endParaRPr sz="1050">
              <a:solidFill>
                <a:srgbClr val="0E0E0E"/>
              </a:solidFill>
            </a:endParaRPr>
          </a:p>
          <a:p>
            <a:pPr indent="0" lvl="0" marL="0" rtl="0" algn="l">
              <a:lnSpc>
                <a:spcPct val="115000"/>
              </a:lnSpc>
              <a:spcBef>
                <a:spcPts val="0"/>
              </a:spcBef>
              <a:spcAft>
                <a:spcPts val="0"/>
              </a:spcAft>
              <a:buClr>
                <a:schemeClr val="dk1"/>
              </a:buClr>
              <a:buSzPts val="1100"/>
              <a:buFont typeface="Arial"/>
              <a:buNone/>
            </a:pPr>
            <a:r>
              <a:t/>
            </a:r>
            <a:endParaRPr sz="1050">
              <a:solidFill>
                <a:srgbClr val="0E0E0E"/>
              </a:solidFill>
            </a:endParaRPr>
          </a:p>
          <a:p>
            <a:pPr indent="0" lvl="0" marL="0" rtl="0" algn="l">
              <a:lnSpc>
                <a:spcPct val="115000"/>
              </a:lnSpc>
              <a:spcBef>
                <a:spcPts val="0"/>
              </a:spcBef>
              <a:spcAft>
                <a:spcPts val="0"/>
              </a:spcAft>
              <a:buClr>
                <a:schemeClr val="dk1"/>
              </a:buClr>
              <a:buSzPts val="1100"/>
              <a:buFont typeface="Arial"/>
              <a:buNone/>
            </a:pPr>
            <a:r>
              <a:rPr lang="en-ID" sz="1050">
                <a:solidFill>
                  <a:srgbClr val="0E0E0E"/>
                </a:solidFill>
              </a:rPr>
              <a:t>Finally, you need to set your Configurable ID type. Most locations will use “US | Statewide Wristband,” but some will have their state or region-specific barcode. Note that all organizations that join the incident will inherit this Configurable ID to ensure interoperability.</a:t>
            </a:r>
            <a:endParaRPr sz="1050">
              <a:solidFill>
                <a:srgbClr val="0E0E0E"/>
              </a:solidFill>
            </a:endParaRPr>
          </a:p>
          <a:p>
            <a:pPr indent="0" lvl="0" marL="0" rtl="0" algn="l">
              <a:lnSpc>
                <a:spcPct val="115000"/>
              </a:lnSpc>
              <a:spcBef>
                <a:spcPts val="0"/>
              </a:spcBef>
              <a:spcAft>
                <a:spcPts val="0"/>
              </a:spcAft>
              <a:buClr>
                <a:schemeClr val="dk1"/>
              </a:buClr>
              <a:buSzPts val="1100"/>
              <a:buFont typeface="Arial"/>
              <a:buNone/>
            </a:pPr>
            <a:r>
              <a:t/>
            </a:r>
            <a:endParaRPr sz="1050">
              <a:solidFill>
                <a:srgbClr val="0E0E0E"/>
              </a:solidFill>
            </a:endParaRPr>
          </a:p>
          <a:p>
            <a:pPr indent="0" lvl="0" marL="0" rtl="0" algn="l">
              <a:lnSpc>
                <a:spcPct val="115000"/>
              </a:lnSpc>
              <a:spcBef>
                <a:spcPts val="0"/>
              </a:spcBef>
              <a:spcAft>
                <a:spcPts val="0"/>
              </a:spcAft>
              <a:buClr>
                <a:schemeClr val="dk1"/>
              </a:buClr>
              <a:buSzPts val="1100"/>
              <a:buFont typeface="Arial"/>
              <a:buNone/>
            </a:pPr>
            <a:r>
              <a:rPr lang="en-ID" sz="1050">
                <a:solidFill>
                  <a:srgbClr val="0E0E0E"/>
                </a:solidFill>
              </a:rPr>
              <a:t>Make sure to save this form. After saving, ensure you are working within the incident to simplify your workflows.</a:t>
            </a:r>
            <a:endParaRPr sz="1050">
              <a:solidFill>
                <a:schemeClr val="dk1"/>
              </a:solidFill>
            </a:endParaRPr>
          </a:p>
        </p:txBody>
      </p:sp>
      <p:sp>
        <p:nvSpPr>
          <p:cNvPr id="11" name="Google Shape;11;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 name="Shape 36"/>
        <p:cNvGrpSpPr/>
        <p:nvPr/>
      </p:nvGrpSpPr>
      <p:grpSpPr>
        <a:xfrm>
          <a:off x="0" y="0"/>
          <a:ext cx="0" cy="0"/>
          <a:chOff x="0" y="0"/>
          <a:chExt cx="0" cy="0"/>
        </a:xfrm>
      </p:grpSpPr>
      <p:sp>
        <p:nvSpPr>
          <p:cNvPr id="37" name="Google Shape;37;g2e5f9566ba6_2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ID" sz="1050">
                <a:solidFill>
                  <a:srgbClr val="0E0E0E"/>
                </a:solidFill>
              </a:rPr>
              <a:t>First, if you don’t see the appropriate incident in “Participating” or “Join an Incident,” you need to tap “Add Incident.” </a:t>
            </a:r>
            <a:endParaRPr sz="1050">
              <a:solidFill>
                <a:srgbClr val="0E0E0E"/>
              </a:solidFill>
            </a:endParaRPr>
          </a:p>
          <a:p>
            <a:pPr indent="0" lvl="0" marL="0" rtl="0" algn="l">
              <a:lnSpc>
                <a:spcPct val="115000"/>
              </a:lnSpc>
              <a:spcBef>
                <a:spcPts val="0"/>
              </a:spcBef>
              <a:spcAft>
                <a:spcPts val="0"/>
              </a:spcAft>
              <a:buClr>
                <a:schemeClr val="dk1"/>
              </a:buClr>
              <a:buSzPts val="1100"/>
              <a:buFont typeface="Arial"/>
              <a:buNone/>
            </a:pPr>
            <a:r>
              <a:t/>
            </a:r>
            <a:endParaRPr sz="1050">
              <a:solidFill>
                <a:srgbClr val="0E0E0E"/>
              </a:solidFill>
            </a:endParaRPr>
          </a:p>
          <a:p>
            <a:pPr indent="0" lvl="0" marL="0" rtl="0" algn="l">
              <a:lnSpc>
                <a:spcPct val="115000"/>
              </a:lnSpc>
              <a:spcBef>
                <a:spcPts val="0"/>
              </a:spcBef>
              <a:spcAft>
                <a:spcPts val="0"/>
              </a:spcAft>
              <a:buClr>
                <a:schemeClr val="dk1"/>
              </a:buClr>
              <a:buSzPts val="1100"/>
              <a:buFont typeface="Arial"/>
              <a:buNone/>
            </a:pPr>
            <a:r>
              <a:t/>
            </a:r>
            <a:endParaRPr sz="1050">
              <a:solidFill>
                <a:schemeClr val="dk1"/>
              </a:solidFill>
            </a:endParaRPr>
          </a:p>
        </p:txBody>
      </p:sp>
      <p:sp>
        <p:nvSpPr>
          <p:cNvPr id="38" name="Google Shape;38;g2e5f9566ba6_2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 name="Shape 46"/>
        <p:cNvGrpSpPr/>
        <p:nvPr/>
      </p:nvGrpSpPr>
      <p:grpSpPr>
        <a:xfrm>
          <a:off x="0" y="0"/>
          <a:ext cx="0" cy="0"/>
          <a:chOff x="0" y="0"/>
          <a:chExt cx="0" cy="0"/>
        </a:xfrm>
      </p:grpSpPr>
      <p:sp>
        <p:nvSpPr>
          <p:cNvPr id="47" name="Google Shape;47;g2e5f9566ba6_2_5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ID" sz="1050">
                <a:solidFill>
                  <a:srgbClr val="0E0E0E"/>
                </a:solidFill>
              </a:rPr>
              <a:t>This will bring up a form that you will need to fill out.</a:t>
            </a:r>
            <a:endParaRPr sz="1050">
              <a:solidFill>
                <a:srgbClr val="0E0E0E"/>
              </a:solidFill>
            </a:endParaRPr>
          </a:p>
          <a:p>
            <a:pPr indent="0" lvl="0" marL="0" rtl="0" algn="l">
              <a:lnSpc>
                <a:spcPct val="115000"/>
              </a:lnSpc>
              <a:spcBef>
                <a:spcPts val="0"/>
              </a:spcBef>
              <a:spcAft>
                <a:spcPts val="0"/>
              </a:spcAft>
              <a:buClr>
                <a:schemeClr val="dk1"/>
              </a:buClr>
              <a:buSzPts val="1100"/>
              <a:buFont typeface="Arial"/>
              <a:buNone/>
            </a:pPr>
            <a:r>
              <a:t/>
            </a:r>
            <a:endParaRPr sz="1050">
              <a:solidFill>
                <a:srgbClr val="0E0E0E"/>
              </a:solidFill>
            </a:endParaRPr>
          </a:p>
          <a:p>
            <a:pPr indent="0" lvl="0" marL="0" rtl="0" algn="l">
              <a:lnSpc>
                <a:spcPct val="115000"/>
              </a:lnSpc>
              <a:spcBef>
                <a:spcPts val="0"/>
              </a:spcBef>
              <a:spcAft>
                <a:spcPts val="0"/>
              </a:spcAft>
              <a:buClr>
                <a:schemeClr val="dk1"/>
              </a:buClr>
              <a:buSzPts val="1100"/>
              <a:buFont typeface="Arial"/>
              <a:buNone/>
            </a:pPr>
            <a:r>
              <a:t/>
            </a:r>
            <a:endParaRPr sz="1050">
              <a:solidFill>
                <a:schemeClr val="dk1"/>
              </a:solidFill>
            </a:endParaRPr>
          </a:p>
        </p:txBody>
      </p:sp>
      <p:sp>
        <p:nvSpPr>
          <p:cNvPr id="48" name="Google Shape;48;g2e5f9566ba6_2_5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g2e5f9566ba6_2_10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ID" sz="1050">
                <a:solidFill>
                  <a:srgbClr val="0E0E0E"/>
                </a:solidFill>
              </a:rPr>
              <a:t>Start by indicating whether this is a real or test incident. </a:t>
            </a:r>
            <a:endParaRPr sz="1050">
              <a:solidFill>
                <a:schemeClr val="dk1"/>
              </a:solidFill>
            </a:endParaRPr>
          </a:p>
        </p:txBody>
      </p:sp>
      <p:sp>
        <p:nvSpPr>
          <p:cNvPr id="59" name="Google Shape;59;g2e5f9566ba6_2_10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2e5f9566ba6_2_15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ID" sz="1050">
                <a:solidFill>
                  <a:srgbClr val="0E0E0E"/>
                </a:solidFill>
              </a:rPr>
              <a:t>Next, set the location of the incident. The location will default to your current position, but you can tap the map to adjust it if necessary. </a:t>
            </a:r>
            <a:endParaRPr sz="1050">
              <a:solidFill>
                <a:srgbClr val="0E0E0E"/>
              </a:solidFill>
            </a:endParaRPr>
          </a:p>
          <a:p>
            <a:pPr indent="0" lvl="0" marL="0" rtl="0" algn="l">
              <a:lnSpc>
                <a:spcPct val="115000"/>
              </a:lnSpc>
              <a:spcBef>
                <a:spcPts val="0"/>
              </a:spcBef>
              <a:spcAft>
                <a:spcPts val="0"/>
              </a:spcAft>
              <a:buClr>
                <a:schemeClr val="dk1"/>
              </a:buClr>
              <a:buSzPts val="1100"/>
              <a:buFont typeface="Arial"/>
              <a:buNone/>
            </a:pPr>
            <a:r>
              <a:t/>
            </a:r>
            <a:endParaRPr sz="1050">
              <a:solidFill>
                <a:srgbClr val="0E0E0E"/>
              </a:solidFill>
            </a:endParaRPr>
          </a:p>
          <a:p>
            <a:pPr indent="0" lvl="0" marL="0" rtl="0" algn="l">
              <a:lnSpc>
                <a:spcPct val="115000"/>
              </a:lnSpc>
              <a:spcBef>
                <a:spcPts val="0"/>
              </a:spcBef>
              <a:spcAft>
                <a:spcPts val="0"/>
              </a:spcAft>
              <a:buClr>
                <a:schemeClr val="dk1"/>
              </a:buClr>
              <a:buSzPts val="1100"/>
              <a:buFont typeface="Arial"/>
              <a:buNone/>
            </a:pPr>
            <a:r>
              <a:t/>
            </a:r>
            <a:endParaRPr sz="1050">
              <a:solidFill>
                <a:schemeClr val="dk1"/>
              </a:solidFill>
            </a:endParaRPr>
          </a:p>
        </p:txBody>
      </p:sp>
      <p:sp>
        <p:nvSpPr>
          <p:cNvPr id="72" name="Google Shape;72;g2e5f9566ba6_2_15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2e5f9566ba6_2_2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ID" sz="1050">
                <a:solidFill>
                  <a:srgbClr val="0E0E0E"/>
                </a:solidFill>
              </a:rPr>
              <a:t>After setting the location, you will need to define the radius. Organizations within this radius will be able to see the incident, join it, and add patients. However, they will not be able to see the summary screen or any patients they don’t create unless you grant them these privileges. This process is covered in the “Manage Entities” section.</a:t>
            </a:r>
            <a:endParaRPr sz="1050">
              <a:solidFill>
                <a:srgbClr val="0E0E0E"/>
              </a:solidFill>
            </a:endParaRPr>
          </a:p>
          <a:p>
            <a:pPr indent="0" lvl="0" marL="0" rtl="0" algn="l">
              <a:lnSpc>
                <a:spcPct val="115000"/>
              </a:lnSpc>
              <a:spcBef>
                <a:spcPts val="0"/>
              </a:spcBef>
              <a:spcAft>
                <a:spcPts val="0"/>
              </a:spcAft>
              <a:buClr>
                <a:schemeClr val="dk1"/>
              </a:buClr>
              <a:buSzPts val="1100"/>
              <a:buFont typeface="Arial"/>
              <a:buNone/>
            </a:pPr>
            <a:r>
              <a:t/>
            </a:r>
            <a:endParaRPr sz="1050">
              <a:solidFill>
                <a:srgbClr val="0E0E0E"/>
              </a:solidFill>
            </a:endParaRPr>
          </a:p>
          <a:p>
            <a:pPr indent="0" lvl="0" marL="0" rtl="0" algn="l">
              <a:lnSpc>
                <a:spcPct val="115000"/>
              </a:lnSpc>
              <a:spcBef>
                <a:spcPts val="0"/>
              </a:spcBef>
              <a:spcAft>
                <a:spcPts val="0"/>
              </a:spcAft>
              <a:buClr>
                <a:schemeClr val="dk1"/>
              </a:buClr>
              <a:buSzPts val="1100"/>
              <a:buFont typeface="Arial"/>
              <a:buNone/>
            </a:pPr>
            <a:r>
              <a:t/>
            </a:r>
            <a:endParaRPr sz="1050">
              <a:solidFill>
                <a:schemeClr val="dk1"/>
              </a:solidFill>
            </a:endParaRPr>
          </a:p>
        </p:txBody>
      </p:sp>
      <p:sp>
        <p:nvSpPr>
          <p:cNvPr id="87" name="Google Shape;87;g2e5f9566ba6_2_21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2e5f9566ba6_2_26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ID" sz="1050">
                <a:solidFill>
                  <a:srgbClr val="0E0E0E"/>
                </a:solidFill>
              </a:rPr>
              <a:t>You will then name your incident </a:t>
            </a:r>
            <a:endParaRPr sz="1050">
              <a:solidFill>
                <a:srgbClr val="0E0E0E"/>
              </a:solidFill>
            </a:endParaRPr>
          </a:p>
          <a:p>
            <a:pPr indent="0" lvl="0" marL="0" rtl="0" algn="l">
              <a:lnSpc>
                <a:spcPct val="115000"/>
              </a:lnSpc>
              <a:spcBef>
                <a:spcPts val="0"/>
              </a:spcBef>
              <a:spcAft>
                <a:spcPts val="0"/>
              </a:spcAft>
              <a:buClr>
                <a:schemeClr val="dk1"/>
              </a:buClr>
              <a:buSzPts val="1100"/>
              <a:buFont typeface="Arial"/>
              <a:buNone/>
            </a:pPr>
            <a:r>
              <a:t/>
            </a:r>
            <a:endParaRPr sz="1050">
              <a:solidFill>
                <a:srgbClr val="0E0E0E"/>
              </a:solidFill>
            </a:endParaRPr>
          </a:p>
          <a:p>
            <a:pPr indent="0" lvl="0" marL="0" rtl="0" algn="l">
              <a:lnSpc>
                <a:spcPct val="115000"/>
              </a:lnSpc>
              <a:spcBef>
                <a:spcPts val="0"/>
              </a:spcBef>
              <a:spcAft>
                <a:spcPts val="0"/>
              </a:spcAft>
              <a:buClr>
                <a:schemeClr val="dk1"/>
              </a:buClr>
              <a:buSzPts val="1100"/>
              <a:buFont typeface="Arial"/>
              <a:buNone/>
            </a:pPr>
            <a:r>
              <a:t/>
            </a:r>
            <a:endParaRPr sz="1050">
              <a:solidFill>
                <a:srgbClr val="0E0E0E"/>
              </a:solidFill>
            </a:endParaRPr>
          </a:p>
          <a:p>
            <a:pPr indent="0" lvl="0" marL="0" rtl="0" algn="l">
              <a:lnSpc>
                <a:spcPct val="115000"/>
              </a:lnSpc>
              <a:spcBef>
                <a:spcPts val="0"/>
              </a:spcBef>
              <a:spcAft>
                <a:spcPts val="0"/>
              </a:spcAft>
              <a:buClr>
                <a:schemeClr val="dk1"/>
              </a:buClr>
              <a:buSzPts val="1100"/>
              <a:buFont typeface="Arial"/>
              <a:buNone/>
            </a:pPr>
            <a:r>
              <a:t/>
            </a:r>
            <a:endParaRPr sz="1050">
              <a:solidFill>
                <a:schemeClr val="dk1"/>
              </a:solidFill>
            </a:endParaRPr>
          </a:p>
        </p:txBody>
      </p:sp>
      <p:sp>
        <p:nvSpPr>
          <p:cNvPr id="104" name="Google Shape;104;g2e5f9566ba6_2_26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g2e5f9566ba6_2_3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ID" sz="1050">
                <a:solidFill>
                  <a:srgbClr val="0E0E0E"/>
                </a:solidFill>
              </a:rPr>
              <a:t>and set your default patient channels. Selecting “Needs Triage” adds the triage card, and you can choose whether to require patient condition upon channel creation.</a:t>
            </a:r>
            <a:endParaRPr sz="1050">
              <a:solidFill>
                <a:srgbClr val="0E0E0E"/>
              </a:solidFill>
            </a:endParaRPr>
          </a:p>
          <a:p>
            <a:pPr indent="0" lvl="0" marL="0" rtl="0" algn="l">
              <a:lnSpc>
                <a:spcPct val="115000"/>
              </a:lnSpc>
              <a:spcBef>
                <a:spcPts val="0"/>
              </a:spcBef>
              <a:spcAft>
                <a:spcPts val="0"/>
              </a:spcAft>
              <a:buClr>
                <a:schemeClr val="dk1"/>
              </a:buClr>
              <a:buSzPts val="1100"/>
              <a:buFont typeface="Arial"/>
              <a:buNone/>
            </a:pPr>
            <a:r>
              <a:t/>
            </a:r>
            <a:endParaRPr sz="1050">
              <a:solidFill>
                <a:srgbClr val="0E0E0E"/>
              </a:solidFill>
            </a:endParaRPr>
          </a:p>
          <a:p>
            <a:pPr indent="0" lvl="0" marL="0" rtl="0" algn="l">
              <a:lnSpc>
                <a:spcPct val="115000"/>
              </a:lnSpc>
              <a:spcBef>
                <a:spcPts val="0"/>
              </a:spcBef>
              <a:spcAft>
                <a:spcPts val="0"/>
              </a:spcAft>
              <a:buClr>
                <a:schemeClr val="dk1"/>
              </a:buClr>
              <a:buSzPts val="1100"/>
              <a:buFont typeface="Arial"/>
              <a:buNone/>
            </a:pPr>
            <a:r>
              <a:t/>
            </a:r>
            <a:endParaRPr sz="1050">
              <a:solidFill>
                <a:schemeClr val="dk1"/>
              </a:solidFill>
            </a:endParaRPr>
          </a:p>
        </p:txBody>
      </p:sp>
      <p:sp>
        <p:nvSpPr>
          <p:cNvPr id="123" name="Google Shape;123;g2e5f9566ba6_2_31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2e5f9566ba6_4_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ID" sz="1050">
                <a:solidFill>
                  <a:srgbClr val="0E0E0E"/>
                </a:solidFill>
              </a:rPr>
              <a:t>Next, you select your default patient type.</a:t>
            </a:r>
            <a:endParaRPr sz="1050">
              <a:solidFill>
                <a:srgbClr val="0E0E0E"/>
              </a:solidFill>
            </a:endParaRPr>
          </a:p>
          <a:p>
            <a:pPr indent="0" lvl="0" marL="0" rtl="0" algn="l">
              <a:lnSpc>
                <a:spcPct val="115000"/>
              </a:lnSpc>
              <a:spcBef>
                <a:spcPts val="0"/>
              </a:spcBef>
              <a:spcAft>
                <a:spcPts val="0"/>
              </a:spcAft>
              <a:buClr>
                <a:schemeClr val="dk1"/>
              </a:buClr>
              <a:buSzPts val="1100"/>
              <a:buFont typeface="Arial"/>
              <a:buNone/>
            </a:pPr>
            <a:r>
              <a:t/>
            </a:r>
            <a:endParaRPr sz="1050">
              <a:solidFill>
                <a:srgbClr val="0E0E0E"/>
              </a:solidFill>
            </a:endParaRPr>
          </a:p>
          <a:p>
            <a:pPr indent="0" lvl="0" marL="0" rtl="0" algn="l">
              <a:lnSpc>
                <a:spcPct val="115000"/>
              </a:lnSpc>
              <a:spcBef>
                <a:spcPts val="0"/>
              </a:spcBef>
              <a:spcAft>
                <a:spcPts val="0"/>
              </a:spcAft>
              <a:buClr>
                <a:schemeClr val="dk1"/>
              </a:buClr>
              <a:buSzPts val="1100"/>
              <a:buFont typeface="Arial"/>
              <a:buNone/>
            </a:pPr>
            <a:r>
              <a:t/>
            </a:r>
            <a:endParaRPr sz="1050">
              <a:solidFill>
                <a:schemeClr val="dk1"/>
              </a:solidFill>
            </a:endParaRPr>
          </a:p>
        </p:txBody>
      </p:sp>
      <p:sp>
        <p:nvSpPr>
          <p:cNvPr id="144" name="Google Shape;144;g2e5f9566ba6_4_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2e5f9566ba6_2_37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ID" sz="1050">
                <a:solidFill>
                  <a:srgbClr val="0E0E0E"/>
                </a:solidFill>
              </a:rPr>
              <a:t>Finally, you need to set your Configurable ID type. Most locations will use “US | Statewide Wristband,” but some will have their state or region-specific barcode. Note that all organizations that join the incident will inherit this Configurable ID to ensure interoperability.</a:t>
            </a:r>
            <a:endParaRPr sz="1050">
              <a:solidFill>
                <a:schemeClr val="dk1"/>
              </a:solidFill>
            </a:endParaRPr>
          </a:p>
        </p:txBody>
      </p:sp>
      <p:sp>
        <p:nvSpPr>
          <p:cNvPr id="167" name="Google Shape;167;g2e5f9566ba6_2_37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2e5f9566ba6_2_4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ID" sz="1050">
                <a:solidFill>
                  <a:srgbClr val="0E0E0E"/>
                </a:solidFill>
              </a:rPr>
              <a:t>Make sure to save this form.</a:t>
            </a:r>
            <a:endParaRPr sz="1050">
              <a:solidFill>
                <a:schemeClr val="dk1"/>
              </a:solidFill>
            </a:endParaRPr>
          </a:p>
        </p:txBody>
      </p:sp>
      <p:sp>
        <p:nvSpPr>
          <p:cNvPr id="192" name="Google Shape;192;g2e5f9566ba6_2_42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2e5f9566ba6_2_47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ID" sz="1050">
                <a:solidFill>
                  <a:srgbClr val="0E0E0E"/>
                </a:solidFill>
              </a:rPr>
              <a:t>After saving, ensure you are working within the incident to simplify your workflows.</a:t>
            </a:r>
            <a:endParaRPr sz="1050">
              <a:solidFill>
                <a:schemeClr val="dk1"/>
              </a:solidFill>
            </a:endParaRPr>
          </a:p>
        </p:txBody>
      </p:sp>
      <p:sp>
        <p:nvSpPr>
          <p:cNvPr id="219" name="Google Shape;219;g2e5f9566ba6_2_47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8" name="Shape 8"/>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nvSpPr>
        <p:spPr>
          <a:xfrm>
            <a:off x="0" y="6607039"/>
            <a:ext cx="12192000" cy="246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000"/>
              <a:buFont typeface="Arial"/>
              <a:buNone/>
            </a:pPr>
            <a:r>
              <a:rPr b="0" i="0" lang="en-ID" sz="1000" u="none" cap="none" strike="noStrike">
                <a:solidFill>
                  <a:srgbClr val="676767"/>
                </a:solidFill>
                <a:latin typeface="Calibri"/>
                <a:ea typeface="Calibri"/>
                <a:cs typeface="Calibri"/>
                <a:sym typeface="Calibri"/>
              </a:rPr>
              <a:t>© 2024 Pulsara. Confidential and proprietary. For information and training purposes only. Unauthorized use or distribution is prohibited</a:t>
            </a:r>
            <a:endParaRPr b="0" i="0" sz="1400" u="none" cap="none" strike="noStrike">
              <a:solidFill>
                <a:srgbClr val="000000"/>
              </a:solidFill>
              <a:latin typeface="Arial"/>
              <a:ea typeface="Arial"/>
              <a:cs typeface="Arial"/>
              <a:sym typeface="Arial"/>
            </a:endParaRPr>
          </a:p>
        </p:txBody>
      </p:sp>
      <p:pic>
        <p:nvPicPr>
          <p:cNvPr id="7" name="Google Shape;7;p1"/>
          <p:cNvPicPr preferRelativeResize="0"/>
          <p:nvPr/>
        </p:nvPicPr>
        <p:blipFill rotWithShape="1">
          <a:blip r:embed="rId1">
            <a:alphaModFix/>
          </a:blip>
          <a:srcRect b="0" l="0" r="0" t="0"/>
          <a:stretch/>
        </p:blipFill>
        <p:spPr>
          <a:xfrm>
            <a:off x="10507713" y="458006"/>
            <a:ext cx="1277206" cy="337075"/>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8"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image" Target="../media/image14.png"/><Relationship Id="rId10" Type="http://schemas.openxmlformats.org/officeDocument/2006/relationships/image" Target="../media/image2.png"/><Relationship Id="rId13" Type="http://schemas.openxmlformats.org/officeDocument/2006/relationships/image" Target="../media/image6.png"/><Relationship Id="rId12" Type="http://schemas.openxmlformats.org/officeDocument/2006/relationships/image" Target="../media/image12.png"/><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0.jpg"/><Relationship Id="rId4" Type="http://schemas.openxmlformats.org/officeDocument/2006/relationships/image" Target="../media/image5.png"/><Relationship Id="rId9" Type="http://schemas.openxmlformats.org/officeDocument/2006/relationships/image" Target="../media/image19.png"/><Relationship Id="rId5" Type="http://schemas.openxmlformats.org/officeDocument/2006/relationships/image" Target="../media/image16.png"/><Relationship Id="rId6" Type="http://schemas.openxmlformats.org/officeDocument/2006/relationships/image" Target="../media/image4.png"/><Relationship Id="rId7" Type="http://schemas.openxmlformats.org/officeDocument/2006/relationships/image" Target="../media/image11.png"/><Relationship Id="rId8"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0.jp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0.jpg"/><Relationship Id="rId4" Type="http://schemas.openxmlformats.org/officeDocument/2006/relationships/image" Target="../media/image19.png"/><Relationship Id="rId5"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0.jpg"/><Relationship Id="rId4" Type="http://schemas.openxmlformats.org/officeDocument/2006/relationships/image" Target="../media/image18.png"/><Relationship Id="rId5" Type="http://schemas.openxmlformats.org/officeDocument/2006/relationships/image" Target="../media/image2.png"/><Relationship Id="rId6" Type="http://schemas.openxmlformats.org/officeDocument/2006/relationships/image" Target="../media/image1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20.jpg"/><Relationship Id="rId4" Type="http://schemas.openxmlformats.org/officeDocument/2006/relationships/image" Target="../media/image18.png"/><Relationship Id="rId5" Type="http://schemas.openxmlformats.org/officeDocument/2006/relationships/image" Target="../media/image2.png"/><Relationship Id="rId6" Type="http://schemas.openxmlformats.org/officeDocument/2006/relationships/image" Target="../media/image14.png"/><Relationship Id="rId7" Type="http://schemas.openxmlformats.org/officeDocument/2006/relationships/image" Target="../media/image1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20.jpg"/><Relationship Id="rId4" Type="http://schemas.openxmlformats.org/officeDocument/2006/relationships/image" Target="../media/image5.png"/><Relationship Id="rId5" Type="http://schemas.openxmlformats.org/officeDocument/2006/relationships/image" Target="../media/image17.png"/><Relationship Id="rId6" Type="http://schemas.openxmlformats.org/officeDocument/2006/relationships/image" Target="../media/image2.png"/><Relationship Id="rId7" Type="http://schemas.openxmlformats.org/officeDocument/2006/relationships/image" Target="../media/image14.png"/><Relationship Id="rId8" Type="http://schemas.openxmlformats.org/officeDocument/2006/relationships/image" Target="../media/image1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20.jpg"/><Relationship Id="rId4" Type="http://schemas.openxmlformats.org/officeDocument/2006/relationships/image" Target="../media/image5.png"/><Relationship Id="rId9" Type="http://schemas.openxmlformats.org/officeDocument/2006/relationships/image" Target="../media/image12.png"/><Relationship Id="rId5" Type="http://schemas.openxmlformats.org/officeDocument/2006/relationships/image" Target="../media/image16.png"/><Relationship Id="rId6" Type="http://schemas.openxmlformats.org/officeDocument/2006/relationships/image" Target="../media/image24.png"/><Relationship Id="rId7" Type="http://schemas.openxmlformats.org/officeDocument/2006/relationships/image" Target="../media/image2.png"/><Relationship Id="rId8" Type="http://schemas.openxmlformats.org/officeDocument/2006/relationships/image" Target="../media/image14.png"/></Relationships>
</file>

<file path=ppt/slides/_rels/slide8.xml.rels><?xml version="1.0" encoding="UTF-8" standalone="yes"?><Relationships xmlns="http://schemas.openxmlformats.org/package/2006/relationships"><Relationship Id="rId10" Type="http://schemas.openxmlformats.org/officeDocument/2006/relationships/image" Target="../media/image6.png"/><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0.jpg"/><Relationship Id="rId4" Type="http://schemas.openxmlformats.org/officeDocument/2006/relationships/image" Target="../media/image5.png"/><Relationship Id="rId9" Type="http://schemas.openxmlformats.org/officeDocument/2006/relationships/image" Target="../media/image12.png"/><Relationship Id="rId5" Type="http://schemas.openxmlformats.org/officeDocument/2006/relationships/image" Target="../media/image16.png"/><Relationship Id="rId6" Type="http://schemas.openxmlformats.org/officeDocument/2006/relationships/image" Target="../media/image24.png"/><Relationship Id="rId7" Type="http://schemas.openxmlformats.org/officeDocument/2006/relationships/image" Target="../media/image2.png"/><Relationship Id="rId8" Type="http://schemas.openxmlformats.org/officeDocument/2006/relationships/image" Target="../media/image14.png"/></Relationships>
</file>

<file path=ppt/slides/_rels/slide9.xml.rels><?xml version="1.0" encoding="UTF-8" standalone="yes"?><Relationships xmlns="http://schemas.openxmlformats.org/package/2006/relationships"><Relationship Id="rId11" Type="http://schemas.openxmlformats.org/officeDocument/2006/relationships/image" Target="../media/image6.png"/><Relationship Id="rId10" Type="http://schemas.openxmlformats.org/officeDocument/2006/relationships/image" Target="../media/image12.png"/><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20.jpg"/><Relationship Id="rId4" Type="http://schemas.openxmlformats.org/officeDocument/2006/relationships/image" Target="../media/image5.png"/><Relationship Id="rId9" Type="http://schemas.openxmlformats.org/officeDocument/2006/relationships/image" Target="../media/image14.png"/><Relationship Id="rId5" Type="http://schemas.openxmlformats.org/officeDocument/2006/relationships/image" Target="../media/image16.png"/><Relationship Id="rId6" Type="http://schemas.openxmlformats.org/officeDocument/2006/relationships/image" Target="../media/image3.png"/><Relationship Id="rId7" Type="http://schemas.openxmlformats.org/officeDocument/2006/relationships/image" Target="../media/image21.png"/><Relationship Id="rId8" Type="http://schemas.openxmlformats.org/officeDocument/2006/relationships/image" Target="../media/image2.png"/></Relationships>
</file>

<file path=ppt/slides/_rels/slide10.xml.rels><?xml version="1.0" encoding="UTF-8" standalone="yes"?><Relationships xmlns="http://schemas.openxmlformats.org/package/2006/relationships"><Relationship Id="rId11" Type="http://schemas.openxmlformats.org/officeDocument/2006/relationships/image" Target="../media/image12.png"/><Relationship Id="rId10" Type="http://schemas.openxmlformats.org/officeDocument/2006/relationships/image" Target="../media/image14.png"/><Relationship Id="rId12" Type="http://schemas.openxmlformats.org/officeDocument/2006/relationships/image" Target="../media/image6.png"/><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20.jpg"/><Relationship Id="rId4" Type="http://schemas.openxmlformats.org/officeDocument/2006/relationships/image" Target="../media/image5.png"/><Relationship Id="rId9" Type="http://schemas.openxmlformats.org/officeDocument/2006/relationships/image" Target="../media/image2.png"/><Relationship Id="rId5" Type="http://schemas.openxmlformats.org/officeDocument/2006/relationships/image" Target="../media/image16.png"/><Relationship Id="rId6" Type="http://schemas.openxmlformats.org/officeDocument/2006/relationships/image" Target="../media/image4.png"/><Relationship Id="rId7" Type="http://schemas.openxmlformats.org/officeDocument/2006/relationships/image" Target="../media/image3.png"/><Relationship Id="rId8" Type="http://schemas.openxmlformats.org/officeDocument/2006/relationships/image" Target="../media/image21.png"/></Relationships>
</file>

<file path=ppt/slides/_rels/slide11.xml.rels><?xml version="1.0" encoding="UTF-8" standalone="yes"?><Relationships xmlns="http://schemas.openxmlformats.org/package/2006/relationships"><Relationship Id="rId11" Type="http://schemas.openxmlformats.org/officeDocument/2006/relationships/image" Target="../media/image14.png"/><Relationship Id="rId10" Type="http://schemas.openxmlformats.org/officeDocument/2006/relationships/image" Target="../media/image2.png"/><Relationship Id="rId13" Type="http://schemas.openxmlformats.org/officeDocument/2006/relationships/image" Target="../media/image6.png"/><Relationship Id="rId12" Type="http://schemas.openxmlformats.org/officeDocument/2006/relationships/image" Target="../media/image12.png"/><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20.jpg"/><Relationship Id="rId4" Type="http://schemas.openxmlformats.org/officeDocument/2006/relationships/image" Target="../media/image5.png"/><Relationship Id="rId9" Type="http://schemas.openxmlformats.org/officeDocument/2006/relationships/image" Target="../media/image21.png"/><Relationship Id="rId5" Type="http://schemas.openxmlformats.org/officeDocument/2006/relationships/image" Target="../media/image16.png"/><Relationship Id="rId6" Type="http://schemas.openxmlformats.org/officeDocument/2006/relationships/image" Target="../media/image4.png"/><Relationship Id="rId7" Type="http://schemas.openxmlformats.org/officeDocument/2006/relationships/image" Target="../media/image11.png"/><Relationship Id="rId8" Type="http://schemas.openxmlformats.org/officeDocument/2006/relationships/image" Target="../media/image3.png"/></Relationships>
</file>

<file path=ppt/slides/_rels/slide12.xml.rels><?xml version="1.0" encoding="UTF-8" standalone="yes"?><Relationships xmlns="http://schemas.openxmlformats.org/package/2006/relationships"><Relationship Id="rId11" Type="http://schemas.openxmlformats.org/officeDocument/2006/relationships/image" Target="../media/image12.png"/><Relationship Id="rId10" Type="http://schemas.openxmlformats.org/officeDocument/2006/relationships/image" Target="../media/image14.png"/><Relationship Id="rId12" Type="http://schemas.openxmlformats.org/officeDocument/2006/relationships/image" Target="../media/image6.png"/><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27.png"/><Relationship Id="rId4" Type="http://schemas.openxmlformats.org/officeDocument/2006/relationships/image" Target="../media/image5.png"/><Relationship Id="rId9" Type="http://schemas.openxmlformats.org/officeDocument/2006/relationships/image" Target="../media/image2.png"/><Relationship Id="rId5" Type="http://schemas.openxmlformats.org/officeDocument/2006/relationships/image" Target="../media/image16.png"/><Relationship Id="rId6" Type="http://schemas.openxmlformats.org/officeDocument/2006/relationships/image" Target="../media/image4.png"/><Relationship Id="rId7" Type="http://schemas.openxmlformats.org/officeDocument/2006/relationships/image" Target="../media/image11.png"/><Relationship Id="rId8"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 name="Shape 12"/>
        <p:cNvGrpSpPr/>
        <p:nvPr/>
      </p:nvGrpSpPr>
      <p:grpSpPr>
        <a:xfrm>
          <a:off x="0" y="0"/>
          <a:ext cx="0" cy="0"/>
          <a:chOff x="0" y="0"/>
          <a:chExt cx="0" cy="0"/>
        </a:xfrm>
      </p:grpSpPr>
      <p:sp>
        <p:nvSpPr>
          <p:cNvPr id="13" name="Google Shape;13;p3"/>
          <p:cNvSpPr txBox="1"/>
          <p:nvPr/>
        </p:nvSpPr>
        <p:spPr>
          <a:xfrm>
            <a:off x="290838" y="302638"/>
            <a:ext cx="73875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ID" sz="3200" u="none" cap="none" strike="noStrike">
                <a:solidFill>
                  <a:schemeClr val="accent1"/>
                </a:solidFill>
                <a:latin typeface="Roboto"/>
                <a:ea typeface="Roboto"/>
                <a:cs typeface="Roboto"/>
                <a:sym typeface="Roboto"/>
              </a:rPr>
              <a:t>INCIDENTS | </a:t>
            </a:r>
            <a:r>
              <a:rPr b="1" lang="en-ID" sz="3200">
                <a:solidFill>
                  <a:srgbClr val="0E0E0E"/>
                </a:solidFill>
                <a:latin typeface="Roboto"/>
                <a:ea typeface="Roboto"/>
                <a:cs typeface="Roboto"/>
                <a:sym typeface="Roboto"/>
              </a:rPr>
              <a:t>Create New</a:t>
            </a:r>
            <a:r>
              <a:rPr b="1" i="0" lang="en-ID" sz="3200" u="none" cap="none" strike="noStrike">
                <a:solidFill>
                  <a:srgbClr val="0E0E0E"/>
                </a:solidFill>
                <a:latin typeface="Roboto"/>
                <a:ea typeface="Roboto"/>
                <a:cs typeface="Roboto"/>
                <a:sym typeface="Roboto"/>
              </a:rPr>
              <a:t> Incident </a:t>
            </a:r>
            <a:endParaRPr b="1" i="0" sz="3200" u="none" cap="none" strike="noStrike">
              <a:solidFill>
                <a:srgbClr val="0E0E0E"/>
              </a:solidFill>
              <a:latin typeface="Roboto"/>
              <a:ea typeface="Roboto"/>
              <a:cs typeface="Roboto"/>
              <a:sym typeface="Roboto"/>
            </a:endParaRPr>
          </a:p>
        </p:txBody>
      </p:sp>
      <p:sp>
        <p:nvSpPr>
          <p:cNvPr id="14" name="Google Shape;14;p3"/>
          <p:cNvSpPr txBox="1"/>
          <p:nvPr/>
        </p:nvSpPr>
        <p:spPr>
          <a:xfrm>
            <a:off x="889925" y="1120100"/>
            <a:ext cx="4812600" cy="5830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lang="en-ID" sz="2200">
                <a:solidFill>
                  <a:srgbClr val="515151"/>
                </a:solidFill>
                <a:latin typeface="Roboto"/>
                <a:ea typeface="Roboto"/>
                <a:cs typeface="Roboto"/>
                <a:sym typeface="Roboto"/>
              </a:rPr>
              <a:t>Create </a:t>
            </a:r>
            <a:r>
              <a:rPr b="1" i="1" lang="en-ID" sz="2200">
                <a:solidFill>
                  <a:srgbClr val="515151"/>
                </a:solidFill>
                <a:latin typeface="Roboto"/>
                <a:ea typeface="Roboto"/>
                <a:cs typeface="Roboto"/>
                <a:sym typeface="Roboto"/>
              </a:rPr>
              <a:t>New</a:t>
            </a:r>
            <a:r>
              <a:rPr b="1" lang="en-ID" sz="2200">
                <a:solidFill>
                  <a:srgbClr val="515151"/>
                </a:solidFill>
                <a:latin typeface="Roboto"/>
                <a:ea typeface="Roboto"/>
                <a:cs typeface="Roboto"/>
                <a:sym typeface="Roboto"/>
              </a:rPr>
              <a:t> Incident</a:t>
            </a:r>
            <a:endParaRPr b="0" i="0" sz="1200" u="none" cap="none" strike="noStrike">
              <a:solidFill>
                <a:srgbClr val="000000"/>
              </a:solidFill>
              <a:latin typeface="Arial"/>
              <a:ea typeface="Arial"/>
              <a:cs typeface="Arial"/>
              <a:sym typeface="Arial"/>
            </a:endParaRPr>
          </a:p>
          <a:p>
            <a:pPr indent="-279400" lvl="0" marL="285750" marR="0" rtl="0" algn="l">
              <a:lnSpc>
                <a:spcPct val="120000"/>
              </a:lnSpc>
              <a:spcBef>
                <a:spcPts val="0"/>
              </a:spcBef>
              <a:spcAft>
                <a:spcPts val="0"/>
              </a:spcAft>
              <a:buClr>
                <a:srgbClr val="676767"/>
              </a:buClr>
              <a:buSzPts val="1500"/>
              <a:buFont typeface="Arial"/>
              <a:buChar char="•"/>
            </a:pPr>
            <a:r>
              <a:rPr lang="en-ID" sz="1500">
                <a:solidFill>
                  <a:srgbClr val="676767"/>
                </a:solidFill>
                <a:latin typeface="Roboto"/>
                <a:ea typeface="Roboto"/>
                <a:cs typeface="Roboto"/>
                <a:sym typeface="Roboto"/>
              </a:rPr>
              <a:t>If not already participating or nearby</a:t>
            </a:r>
            <a:endParaRPr b="0" i="0" sz="1500" u="none" cap="none" strike="noStrike">
              <a:solidFill>
                <a:srgbClr val="000000"/>
              </a:solidFill>
              <a:latin typeface="Arial"/>
              <a:ea typeface="Arial"/>
              <a:cs typeface="Arial"/>
              <a:sym typeface="Arial"/>
            </a:endParaRPr>
          </a:p>
          <a:p>
            <a:pPr indent="-279400" lvl="0" marL="285750" marR="0" rtl="0" algn="l">
              <a:lnSpc>
                <a:spcPct val="120000"/>
              </a:lnSpc>
              <a:spcBef>
                <a:spcPts val="0"/>
              </a:spcBef>
              <a:spcAft>
                <a:spcPts val="0"/>
              </a:spcAft>
              <a:buClr>
                <a:srgbClr val="676767"/>
              </a:buClr>
              <a:buSzPts val="1500"/>
              <a:buFont typeface="Arial"/>
              <a:buChar char="•"/>
            </a:pPr>
            <a:r>
              <a:rPr lang="en-ID" sz="1500">
                <a:solidFill>
                  <a:srgbClr val="676767"/>
                </a:solidFill>
                <a:latin typeface="Roboto"/>
                <a:ea typeface="Roboto"/>
                <a:cs typeface="Roboto"/>
                <a:sym typeface="Roboto"/>
              </a:rPr>
              <a:t>Tap       + Incident</a:t>
            </a:r>
            <a:endParaRPr sz="15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Select Test vs Real</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Set Location</a:t>
            </a:r>
            <a:endParaRPr b="1" sz="2200">
              <a:solidFill>
                <a:srgbClr val="676767"/>
              </a:solidFill>
              <a:latin typeface="Roboto"/>
              <a:ea typeface="Roboto"/>
              <a:cs typeface="Roboto"/>
              <a:sym typeface="Roboto"/>
            </a:endParaRPr>
          </a:p>
          <a:p>
            <a:pPr indent="-279400" lvl="0" marL="285750" rtl="0" algn="l">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Defaults to current, Tap Map to adjust</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Set Radius</a:t>
            </a:r>
            <a:endParaRPr b="1" sz="2200">
              <a:solidFill>
                <a:srgbClr val="676767"/>
              </a:solidFill>
              <a:latin typeface="Roboto"/>
              <a:ea typeface="Roboto"/>
              <a:cs typeface="Roboto"/>
              <a:sym typeface="Roboto"/>
            </a:endParaRPr>
          </a:p>
          <a:p>
            <a:pPr indent="-279400" lvl="0" marL="285750" rtl="0" algn="l">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Organizations can Join and Add Patients</a:t>
            </a:r>
            <a:endParaRPr sz="1500"/>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Name Incident</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Set Default Patient Channels</a:t>
            </a:r>
            <a:endParaRPr b="1" sz="2200">
              <a:solidFill>
                <a:srgbClr val="676767"/>
              </a:solidFill>
              <a:latin typeface="Roboto"/>
              <a:ea typeface="Roboto"/>
              <a:cs typeface="Roboto"/>
              <a:sym typeface="Roboto"/>
            </a:endParaRPr>
          </a:p>
          <a:p>
            <a:pPr indent="-279400" lvl="0" marL="285750" rtl="0" algn="l">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Triage Card / Require Condition</a:t>
            </a:r>
            <a:endParaRPr sz="1500"/>
          </a:p>
          <a:p>
            <a:pPr indent="-279400" lvl="0" marL="285750" rtl="0" algn="l">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Patient Type</a:t>
            </a:r>
            <a:endParaRPr sz="15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Configurable ID</a:t>
            </a:r>
            <a:endParaRPr b="1" sz="2200">
              <a:solidFill>
                <a:srgbClr val="676767"/>
              </a:solidFill>
              <a:latin typeface="Roboto"/>
              <a:ea typeface="Roboto"/>
              <a:cs typeface="Roboto"/>
              <a:sym typeface="Roboto"/>
            </a:endParaRPr>
          </a:p>
          <a:p>
            <a:pPr indent="-279400" lvl="0" marL="285750" rtl="0" algn="l">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US | Statewide Wristband or State Specific</a:t>
            </a:r>
            <a:endParaRPr sz="1500">
              <a:solidFill>
                <a:srgbClr val="676767"/>
              </a:solidFill>
              <a:latin typeface="Roboto"/>
              <a:ea typeface="Roboto"/>
              <a:cs typeface="Roboto"/>
              <a:sym typeface="Roboto"/>
            </a:endParaRPr>
          </a:p>
          <a:p>
            <a:pPr indent="-279400" lvl="0" marL="285750" rtl="0" algn="l">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All joining organizations “inherit” for interoperability</a:t>
            </a:r>
            <a:endParaRPr sz="15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Save</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t/>
            </a:r>
            <a:endParaRPr b="1" sz="2200">
              <a:solidFill>
                <a:srgbClr val="676767"/>
              </a:solidFill>
              <a:latin typeface="Roboto"/>
              <a:ea typeface="Roboto"/>
              <a:cs typeface="Roboto"/>
              <a:sym typeface="Roboto"/>
            </a:endParaRPr>
          </a:p>
        </p:txBody>
      </p:sp>
      <p:pic>
        <p:nvPicPr>
          <p:cNvPr id="15" name="Google Shape;15;p3"/>
          <p:cNvPicPr preferRelativeResize="0"/>
          <p:nvPr/>
        </p:nvPicPr>
        <p:blipFill rotWithShape="1">
          <a:blip r:embed="rId3">
            <a:alphaModFix/>
          </a:blip>
          <a:srcRect b="4153" l="0" r="0" t="4162"/>
          <a:stretch/>
        </p:blipFill>
        <p:spPr>
          <a:xfrm>
            <a:off x="6054375" y="1363703"/>
            <a:ext cx="2492400" cy="49470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16" name="Google Shape;16;p3"/>
          <p:cNvPicPr preferRelativeResize="0"/>
          <p:nvPr/>
        </p:nvPicPr>
        <p:blipFill rotWithShape="1">
          <a:blip r:embed="rId4">
            <a:alphaModFix/>
          </a:blip>
          <a:srcRect b="0" l="0" r="0" t="0"/>
          <a:stretch/>
        </p:blipFill>
        <p:spPr>
          <a:xfrm>
            <a:off x="508861" y="3110288"/>
            <a:ext cx="353886" cy="353886"/>
          </a:xfrm>
          <a:prstGeom prst="rect">
            <a:avLst/>
          </a:prstGeom>
          <a:noFill/>
          <a:ln>
            <a:noFill/>
          </a:ln>
          <a:effectLst>
            <a:outerShdw blurRad="50800" rotWithShape="0" algn="tl" dir="2700000" dist="38100">
              <a:srgbClr val="000000">
                <a:alpha val="40000"/>
              </a:srgbClr>
            </a:outerShdw>
          </a:effectLst>
        </p:spPr>
      </p:pic>
      <p:pic>
        <p:nvPicPr>
          <p:cNvPr id="17" name="Google Shape;17;p3"/>
          <p:cNvPicPr preferRelativeResize="0"/>
          <p:nvPr/>
        </p:nvPicPr>
        <p:blipFill rotWithShape="1">
          <a:blip r:embed="rId5">
            <a:alphaModFix/>
          </a:blip>
          <a:srcRect b="0" l="0" r="0" t="0"/>
          <a:stretch/>
        </p:blipFill>
        <p:spPr>
          <a:xfrm>
            <a:off x="508861" y="3773153"/>
            <a:ext cx="353886" cy="353886"/>
          </a:xfrm>
          <a:prstGeom prst="rect">
            <a:avLst/>
          </a:prstGeom>
          <a:noFill/>
          <a:ln>
            <a:noFill/>
          </a:ln>
          <a:effectLst>
            <a:outerShdw blurRad="50800" rotWithShape="0" algn="tl" dir="2700000" dist="38100">
              <a:srgbClr val="000000">
                <a:alpha val="40000"/>
              </a:srgbClr>
            </a:outerShdw>
          </a:effectLst>
        </p:spPr>
      </p:pic>
      <p:pic>
        <p:nvPicPr>
          <p:cNvPr id="18" name="Google Shape;18;p3"/>
          <p:cNvPicPr preferRelativeResize="0"/>
          <p:nvPr/>
        </p:nvPicPr>
        <p:blipFill rotWithShape="1">
          <a:blip r:embed="rId6">
            <a:alphaModFix/>
          </a:blip>
          <a:srcRect b="0" l="0" r="0" t="0"/>
          <a:stretch/>
        </p:blipFill>
        <p:spPr>
          <a:xfrm>
            <a:off x="508861" y="5160812"/>
            <a:ext cx="353886" cy="353886"/>
          </a:xfrm>
          <a:prstGeom prst="rect">
            <a:avLst/>
          </a:prstGeom>
          <a:noFill/>
          <a:ln>
            <a:noFill/>
          </a:ln>
          <a:effectLst>
            <a:outerShdw blurRad="50800" rotWithShape="0" algn="tl" dir="2700000" dist="38100">
              <a:srgbClr val="000000">
                <a:alpha val="40000"/>
              </a:srgbClr>
            </a:outerShdw>
          </a:effectLst>
        </p:spPr>
      </p:pic>
      <p:pic>
        <p:nvPicPr>
          <p:cNvPr id="19" name="Google Shape;19;p3"/>
          <p:cNvPicPr preferRelativeResize="0"/>
          <p:nvPr/>
        </p:nvPicPr>
        <p:blipFill rotWithShape="1">
          <a:blip r:embed="rId7">
            <a:alphaModFix/>
          </a:blip>
          <a:srcRect b="0" l="0" r="0" t="0"/>
          <a:stretch/>
        </p:blipFill>
        <p:spPr>
          <a:xfrm>
            <a:off x="508861" y="6071453"/>
            <a:ext cx="353886" cy="353886"/>
          </a:xfrm>
          <a:prstGeom prst="rect">
            <a:avLst/>
          </a:prstGeom>
          <a:noFill/>
          <a:ln>
            <a:noFill/>
          </a:ln>
          <a:effectLst>
            <a:outerShdw blurRad="50800" rotWithShape="0" algn="tl" dir="2700000" dist="38100">
              <a:srgbClr val="000000">
                <a:alpha val="40000"/>
              </a:srgbClr>
            </a:outerShdw>
          </a:effectLst>
        </p:spPr>
      </p:pic>
      <p:pic>
        <p:nvPicPr>
          <p:cNvPr id="20" name="Google Shape;20;p3"/>
          <p:cNvPicPr preferRelativeResize="0"/>
          <p:nvPr/>
        </p:nvPicPr>
        <p:blipFill rotWithShape="1">
          <a:blip r:embed="rId5">
            <a:alphaModFix/>
          </a:blip>
          <a:srcRect b="0" l="0" r="0" t="0"/>
          <a:stretch/>
        </p:blipFill>
        <p:spPr>
          <a:xfrm>
            <a:off x="11483341" y="3291839"/>
            <a:ext cx="274320" cy="274320"/>
          </a:xfrm>
          <a:prstGeom prst="rect">
            <a:avLst/>
          </a:prstGeom>
          <a:noFill/>
          <a:ln>
            <a:noFill/>
          </a:ln>
          <a:effectLst>
            <a:outerShdw blurRad="50800" rotWithShape="0" algn="tl" dir="2700000" dist="38100">
              <a:srgbClr val="000000">
                <a:alpha val="40000"/>
              </a:srgbClr>
            </a:outerShdw>
          </a:effectLst>
        </p:spPr>
      </p:pic>
      <p:pic>
        <p:nvPicPr>
          <p:cNvPr id="21" name="Google Shape;21;p3"/>
          <p:cNvPicPr preferRelativeResize="0"/>
          <p:nvPr/>
        </p:nvPicPr>
        <p:blipFill rotWithShape="1">
          <a:blip r:embed="rId8">
            <a:alphaModFix/>
          </a:blip>
          <a:srcRect b="0" l="0" r="0" t="0"/>
          <a:stretch/>
        </p:blipFill>
        <p:spPr>
          <a:xfrm>
            <a:off x="889916" y="4886479"/>
            <a:ext cx="274320" cy="274320"/>
          </a:xfrm>
          <a:prstGeom prst="rect">
            <a:avLst/>
          </a:prstGeom>
          <a:noFill/>
          <a:ln>
            <a:noFill/>
          </a:ln>
          <a:effectLst>
            <a:outerShdw blurRad="50800" rotWithShape="0" algn="tl" dir="2700000" dist="38100">
              <a:srgbClr val="000000">
                <a:alpha val="40000"/>
              </a:srgbClr>
            </a:outerShdw>
          </a:effectLst>
        </p:spPr>
      </p:pic>
      <p:pic>
        <p:nvPicPr>
          <p:cNvPr id="22" name="Google Shape;22;p3"/>
          <p:cNvPicPr preferRelativeResize="0"/>
          <p:nvPr/>
        </p:nvPicPr>
        <p:blipFill rotWithShape="1">
          <a:blip r:embed="rId6">
            <a:alphaModFix/>
          </a:blip>
          <a:srcRect b="0" l="0" r="0" t="0"/>
          <a:stretch/>
        </p:blipFill>
        <p:spPr>
          <a:xfrm>
            <a:off x="11483341" y="4562761"/>
            <a:ext cx="274320" cy="274320"/>
          </a:xfrm>
          <a:prstGeom prst="rect">
            <a:avLst/>
          </a:prstGeom>
          <a:noFill/>
          <a:ln>
            <a:noFill/>
          </a:ln>
          <a:effectLst>
            <a:outerShdw blurRad="50800" rotWithShape="0" algn="tl" dir="2700000" dist="38100">
              <a:srgbClr val="000000">
                <a:alpha val="40000"/>
              </a:srgbClr>
            </a:outerShdw>
          </a:effectLst>
        </p:spPr>
      </p:pic>
      <p:pic>
        <p:nvPicPr>
          <p:cNvPr id="23" name="Google Shape;23;p3"/>
          <p:cNvPicPr preferRelativeResize="0"/>
          <p:nvPr/>
        </p:nvPicPr>
        <p:blipFill rotWithShape="1">
          <a:blip r:embed="rId7">
            <a:alphaModFix/>
          </a:blip>
          <a:srcRect b="0" l="0" r="0" t="0"/>
          <a:stretch/>
        </p:blipFill>
        <p:spPr>
          <a:xfrm>
            <a:off x="11483341" y="1422069"/>
            <a:ext cx="274320" cy="274320"/>
          </a:xfrm>
          <a:prstGeom prst="rect">
            <a:avLst/>
          </a:prstGeom>
          <a:noFill/>
          <a:ln>
            <a:noFill/>
          </a:ln>
          <a:effectLst>
            <a:outerShdw blurRad="50800" rotWithShape="0" algn="tl" dir="2700000" dist="38100">
              <a:srgbClr val="000000">
                <a:alpha val="40000"/>
              </a:srgbClr>
            </a:outerShdw>
          </a:effectLst>
        </p:spPr>
      </p:pic>
      <p:pic>
        <p:nvPicPr>
          <p:cNvPr id="24" name="Google Shape;24;p3"/>
          <p:cNvPicPr preferRelativeResize="0"/>
          <p:nvPr/>
        </p:nvPicPr>
        <p:blipFill rotWithShape="1">
          <a:blip r:embed="rId9">
            <a:alphaModFix/>
          </a:blip>
          <a:srcRect b="4153" l="0" r="0" t="4162"/>
          <a:stretch/>
        </p:blipFill>
        <p:spPr>
          <a:xfrm>
            <a:off x="8898625" y="1392528"/>
            <a:ext cx="2492400" cy="49470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25" name="Google Shape;25;p3"/>
          <p:cNvPicPr preferRelativeResize="0"/>
          <p:nvPr/>
        </p:nvPicPr>
        <p:blipFill rotWithShape="1">
          <a:blip r:embed="rId10">
            <a:alphaModFix/>
          </a:blip>
          <a:srcRect b="0" l="0" r="0" t="0"/>
          <a:stretch/>
        </p:blipFill>
        <p:spPr>
          <a:xfrm>
            <a:off x="535718" y="1121431"/>
            <a:ext cx="354196" cy="354196"/>
          </a:xfrm>
          <a:prstGeom prst="rect">
            <a:avLst/>
          </a:prstGeom>
          <a:noFill/>
          <a:ln>
            <a:noFill/>
          </a:ln>
          <a:effectLst>
            <a:outerShdw blurRad="50800" rotWithShape="0" algn="tl" dir="2700000" dist="38100">
              <a:srgbClr val="000000">
                <a:alpha val="40000"/>
              </a:srgbClr>
            </a:outerShdw>
          </a:effectLst>
        </p:spPr>
      </p:pic>
      <p:pic>
        <p:nvPicPr>
          <p:cNvPr id="26" name="Google Shape;26;p3"/>
          <p:cNvPicPr preferRelativeResize="0"/>
          <p:nvPr/>
        </p:nvPicPr>
        <p:blipFill rotWithShape="1">
          <a:blip r:embed="rId10">
            <a:alphaModFix/>
          </a:blip>
          <a:srcRect b="0" l="0" r="0" t="0"/>
          <a:stretch/>
        </p:blipFill>
        <p:spPr>
          <a:xfrm>
            <a:off x="1588810" y="1729096"/>
            <a:ext cx="274320" cy="274320"/>
          </a:xfrm>
          <a:prstGeom prst="rect">
            <a:avLst/>
          </a:prstGeom>
          <a:noFill/>
          <a:ln>
            <a:noFill/>
          </a:ln>
          <a:effectLst>
            <a:outerShdw blurRad="50800" rotWithShape="0" algn="tl" dir="2700000" dist="38100">
              <a:srgbClr val="000000">
                <a:alpha val="40000"/>
              </a:srgbClr>
            </a:outerShdw>
          </a:effectLst>
        </p:spPr>
      </p:pic>
      <p:pic>
        <p:nvPicPr>
          <p:cNvPr id="27" name="Google Shape;27;p3"/>
          <p:cNvPicPr preferRelativeResize="0"/>
          <p:nvPr/>
        </p:nvPicPr>
        <p:blipFill rotWithShape="1">
          <a:blip r:embed="rId10">
            <a:alphaModFix/>
          </a:blip>
          <a:srcRect b="0" l="0" r="0" t="0"/>
          <a:stretch/>
        </p:blipFill>
        <p:spPr>
          <a:xfrm>
            <a:off x="7255604" y="5884491"/>
            <a:ext cx="274320" cy="274320"/>
          </a:xfrm>
          <a:prstGeom prst="rect">
            <a:avLst/>
          </a:prstGeom>
          <a:noFill/>
          <a:ln>
            <a:noFill/>
          </a:ln>
          <a:effectLst>
            <a:outerShdw blurRad="50800" rotWithShape="0" algn="tl" dir="2700000" dist="38100">
              <a:srgbClr val="000000">
                <a:alpha val="40000"/>
              </a:srgbClr>
            </a:outerShdw>
          </a:effectLst>
        </p:spPr>
      </p:pic>
      <p:pic>
        <p:nvPicPr>
          <p:cNvPr id="28" name="Google Shape;28;p3"/>
          <p:cNvPicPr preferRelativeResize="0"/>
          <p:nvPr/>
        </p:nvPicPr>
        <p:blipFill rotWithShape="1">
          <a:blip r:embed="rId11">
            <a:alphaModFix/>
          </a:blip>
          <a:srcRect b="0" l="0" r="0" t="0"/>
          <a:stretch/>
        </p:blipFill>
        <p:spPr>
          <a:xfrm>
            <a:off x="508861" y="2051094"/>
            <a:ext cx="353886" cy="353886"/>
          </a:xfrm>
          <a:prstGeom prst="rect">
            <a:avLst/>
          </a:prstGeom>
          <a:noFill/>
          <a:ln>
            <a:noFill/>
          </a:ln>
          <a:effectLst>
            <a:outerShdw blurRad="50800" rotWithShape="0" algn="tl" dir="2700000" dist="38100">
              <a:srgbClr val="000000">
                <a:alpha val="40000"/>
              </a:srgbClr>
            </a:outerShdw>
          </a:effectLst>
        </p:spPr>
      </p:pic>
      <p:pic>
        <p:nvPicPr>
          <p:cNvPr id="29" name="Google Shape;29;p3"/>
          <p:cNvPicPr preferRelativeResize="0"/>
          <p:nvPr/>
        </p:nvPicPr>
        <p:blipFill rotWithShape="1">
          <a:blip r:embed="rId11">
            <a:alphaModFix/>
          </a:blip>
          <a:srcRect b="0" l="0" r="0" t="0"/>
          <a:stretch/>
        </p:blipFill>
        <p:spPr>
          <a:xfrm>
            <a:off x="11483341" y="1888591"/>
            <a:ext cx="274320" cy="274320"/>
          </a:xfrm>
          <a:prstGeom prst="rect">
            <a:avLst/>
          </a:prstGeom>
          <a:noFill/>
          <a:ln>
            <a:noFill/>
          </a:ln>
          <a:effectLst>
            <a:outerShdw blurRad="50800" rotWithShape="0" algn="tl" dir="2700000" dist="38100">
              <a:srgbClr val="000000">
                <a:alpha val="40000"/>
              </a:srgbClr>
            </a:outerShdw>
          </a:effectLst>
        </p:spPr>
      </p:pic>
      <p:pic>
        <p:nvPicPr>
          <p:cNvPr id="30" name="Google Shape;30;p3"/>
          <p:cNvPicPr preferRelativeResize="0"/>
          <p:nvPr/>
        </p:nvPicPr>
        <p:blipFill rotWithShape="1">
          <a:blip r:embed="rId12">
            <a:alphaModFix/>
          </a:blip>
          <a:srcRect b="0" l="0" r="0" t="0"/>
          <a:stretch/>
        </p:blipFill>
        <p:spPr>
          <a:xfrm>
            <a:off x="508861" y="2447447"/>
            <a:ext cx="353886" cy="353886"/>
          </a:xfrm>
          <a:prstGeom prst="rect">
            <a:avLst/>
          </a:prstGeom>
          <a:noFill/>
          <a:ln>
            <a:noFill/>
          </a:ln>
          <a:effectLst>
            <a:outerShdw blurRad="50800" rotWithShape="0" algn="tl" dir="2700000" dist="38100">
              <a:srgbClr val="000000">
                <a:alpha val="40000"/>
              </a:srgbClr>
            </a:outerShdw>
          </a:effectLst>
        </p:spPr>
      </p:pic>
      <p:pic>
        <p:nvPicPr>
          <p:cNvPr id="31" name="Google Shape;31;p3"/>
          <p:cNvPicPr preferRelativeResize="0"/>
          <p:nvPr/>
        </p:nvPicPr>
        <p:blipFill rotWithShape="1">
          <a:blip r:embed="rId12">
            <a:alphaModFix/>
          </a:blip>
          <a:srcRect b="0" l="0" r="0" t="0"/>
          <a:stretch/>
        </p:blipFill>
        <p:spPr>
          <a:xfrm>
            <a:off x="11483341" y="2306561"/>
            <a:ext cx="274320" cy="274320"/>
          </a:xfrm>
          <a:prstGeom prst="rect">
            <a:avLst/>
          </a:prstGeom>
          <a:noFill/>
          <a:ln>
            <a:noFill/>
          </a:ln>
          <a:effectLst>
            <a:outerShdw blurRad="50800" rotWithShape="0" algn="tl" dir="2700000" dist="38100">
              <a:srgbClr val="000000">
                <a:alpha val="40000"/>
              </a:srgbClr>
            </a:outerShdw>
          </a:effectLst>
        </p:spPr>
      </p:pic>
      <p:pic>
        <p:nvPicPr>
          <p:cNvPr id="32" name="Google Shape;32;p3"/>
          <p:cNvPicPr preferRelativeResize="0"/>
          <p:nvPr/>
        </p:nvPicPr>
        <p:blipFill rotWithShape="1">
          <a:blip r:embed="rId4">
            <a:alphaModFix/>
          </a:blip>
          <a:srcRect b="0" l="0" r="0" t="0"/>
          <a:stretch/>
        </p:blipFill>
        <p:spPr>
          <a:xfrm>
            <a:off x="11483341" y="2724531"/>
            <a:ext cx="274320" cy="274320"/>
          </a:xfrm>
          <a:prstGeom prst="rect">
            <a:avLst/>
          </a:prstGeom>
          <a:noFill/>
          <a:ln>
            <a:noFill/>
          </a:ln>
          <a:effectLst>
            <a:outerShdw blurRad="50800" rotWithShape="0" algn="tl" dir="2700000" dist="38100">
              <a:srgbClr val="000000">
                <a:alpha val="40000"/>
              </a:srgbClr>
            </a:outerShdw>
          </a:effectLst>
        </p:spPr>
      </p:pic>
      <p:pic>
        <p:nvPicPr>
          <p:cNvPr id="33" name="Google Shape;33;p3"/>
          <p:cNvPicPr preferRelativeResize="0"/>
          <p:nvPr/>
        </p:nvPicPr>
        <p:blipFill rotWithShape="1">
          <a:blip r:embed="rId13">
            <a:alphaModFix/>
          </a:blip>
          <a:srcRect b="0" l="0" r="0" t="0"/>
          <a:stretch/>
        </p:blipFill>
        <p:spPr>
          <a:xfrm>
            <a:off x="889916" y="4593021"/>
            <a:ext cx="274320" cy="274320"/>
          </a:xfrm>
          <a:prstGeom prst="rect">
            <a:avLst/>
          </a:prstGeom>
          <a:noFill/>
          <a:ln>
            <a:noFill/>
          </a:ln>
          <a:effectLst>
            <a:outerShdw blurRad="50800" rotWithShape="0" algn="tl" dir="2700000" dist="38100">
              <a:srgbClr val="000000">
                <a:alpha val="40000"/>
              </a:srgbClr>
            </a:outerShdw>
          </a:effectLst>
        </p:spPr>
      </p:pic>
      <p:pic>
        <p:nvPicPr>
          <p:cNvPr id="34" name="Google Shape;34;p3"/>
          <p:cNvPicPr preferRelativeResize="0"/>
          <p:nvPr/>
        </p:nvPicPr>
        <p:blipFill rotWithShape="1">
          <a:blip r:embed="rId13">
            <a:alphaModFix/>
          </a:blip>
          <a:srcRect b="0" l="0" r="0" t="0"/>
          <a:stretch/>
        </p:blipFill>
        <p:spPr>
          <a:xfrm>
            <a:off x="10445241" y="3681359"/>
            <a:ext cx="274320" cy="274320"/>
          </a:xfrm>
          <a:prstGeom prst="rect">
            <a:avLst/>
          </a:prstGeom>
          <a:noFill/>
          <a:ln>
            <a:noFill/>
          </a:ln>
          <a:effectLst>
            <a:outerShdw blurRad="50800" rotWithShape="0" algn="tl" dir="2700000" dist="38100">
              <a:srgbClr val="000000">
                <a:alpha val="40000"/>
              </a:srgbClr>
            </a:outerShdw>
          </a:effectLst>
        </p:spPr>
      </p:pic>
      <p:pic>
        <p:nvPicPr>
          <p:cNvPr id="35" name="Google Shape;35;p3"/>
          <p:cNvPicPr preferRelativeResize="0"/>
          <p:nvPr/>
        </p:nvPicPr>
        <p:blipFill rotWithShape="1">
          <a:blip r:embed="rId8">
            <a:alphaModFix/>
          </a:blip>
          <a:srcRect b="0" l="0" r="0" t="0"/>
          <a:stretch/>
        </p:blipFill>
        <p:spPr>
          <a:xfrm>
            <a:off x="11483341" y="4127054"/>
            <a:ext cx="274320" cy="274320"/>
          </a:xfrm>
          <a:prstGeom prst="rect">
            <a:avLst/>
          </a:prstGeom>
          <a:noFill/>
          <a:ln>
            <a:noFill/>
          </a:ln>
          <a:effectLst>
            <a:outerShdw blurRad="50800" rotWithShape="0" algn="tl" dir="2700000" dist="38100">
              <a:srgbClr val="000000">
                <a:alpha val="40000"/>
              </a:srgbClr>
            </a:outerShdw>
          </a:effectLst>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 name="Shape 39"/>
        <p:cNvGrpSpPr/>
        <p:nvPr/>
      </p:nvGrpSpPr>
      <p:grpSpPr>
        <a:xfrm>
          <a:off x="0" y="0"/>
          <a:ext cx="0" cy="0"/>
          <a:chOff x="0" y="0"/>
          <a:chExt cx="0" cy="0"/>
        </a:xfrm>
      </p:grpSpPr>
      <p:sp>
        <p:nvSpPr>
          <p:cNvPr id="40" name="Google Shape;40;p4"/>
          <p:cNvSpPr txBox="1"/>
          <p:nvPr/>
        </p:nvSpPr>
        <p:spPr>
          <a:xfrm>
            <a:off x="290838" y="302638"/>
            <a:ext cx="73875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ID" sz="3200" u="none" cap="none" strike="noStrike">
                <a:solidFill>
                  <a:schemeClr val="accent1"/>
                </a:solidFill>
                <a:latin typeface="Roboto"/>
                <a:ea typeface="Roboto"/>
                <a:cs typeface="Roboto"/>
                <a:sym typeface="Roboto"/>
              </a:rPr>
              <a:t>INCIDENTS | </a:t>
            </a:r>
            <a:r>
              <a:rPr b="1" lang="en-ID" sz="3200">
                <a:solidFill>
                  <a:srgbClr val="0E0E0E"/>
                </a:solidFill>
                <a:latin typeface="Roboto"/>
                <a:ea typeface="Roboto"/>
                <a:cs typeface="Roboto"/>
                <a:sym typeface="Roboto"/>
              </a:rPr>
              <a:t>Create New</a:t>
            </a:r>
            <a:r>
              <a:rPr b="1" i="0" lang="en-ID" sz="3200" u="none" cap="none" strike="noStrike">
                <a:solidFill>
                  <a:srgbClr val="0E0E0E"/>
                </a:solidFill>
                <a:latin typeface="Roboto"/>
                <a:ea typeface="Roboto"/>
                <a:cs typeface="Roboto"/>
                <a:sym typeface="Roboto"/>
              </a:rPr>
              <a:t> Incident </a:t>
            </a:r>
            <a:endParaRPr b="1" i="0" sz="3200" u="none" cap="none" strike="noStrike">
              <a:solidFill>
                <a:srgbClr val="0E0E0E"/>
              </a:solidFill>
              <a:latin typeface="Roboto"/>
              <a:ea typeface="Roboto"/>
              <a:cs typeface="Roboto"/>
              <a:sym typeface="Roboto"/>
            </a:endParaRPr>
          </a:p>
        </p:txBody>
      </p:sp>
      <p:sp>
        <p:nvSpPr>
          <p:cNvPr id="41" name="Google Shape;41;p4"/>
          <p:cNvSpPr txBox="1"/>
          <p:nvPr/>
        </p:nvSpPr>
        <p:spPr>
          <a:xfrm>
            <a:off x="889925" y="1120100"/>
            <a:ext cx="4812600" cy="1730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lang="en-ID" sz="2200">
                <a:solidFill>
                  <a:srgbClr val="515151"/>
                </a:solidFill>
                <a:latin typeface="Roboto"/>
                <a:ea typeface="Roboto"/>
                <a:cs typeface="Roboto"/>
                <a:sym typeface="Roboto"/>
              </a:rPr>
              <a:t>Create </a:t>
            </a:r>
            <a:r>
              <a:rPr b="1" i="1" lang="en-ID" sz="2200">
                <a:solidFill>
                  <a:srgbClr val="515151"/>
                </a:solidFill>
                <a:latin typeface="Roboto"/>
                <a:ea typeface="Roboto"/>
                <a:cs typeface="Roboto"/>
                <a:sym typeface="Roboto"/>
              </a:rPr>
              <a:t>New</a:t>
            </a:r>
            <a:r>
              <a:rPr b="1" lang="en-ID" sz="2200">
                <a:solidFill>
                  <a:srgbClr val="515151"/>
                </a:solidFill>
                <a:latin typeface="Roboto"/>
                <a:ea typeface="Roboto"/>
                <a:cs typeface="Roboto"/>
                <a:sym typeface="Roboto"/>
              </a:rPr>
              <a:t> Incident</a:t>
            </a:r>
            <a:endParaRPr b="0" i="0" sz="1200" u="none" cap="none" strike="noStrike">
              <a:solidFill>
                <a:srgbClr val="000000"/>
              </a:solidFill>
              <a:latin typeface="Arial"/>
              <a:ea typeface="Arial"/>
              <a:cs typeface="Arial"/>
              <a:sym typeface="Arial"/>
            </a:endParaRPr>
          </a:p>
          <a:p>
            <a:pPr indent="-279400" lvl="0" marL="285750" marR="0" rtl="0" algn="l">
              <a:lnSpc>
                <a:spcPct val="120000"/>
              </a:lnSpc>
              <a:spcBef>
                <a:spcPts val="0"/>
              </a:spcBef>
              <a:spcAft>
                <a:spcPts val="0"/>
              </a:spcAft>
              <a:buClr>
                <a:srgbClr val="676767"/>
              </a:buClr>
              <a:buSzPts val="1500"/>
              <a:buFont typeface="Arial"/>
              <a:buChar char="•"/>
            </a:pPr>
            <a:r>
              <a:rPr lang="en-ID" sz="1500">
                <a:solidFill>
                  <a:srgbClr val="676767"/>
                </a:solidFill>
                <a:latin typeface="Roboto"/>
                <a:ea typeface="Roboto"/>
                <a:cs typeface="Roboto"/>
                <a:sym typeface="Roboto"/>
              </a:rPr>
              <a:t>If not already participating or nearby</a:t>
            </a:r>
            <a:endParaRPr b="0" i="0" sz="1500" u="none" cap="none" strike="noStrike">
              <a:solidFill>
                <a:srgbClr val="000000"/>
              </a:solidFill>
              <a:latin typeface="Arial"/>
              <a:ea typeface="Arial"/>
              <a:cs typeface="Arial"/>
              <a:sym typeface="Arial"/>
            </a:endParaRPr>
          </a:p>
          <a:p>
            <a:pPr indent="-279400" lvl="0" marL="285750" marR="0" rtl="0" algn="l">
              <a:lnSpc>
                <a:spcPct val="120000"/>
              </a:lnSpc>
              <a:spcBef>
                <a:spcPts val="0"/>
              </a:spcBef>
              <a:spcAft>
                <a:spcPts val="0"/>
              </a:spcAft>
              <a:buClr>
                <a:srgbClr val="676767"/>
              </a:buClr>
              <a:buSzPts val="1500"/>
              <a:buFont typeface="Arial"/>
              <a:buChar char="•"/>
            </a:pPr>
            <a:r>
              <a:rPr lang="en-ID" sz="1500">
                <a:solidFill>
                  <a:srgbClr val="676767"/>
                </a:solidFill>
                <a:latin typeface="Roboto"/>
                <a:ea typeface="Roboto"/>
                <a:cs typeface="Roboto"/>
                <a:sym typeface="Roboto"/>
              </a:rPr>
              <a:t>Tap       + Incident</a:t>
            </a:r>
            <a:endParaRPr sz="15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t/>
            </a:r>
            <a:endParaRPr b="1" sz="2200">
              <a:solidFill>
                <a:srgbClr val="676767"/>
              </a:solidFill>
              <a:latin typeface="Roboto"/>
              <a:ea typeface="Roboto"/>
              <a:cs typeface="Roboto"/>
              <a:sym typeface="Roboto"/>
            </a:endParaRPr>
          </a:p>
        </p:txBody>
      </p:sp>
      <p:pic>
        <p:nvPicPr>
          <p:cNvPr id="42" name="Google Shape;42;p4"/>
          <p:cNvPicPr preferRelativeResize="0"/>
          <p:nvPr/>
        </p:nvPicPr>
        <p:blipFill rotWithShape="1">
          <a:blip r:embed="rId3">
            <a:alphaModFix/>
          </a:blip>
          <a:srcRect b="4153" l="0" r="0" t="4162"/>
          <a:stretch/>
        </p:blipFill>
        <p:spPr>
          <a:xfrm>
            <a:off x="6054375" y="1363703"/>
            <a:ext cx="2492400" cy="49470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43" name="Google Shape;43;p4"/>
          <p:cNvPicPr preferRelativeResize="0"/>
          <p:nvPr/>
        </p:nvPicPr>
        <p:blipFill rotWithShape="1">
          <a:blip r:embed="rId4">
            <a:alphaModFix/>
          </a:blip>
          <a:srcRect b="0" l="0" r="0" t="0"/>
          <a:stretch/>
        </p:blipFill>
        <p:spPr>
          <a:xfrm>
            <a:off x="535718" y="1121431"/>
            <a:ext cx="354196" cy="354196"/>
          </a:xfrm>
          <a:prstGeom prst="rect">
            <a:avLst/>
          </a:prstGeom>
          <a:noFill/>
          <a:ln>
            <a:noFill/>
          </a:ln>
          <a:effectLst>
            <a:outerShdw blurRad="50800" rotWithShape="0" algn="tl" dir="2700000" dist="38100">
              <a:srgbClr val="000000">
                <a:alpha val="40000"/>
              </a:srgbClr>
            </a:outerShdw>
          </a:effectLst>
        </p:spPr>
      </p:pic>
      <p:pic>
        <p:nvPicPr>
          <p:cNvPr id="44" name="Google Shape;44;p4"/>
          <p:cNvPicPr preferRelativeResize="0"/>
          <p:nvPr/>
        </p:nvPicPr>
        <p:blipFill rotWithShape="1">
          <a:blip r:embed="rId4">
            <a:alphaModFix/>
          </a:blip>
          <a:srcRect b="0" l="0" r="0" t="0"/>
          <a:stretch/>
        </p:blipFill>
        <p:spPr>
          <a:xfrm>
            <a:off x="1588810" y="1729096"/>
            <a:ext cx="274320" cy="274320"/>
          </a:xfrm>
          <a:prstGeom prst="rect">
            <a:avLst/>
          </a:prstGeom>
          <a:noFill/>
          <a:ln>
            <a:noFill/>
          </a:ln>
          <a:effectLst>
            <a:outerShdw blurRad="50800" rotWithShape="0" algn="tl" dir="2700000" dist="38100">
              <a:srgbClr val="000000">
                <a:alpha val="40000"/>
              </a:srgbClr>
            </a:outerShdw>
          </a:effectLst>
        </p:spPr>
      </p:pic>
      <p:pic>
        <p:nvPicPr>
          <p:cNvPr id="45" name="Google Shape;45;p4"/>
          <p:cNvPicPr preferRelativeResize="0"/>
          <p:nvPr/>
        </p:nvPicPr>
        <p:blipFill rotWithShape="1">
          <a:blip r:embed="rId4">
            <a:alphaModFix/>
          </a:blip>
          <a:srcRect b="0" l="0" r="0" t="0"/>
          <a:stretch/>
        </p:blipFill>
        <p:spPr>
          <a:xfrm>
            <a:off x="7255604" y="5884491"/>
            <a:ext cx="274320" cy="274320"/>
          </a:xfrm>
          <a:prstGeom prst="rect">
            <a:avLst/>
          </a:prstGeom>
          <a:noFill/>
          <a:ln>
            <a:noFill/>
          </a:ln>
          <a:effectLst>
            <a:outerShdw blurRad="50800" rotWithShape="0" algn="tl" dir="2700000" dist="38100">
              <a:srgbClr val="000000">
                <a:alpha val="40000"/>
              </a:srgbClr>
            </a:outerShdw>
          </a:effectLst>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 name="Shape 49"/>
        <p:cNvGrpSpPr/>
        <p:nvPr/>
      </p:nvGrpSpPr>
      <p:grpSpPr>
        <a:xfrm>
          <a:off x="0" y="0"/>
          <a:ext cx="0" cy="0"/>
          <a:chOff x="0" y="0"/>
          <a:chExt cx="0" cy="0"/>
        </a:xfrm>
      </p:grpSpPr>
      <p:sp>
        <p:nvSpPr>
          <p:cNvPr id="50" name="Google Shape;50;p5"/>
          <p:cNvSpPr txBox="1"/>
          <p:nvPr/>
        </p:nvSpPr>
        <p:spPr>
          <a:xfrm>
            <a:off x="290838" y="302638"/>
            <a:ext cx="73875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ID" sz="3200" u="none" cap="none" strike="noStrike">
                <a:solidFill>
                  <a:schemeClr val="accent1"/>
                </a:solidFill>
                <a:latin typeface="Roboto"/>
                <a:ea typeface="Roboto"/>
                <a:cs typeface="Roboto"/>
                <a:sym typeface="Roboto"/>
              </a:rPr>
              <a:t>INCIDENTS | </a:t>
            </a:r>
            <a:r>
              <a:rPr b="1" lang="en-ID" sz="3200">
                <a:solidFill>
                  <a:srgbClr val="0E0E0E"/>
                </a:solidFill>
                <a:latin typeface="Roboto"/>
                <a:ea typeface="Roboto"/>
                <a:cs typeface="Roboto"/>
                <a:sym typeface="Roboto"/>
              </a:rPr>
              <a:t>Create New</a:t>
            </a:r>
            <a:r>
              <a:rPr b="1" i="0" lang="en-ID" sz="3200" u="none" cap="none" strike="noStrike">
                <a:solidFill>
                  <a:srgbClr val="0E0E0E"/>
                </a:solidFill>
                <a:latin typeface="Roboto"/>
                <a:ea typeface="Roboto"/>
                <a:cs typeface="Roboto"/>
                <a:sym typeface="Roboto"/>
              </a:rPr>
              <a:t> Incident </a:t>
            </a:r>
            <a:endParaRPr b="1" i="0" sz="3200" u="none" cap="none" strike="noStrike">
              <a:solidFill>
                <a:srgbClr val="0E0E0E"/>
              </a:solidFill>
              <a:latin typeface="Roboto"/>
              <a:ea typeface="Roboto"/>
              <a:cs typeface="Roboto"/>
              <a:sym typeface="Roboto"/>
            </a:endParaRPr>
          </a:p>
        </p:txBody>
      </p:sp>
      <p:sp>
        <p:nvSpPr>
          <p:cNvPr id="51" name="Google Shape;51;p5"/>
          <p:cNvSpPr txBox="1"/>
          <p:nvPr/>
        </p:nvSpPr>
        <p:spPr>
          <a:xfrm>
            <a:off x="889925" y="1120100"/>
            <a:ext cx="4812600" cy="1323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lang="en-ID" sz="2200">
                <a:solidFill>
                  <a:srgbClr val="515151"/>
                </a:solidFill>
                <a:latin typeface="Roboto"/>
                <a:ea typeface="Roboto"/>
                <a:cs typeface="Roboto"/>
                <a:sym typeface="Roboto"/>
              </a:rPr>
              <a:t>Create </a:t>
            </a:r>
            <a:r>
              <a:rPr b="1" i="1" lang="en-ID" sz="2200">
                <a:solidFill>
                  <a:srgbClr val="515151"/>
                </a:solidFill>
                <a:latin typeface="Roboto"/>
                <a:ea typeface="Roboto"/>
                <a:cs typeface="Roboto"/>
                <a:sym typeface="Roboto"/>
              </a:rPr>
              <a:t>New</a:t>
            </a:r>
            <a:r>
              <a:rPr b="1" lang="en-ID" sz="2200">
                <a:solidFill>
                  <a:srgbClr val="515151"/>
                </a:solidFill>
                <a:latin typeface="Roboto"/>
                <a:ea typeface="Roboto"/>
                <a:cs typeface="Roboto"/>
                <a:sym typeface="Roboto"/>
              </a:rPr>
              <a:t> Incident</a:t>
            </a:r>
            <a:endParaRPr b="0" i="0" sz="1200" u="none" cap="none" strike="noStrike">
              <a:solidFill>
                <a:srgbClr val="000000"/>
              </a:solidFill>
              <a:latin typeface="Arial"/>
              <a:ea typeface="Arial"/>
              <a:cs typeface="Arial"/>
              <a:sym typeface="Arial"/>
            </a:endParaRPr>
          </a:p>
          <a:p>
            <a:pPr indent="-279400" lvl="0" marL="285750" marR="0" rtl="0" algn="l">
              <a:lnSpc>
                <a:spcPct val="120000"/>
              </a:lnSpc>
              <a:spcBef>
                <a:spcPts val="0"/>
              </a:spcBef>
              <a:spcAft>
                <a:spcPts val="0"/>
              </a:spcAft>
              <a:buClr>
                <a:srgbClr val="676767"/>
              </a:buClr>
              <a:buSzPts val="1500"/>
              <a:buFont typeface="Arial"/>
              <a:buChar char="•"/>
            </a:pPr>
            <a:r>
              <a:rPr lang="en-ID" sz="1500">
                <a:solidFill>
                  <a:srgbClr val="676767"/>
                </a:solidFill>
                <a:latin typeface="Roboto"/>
                <a:ea typeface="Roboto"/>
                <a:cs typeface="Roboto"/>
                <a:sym typeface="Roboto"/>
              </a:rPr>
              <a:t>If not already participating or nearby</a:t>
            </a:r>
            <a:endParaRPr b="0" i="0" sz="1500" u="none" cap="none" strike="noStrike">
              <a:solidFill>
                <a:srgbClr val="000000"/>
              </a:solidFill>
              <a:latin typeface="Arial"/>
              <a:ea typeface="Arial"/>
              <a:cs typeface="Arial"/>
              <a:sym typeface="Arial"/>
            </a:endParaRPr>
          </a:p>
          <a:p>
            <a:pPr indent="-279400" lvl="0" marL="285750" marR="0" rtl="0" algn="l">
              <a:lnSpc>
                <a:spcPct val="120000"/>
              </a:lnSpc>
              <a:spcBef>
                <a:spcPts val="0"/>
              </a:spcBef>
              <a:spcAft>
                <a:spcPts val="0"/>
              </a:spcAft>
              <a:buClr>
                <a:srgbClr val="676767"/>
              </a:buClr>
              <a:buSzPts val="1500"/>
              <a:buFont typeface="Arial"/>
              <a:buChar char="•"/>
            </a:pPr>
            <a:r>
              <a:rPr lang="en-ID" sz="1500">
                <a:solidFill>
                  <a:srgbClr val="676767"/>
                </a:solidFill>
                <a:latin typeface="Roboto"/>
                <a:ea typeface="Roboto"/>
                <a:cs typeface="Roboto"/>
                <a:sym typeface="Roboto"/>
              </a:rPr>
              <a:t>Tap       + Incident</a:t>
            </a:r>
            <a:endParaRPr sz="15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t/>
            </a:r>
            <a:endParaRPr b="1" sz="2200">
              <a:solidFill>
                <a:srgbClr val="676767"/>
              </a:solidFill>
              <a:latin typeface="Roboto"/>
              <a:ea typeface="Roboto"/>
              <a:cs typeface="Roboto"/>
              <a:sym typeface="Roboto"/>
            </a:endParaRPr>
          </a:p>
        </p:txBody>
      </p:sp>
      <p:pic>
        <p:nvPicPr>
          <p:cNvPr id="52" name="Google Shape;52;p5"/>
          <p:cNvPicPr preferRelativeResize="0"/>
          <p:nvPr/>
        </p:nvPicPr>
        <p:blipFill rotWithShape="1">
          <a:blip r:embed="rId3">
            <a:alphaModFix/>
          </a:blip>
          <a:srcRect b="4153" l="0" r="0" t="4162"/>
          <a:stretch/>
        </p:blipFill>
        <p:spPr>
          <a:xfrm>
            <a:off x="6054375" y="1363703"/>
            <a:ext cx="2492400" cy="49470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53" name="Google Shape;53;p5"/>
          <p:cNvPicPr preferRelativeResize="0"/>
          <p:nvPr/>
        </p:nvPicPr>
        <p:blipFill rotWithShape="1">
          <a:blip r:embed="rId4">
            <a:alphaModFix/>
          </a:blip>
          <a:srcRect b="4153" l="0" r="0" t="4162"/>
          <a:stretch/>
        </p:blipFill>
        <p:spPr>
          <a:xfrm>
            <a:off x="8898625" y="1392528"/>
            <a:ext cx="2492400" cy="49470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54" name="Google Shape;54;p5"/>
          <p:cNvPicPr preferRelativeResize="0"/>
          <p:nvPr/>
        </p:nvPicPr>
        <p:blipFill rotWithShape="1">
          <a:blip r:embed="rId5">
            <a:alphaModFix/>
          </a:blip>
          <a:srcRect b="0" l="0" r="0" t="0"/>
          <a:stretch/>
        </p:blipFill>
        <p:spPr>
          <a:xfrm>
            <a:off x="535718" y="1121431"/>
            <a:ext cx="354196" cy="354196"/>
          </a:xfrm>
          <a:prstGeom prst="rect">
            <a:avLst/>
          </a:prstGeom>
          <a:noFill/>
          <a:ln>
            <a:noFill/>
          </a:ln>
          <a:effectLst>
            <a:outerShdw blurRad="50800" rotWithShape="0" algn="tl" dir="2700000" dist="38100">
              <a:srgbClr val="000000">
                <a:alpha val="40000"/>
              </a:srgbClr>
            </a:outerShdw>
          </a:effectLst>
        </p:spPr>
      </p:pic>
      <p:pic>
        <p:nvPicPr>
          <p:cNvPr id="55" name="Google Shape;55;p5"/>
          <p:cNvPicPr preferRelativeResize="0"/>
          <p:nvPr/>
        </p:nvPicPr>
        <p:blipFill rotWithShape="1">
          <a:blip r:embed="rId5">
            <a:alphaModFix/>
          </a:blip>
          <a:srcRect b="0" l="0" r="0" t="0"/>
          <a:stretch/>
        </p:blipFill>
        <p:spPr>
          <a:xfrm>
            <a:off x="1588810" y="1729096"/>
            <a:ext cx="274320" cy="274320"/>
          </a:xfrm>
          <a:prstGeom prst="rect">
            <a:avLst/>
          </a:prstGeom>
          <a:noFill/>
          <a:ln>
            <a:noFill/>
          </a:ln>
          <a:effectLst>
            <a:outerShdw blurRad="50800" rotWithShape="0" algn="tl" dir="2700000" dist="38100">
              <a:srgbClr val="000000">
                <a:alpha val="40000"/>
              </a:srgbClr>
            </a:outerShdw>
          </a:effectLst>
        </p:spPr>
      </p:pic>
      <p:pic>
        <p:nvPicPr>
          <p:cNvPr id="56" name="Google Shape;56;p5"/>
          <p:cNvPicPr preferRelativeResize="0"/>
          <p:nvPr/>
        </p:nvPicPr>
        <p:blipFill rotWithShape="1">
          <a:blip r:embed="rId5">
            <a:alphaModFix/>
          </a:blip>
          <a:srcRect b="0" l="0" r="0" t="0"/>
          <a:stretch/>
        </p:blipFill>
        <p:spPr>
          <a:xfrm>
            <a:off x="7255604" y="5884491"/>
            <a:ext cx="274320" cy="274320"/>
          </a:xfrm>
          <a:prstGeom prst="rect">
            <a:avLst/>
          </a:prstGeom>
          <a:noFill/>
          <a:ln>
            <a:noFill/>
          </a:ln>
          <a:effectLst>
            <a:outerShdw blurRad="50800" rotWithShape="0" algn="tl" dir="2700000" dist="38100">
              <a:srgbClr val="000000">
                <a:alpha val="40000"/>
              </a:srgbClr>
            </a:outerShdw>
          </a:effectLst>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 name="Shape 60"/>
        <p:cNvGrpSpPr/>
        <p:nvPr/>
      </p:nvGrpSpPr>
      <p:grpSpPr>
        <a:xfrm>
          <a:off x="0" y="0"/>
          <a:ext cx="0" cy="0"/>
          <a:chOff x="0" y="0"/>
          <a:chExt cx="0" cy="0"/>
        </a:xfrm>
      </p:grpSpPr>
      <p:sp>
        <p:nvSpPr>
          <p:cNvPr id="61" name="Google Shape;61;p6"/>
          <p:cNvSpPr txBox="1"/>
          <p:nvPr/>
        </p:nvSpPr>
        <p:spPr>
          <a:xfrm>
            <a:off x="290838" y="302638"/>
            <a:ext cx="73875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ID" sz="3200" u="none" cap="none" strike="noStrike">
                <a:solidFill>
                  <a:schemeClr val="accent1"/>
                </a:solidFill>
                <a:latin typeface="Roboto"/>
                <a:ea typeface="Roboto"/>
                <a:cs typeface="Roboto"/>
                <a:sym typeface="Roboto"/>
              </a:rPr>
              <a:t>INCIDENTS | </a:t>
            </a:r>
            <a:r>
              <a:rPr b="1" lang="en-ID" sz="3200">
                <a:solidFill>
                  <a:srgbClr val="0E0E0E"/>
                </a:solidFill>
                <a:latin typeface="Roboto"/>
                <a:ea typeface="Roboto"/>
                <a:cs typeface="Roboto"/>
                <a:sym typeface="Roboto"/>
              </a:rPr>
              <a:t>Create New</a:t>
            </a:r>
            <a:r>
              <a:rPr b="1" i="0" lang="en-ID" sz="3200" u="none" cap="none" strike="noStrike">
                <a:solidFill>
                  <a:srgbClr val="0E0E0E"/>
                </a:solidFill>
                <a:latin typeface="Roboto"/>
                <a:ea typeface="Roboto"/>
                <a:cs typeface="Roboto"/>
                <a:sym typeface="Roboto"/>
              </a:rPr>
              <a:t> Incident </a:t>
            </a:r>
            <a:endParaRPr b="1" i="0" sz="3200" u="none" cap="none" strike="noStrike">
              <a:solidFill>
                <a:srgbClr val="0E0E0E"/>
              </a:solidFill>
              <a:latin typeface="Roboto"/>
              <a:ea typeface="Roboto"/>
              <a:cs typeface="Roboto"/>
              <a:sym typeface="Roboto"/>
            </a:endParaRPr>
          </a:p>
        </p:txBody>
      </p:sp>
      <p:sp>
        <p:nvSpPr>
          <p:cNvPr id="62" name="Google Shape;62;p6"/>
          <p:cNvSpPr txBox="1"/>
          <p:nvPr/>
        </p:nvSpPr>
        <p:spPr>
          <a:xfrm>
            <a:off x="889925" y="1120100"/>
            <a:ext cx="4812600" cy="1730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lang="en-ID" sz="2200">
                <a:solidFill>
                  <a:srgbClr val="515151"/>
                </a:solidFill>
                <a:latin typeface="Roboto"/>
                <a:ea typeface="Roboto"/>
                <a:cs typeface="Roboto"/>
                <a:sym typeface="Roboto"/>
              </a:rPr>
              <a:t>Create </a:t>
            </a:r>
            <a:r>
              <a:rPr b="1" i="1" lang="en-ID" sz="2200">
                <a:solidFill>
                  <a:srgbClr val="515151"/>
                </a:solidFill>
                <a:latin typeface="Roboto"/>
                <a:ea typeface="Roboto"/>
                <a:cs typeface="Roboto"/>
                <a:sym typeface="Roboto"/>
              </a:rPr>
              <a:t>New</a:t>
            </a:r>
            <a:r>
              <a:rPr b="1" lang="en-ID" sz="2200">
                <a:solidFill>
                  <a:srgbClr val="515151"/>
                </a:solidFill>
                <a:latin typeface="Roboto"/>
                <a:ea typeface="Roboto"/>
                <a:cs typeface="Roboto"/>
                <a:sym typeface="Roboto"/>
              </a:rPr>
              <a:t> Incident</a:t>
            </a:r>
            <a:endParaRPr b="0" i="0" sz="1200" u="none" cap="none" strike="noStrike">
              <a:solidFill>
                <a:srgbClr val="000000"/>
              </a:solidFill>
              <a:latin typeface="Arial"/>
              <a:ea typeface="Arial"/>
              <a:cs typeface="Arial"/>
              <a:sym typeface="Arial"/>
            </a:endParaRPr>
          </a:p>
          <a:p>
            <a:pPr indent="-279400" lvl="0" marL="285750" marR="0" rtl="0" algn="l">
              <a:lnSpc>
                <a:spcPct val="120000"/>
              </a:lnSpc>
              <a:spcBef>
                <a:spcPts val="0"/>
              </a:spcBef>
              <a:spcAft>
                <a:spcPts val="0"/>
              </a:spcAft>
              <a:buClr>
                <a:srgbClr val="676767"/>
              </a:buClr>
              <a:buSzPts val="1500"/>
              <a:buFont typeface="Arial"/>
              <a:buChar char="•"/>
            </a:pPr>
            <a:r>
              <a:rPr lang="en-ID" sz="1500">
                <a:solidFill>
                  <a:srgbClr val="676767"/>
                </a:solidFill>
                <a:latin typeface="Roboto"/>
                <a:ea typeface="Roboto"/>
                <a:cs typeface="Roboto"/>
                <a:sym typeface="Roboto"/>
              </a:rPr>
              <a:t>If not already participating or nearby</a:t>
            </a:r>
            <a:endParaRPr b="0" i="0" sz="1500" u="none" cap="none" strike="noStrike">
              <a:solidFill>
                <a:srgbClr val="000000"/>
              </a:solidFill>
              <a:latin typeface="Arial"/>
              <a:ea typeface="Arial"/>
              <a:cs typeface="Arial"/>
              <a:sym typeface="Arial"/>
            </a:endParaRPr>
          </a:p>
          <a:p>
            <a:pPr indent="-279400" lvl="0" marL="285750" marR="0" rtl="0" algn="l">
              <a:lnSpc>
                <a:spcPct val="120000"/>
              </a:lnSpc>
              <a:spcBef>
                <a:spcPts val="0"/>
              </a:spcBef>
              <a:spcAft>
                <a:spcPts val="0"/>
              </a:spcAft>
              <a:buClr>
                <a:srgbClr val="676767"/>
              </a:buClr>
              <a:buSzPts val="1500"/>
              <a:buFont typeface="Arial"/>
              <a:buChar char="•"/>
            </a:pPr>
            <a:r>
              <a:rPr lang="en-ID" sz="1500">
                <a:solidFill>
                  <a:srgbClr val="676767"/>
                </a:solidFill>
                <a:latin typeface="Roboto"/>
                <a:ea typeface="Roboto"/>
                <a:cs typeface="Roboto"/>
                <a:sym typeface="Roboto"/>
              </a:rPr>
              <a:t>Tap       + Incident</a:t>
            </a:r>
            <a:endParaRPr sz="15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Select Test vs Real</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t/>
            </a:r>
            <a:endParaRPr b="1" sz="2200">
              <a:solidFill>
                <a:srgbClr val="676767"/>
              </a:solidFill>
              <a:latin typeface="Roboto"/>
              <a:ea typeface="Roboto"/>
              <a:cs typeface="Roboto"/>
              <a:sym typeface="Roboto"/>
            </a:endParaRPr>
          </a:p>
        </p:txBody>
      </p:sp>
      <p:pic>
        <p:nvPicPr>
          <p:cNvPr id="63" name="Google Shape;63;p6"/>
          <p:cNvPicPr preferRelativeResize="0"/>
          <p:nvPr/>
        </p:nvPicPr>
        <p:blipFill rotWithShape="1">
          <a:blip r:embed="rId3">
            <a:alphaModFix/>
          </a:blip>
          <a:srcRect b="4153" l="0" r="0" t="4162"/>
          <a:stretch/>
        </p:blipFill>
        <p:spPr>
          <a:xfrm>
            <a:off x="6054375" y="1363703"/>
            <a:ext cx="2492400" cy="49470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64" name="Google Shape;64;p6"/>
          <p:cNvPicPr preferRelativeResize="0"/>
          <p:nvPr/>
        </p:nvPicPr>
        <p:blipFill rotWithShape="1">
          <a:blip r:embed="rId4">
            <a:alphaModFix/>
          </a:blip>
          <a:srcRect b="4153" l="0" r="0" t="4162"/>
          <a:stretch/>
        </p:blipFill>
        <p:spPr>
          <a:xfrm>
            <a:off x="8898625" y="1392528"/>
            <a:ext cx="2492400" cy="49470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65" name="Google Shape;65;p6"/>
          <p:cNvPicPr preferRelativeResize="0"/>
          <p:nvPr/>
        </p:nvPicPr>
        <p:blipFill rotWithShape="1">
          <a:blip r:embed="rId5">
            <a:alphaModFix/>
          </a:blip>
          <a:srcRect b="0" l="0" r="0" t="0"/>
          <a:stretch/>
        </p:blipFill>
        <p:spPr>
          <a:xfrm>
            <a:off x="535718" y="1121431"/>
            <a:ext cx="354196" cy="354196"/>
          </a:xfrm>
          <a:prstGeom prst="rect">
            <a:avLst/>
          </a:prstGeom>
          <a:noFill/>
          <a:ln>
            <a:noFill/>
          </a:ln>
          <a:effectLst>
            <a:outerShdw blurRad="50800" rotWithShape="0" algn="tl" dir="2700000" dist="38100">
              <a:srgbClr val="000000">
                <a:alpha val="40000"/>
              </a:srgbClr>
            </a:outerShdw>
          </a:effectLst>
        </p:spPr>
      </p:pic>
      <p:pic>
        <p:nvPicPr>
          <p:cNvPr id="66" name="Google Shape;66;p6"/>
          <p:cNvPicPr preferRelativeResize="0"/>
          <p:nvPr/>
        </p:nvPicPr>
        <p:blipFill rotWithShape="1">
          <a:blip r:embed="rId5">
            <a:alphaModFix/>
          </a:blip>
          <a:srcRect b="0" l="0" r="0" t="0"/>
          <a:stretch/>
        </p:blipFill>
        <p:spPr>
          <a:xfrm>
            <a:off x="1588810" y="1729096"/>
            <a:ext cx="274320" cy="274320"/>
          </a:xfrm>
          <a:prstGeom prst="rect">
            <a:avLst/>
          </a:prstGeom>
          <a:noFill/>
          <a:ln>
            <a:noFill/>
          </a:ln>
          <a:effectLst>
            <a:outerShdw blurRad="50800" rotWithShape="0" algn="tl" dir="2700000" dist="38100">
              <a:srgbClr val="000000">
                <a:alpha val="40000"/>
              </a:srgbClr>
            </a:outerShdw>
          </a:effectLst>
        </p:spPr>
      </p:pic>
      <p:pic>
        <p:nvPicPr>
          <p:cNvPr id="67" name="Google Shape;67;p6"/>
          <p:cNvPicPr preferRelativeResize="0"/>
          <p:nvPr/>
        </p:nvPicPr>
        <p:blipFill rotWithShape="1">
          <a:blip r:embed="rId5">
            <a:alphaModFix/>
          </a:blip>
          <a:srcRect b="0" l="0" r="0" t="0"/>
          <a:stretch/>
        </p:blipFill>
        <p:spPr>
          <a:xfrm>
            <a:off x="7255604" y="5884491"/>
            <a:ext cx="274320" cy="274320"/>
          </a:xfrm>
          <a:prstGeom prst="rect">
            <a:avLst/>
          </a:prstGeom>
          <a:noFill/>
          <a:ln>
            <a:noFill/>
          </a:ln>
          <a:effectLst>
            <a:outerShdw blurRad="50800" rotWithShape="0" algn="tl" dir="2700000" dist="38100">
              <a:srgbClr val="000000">
                <a:alpha val="40000"/>
              </a:srgbClr>
            </a:outerShdw>
          </a:effectLst>
        </p:spPr>
      </p:pic>
      <p:pic>
        <p:nvPicPr>
          <p:cNvPr id="68" name="Google Shape;68;p6"/>
          <p:cNvPicPr preferRelativeResize="0"/>
          <p:nvPr/>
        </p:nvPicPr>
        <p:blipFill rotWithShape="1">
          <a:blip r:embed="rId6">
            <a:alphaModFix/>
          </a:blip>
          <a:srcRect b="0" l="0" r="0" t="0"/>
          <a:stretch/>
        </p:blipFill>
        <p:spPr>
          <a:xfrm>
            <a:off x="508861" y="2051094"/>
            <a:ext cx="353886" cy="353886"/>
          </a:xfrm>
          <a:prstGeom prst="rect">
            <a:avLst/>
          </a:prstGeom>
          <a:noFill/>
          <a:ln>
            <a:noFill/>
          </a:ln>
          <a:effectLst>
            <a:outerShdw blurRad="50800" rotWithShape="0" algn="tl" dir="2700000" dist="38100">
              <a:srgbClr val="000000">
                <a:alpha val="40000"/>
              </a:srgbClr>
            </a:outerShdw>
          </a:effectLst>
        </p:spPr>
      </p:pic>
      <p:pic>
        <p:nvPicPr>
          <p:cNvPr id="69" name="Google Shape;69;p6"/>
          <p:cNvPicPr preferRelativeResize="0"/>
          <p:nvPr/>
        </p:nvPicPr>
        <p:blipFill rotWithShape="1">
          <a:blip r:embed="rId6">
            <a:alphaModFix/>
          </a:blip>
          <a:srcRect b="0" l="0" r="0" t="0"/>
          <a:stretch/>
        </p:blipFill>
        <p:spPr>
          <a:xfrm>
            <a:off x="11483341" y="1888591"/>
            <a:ext cx="274320" cy="274320"/>
          </a:xfrm>
          <a:prstGeom prst="rect">
            <a:avLst/>
          </a:prstGeom>
          <a:noFill/>
          <a:ln>
            <a:noFill/>
          </a:ln>
          <a:effectLst>
            <a:outerShdw blurRad="50800" rotWithShape="0" algn="tl" dir="2700000" dist="38100">
              <a:srgbClr val="000000">
                <a:alpha val="40000"/>
              </a:srgbClr>
            </a:outerShdw>
          </a:effectLst>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p7"/>
          <p:cNvSpPr txBox="1"/>
          <p:nvPr/>
        </p:nvSpPr>
        <p:spPr>
          <a:xfrm>
            <a:off x="290838" y="302638"/>
            <a:ext cx="73875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ID" sz="3200" u="none" cap="none" strike="noStrike">
                <a:solidFill>
                  <a:schemeClr val="accent1"/>
                </a:solidFill>
                <a:latin typeface="Roboto"/>
                <a:ea typeface="Roboto"/>
                <a:cs typeface="Roboto"/>
                <a:sym typeface="Roboto"/>
              </a:rPr>
              <a:t>INCIDENTS | </a:t>
            </a:r>
            <a:r>
              <a:rPr b="1" lang="en-ID" sz="3200">
                <a:solidFill>
                  <a:srgbClr val="0E0E0E"/>
                </a:solidFill>
                <a:latin typeface="Roboto"/>
                <a:ea typeface="Roboto"/>
                <a:cs typeface="Roboto"/>
                <a:sym typeface="Roboto"/>
              </a:rPr>
              <a:t>Create New</a:t>
            </a:r>
            <a:r>
              <a:rPr b="1" i="0" lang="en-ID" sz="3200" u="none" cap="none" strike="noStrike">
                <a:solidFill>
                  <a:srgbClr val="0E0E0E"/>
                </a:solidFill>
                <a:latin typeface="Roboto"/>
                <a:ea typeface="Roboto"/>
                <a:cs typeface="Roboto"/>
                <a:sym typeface="Roboto"/>
              </a:rPr>
              <a:t> Incident </a:t>
            </a:r>
            <a:endParaRPr b="1" i="0" sz="3200" u="none" cap="none" strike="noStrike">
              <a:solidFill>
                <a:srgbClr val="0E0E0E"/>
              </a:solidFill>
              <a:latin typeface="Roboto"/>
              <a:ea typeface="Roboto"/>
              <a:cs typeface="Roboto"/>
              <a:sym typeface="Roboto"/>
            </a:endParaRPr>
          </a:p>
        </p:txBody>
      </p:sp>
      <p:sp>
        <p:nvSpPr>
          <p:cNvPr id="75" name="Google Shape;75;p7"/>
          <p:cNvSpPr txBox="1"/>
          <p:nvPr/>
        </p:nvSpPr>
        <p:spPr>
          <a:xfrm>
            <a:off x="889925" y="1120100"/>
            <a:ext cx="4812600" cy="2413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lang="en-ID" sz="2200">
                <a:solidFill>
                  <a:srgbClr val="515151"/>
                </a:solidFill>
                <a:latin typeface="Roboto"/>
                <a:ea typeface="Roboto"/>
                <a:cs typeface="Roboto"/>
                <a:sym typeface="Roboto"/>
              </a:rPr>
              <a:t>Create </a:t>
            </a:r>
            <a:r>
              <a:rPr b="1" i="1" lang="en-ID" sz="2200">
                <a:solidFill>
                  <a:srgbClr val="515151"/>
                </a:solidFill>
                <a:latin typeface="Roboto"/>
                <a:ea typeface="Roboto"/>
                <a:cs typeface="Roboto"/>
                <a:sym typeface="Roboto"/>
              </a:rPr>
              <a:t>New</a:t>
            </a:r>
            <a:r>
              <a:rPr b="1" lang="en-ID" sz="2200">
                <a:solidFill>
                  <a:srgbClr val="515151"/>
                </a:solidFill>
                <a:latin typeface="Roboto"/>
                <a:ea typeface="Roboto"/>
                <a:cs typeface="Roboto"/>
                <a:sym typeface="Roboto"/>
              </a:rPr>
              <a:t> Incident</a:t>
            </a:r>
            <a:endParaRPr b="0" i="0" sz="1200" u="none" cap="none" strike="noStrike">
              <a:solidFill>
                <a:srgbClr val="000000"/>
              </a:solidFill>
              <a:latin typeface="Arial"/>
              <a:ea typeface="Arial"/>
              <a:cs typeface="Arial"/>
              <a:sym typeface="Arial"/>
            </a:endParaRPr>
          </a:p>
          <a:p>
            <a:pPr indent="-279400" lvl="0" marL="285750" marR="0" rtl="0" algn="l">
              <a:lnSpc>
                <a:spcPct val="120000"/>
              </a:lnSpc>
              <a:spcBef>
                <a:spcPts val="0"/>
              </a:spcBef>
              <a:spcAft>
                <a:spcPts val="0"/>
              </a:spcAft>
              <a:buClr>
                <a:srgbClr val="676767"/>
              </a:buClr>
              <a:buSzPts val="1500"/>
              <a:buFont typeface="Arial"/>
              <a:buChar char="•"/>
            </a:pPr>
            <a:r>
              <a:rPr lang="en-ID" sz="1500">
                <a:solidFill>
                  <a:srgbClr val="676767"/>
                </a:solidFill>
                <a:latin typeface="Roboto"/>
                <a:ea typeface="Roboto"/>
                <a:cs typeface="Roboto"/>
                <a:sym typeface="Roboto"/>
              </a:rPr>
              <a:t>If not already participating or nearby</a:t>
            </a:r>
            <a:endParaRPr b="0" i="0" sz="1500" u="none" cap="none" strike="noStrike">
              <a:solidFill>
                <a:srgbClr val="000000"/>
              </a:solidFill>
              <a:latin typeface="Arial"/>
              <a:ea typeface="Arial"/>
              <a:cs typeface="Arial"/>
              <a:sym typeface="Arial"/>
            </a:endParaRPr>
          </a:p>
          <a:p>
            <a:pPr indent="-279400" lvl="0" marL="285750" marR="0" rtl="0" algn="l">
              <a:lnSpc>
                <a:spcPct val="120000"/>
              </a:lnSpc>
              <a:spcBef>
                <a:spcPts val="0"/>
              </a:spcBef>
              <a:spcAft>
                <a:spcPts val="0"/>
              </a:spcAft>
              <a:buClr>
                <a:srgbClr val="676767"/>
              </a:buClr>
              <a:buSzPts val="1500"/>
              <a:buFont typeface="Arial"/>
              <a:buChar char="•"/>
            </a:pPr>
            <a:r>
              <a:rPr lang="en-ID" sz="1500">
                <a:solidFill>
                  <a:srgbClr val="676767"/>
                </a:solidFill>
                <a:latin typeface="Roboto"/>
                <a:ea typeface="Roboto"/>
                <a:cs typeface="Roboto"/>
                <a:sym typeface="Roboto"/>
              </a:rPr>
              <a:t>Tap       + Incident</a:t>
            </a:r>
            <a:endParaRPr sz="15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Select Test vs Real</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Set Location</a:t>
            </a:r>
            <a:endParaRPr b="1" sz="2200">
              <a:solidFill>
                <a:srgbClr val="676767"/>
              </a:solidFill>
              <a:latin typeface="Roboto"/>
              <a:ea typeface="Roboto"/>
              <a:cs typeface="Roboto"/>
              <a:sym typeface="Roboto"/>
            </a:endParaRPr>
          </a:p>
          <a:p>
            <a:pPr indent="-279400" lvl="0" marL="285750" rtl="0" algn="l">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Defaults to current, Tap Map to adjust</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t/>
            </a:r>
            <a:endParaRPr b="1" sz="2200">
              <a:solidFill>
                <a:srgbClr val="676767"/>
              </a:solidFill>
              <a:latin typeface="Roboto"/>
              <a:ea typeface="Roboto"/>
              <a:cs typeface="Roboto"/>
              <a:sym typeface="Roboto"/>
            </a:endParaRPr>
          </a:p>
        </p:txBody>
      </p:sp>
      <p:pic>
        <p:nvPicPr>
          <p:cNvPr id="76" name="Google Shape;76;p7"/>
          <p:cNvPicPr preferRelativeResize="0"/>
          <p:nvPr/>
        </p:nvPicPr>
        <p:blipFill rotWithShape="1">
          <a:blip r:embed="rId3">
            <a:alphaModFix/>
          </a:blip>
          <a:srcRect b="4153" l="0" r="0" t="4162"/>
          <a:stretch/>
        </p:blipFill>
        <p:spPr>
          <a:xfrm>
            <a:off x="6054375" y="1363703"/>
            <a:ext cx="2492400" cy="49470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77" name="Google Shape;77;p7"/>
          <p:cNvPicPr preferRelativeResize="0"/>
          <p:nvPr/>
        </p:nvPicPr>
        <p:blipFill rotWithShape="1">
          <a:blip r:embed="rId4">
            <a:alphaModFix/>
          </a:blip>
          <a:srcRect b="4153" l="0" r="0" t="4162"/>
          <a:stretch/>
        </p:blipFill>
        <p:spPr>
          <a:xfrm>
            <a:off x="8898625" y="1392528"/>
            <a:ext cx="2492400" cy="49470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78" name="Google Shape;78;p7"/>
          <p:cNvPicPr preferRelativeResize="0"/>
          <p:nvPr/>
        </p:nvPicPr>
        <p:blipFill rotWithShape="1">
          <a:blip r:embed="rId5">
            <a:alphaModFix/>
          </a:blip>
          <a:srcRect b="0" l="0" r="0" t="0"/>
          <a:stretch/>
        </p:blipFill>
        <p:spPr>
          <a:xfrm>
            <a:off x="535718" y="1121431"/>
            <a:ext cx="354196" cy="354196"/>
          </a:xfrm>
          <a:prstGeom prst="rect">
            <a:avLst/>
          </a:prstGeom>
          <a:noFill/>
          <a:ln>
            <a:noFill/>
          </a:ln>
          <a:effectLst>
            <a:outerShdw blurRad="50800" rotWithShape="0" algn="tl" dir="2700000" dist="38100">
              <a:srgbClr val="000000">
                <a:alpha val="40000"/>
              </a:srgbClr>
            </a:outerShdw>
          </a:effectLst>
        </p:spPr>
      </p:pic>
      <p:pic>
        <p:nvPicPr>
          <p:cNvPr id="79" name="Google Shape;79;p7"/>
          <p:cNvPicPr preferRelativeResize="0"/>
          <p:nvPr/>
        </p:nvPicPr>
        <p:blipFill rotWithShape="1">
          <a:blip r:embed="rId5">
            <a:alphaModFix/>
          </a:blip>
          <a:srcRect b="0" l="0" r="0" t="0"/>
          <a:stretch/>
        </p:blipFill>
        <p:spPr>
          <a:xfrm>
            <a:off x="1588810" y="1729096"/>
            <a:ext cx="274320" cy="274320"/>
          </a:xfrm>
          <a:prstGeom prst="rect">
            <a:avLst/>
          </a:prstGeom>
          <a:noFill/>
          <a:ln>
            <a:noFill/>
          </a:ln>
          <a:effectLst>
            <a:outerShdw blurRad="50800" rotWithShape="0" algn="tl" dir="2700000" dist="38100">
              <a:srgbClr val="000000">
                <a:alpha val="40000"/>
              </a:srgbClr>
            </a:outerShdw>
          </a:effectLst>
        </p:spPr>
      </p:pic>
      <p:pic>
        <p:nvPicPr>
          <p:cNvPr id="80" name="Google Shape;80;p7"/>
          <p:cNvPicPr preferRelativeResize="0"/>
          <p:nvPr/>
        </p:nvPicPr>
        <p:blipFill rotWithShape="1">
          <a:blip r:embed="rId5">
            <a:alphaModFix/>
          </a:blip>
          <a:srcRect b="0" l="0" r="0" t="0"/>
          <a:stretch/>
        </p:blipFill>
        <p:spPr>
          <a:xfrm>
            <a:off x="7255604" y="5884491"/>
            <a:ext cx="274320" cy="274320"/>
          </a:xfrm>
          <a:prstGeom prst="rect">
            <a:avLst/>
          </a:prstGeom>
          <a:noFill/>
          <a:ln>
            <a:noFill/>
          </a:ln>
          <a:effectLst>
            <a:outerShdw blurRad="50800" rotWithShape="0" algn="tl" dir="2700000" dist="38100">
              <a:srgbClr val="000000">
                <a:alpha val="40000"/>
              </a:srgbClr>
            </a:outerShdw>
          </a:effectLst>
        </p:spPr>
      </p:pic>
      <p:pic>
        <p:nvPicPr>
          <p:cNvPr id="81" name="Google Shape;81;p7"/>
          <p:cNvPicPr preferRelativeResize="0"/>
          <p:nvPr/>
        </p:nvPicPr>
        <p:blipFill rotWithShape="1">
          <a:blip r:embed="rId6">
            <a:alphaModFix/>
          </a:blip>
          <a:srcRect b="0" l="0" r="0" t="0"/>
          <a:stretch/>
        </p:blipFill>
        <p:spPr>
          <a:xfrm>
            <a:off x="508861" y="2051094"/>
            <a:ext cx="353886" cy="353886"/>
          </a:xfrm>
          <a:prstGeom prst="rect">
            <a:avLst/>
          </a:prstGeom>
          <a:noFill/>
          <a:ln>
            <a:noFill/>
          </a:ln>
          <a:effectLst>
            <a:outerShdw blurRad="50800" rotWithShape="0" algn="tl" dir="2700000" dist="38100">
              <a:srgbClr val="000000">
                <a:alpha val="40000"/>
              </a:srgbClr>
            </a:outerShdw>
          </a:effectLst>
        </p:spPr>
      </p:pic>
      <p:pic>
        <p:nvPicPr>
          <p:cNvPr id="82" name="Google Shape;82;p7"/>
          <p:cNvPicPr preferRelativeResize="0"/>
          <p:nvPr/>
        </p:nvPicPr>
        <p:blipFill rotWithShape="1">
          <a:blip r:embed="rId6">
            <a:alphaModFix/>
          </a:blip>
          <a:srcRect b="0" l="0" r="0" t="0"/>
          <a:stretch/>
        </p:blipFill>
        <p:spPr>
          <a:xfrm>
            <a:off x="11483341" y="1888591"/>
            <a:ext cx="274320" cy="274320"/>
          </a:xfrm>
          <a:prstGeom prst="rect">
            <a:avLst/>
          </a:prstGeom>
          <a:noFill/>
          <a:ln>
            <a:noFill/>
          </a:ln>
          <a:effectLst>
            <a:outerShdw blurRad="50800" rotWithShape="0" algn="tl" dir="2700000" dist="38100">
              <a:srgbClr val="000000">
                <a:alpha val="40000"/>
              </a:srgbClr>
            </a:outerShdw>
          </a:effectLst>
        </p:spPr>
      </p:pic>
      <p:pic>
        <p:nvPicPr>
          <p:cNvPr id="83" name="Google Shape;83;p7"/>
          <p:cNvPicPr preferRelativeResize="0"/>
          <p:nvPr/>
        </p:nvPicPr>
        <p:blipFill rotWithShape="1">
          <a:blip r:embed="rId7">
            <a:alphaModFix/>
          </a:blip>
          <a:srcRect b="0" l="0" r="0" t="0"/>
          <a:stretch/>
        </p:blipFill>
        <p:spPr>
          <a:xfrm>
            <a:off x="508861" y="2447447"/>
            <a:ext cx="353886" cy="353886"/>
          </a:xfrm>
          <a:prstGeom prst="rect">
            <a:avLst/>
          </a:prstGeom>
          <a:noFill/>
          <a:ln>
            <a:noFill/>
          </a:ln>
          <a:effectLst>
            <a:outerShdw blurRad="50800" rotWithShape="0" algn="tl" dir="2700000" dist="38100">
              <a:srgbClr val="000000">
                <a:alpha val="40000"/>
              </a:srgbClr>
            </a:outerShdw>
          </a:effectLst>
        </p:spPr>
      </p:pic>
      <p:pic>
        <p:nvPicPr>
          <p:cNvPr id="84" name="Google Shape;84;p7"/>
          <p:cNvPicPr preferRelativeResize="0"/>
          <p:nvPr/>
        </p:nvPicPr>
        <p:blipFill rotWithShape="1">
          <a:blip r:embed="rId7">
            <a:alphaModFix/>
          </a:blip>
          <a:srcRect b="0" l="0" r="0" t="0"/>
          <a:stretch/>
        </p:blipFill>
        <p:spPr>
          <a:xfrm>
            <a:off x="11483341" y="2306561"/>
            <a:ext cx="274320" cy="274320"/>
          </a:xfrm>
          <a:prstGeom prst="rect">
            <a:avLst/>
          </a:prstGeom>
          <a:noFill/>
          <a:ln>
            <a:noFill/>
          </a:ln>
          <a:effectLst>
            <a:outerShdw blurRad="50800" rotWithShape="0" algn="tl" dir="2700000" dist="38100">
              <a:srgbClr val="000000">
                <a:alpha val="40000"/>
              </a:srgbClr>
            </a:outerShdw>
          </a:effectLst>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8"/>
          <p:cNvSpPr txBox="1"/>
          <p:nvPr/>
        </p:nvSpPr>
        <p:spPr>
          <a:xfrm>
            <a:off x="290838" y="302638"/>
            <a:ext cx="73875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ID" sz="3200" u="none" cap="none" strike="noStrike">
                <a:solidFill>
                  <a:schemeClr val="accent1"/>
                </a:solidFill>
                <a:latin typeface="Roboto"/>
                <a:ea typeface="Roboto"/>
                <a:cs typeface="Roboto"/>
                <a:sym typeface="Roboto"/>
              </a:rPr>
              <a:t>INCIDENTS | </a:t>
            </a:r>
            <a:r>
              <a:rPr b="1" lang="en-ID" sz="3200">
                <a:solidFill>
                  <a:srgbClr val="0E0E0E"/>
                </a:solidFill>
                <a:latin typeface="Roboto"/>
                <a:ea typeface="Roboto"/>
                <a:cs typeface="Roboto"/>
                <a:sym typeface="Roboto"/>
              </a:rPr>
              <a:t>Create New</a:t>
            </a:r>
            <a:r>
              <a:rPr b="1" i="0" lang="en-ID" sz="3200" u="none" cap="none" strike="noStrike">
                <a:solidFill>
                  <a:srgbClr val="0E0E0E"/>
                </a:solidFill>
                <a:latin typeface="Roboto"/>
                <a:ea typeface="Roboto"/>
                <a:cs typeface="Roboto"/>
                <a:sym typeface="Roboto"/>
              </a:rPr>
              <a:t> Incident </a:t>
            </a:r>
            <a:endParaRPr b="1" i="0" sz="3200" u="none" cap="none" strike="noStrike">
              <a:solidFill>
                <a:srgbClr val="0E0E0E"/>
              </a:solidFill>
              <a:latin typeface="Roboto"/>
              <a:ea typeface="Roboto"/>
              <a:cs typeface="Roboto"/>
              <a:sym typeface="Roboto"/>
            </a:endParaRPr>
          </a:p>
        </p:txBody>
      </p:sp>
      <p:sp>
        <p:nvSpPr>
          <p:cNvPr id="90" name="Google Shape;90;p8"/>
          <p:cNvSpPr txBox="1"/>
          <p:nvPr/>
        </p:nvSpPr>
        <p:spPr>
          <a:xfrm>
            <a:off x="889925" y="1120100"/>
            <a:ext cx="4812600" cy="309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lang="en-ID" sz="2200">
                <a:solidFill>
                  <a:srgbClr val="515151"/>
                </a:solidFill>
                <a:latin typeface="Roboto"/>
                <a:ea typeface="Roboto"/>
                <a:cs typeface="Roboto"/>
                <a:sym typeface="Roboto"/>
              </a:rPr>
              <a:t>Create </a:t>
            </a:r>
            <a:r>
              <a:rPr b="1" i="1" lang="en-ID" sz="2200">
                <a:solidFill>
                  <a:srgbClr val="515151"/>
                </a:solidFill>
                <a:latin typeface="Roboto"/>
                <a:ea typeface="Roboto"/>
                <a:cs typeface="Roboto"/>
                <a:sym typeface="Roboto"/>
              </a:rPr>
              <a:t>New</a:t>
            </a:r>
            <a:r>
              <a:rPr b="1" lang="en-ID" sz="2200">
                <a:solidFill>
                  <a:srgbClr val="515151"/>
                </a:solidFill>
                <a:latin typeface="Roboto"/>
                <a:ea typeface="Roboto"/>
                <a:cs typeface="Roboto"/>
                <a:sym typeface="Roboto"/>
              </a:rPr>
              <a:t> Incident</a:t>
            </a:r>
            <a:endParaRPr b="0" i="0" sz="1200" u="none" cap="none" strike="noStrike">
              <a:solidFill>
                <a:srgbClr val="000000"/>
              </a:solidFill>
              <a:latin typeface="Arial"/>
              <a:ea typeface="Arial"/>
              <a:cs typeface="Arial"/>
              <a:sym typeface="Arial"/>
            </a:endParaRPr>
          </a:p>
          <a:p>
            <a:pPr indent="-279400" lvl="0" marL="285750" marR="0" rtl="0" algn="l">
              <a:lnSpc>
                <a:spcPct val="120000"/>
              </a:lnSpc>
              <a:spcBef>
                <a:spcPts val="0"/>
              </a:spcBef>
              <a:spcAft>
                <a:spcPts val="0"/>
              </a:spcAft>
              <a:buClr>
                <a:srgbClr val="676767"/>
              </a:buClr>
              <a:buSzPts val="1500"/>
              <a:buFont typeface="Arial"/>
              <a:buChar char="•"/>
            </a:pPr>
            <a:r>
              <a:rPr lang="en-ID" sz="1500">
                <a:solidFill>
                  <a:srgbClr val="676767"/>
                </a:solidFill>
                <a:latin typeface="Roboto"/>
                <a:ea typeface="Roboto"/>
                <a:cs typeface="Roboto"/>
                <a:sym typeface="Roboto"/>
              </a:rPr>
              <a:t>If not already participating or nearby</a:t>
            </a:r>
            <a:endParaRPr b="0" i="0" sz="1500" u="none" cap="none" strike="noStrike">
              <a:solidFill>
                <a:srgbClr val="000000"/>
              </a:solidFill>
              <a:latin typeface="Arial"/>
              <a:ea typeface="Arial"/>
              <a:cs typeface="Arial"/>
              <a:sym typeface="Arial"/>
            </a:endParaRPr>
          </a:p>
          <a:p>
            <a:pPr indent="-279400" lvl="0" marL="285750" marR="0" rtl="0" algn="l">
              <a:lnSpc>
                <a:spcPct val="120000"/>
              </a:lnSpc>
              <a:spcBef>
                <a:spcPts val="0"/>
              </a:spcBef>
              <a:spcAft>
                <a:spcPts val="0"/>
              </a:spcAft>
              <a:buClr>
                <a:srgbClr val="676767"/>
              </a:buClr>
              <a:buSzPts val="1500"/>
              <a:buFont typeface="Arial"/>
              <a:buChar char="•"/>
            </a:pPr>
            <a:r>
              <a:rPr lang="en-ID" sz="1500">
                <a:solidFill>
                  <a:srgbClr val="676767"/>
                </a:solidFill>
                <a:latin typeface="Roboto"/>
                <a:ea typeface="Roboto"/>
                <a:cs typeface="Roboto"/>
                <a:sym typeface="Roboto"/>
              </a:rPr>
              <a:t>Tap       + Incident</a:t>
            </a:r>
            <a:endParaRPr sz="15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Select Test vs Real</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Set Location</a:t>
            </a:r>
            <a:endParaRPr b="1" sz="2200">
              <a:solidFill>
                <a:srgbClr val="676767"/>
              </a:solidFill>
              <a:latin typeface="Roboto"/>
              <a:ea typeface="Roboto"/>
              <a:cs typeface="Roboto"/>
              <a:sym typeface="Roboto"/>
            </a:endParaRPr>
          </a:p>
          <a:p>
            <a:pPr indent="-279400" lvl="0" marL="285750" rtl="0" algn="l">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Defaults to current, Tap Map to adjust</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Set Radius</a:t>
            </a:r>
            <a:endParaRPr b="1" sz="2200">
              <a:solidFill>
                <a:srgbClr val="676767"/>
              </a:solidFill>
              <a:latin typeface="Roboto"/>
              <a:ea typeface="Roboto"/>
              <a:cs typeface="Roboto"/>
              <a:sym typeface="Roboto"/>
            </a:endParaRPr>
          </a:p>
          <a:p>
            <a:pPr indent="-279400" lvl="0" marL="285750" rtl="0" algn="l">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Organizations can Join and Add Patients</a:t>
            </a:r>
            <a:endParaRPr sz="1500"/>
          </a:p>
          <a:p>
            <a:pPr indent="0" lvl="0" marL="0" marR="0" rtl="0" algn="l">
              <a:lnSpc>
                <a:spcPct val="120000"/>
              </a:lnSpc>
              <a:spcBef>
                <a:spcPts val="0"/>
              </a:spcBef>
              <a:spcAft>
                <a:spcPts val="0"/>
              </a:spcAft>
              <a:buNone/>
            </a:pPr>
            <a:r>
              <a:t/>
            </a:r>
            <a:endParaRPr b="1" sz="2200">
              <a:solidFill>
                <a:srgbClr val="676767"/>
              </a:solidFill>
              <a:latin typeface="Roboto"/>
              <a:ea typeface="Roboto"/>
              <a:cs typeface="Roboto"/>
              <a:sym typeface="Roboto"/>
            </a:endParaRPr>
          </a:p>
        </p:txBody>
      </p:sp>
      <p:pic>
        <p:nvPicPr>
          <p:cNvPr id="91" name="Google Shape;91;p8"/>
          <p:cNvPicPr preferRelativeResize="0"/>
          <p:nvPr/>
        </p:nvPicPr>
        <p:blipFill rotWithShape="1">
          <a:blip r:embed="rId3">
            <a:alphaModFix/>
          </a:blip>
          <a:srcRect b="4153" l="0" r="0" t="4162"/>
          <a:stretch/>
        </p:blipFill>
        <p:spPr>
          <a:xfrm>
            <a:off x="6054375" y="1363703"/>
            <a:ext cx="2492400" cy="49470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92" name="Google Shape;92;p8"/>
          <p:cNvPicPr preferRelativeResize="0"/>
          <p:nvPr/>
        </p:nvPicPr>
        <p:blipFill rotWithShape="1">
          <a:blip r:embed="rId4">
            <a:alphaModFix/>
          </a:blip>
          <a:srcRect b="0" l="0" r="0" t="0"/>
          <a:stretch/>
        </p:blipFill>
        <p:spPr>
          <a:xfrm>
            <a:off x="508861" y="3110288"/>
            <a:ext cx="353886" cy="353886"/>
          </a:xfrm>
          <a:prstGeom prst="rect">
            <a:avLst/>
          </a:prstGeom>
          <a:noFill/>
          <a:ln>
            <a:noFill/>
          </a:ln>
          <a:effectLst>
            <a:outerShdw blurRad="50800" rotWithShape="0" algn="tl" dir="2700000" dist="38100">
              <a:srgbClr val="000000">
                <a:alpha val="40000"/>
              </a:srgbClr>
            </a:outerShdw>
          </a:effectLst>
        </p:spPr>
      </p:pic>
      <p:pic>
        <p:nvPicPr>
          <p:cNvPr id="93" name="Google Shape;93;p8"/>
          <p:cNvPicPr preferRelativeResize="0"/>
          <p:nvPr/>
        </p:nvPicPr>
        <p:blipFill rotWithShape="1">
          <a:blip r:embed="rId5">
            <a:alphaModFix/>
          </a:blip>
          <a:srcRect b="4153" l="0" r="0" t="4162"/>
          <a:stretch/>
        </p:blipFill>
        <p:spPr>
          <a:xfrm>
            <a:off x="8898625" y="1392528"/>
            <a:ext cx="2492400" cy="49470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94" name="Google Shape;94;p8"/>
          <p:cNvPicPr preferRelativeResize="0"/>
          <p:nvPr/>
        </p:nvPicPr>
        <p:blipFill rotWithShape="1">
          <a:blip r:embed="rId6">
            <a:alphaModFix/>
          </a:blip>
          <a:srcRect b="0" l="0" r="0" t="0"/>
          <a:stretch/>
        </p:blipFill>
        <p:spPr>
          <a:xfrm>
            <a:off x="535718" y="1121431"/>
            <a:ext cx="354196" cy="354196"/>
          </a:xfrm>
          <a:prstGeom prst="rect">
            <a:avLst/>
          </a:prstGeom>
          <a:noFill/>
          <a:ln>
            <a:noFill/>
          </a:ln>
          <a:effectLst>
            <a:outerShdw blurRad="50800" rotWithShape="0" algn="tl" dir="2700000" dist="38100">
              <a:srgbClr val="000000">
                <a:alpha val="40000"/>
              </a:srgbClr>
            </a:outerShdw>
          </a:effectLst>
        </p:spPr>
      </p:pic>
      <p:pic>
        <p:nvPicPr>
          <p:cNvPr id="95" name="Google Shape;95;p8"/>
          <p:cNvPicPr preferRelativeResize="0"/>
          <p:nvPr/>
        </p:nvPicPr>
        <p:blipFill rotWithShape="1">
          <a:blip r:embed="rId6">
            <a:alphaModFix/>
          </a:blip>
          <a:srcRect b="0" l="0" r="0" t="0"/>
          <a:stretch/>
        </p:blipFill>
        <p:spPr>
          <a:xfrm>
            <a:off x="1588810" y="1729096"/>
            <a:ext cx="274320" cy="274320"/>
          </a:xfrm>
          <a:prstGeom prst="rect">
            <a:avLst/>
          </a:prstGeom>
          <a:noFill/>
          <a:ln>
            <a:noFill/>
          </a:ln>
          <a:effectLst>
            <a:outerShdw blurRad="50800" rotWithShape="0" algn="tl" dir="2700000" dist="38100">
              <a:srgbClr val="000000">
                <a:alpha val="40000"/>
              </a:srgbClr>
            </a:outerShdw>
          </a:effectLst>
        </p:spPr>
      </p:pic>
      <p:pic>
        <p:nvPicPr>
          <p:cNvPr id="96" name="Google Shape;96;p8"/>
          <p:cNvPicPr preferRelativeResize="0"/>
          <p:nvPr/>
        </p:nvPicPr>
        <p:blipFill rotWithShape="1">
          <a:blip r:embed="rId6">
            <a:alphaModFix/>
          </a:blip>
          <a:srcRect b="0" l="0" r="0" t="0"/>
          <a:stretch/>
        </p:blipFill>
        <p:spPr>
          <a:xfrm>
            <a:off x="7255604" y="5884491"/>
            <a:ext cx="274320" cy="274320"/>
          </a:xfrm>
          <a:prstGeom prst="rect">
            <a:avLst/>
          </a:prstGeom>
          <a:noFill/>
          <a:ln>
            <a:noFill/>
          </a:ln>
          <a:effectLst>
            <a:outerShdw blurRad="50800" rotWithShape="0" algn="tl" dir="2700000" dist="38100">
              <a:srgbClr val="000000">
                <a:alpha val="40000"/>
              </a:srgbClr>
            </a:outerShdw>
          </a:effectLst>
        </p:spPr>
      </p:pic>
      <p:pic>
        <p:nvPicPr>
          <p:cNvPr id="97" name="Google Shape;97;p8"/>
          <p:cNvPicPr preferRelativeResize="0"/>
          <p:nvPr/>
        </p:nvPicPr>
        <p:blipFill rotWithShape="1">
          <a:blip r:embed="rId7">
            <a:alphaModFix/>
          </a:blip>
          <a:srcRect b="0" l="0" r="0" t="0"/>
          <a:stretch/>
        </p:blipFill>
        <p:spPr>
          <a:xfrm>
            <a:off x="508861" y="2051094"/>
            <a:ext cx="353886" cy="353886"/>
          </a:xfrm>
          <a:prstGeom prst="rect">
            <a:avLst/>
          </a:prstGeom>
          <a:noFill/>
          <a:ln>
            <a:noFill/>
          </a:ln>
          <a:effectLst>
            <a:outerShdw blurRad="50800" rotWithShape="0" algn="tl" dir="2700000" dist="38100">
              <a:srgbClr val="000000">
                <a:alpha val="40000"/>
              </a:srgbClr>
            </a:outerShdw>
          </a:effectLst>
        </p:spPr>
      </p:pic>
      <p:pic>
        <p:nvPicPr>
          <p:cNvPr id="98" name="Google Shape;98;p8"/>
          <p:cNvPicPr preferRelativeResize="0"/>
          <p:nvPr/>
        </p:nvPicPr>
        <p:blipFill rotWithShape="1">
          <a:blip r:embed="rId7">
            <a:alphaModFix/>
          </a:blip>
          <a:srcRect b="0" l="0" r="0" t="0"/>
          <a:stretch/>
        </p:blipFill>
        <p:spPr>
          <a:xfrm>
            <a:off x="11483341" y="1888591"/>
            <a:ext cx="274320" cy="274320"/>
          </a:xfrm>
          <a:prstGeom prst="rect">
            <a:avLst/>
          </a:prstGeom>
          <a:noFill/>
          <a:ln>
            <a:noFill/>
          </a:ln>
          <a:effectLst>
            <a:outerShdw blurRad="50800" rotWithShape="0" algn="tl" dir="2700000" dist="38100">
              <a:srgbClr val="000000">
                <a:alpha val="40000"/>
              </a:srgbClr>
            </a:outerShdw>
          </a:effectLst>
        </p:spPr>
      </p:pic>
      <p:pic>
        <p:nvPicPr>
          <p:cNvPr id="99" name="Google Shape;99;p8"/>
          <p:cNvPicPr preferRelativeResize="0"/>
          <p:nvPr/>
        </p:nvPicPr>
        <p:blipFill rotWithShape="1">
          <a:blip r:embed="rId8">
            <a:alphaModFix/>
          </a:blip>
          <a:srcRect b="0" l="0" r="0" t="0"/>
          <a:stretch/>
        </p:blipFill>
        <p:spPr>
          <a:xfrm>
            <a:off x="508861" y="2447447"/>
            <a:ext cx="353886" cy="353886"/>
          </a:xfrm>
          <a:prstGeom prst="rect">
            <a:avLst/>
          </a:prstGeom>
          <a:noFill/>
          <a:ln>
            <a:noFill/>
          </a:ln>
          <a:effectLst>
            <a:outerShdw blurRad="50800" rotWithShape="0" algn="tl" dir="2700000" dist="38100">
              <a:srgbClr val="000000">
                <a:alpha val="40000"/>
              </a:srgbClr>
            </a:outerShdw>
          </a:effectLst>
        </p:spPr>
      </p:pic>
      <p:pic>
        <p:nvPicPr>
          <p:cNvPr id="100" name="Google Shape;100;p8"/>
          <p:cNvPicPr preferRelativeResize="0"/>
          <p:nvPr/>
        </p:nvPicPr>
        <p:blipFill rotWithShape="1">
          <a:blip r:embed="rId8">
            <a:alphaModFix/>
          </a:blip>
          <a:srcRect b="0" l="0" r="0" t="0"/>
          <a:stretch/>
        </p:blipFill>
        <p:spPr>
          <a:xfrm>
            <a:off x="11483341" y="2306561"/>
            <a:ext cx="274320" cy="274320"/>
          </a:xfrm>
          <a:prstGeom prst="rect">
            <a:avLst/>
          </a:prstGeom>
          <a:noFill/>
          <a:ln>
            <a:noFill/>
          </a:ln>
          <a:effectLst>
            <a:outerShdw blurRad="50800" rotWithShape="0" algn="tl" dir="2700000" dist="38100">
              <a:srgbClr val="000000">
                <a:alpha val="40000"/>
              </a:srgbClr>
            </a:outerShdw>
          </a:effectLst>
        </p:spPr>
      </p:pic>
      <p:pic>
        <p:nvPicPr>
          <p:cNvPr id="101" name="Google Shape;101;p8"/>
          <p:cNvPicPr preferRelativeResize="0"/>
          <p:nvPr/>
        </p:nvPicPr>
        <p:blipFill rotWithShape="1">
          <a:blip r:embed="rId4">
            <a:alphaModFix/>
          </a:blip>
          <a:srcRect b="0" l="0" r="0" t="0"/>
          <a:stretch/>
        </p:blipFill>
        <p:spPr>
          <a:xfrm>
            <a:off x="11483341" y="2724531"/>
            <a:ext cx="274320" cy="274320"/>
          </a:xfrm>
          <a:prstGeom prst="rect">
            <a:avLst/>
          </a:prstGeom>
          <a:noFill/>
          <a:ln>
            <a:noFill/>
          </a:ln>
          <a:effectLst>
            <a:outerShdw blurRad="50800" rotWithShape="0" algn="tl" dir="2700000" dist="38100">
              <a:srgbClr val="000000">
                <a:alpha val="40000"/>
              </a:srgbClr>
            </a:outerShdw>
          </a:effectLst>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9"/>
          <p:cNvSpPr txBox="1"/>
          <p:nvPr/>
        </p:nvSpPr>
        <p:spPr>
          <a:xfrm>
            <a:off x="290838" y="302638"/>
            <a:ext cx="73875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ID" sz="3200" u="none" cap="none" strike="noStrike">
                <a:solidFill>
                  <a:schemeClr val="accent1"/>
                </a:solidFill>
                <a:latin typeface="Roboto"/>
                <a:ea typeface="Roboto"/>
                <a:cs typeface="Roboto"/>
                <a:sym typeface="Roboto"/>
              </a:rPr>
              <a:t>INCIDENTS | </a:t>
            </a:r>
            <a:r>
              <a:rPr b="1" lang="en-ID" sz="3200">
                <a:solidFill>
                  <a:srgbClr val="0E0E0E"/>
                </a:solidFill>
                <a:latin typeface="Roboto"/>
                <a:ea typeface="Roboto"/>
                <a:cs typeface="Roboto"/>
                <a:sym typeface="Roboto"/>
              </a:rPr>
              <a:t>Create New</a:t>
            </a:r>
            <a:r>
              <a:rPr b="1" i="0" lang="en-ID" sz="3200" u="none" cap="none" strike="noStrike">
                <a:solidFill>
                  <a:srgbClr val="0E0E0E"/>
                </a:solidFill>
                <a:latin typeface="Roboto"/>
                <a:ea typeface="Roboto"/>
                <a:cs typeface="Roboto"/>
                <a:sym typeface="Roboto"/>
              </a:rPr>
              <a:t> Incident </a:t>
            </a:r>
            <a:endParaRPr b="1" i="0" sz="3200" u="none" cap="none" strike="noStrike">
              <a:solidFill>
                <a:srgbClr val="0E0E0E"/>
              </a:solidFill>
              <a:latin typeface="Roboto"/>
              <a:ea typeface="Roboto"/>
              <a:cs typeface="Roboto"/>
              <a:sym typeface="Roboto"/>
            </a:endParaRPr>
          </a:p>
        </p:txBody>
      </p:sp>
      <p:sp>
        <p:nvSpPr>
          <p:cNvPr id="107" name="Google Shape;107;p9"/>
          <p:cNvSpPr txBox="1"/>
          <p:nvPr/>
        </p:nvSpPr>
        <p:spPr>
          <a:xfrm>
            <a:off x="889925" y="1120100"/>
            <a:ext cx="4812600" cy="3503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lang="en-ID" sz="2200">
                <a:solidFill>
                  <a:srgbClr val="515151"/>
                </a:solidFill>
                <a:latin typeface="Roboto"/>
                <a:ea typeface="Roboto"/>
                <a:cs typeface="Roboto"/>
                <a:sym typeface="Roboto"/>
              </a:rPr>
              <a:t>Create </a:t>
            </a:r>
            <a:r>
              <a:rPr b="1" i="1" lang="en-ID" sz="2200">
                <a:solidFill>
                  <a:srgbClr val="515151"/>
                </a:solidFill>
                <a:latin typeface="Roboto"/>
                <a:ea typeface="Roboto"/>
                <a:cs typeface="Roboto"/>
                <a:sym typeface="Roboto"/>
              </a:rPr>
              <a:t>New</a:t>
            </a:r>
            <a:r>
              <a:rPr b="1" lang="en-ID" sz="2200">
                <a:solidFill>
                  <a:srgbClr val="515151"/>
                </a:solidFill>
                <a:latin typeface="Roboto"/>
                <a:ea typeface="Roboto"/>
                <a:cs typeface="Roboto"/>
                <a:sym typeface="Roboto"/>
              </a:rPr>
              <a:t> Incident</a:t>
            </a:r>
            <a:endParaRPr b="0" i="0" sz="1200" u="none" cap="none" strike="noStrike">
              <a:solidFill>
                <a:srgbClr val="000000"/>
              </a:solidFill>
              <a:latin typeface="Arial"/>
              <a:ea typeface="Arial"/>
              <a:cs typeface="Arial"/>
              <a:sym typeface="Arial"/>
            </a:endParaRPr>
          </a:p>
          <a:p>
            <a:pPr indent="-279400" lvl="0" marL="285750" marR="0" rtl="0" algn="l">
              <a:lnSpc>
                <a:spcPct val="120000"/>
              </a:lnSpc>
              <a:spcBef>
                <a:spcPts val="0"/>
              </a:spcBef>
              <a:spcAft>
                <a:spcPts val="0"/>
              </a:spcAft>
              <a:buClr>
                <a:srgbClr val="676767"/>
              </a:buClr>
              <a:buSzPts val="1500"/>
              <a:buFont typeface="Arial"/>
              <a:buChar char="•"/>
            </a:pPr>
            <a:r>
              <a:rPr lang="en-ID" sz="1500">
                <a:solidFill>
                  <a:srgbClr val="676767"/>
                </a:solidFill>
                <a:latin typeface="Roboto"/>
                <a:ea typeface="Roboto"/>
                <a:cs typeface="Roboto"/>
                <a:sym typeface="Roboto"/>
              </a:rPr>
              <a:t>If not already participating or nearby</a:t>
            </a:r>
            <a:endParaRPr b="0" i="0" sz="1500" u="none" cap="none" strike="noStrike">
              <a:solidFill>
                <a:srgbClr val="000000"/>
              </a:solidFill>
              <a:latin typeface="Arial"/>
              <a:ea typeface="Arial"/>
              <a:cs typeface="Arial"/>
              <a:sym typeface="Arial"/>
            </a:endParaRPr>
          </a:p>
          <a:p>
            <a:pPr indent="-279400" lvl="0" marL="285750" marR="0" rtl="0" algn="l">
              <a:lnSpc>
                <a:spcPct val="120000"/>
              </a:lnSpc>
              <a:spcBef>
                <a:spcPts val="0"/>
              </a:spcBef>
              <a:spcAft>
                <a:spcPts val="0"/>
              </a:spcAft>
              <a:buClr>
                <a:srgbClr val="676767"/>
              </a:buClr>
              <a:buSzPts val="1500"/>
              <a:buFont typeface="Arial"/>
              <a:buChar char="•"/>
            </a:pPr>
            <a:r>
              <a:rPr lang="en-ID" sz="1500">
                <a:solidFill>
                  <a:srgbClr val="676767"/>
                </a:solidFill>
                <a:latin typeface="Roboto"/>
                <a:ea typeface="Roboto"/>
                <a:cs typeface="Roboto"/>
                <a:sym typeface="Roboto"/>
              </a:rPr>
              <a:t>Tap       + Incident</a:t>
            </a:r>
            <a:endParaRPr sz="15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Select Test vs Real</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Set Location</a:t>
            </a:r>
            <a:endParaRPr b="1" sz="2200">
              <a:solidFill>
                <a:srgbClr val="676767"/>
              </a:solidFill>
              <a:latin typeface="Roboto"/>
              <a:ea typeface="Roboto"/>
              <a:cs typeface="Roboto"/>
              <a:sym typeface="Roboto"/>
            </a:endParaRPr>
          </a:p>
          <a:p>
            <a:pPr indent="-279400" lvl="0" marL="285750" rtl="0" algn="l">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Defaults to current, Tap Map to adjust</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Set Radius</a:t>
            </a:r>
            <a:endParaRPr b="1" sz="2200">
              <a:solidFill>
                <a:srgbClr val="676767"/>
              </a:solidFill>
              <a:latin typeface="Roboto"/>
              <a:ea typeface="Roboto"/>
              <a:cs typeface="Roboto"/>
              <a:sym typeface="Roboto"/>
            </a:endParaRPr>
          </a:p>
          <a:p>
            <a:pPr indent="-279400" lvl="0" marL="285750" rtl="0" algn="l">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Organizations can Join and Add Patients</a:t>
            </a:r>
            <a:endParaRPr sz="1500"/>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Name Incident</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t/>
            </a:r>
            <a:endParaRPr b="1" sz="2200">
              <a:solidFill>
                <a:srgbClr val="676767"/>
              </a:solidFill>
              <a:latin typeface="Roboto"/>
              <a:ea typeface="Roboto"/>
              <a:cs typeface="Roboto"/>
              <a:sym typeface="Roboto"/>
            </a:endParaRPr>
          </a:p>
        </p:txBody>
      </p:sp>
      <p:pic>
        <p:nvPicPr>
          <p:cNvPr id="108" name="Google Shape;108;p9"/>
          <p:cNvPicPr preferRelativeResize="0"/>
          <p:nvPr/>
        </p:nvPicPr>
        <p:blipFill rotWithShape="1">
          <a:blip r:embed="rId3">
            <a:alphaModFix/>
          </a:blip>
          <a:srcRect b="4153" l="0" r="0" t="4162"/>
          <a:stretch/>
        </p:blipFill>
        <p:spPr>
          <a:xfrm>
            <a:off x="6054375" y="1363703"/>
            <a:ext cx="2492400" cy="49470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109" name="Google Shape;109;p9"/>
          <p:cNvPicPr preferRelativeResize="0"/>
          <p:nvPr/>
        </p:nvPicPr>
        <p:blipFill rotWithShape="1">
          <a:blip r:embed="rId4">
            <a:alphaModFix/>
          </a:blip>
          <a:srcRect b="0" l="0" r="0" t="0"/>
          <a:stretch/>
        </p:blipFill>
        <p:spPr>
          <a:xfrm>
            <a:off x="508861" y="3110288"/>
            <a:ext cx="353886" cy="353886"/>
          </a:xfrm>
          <a:prstGeom prst="rect">
            <a:avLst/>
          </a:prstGeom>
          <a:noFill/>
          <a:ln>
            <a:noFill/>
          </a:ln>
          <a:effectLst>
            <a:outerShdw blurRad="50800" rotWithShape="0" algn="tl" dir="2700000" dist="38100">
              <a:srgbClr val="000000">
                <a:alpha val="40000"/>
              </a:srgbClr>
            </a:outerShdw>
          </a:effectLst>
        </p:spPr>
      </p:pic>
      <p:pic>
        <p:nvPicPr>
          <p:cNvPr id="110" name="Google Shape;110;p9"/>
          <p:cNvPicPr preferRelativeResize="0"/>
          <p:nvPr/>
        </p:nvPicPr>
        <p:blipFill rotWithShape="1">
          <a:blip r:embed="rId5">
            <a:alphaModFix/>
          </a:blip>
          <a:srcRect b="0" l="0" r="0" t="0"/>
          <a:stretch/>
        </p:blipFill>
        <p:spPr>
          <a:xfrm>
            <a:off x="508861" y="3773153"/>
            <a:ext cx="353886" cy="353886"/>
          </a:xfrm>
          <a:prstGeom prst="rect">
            <a:avLst/>
          </a:prstGeom>
          <a:noFill/>
          <a:ln>
            <a:noFill/>
          </a:ln>
          <a:effectLst>
            <a:outerShdw blurRad="50800" rotWithShape="0" algn="tl" dir="2700000" dist="38100">
              <a:srgbClr val="000000">
                <a:alpha val="40000"/>
              </a:srgbClr>
            </a:outerShdw>
          </a:effectLst>
        </p:spPr>
      </p:pic>
      <p:pic>
        <p:nvPicPr>
          <p:cNvPr id="111" name="Google Shape;111;p9"/>
          <p:cNvPicPr preferRelativeResize="0"/>
          <p:nvPr/>
        </p:nvPicPr>
        <p:blipFill rotWithShape="1">
          <a:blip r:embed="rId5">
            <a:alphaModFix/>
          </a:blip>
          <a:srcRect b="0" l="0" r="0" t="0"/>
          <a:stretch/>
        </p:blipFill>
        <p:spPr>
          <a:xfrm>
            <a:off x="11483341" y="3291839"/>
            <a:ext cx="274320" cy="274320"/>
          </a:xfrm>
          <a:prstGeom prst="rect">
            <a:avLst/>
          </a:prstGeom>
          <a:noFill/>
          <a:ln>
            <a:noFill/>
          </a:ln>
          <a:effectLst>
            <a:outerShdw blurRad="50800" rotWithShape="0" algn="tl" dir="2700000" dist="38100">
              <a:srgbClr val="000000">
                <a:alpha val="40000"/>
              </a:srgbClr>
            </a:outerShdw>
          </a:effectLst>
        </p:spPr>
      </p:pic>
      <p:pic>
        <p:nvPicPr>
          <p:cNvPr id="112" name="Google Shape;112;p9"/>
          <p:cNvPicPr preferRelativeResize="0"/>
          <p:nvPr/>
        </p:nvPicPr>
        <p:blipFill rotWithShape="1">
          <a:blip r:embed="rId6">
            <a:alphaModFix/>
          </a:blip>
          <a:srcRect b="4153" l="0" r="0" t="4162"/>
          <a:stretch/>
        </p:blipFill>
        <p:spPr>
          <a:xfrm>
            <a:off x="8898625" y="1392528"/>
            <a:ext cx="2492400" cy="49470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113" name="Google Shape;113;p9"/>
          <p:cNvPicPr preferRelativeResize="0"/>
          <p:nvPr/>
        </p:nvPicPr>
        <p:blipFill rotWithShape="1">
          <a:blip r:embed="rId7">
            <a:alphaModFix/>
          </a:blip>
          <a:srcRect b="0" l="0" r="0" t="0"/>
          <a:stretch/>
        </p:blipFill>
        <p:spPr>
          <a:xfrm>
            <a:off x="535718" y="1121431"/>
            <a:ext cx="354196" cy="354196"/>
          </a:xfrm>
          <a:prstGeom prst="rect">
            <a:avLst/>
          </a:prstGeom>
          <a:noFill/>
          <a:ln>
            <a:noFill/>
          </a:ln>
          <a:effectLst>
            <a:outerShdw blurRad="50800" rotWithShape="0" algn="tl" dir="2700000" dist="38100">
              <a:srgbClr val="000000">
                <a:alpha val="40000"/>
              </a:srgbClr>
            </a:outerShdw>
          </a:effectLst>
        </p:spPr>
      </p:pic>
      <p:pic>
        <p:nvPicPr>
          <p:cNvPr id="114" name="Google Shape;114;p9"/>
          <p:cNvPicPr preferRelativeResize="0"/>
          <p:nvPr/>
        </p:nvPicPr>
        <p:blipFill rotWithShape="1">
          <a:blip r:embed="rId7">
            <a:alphaModFix/>
          </a:blip>
          <a:srcRect b="0" l="0" r="0" t="0"/>
          <a:stretch/>
        </p:blipFill>
        <p:spPr>
          <a:xfrm>
            <a:off x="1588810" y="1729096"/>
            <a:ext cx="274320" cy="274320"/>
          </a:xfrm>
          <a:prstGeom prst="rect">
            <a:avLst/>
          </a:prstGeom>
          <a:noFill/>
          <a:ln>
            <a:noFill/>
          </a:ln>
          <a:effectLst>
            <a:outerShdw blurRad="50800" rotWithShape="0" algn="tl" dir="2700000" dist="38100">
              <a:srgbClr val="000000">
                <a:alpha val="40000"/>
              </a:srgbClr>
            </a:outerShdw>
          </a:effectLst>
        </p:spPr>
      </p:pic>
      <p:pic>
        <p:nvPicPr>
          <p:cNvPr id="115" name="Google Shape;115;p9"/>
          <p:cNvPicPr preferRelativeResize="0"/>
          <p:nvPr/>
        </p:nvPicPr>
        <p:blipFill rotWithShape="1">
          <a:blip r:embed="rId7">
            <a:alphaModFix/>
          </a:blip>
          <a:srcRect b="0" l="0" r="0" t="0"/>
          <a:stretch/>
        </p:blipFill>
        <p:spPr>
          <a:xfrm>
            <a:off x="7255604" y="5884491"/>
            <a:ext cx="274320" cy="274320"/>
          </a:xfrm>
          <a:prstGeom prst="rect">
            <a:avLst/>
          </a:prstGeom>
          <a:noFill/>
          <a:ln>
            <a:noFill/>
          </a:ln>
          <a:effectLst>
            <a:outerShdw blurRad="50800" rotWithShape="0" algn="tl" dir="2700000" dist="38100">
              <a:srgbClr val="000000">
                <a:alpha val="40000"/>
              </a:srgbClr>
            </a:outerShdw>
          </a:effectLst>
        </p:spPr>
      </p:pic>
      <p:pic>
        <p:nvPicPr>
          <p:cNvPr id="116" name="Google Shape;116;p9"/>
          <p:cNvPicPr preferRelativeResize="0"/>
          <p:nvPr/>
        </p:nvPicPr>
        <p:blipFill rotWithShape="1">
          <a:blip r:embed="rId8">
            <a:alphaModFix/>
          </a:blip>
          <a:srcRect b="0" l="0" r="0" t="0"/>
          <a:stretch/>
        </p:blipFill>
        <p:spPr>
          <a:xfrm>
            <a:off x="508861" y="2051094"/>
            <a:ext cx="353886" cy="353886"/>
          </a:xfrm>
          <a:prstGeom prst="rect">
            <a:avLst/>
          </a:prstGeom>
          <a:noFill/>
          <a:ln>
            <a:noFill/>
          </a:ln>
          <a:effectLst>
            <a:outerShdw blurRad="50800" rotWithShape="0" algn="tl" dir="2700000" dist="38100">
              <a:srgbClr val="000000">
                <a:alpha val="40000"/>
              </a:srgbClr>
            </a:outerShdw>
          </a:effectLst>
        </p:spPr>
      </p:pic>
      <p:pic>
        <p:nvPicPr>
          <p:cNvPr id="117" name="Google Shape;117;p9"/>
          <p:cNvPicPr preferRelativeResize="0"/>
          <p:nvPr/>
        </p:nvPicPr>
        <p:blipFill rotWithShape="1">
          <a:blip r:embed="rId8">
            <a:alphaModFix/>
          </a:blip>
          <a:srcRect b="0" l="0" r="0" t="0"/>
          <a:stretch/>
        </p:blipFill>
        <p:spPr>
          <a:xfrm>
            <a:off x="11483341" y="1888591"/>
            <a:ext cx="274320" cy="274320"/>
          </a:xfrm>
          <a:prstGeom prst="rect">
            <a:avLst/>
          </a:prstGeom>
          <a:noFill/>
          <a:ln>
            <a:noFill/>
          </a:ln>
          <a:effectLst>
            <a:outerShdw blurRad="50800" rotWithShape="0" algn="tl" dir="2700000" dist="38100">
              <a:srgbClr val="000000">
                <a:alpha val="40000"/>
              </a:srgbClr>
            </a:outerShdw>
          </a:effectLst>
        </p:spPr>
      </p:pic>
      <p:pic>
        <p:nvPicPr>
          <p:cNvPr id="118" name="Google Shape;118;p9"/>
          <p:cNvPicPr preferRelativeResize="0"/>
          <p:nvPr/>
        </p:nvPicPr>
        <p:blipFill rotWithShape="1">
          <a:blip r:embed="rId9">
            <a:alphaModFix/>
          </a:blip>
          <a:srcRect b="0" l="0" r="0" t="0"/>
          <a:stretch/>
        </p:blipFill>
        <p:spPr>
          <a:xfrm>
            <a:off x="508861" y="2447447"/>
            <a:ext cx="353886" cy="353886"/>
          </a:xfrm>
          <a:prstGeom prst="rect">
            <a:avLst/>
          </a:prstGeom>
          <a:noFill/>
          <a:ln>
            <a:noFill/>
          </a:ln>
          <a:effectLst>
            <a:outerShdw blurRad="50800" rotWithShape="0" algn="tl" dir="2700000" dist="38100">
              <a:srgbClr val="000000">
                <a:alpha val="40000"/>
              </a:srgbClr>
            </a:outerShdw>
          </a:effectLst>
        </p:spPr>
      </p:pic>
      <p:pic>
        <p:nvPicPr>
          <p:cNvPr id="119" name="Google Shape;119;p9"/>
          <p:cNvPicPr preferRelativeResize="0"/>
          <p:nvPr/>
        </p:nvPicPr>
        <p:blipFill rotWithShape="1">
          <a:blip r:embed="rId9">
            <a:alphaModFix/>
          </a:blip>
          <a:srcRect b="0" l="0" r="0" t="0"/>
          <a:stretch/>
        </p:blipFill>
        <p:spPr>
          <a:xfrm>
            <a:off x="11483341" y="2306561"/>
            <a:ext cx="274320" cy="274320"/>
          </a:xfrm>
          <a:prstGeom prst="rect">
            <a:avLst/>
          </a:prstGeom>
          <a:noFill/>
          <a:ln>
            <a:noFill/>
          </a:ln>
          <a:effectLst>
            <a:outerShdw blurRad="50800" rotWithShape="0" algn="tl" dir="2700000" dist="38100">
              <a:srgbClr val="000000">
                <a:alpha val="40000"/>
              </a:srgbClr>
            </a:outerShdw>
          </a:effectLst>
        </p:spPr>
      </p:pic>
      <p:pic>
        <p:nvPicPr>
          <p:cNvPr id="120" name="Google Shape;120;p9"/>
          <p:cNvPicPr preferRelativeResize="0"/>
          <p:nvPr/>
        </p:nvPicPr>
        <p:blipFill rotWithShape="1">
          <a:blip r:embed="rId4">
            <a:alphaModFix/>
          </a:blip>
          <a:srcRect b="0" l="0" r="0" t="0"/>
          <a:stretch/>
        </p:blipFill>
        <p:spPr>
          <a:xfrm>
            <a:off x="11483341" y="2724531"/>
            <a:ext cx="274320" cy="274320"/>
          </a:xfrm>
          <a:prstGeom prst="rect">
            <a:avLst/>
          </a:prstGeom>
          <a:noFill/>
          <a:ln>
            <a:noFill/>
          </a:ln>
          <a:effectLst>
            <a:outerShdw blurRad="50800" rotWithShape="0" algn="tl" dir="2700000" dist="38100">
              <a:srgbClr val="000000">
                <a:alpha val="40000"/>
              </a:srgbClr>
            </a:outerShdw>
          </a:effectLst>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10"/>
          <p:cNvSpPr txBox="1"/>
          <p:nvPr/>
        </p:nvSpPr>
        <p:spPr>
          <a:xfrm>
            <a:off x="290838" y="302638"/>
            <a:ext cx="73875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ID" sz="3200" u="none" cap="none" strike="noStrike">
                <a:solidFill>
                  <a:schemeClr val="accent1"/>
                </a:solidFill>
                <a:latin typeface="Roboto"/>
                <a:ea typeface="Roboto"/>
                <a:cs typeface="Roboto"/>
                <a:sym typeface="Roboto"/>
              </a:rPr>
              <a:t>INCIDENTS | </a:t>
            </a:r>
            <a:r>
              <a:rPr b="1" lang="en-ID" sz="3200">
                <a:solidFill>
                  <a:srgbClr val="0E0E0E"/>
                </a:solidFill>
                <a:latin typeface="Roboto"/>
                <a:ea typeface="Roboto"/>
                <a:cs typeface="Roboto"/>
                <a:sym typeface="Roboto"/>
              </a:rPr>
              <a:t>Create New</a:t>
            </a:r>
            <a:r>
              <a:rPr b="1" i="0" lang="en-ID" sz="3200" u="none" cap="none" strike="noStrike">
                <a:solidFill>
                  <a:srgbClr val="0E0E0E"/>
                </a:solidFill>
                <a:latin typeface="Roboto"/>
                <a:ea typeface="Roboto"/>
                <a:cs typeface="Roboto"/>
                <a:sym typeface="Roboto"/>
              </a:rPr>
              <a:t> Incident </a:t>
            </a:r>
            <a:endParaRPr b="1" i="0" sz="3200" u="none" cap="none" strike="noStrike">
              <a:solidFill>
                <a:srgbClr val="0E0E0E"/>
              </a:solidFill>
              <a:latin typeface="Roboto"/>
              <a:ea typeface="Roboto"/>
              <a:cs typeface="Roboto"/>
              <a:sym typeface="Roboto"/>
            </a:endParaRPr>
          </a:p>
        </p:txBody>
      </p:sp>
      <p:sp>
        <p:nvSpPr>
          <p:cNvPr id="126" name="Google Shape;126;p10"/>
          <p:cNvSpPr txBox="1"/>
          <p:nvPr/>
        </p:nvSpPr>
        <p:spPr>
          <a:xfrm>
            <a:off x="889925" y="1120100"/>
            <a:ext cx="4812600" cy="4593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lang="en-ID" sz="2200">
                <a:solidFill>
                  <a:srgbClr val="515151"/>
                </a:solidFill>
                <a:latin typeface="Roboto"/>
                <a:ea typeface="Roboto"/>
                <a:cs typeface="Roboto"/>
                <a:sym typeface="Roboto"/>
              </a:rPr>
              <a:t>Create </a:t>
            </a:r>
            <a:r>
              <a:rPr b="1" i="1" lang="en-ID" sz="2200">
                <a:solidFill>
                  <a:srgbClr val="515151"/>
                </a:solidFill>
                <a:latin typeface="Roboto"/>
                <a:ea typeface="Roboto"/>
                <a:cs typeface="Roboto"/>
                <a:sym typeface="Roboto"/>
              </a:rPr>
              <a:t>New</a:t>
            </a:r>
            <a:r>
              <a:rPr b="1" lang="en-ID" sz="2200">
                <a:solidFill>
                  <a:srgbClr val="515151"/>
                </a:solidFill>
                <a:latin typeface="Roboto"/>
                <a:ea typeface="Roboto"/>
                <a:cs typeface="Roboto"/>
                <a:sym typeface="Roboto"/>
              </a:rPr>
              <a:t> Incident</a:t>
            </a:r>
            <a:endParaRPr b="0" i="0" sz="1200" u="none" cap="none" strike="noStrike">
              <a:solidFill>
                <a:srgbClr val="000000"/>
              </a:solidFill>
              <a:latin typeface="Arial"/>
              <a:ea typeface="Arial"/>
              <a:cs typeface="Arial"/>
              <a:sym typeface="Arial"/>
            </a:endParaRPr>
          </a:p>
          <a:p>
            <a:pPr indent="-279400" lvl="0" marL="285750" marR="0" rtl="0" algn="l">
              <a:lnSpc>
                <a:spcPct val="120000"/>
              </a:lnSpc>
              <a:spcBef>
                <a:spcPts val="0"/>
              </a:spcBef>
              <a:spcAft>
                <a:spcPts val="0"/>
              </a:spcAft>
              <a:buClr>
                <a:srgbClr val="676767"/>
              </a:buClr>
              <a:buSzPts val="1500"/>
              <a:buFont typeface="Arial"/>
              <a:buChar char="•"/>
            </a:pPr>
            <a:r>
              <a:rPr lang="en-ID" sz="1500">
                <a:solidFill>
                  <a:srgbClr val="676767"/>
                </a:solidFill>
                <a:latin typeface="Roboto"/>
                <a:ea typeface="Roboto"/>
                <a:cs typeface="Roboto"/>
                <a:sym typeface="Roboto"/>
              </a:rPr>
              <a:t>If not already participating or nearby</a:t>
            </a:r>
            <a:endParaRPr b="0" i="0" sz="1500" u="none" cap="none" strike="noStrike">
              <a:solidFill>
                <a:srgbClr val="000000"/>
              </a:solidFill>
              <a:latin typeface="Arial"/>
              <a:ea typeface="Arial"/>
              <a:cs typeface="Arial"/>
              <a:sym typeface="Arial"/>
            </a:endParaRPr>
          </a:p>
          <a:p>
            <a:pPr indent="-279400" lvl="0" marL="285750" marR="0" rtl="0" algn="l">
              <a:lnSpc>
                <a:spcPct val="120000"/>
              </a:lnSpc>
              <a:spcBef>
                <a:spcPts val="0"/>
              </a:spcBef>
              <a:spcAft>
                <a:spcPts val="0"/>
              </a:spcAft>
              <a:buClr>
                <a:srgbClr val="676767"/>
              </a:buClr>
              <a:buSzPts val="1500"/>
              <a:buFont typeface="Arial"/>
              <a:buChar char="•"/>
            </a:pPr>
            <a:r>
              <a:rPr lang="en-ID" sz="1500">
                <a:solidFill>
                  <a:srgbClr val="676767"/>
                </a:solidFill>
                <a:latin typeface="Roboto"/>
                <a:ea typeface="Roboto"/>
                <a:cs typeface="Roboto"/>
                <a:sym typeface="Roboto"/>
              </a:rPr>
              <a:t>Tap       + Incident</a:t>
            </a:r>
            <a:endParaRPr sz="15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Select Test vs Real</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Set Location</a:t>
            </a:r>
            <a:endParaRPr b="1" sz="2200">
              <a:solidFill>
                <a:srgbClr val="676767"/>
              </a:solidFill>
              <a:latin typeface="Roboto"/>
              <a:ea typeface="Roboto"/>
              <a:cs typeface="Roboto"/>
              <a:sym typeface="Roboto"/>
            </a:endParaRPr>
          </a:p>
          <a:p>
            <a:pPr indent="-279400" lvl="0" marL="285750" rtl="0" algn="l">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Defaults to current, Tap Map to adjust</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Set Radius</a:t>
            </a:r>
            <a:endParaRPr b="1" sz="2200">
              <a:solidFill>
                <a:srgbClr val="676767"/>
              </a:solidFill>
              <a:latin typeface="Roboto"/>
              <a:ea typeface="Roboto"/>
              <a:cs typeface="Roboto"/>
              <a:sym typeface="Roboto"/>
            </a:endParaRPr>
          </a:p>
          <a:p>
            <a:pPr indent="-279400" lvl="0" marL="285750" rtl="0" algn="l">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Organizations can Join and Add Patients</a:t>
            </a:r>
            <a:endParaRPr sz="1500"/>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Name Incident</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Set Default Patient Channels</a:t>
            </a:r>
            <a:endParaRPr b="1" sz="2200">
              <a:solidFill>
                <a:srgbClr val="676767"/>
              </a:solidFill>
              <a:latin typeface="Roboto"/>
              <a:ea typeface="Roboto"/>
              <a:cs typeface="Roboto"/>
              <a:sym typeface="Roboto"/>
            </a:endParaRPr>
          </a:p>
          <a:p>
            <a:pPr indent="-279400" lvl="0" marL="285750" rtl="0" algn="l">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Triage Card / Require Condition</a:t>
            </a:r>
            <a:endParaRPr sz="15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t/>
            </a:r>
            <a:endParaRPr b="1" sz="2200">
              <a:solidFill>
                <a:srgbClr val="676767"/>
              </a:solidFill>
              <a:latin typeface="Roboto"/>
              <a:ea typeface="Roboto"/>
              <a:cs typeface="Roboto"/>
              <a:sym typeface="Roboto"/>
            </a:endParaRPr>
          </a:p>
        </p:txBody>
      </p:sp>
      <p:pic>
        <p:nvPicPr>
          <p:cNvPr id="127" name="Google Shape;127;p10"/>
          <p:cNvPicPr preferRelativeResize="0"/>
          <p:nvPr/>
        </p:nvPicPr>
        <p:blipFill rotWithShape="1">
          <a:blip r:embed="rId3">
            <a:alphaModFix/>
          </a:blip>
          <a:srcRect b="4153" l="0" r="0" t="4162"/>
          <a:stretch/>
        </p:blipFill>
        <p:spPr>
          <a:xfrm>
            <a:off x="6054375" y="1363703"/>
            <a:ext cx="2492400" cy="49470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128" name="Google Shape;128;p10"/>
          <p:cNvPicPr preferRelativeResize="0"/>
          <p:nvPr/>
        </p:nvPicPr>
        <p:blipFill rotWithShape="1">
          <a:blip r:embed="rId4">
            <a:alphaModFix/>
          </a:blip>
          <a:srcRect b="0" l="0" r="0" t="0"/>
          <a:stretch/>
        </p:blipFill>
        <p:spPr>
          <a:xfrm>
            <a:off x="508861" y="3110288"/>
            <a:ext cx="353886" cy="353886"/>
          </a:xfrm>
          <a:prstGeom prst="rect">
            <a:avLst/>
          </a:prstGeom>
          <a:noFill/>
          <a:ln>
            <a:noFill/>
          </a:ln>
          <a:effectLst>
            <a:outerShdw blurRad="50800" rotWithShape="0" algn="tl" dir="2700000" dist="38100">
              <a:srgbClr val="000000">
                <a:alpha val="40000"/>
              </a:srgbClr>
            </a:outerShdw>
          </a:effectLst>
        </p:spPr>
      </p:pic>
      <p:pic>
        <p:nvPicPr>
          <p:cNvPr id="129" name="Google Shape;129;p10"/>
          <p:cNvPicPr preferRelativeResize="0"/>
          <p:nvPr/>
        </p:nvPicPr>
        <p:blipFill rotWithShape="1">
          <a:blip r:embed="rId5">
            <a:alphaModFix/>
          </a:blip>
          <a:srcRect b="0" l="0" r="0" t="0"/>
          <a:stretch/>
        </p:blipFill>
        <p:spPr>
          <a:xfrm>
            <a:off x="508861" y="3773153"/>
            <a:ext cx="353886" cy="353886"/>
          </a:xfrm>
          <a:prstGeom prst="rect">
            <a:avLst/>
          </a:prstGeom>
          <a:noFill/>
          <a:ln>
            <a:noFill/>
          </a:ln>
          <a:effectLst>
            <a:outerShdw blurRad="50800" rotWithShape="0" algn="tl" dir="2700000" dist="38100">
              <a:srgbClr val="000000">
                <a:alpha val="40000"/>
              </a:srgbClr>
            </a:outerShdw>
          </a:effectLst>
        </p:spPr>
      </p:pic>
      <p:pic>
        <p:nvPicPr>
          <p:cNvPr id="130" name="Google Shape;130;p10"/>
          <p:cNvPicPr preferRelativeResize="0"/>
          <p:nvPr/>
        </p:nvPicPr>
        <p:blipFill rotWithShape="1">
          <a:blip r:embed="rId5">
            <a:alphaModFix/>
          </a:blip>
          <a:srcRect b="0" l="0" r="0" t="0"/>
          <a:stretch/>
        </p:blipFill>
        <p:spPr>
          <a:xfrm>
            <a:off x="11483341" y="3291839"/>
            <a:ext cx="274320" cy="274320"/>
          </a:xfrm>
          <a:prstGeom prst="rect">
            <a:avLst/>
          </a:prstGeom>
          <a:noFill/>
          <a:ln>
            <a:noFill/>
          </a:ln>
          <a:effectLst>
            <a:outerShdw blurRad="50800" rotWithShape="0" algn="tl" dir="2700000" dist="38100">
              <a:srgbClr val="000000">
                <a:alpha val="40000"/>
              </a:srgbClr>
            </a:outerShdw>
          </a:effectLst>
        </p:spPr>
      </p:pic>
      <p:pic>
        <p:nvPicPr>
          <p:cNvPr id="131" name="Google Shape;131;p10"/>
          <p:cNvPicPr preferRelativeResize="0"/>
          <p:nvPr/>
        </p:nvPicPr>
        <p:blipFill rotWithShape="1">
          <a:blip r:embed="rId6">
            <a:alphaModFix/>
          </a:blip>
          <a:srcRect b="4153" l="0" r="0" t="4162"/>
          <a:stretch/>
        </p:blipFill>
        <p:spPr>
          <a:xfrm>
            <a:off x="8898625" y="1392528"/>
            <a:ext cx="2492400" cy="49470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132" name="Google Shape;132;p10"/>
          <p:cNvPicPr preferRelativeResize="0"/>
          <p:nvPr/>
        </p:nvPicPr>
        <p:blipFill rotWithShape="1">
          <a:blip r:embed="rId7">
            <a:alphaModFix/>
          </a:blip>
          <a:srcRect b="0" l="0" r="0" t="0"/>
          <a:stretch/>
        </p:blipFill>
        <p:spPr>
          <a:xfrm>
            <a:off x="535718" y="1121431"/>
            <a:ext cx="354196" cy="354196"/>
          </a:xfrm>
          <a:prstGeom prst="rect">
            <a:avLst/>
          </a:prstGeom>
          <a:noFill/>
          <a:ln>
            <a:noFill/>
          </a:ln>
          <a:effectLst>
            <a:outerShdw blurRad="50800" rotWithShape="0" algn="tl" dir="2700000" dist="38100">
              <a:srgbClr val="000000">
                <a:alpha val="40000"/>
              </a:srgbClr>
            </a:outerShdw>
          </a:effectLst>
        </p:spPr>
      </p:pic>
      <p:pic>
        <p:nvPicPr>
          <p:cNvPr id="133" name="Google Shape;133;p10"/>
          <p:cNvPicPr preferRelativeResize="0"/>
          <p:nvPr/>
        </p:nvPicPr>
        <p:blipFill rotWithShape="1">
          <a:blip r:embed="rId7">
            <a:alphaModFix/>
          </a:blip>
          <a:srcRect b="0" l="0" r="0" t="0"/>
          <a:stretch/>
        </p:blipFill>
        <p:spPr>
          <a:xfrm>
            <a:off x="1588810" y="1729096"/>
            <a:ext cx="274320" cy="274320"/>
          </a:xfrm>
          <a:prstGeom prst="rect">
            <a:avLst/>
          </a:prstGeom>
          <a:noFill/>
          <a:ln>
            <a:noFill/>
          </a:ln>
          <a:effectLst>
            <a:outerShdw blurRad="50800" rotWithShape="0" algn="tl" dir="2700000" dist="38100">
              <a:srgbClr val="000000">
                <a:alpha val="40000"/>
              </a:srgbClr>
            </a:outerShdw>
          </a:effectLst>
        </p:spPr>
      </p:pic>
      <p:pic>
        <p:nvPicPr>
          <p:cNvPr id="134" name="Google Shape;134;p10"/>
          <p:cNvPicPr preferRelativeResize="0"/>
          <p:nvPr/>
        </p:nvPicPr>
        <p:blipFill rotWithShape="1">
          <a:blip r:embed="rId7">
            <a:alphaModFix/>
          </a:blip>
          <a:srcRect b="0" l="0" r="0" t="0"/>
          <a:stretch/>
        </p:blipFill>
        <p:spPr>
          <a:xfrm>
            <a:off x="7255604" y="5884491"/>
            <a:ext cx="274320" cy="274320"/>
          </a:xfrm>
          <a:prstGeom prst="rect">
            <a:avLst/>
          </a:prstGeom>
          <a:noFill/>
          <a:ln>
            <a:noFill/>
          </a:ln>
          <a:effectLst>
            <a:outerShdw blurRad="50800" rotWithShape="0" algn="tl" dir="2700000" dist="38100">
              <a:srgbClr val="000000">
                <a:alpha val="40000"/>
              </a:srgbClr>
            </a:outerShdw>
          </a:effectLst>
        </p:spPr>
      </p:pic>
      <p:pic>
        <p:nvPicPr>
          <p:cNvPr id="135" name="Google Shape;135;p10"/>
          <p:cNvPicPr preferRelativeResize="0"/>
          <p:nvPr/>
        </p:nvPicPr>
        <p:blipFill rotWithShape="1">
          <a:blip r:embed="rId8">
            <a:alphaModFix/>
          </a:blip>
          <a:srcRect b="0" l="0" r="0" t="0"/>
          <a:stretch/>
        </p:blipFill>
        <p:spPr>
          <a:xfrm>
            <a:off x="508861" y="2051094"/>
            <a:ext cx="353886" cy="353886"/>
          </a:xfrm>
          <a:prstGeom prst="rect">
            <a:avLst/>
          </a:prstGeom>
          <a:noFill/>
          <a:ln>
            <a:noFill/>
          </a:ln>
          <a:effectLst>
            <a:outerShdw blurRad="50800" rotWithShape="0" algn="tl" dir="2700000" dist="38100">
              <a:srgbClr val="000000">
                <a:alpha val="40000"/>
              </a:srgbClr>
            </a:outerShdw>
          </a:effectLst>
        </p:spPr>
      </p:pic>
      <p:pic>
        <p:nvPicPr>
          <p:cNvPr id="136" name="Google Shape;136;p10"/>
          <p:cNvPicPr preferRelativeResize="0"/>
          <p:nvPr/>
        </p:nvPicPr>
        <p:blipFill rotWithShape="1">
          <a:blip r:embed="rId8">
            <a:alphaModFix/>
          </a:blip>
          <a:srcRect b="0" l="0" r="0" t="0"/>
          <a:stretch/>
        </p:blipFill>
        <p:spPr>
          <a:xfrm>
            <a:off x="11483341" y="1888591"/>
            <a:ext cx="274320" cy="274320"/>
          </a:xfrm>
          <a:prstGeom prst="rect">
            <a:avLst/>
          </a:prstGeom>
          <a:noFill/>
          <a:ln>
            <a:noFill/>
          </a:ln>
          <a:effectLst>
            <a:outerShdw blurRad="50800" rotWithShape="0" algn="tl" dir="2700000" dist="38100">
              <a:srgbClr val="000000">
                <a:alpha val="40000"/>
              </a:srgbClr>
            </a:outerShdw>
          </a:effectLst>
        </p:spPr>
      </p:pic>
      <p:pic>
        <p:nvPicPr>
          <p:cNvPr id="137" name="Google Shape;137;p10"/>
          <p:cNvPicPr preferRelativeResize="0"/>
          <p:nvPr/>
        </p:nvPicPr>
        <p:blipFill rotWithShape="1">
          <a:blip r:embed="rId9">
            <a:alphaModFix/>
          </a:blip>
          <a:srcRect b="0" l="0" r="0" t="0"/>
          <a:stretch/>
        </p:blipFill>
        <p:spPr>
          <a:xfrm>
            <a:off x="508861" y="2447447"/>
            <a:ext cx="353886" cy="353886"/>
          </a:xfrm>
          <a:prstGeom prst="rect">
            <a:avLst/>
          </a:prstGeom>
          <a:noFill/>
          <a:ln>
            <a:noFill/>
          </a:ln>
          <a:effectLst>
            <a:outerShdw blurRad="50800" rotWithShape="0" algn="tl" dir="2700000" dist="38100">
              <a:srgbClr val="000000">
                <a:alpha val="40000"/>
              </a:srgbClr>
            </a:outerShdw>
          </a:effectLst>
        </p:spPr>
      </p:pic>
      <p:pic>
        <p:nvPicPr>
          <p:cNvPr id="138" name="Google Shape;138;p10"/>
          <p:cNvPicPr preferRelativeResize="0"/>
          <p:nvPr/>
        </p:nvPicPr>
        <p:blipFill rotWithShape="1">
          <a:blip r:embed="rId9">
            <a:alphaModFix/>
          </a:blip>
          <a:srcRect b="0" l="0" r="0" t="0"/>
          <a:stretch/>
        </p:blipFill>
        <p:spPr>
          <a:xfrm>
            <a:off x="11483341" y="2306561"/>
            <a:ext cx="274320" cy="274320"/>
          </a:xfrm>
          <a:prstGeom prst="rect">
            <a:avLst/>
          </a:prstGeom>
          <a:noFill/>
          <a:ln>
            <a:noFill/>
          </a:ln>
          <a:effectLst>
            <a:outerShdw blurRad="50800" rotWithShape="0" algn="tl" dir="2700000" dist="38100">
              <a:srgbClr val="000000">
                <a:alpha val="40000"/>
              </a:srgbClr>
            </a:outerShdw>
          </a:effectLst>
        </p:spPr>
      </p:pic>
      <p:pic>
        <p:nvPicPr>
          <p:cNvPr id="139" name="Google Shape;139;p10"/>
          <p:cNvPicPr preferRelativeResize="0"/>
          <p:nvPr/>
        </p:nvPicPr>
        <p:blipFill rotWithShape="1">
          <a:blip r:embed="rId4">
            <a:alphaModFix/>
          </a:blip>
          <a:srcRect b="0" l="0" r="0" t="0"/>
          <a:stretch/>
        </p:blipFill>
        <p:spPr>
          <a:xfrm>
            <a:off x="11483341" y="2724531"/>
            <a:ext cx="274320" cy="274320"/>
          </a:xfrm>
          <a:prstGeom prst="rect">
            <a:avLst/>
          </a:prstGeom>
          <a:noFill/>
          <a:ln>
            <a:noFill/>
          </a:ln>
          <a:effectLst>
            <a:outerShdw blurRad="50800" rotWithShape="0" algn="tl" dir="2700000" dist="38100">
              <a:srgbClr val="000000">
                <a:alpha val="40000"/>
              </a:srgbClr>
            </a:outerShdw>
          </a:effectLst>
        </p:spPr>
      </p:pic>
      <p:pic>
        <p:nvPicPr>
          <p:cNvPr id="140" name="Google Shape;140;p10"/>
          <p:cNvPicPr preferRelativeResize="0"/>
          <p:nvPr/>
        </p:nvPicPr>
        <p:blipFill rotWithShape="1">
          <a:blip r:embed="rId10">
            <a:alphaModFix/>
          </a:blip>
          <a:srcRect b="0" l="0" r="0" t="0"/>
          <a:stretch/>
        </p:blipFill>
        <p:spPr>
          <a:xfrm>
            <a:off x="889916" y="4593021"/>
            <a:ext cx="274320" cy="274320"/>
          </a:xfrm>
          <a:prstGeom prst="rect">
            <a:avLst/>
          </a:prstGeom>
          <a:noFill/>
          <a:ln>
            <a:noFill/>
          </a:ln>
          <a:effectLst>
            <a:outerShdw blurRad="50800" rotWithShape="0" algn="tl" dir="2700000" dist="38100">
              <a:srgbClr val="000000">
                <a:alpha val="40000"/>
              </a:srgbClr>
            </a:outerShdw>
          </a:effectLst>
        </p:spPr>
      </p:pic>
      <p:pic>
        <p:nvPicPr>
          <p:cNvPr id="141" name="Google Shape;141;p10"/>
          <p:cNvPicPr preferRelativeResize="0"/>
          <p:nvPr/>
        </p:nvPicPr>
        <p:blipFill rotWithShape="1">
          <a:blip r:embed="rId10">
            <a:alphaModFix/>
          </a:blip>
          <a:srcRect b="0" l="0" r="0" t="0"/>
          <a:stretch/>
        </p:blipFill>
        <p:spPr>
          <a:xfrm>
            <a:off x="10445241" y="3681359"/>
            <a:ext cx="274320" cy="274320"/>
          </a:xfrm>
          <a:prstGeom prst="rect">
            <a:avLst/>
          </a:prstGeom>
          <a:noFill/>
          <a:ln>
            <a:noFill/>
          </a:ln>
          <a:effectLst>
            <a:outerShdw blurRad="50800" rotWithShape="0" algn="tl" dir="2700000" dist="38100">
              <a:srgbClr val="000000">
                <a:alpha val="40000"/>
              </a:srgbClr>
            </a:outerShdw>
          </a:effectLst>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11"/>
          <p:cNvSpPr txBox="1"/>
          <p:nvPr/>
        </p:nvSpPr>
        <p:spPr>
          <a:xfrm>
            <a:off x="290838" y="302638"/>
            <a:ext cx="73875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ID" sz="3200" u="none" cap="none" strike="noStrike">
                <a:solidFill>
                  <a:schemeClr val="accent1"/>
                </a:solidFill>
                <a:latin typeface="Roboto"/>
                <a:ea typeface="Roboto"/>
                <a:cs typeface="Roboto"/>
                <a:sym typeface="Roboto"/>
              </a:rPr>
              <a:t>INCIDENTS | </a:t>
            </a:r>
            <a:r>
              <a:rPr b="1" lang="en-ID" sz="3200">
                <a:solidFill>
                  <a:srgbClr val="0E0E0E"/>
                </a:solidFill>
                <a:latin typeface="Roboto"/>
                <a:ea typeface="Roboto"/>
                <a:cs typeface="Roboto"/>
                <a:sym typeface="Roboto"/>
              </a:rPr>
              <a:t>Create New</a:t>
            </a:r>
            <a:r>
              <a:rPr b="1" i="0" lang="en-ID" sz="3200" u="none" cap="none" strike="noStrike">
                <a:solidFill>
                  <a:srgbClr val="0E0E0E"/>
                </a:solidFill>
                <a:latin typeface="Roboto"/>
                <a:ea typeface="Roboto"/>
                <a:cs typeface="Roboto"/>
                <a:sym typeface="Roboto"/>
              </a:rPr>
              <a:t> Incident </a:t>
            </a:r>
            <a:endParaRPr b="1" i="0" sz="3200" u="none" cap="none" strike="noStrike">
              <a:solidFill>
                <a:srgbClr val="0E0E0E"/>
              </a:solidFill>
              <a:latin typeface="Roboto"/>
              <a:ea typeface="Roboto"/>
              <a:cs typeface="Roboto"/>
              <a:sym typeface="Roboto"/>
            </a:endParaRPr>
          </a:p>
        </p:txBody>
      </p:sp>
      <p:sp>
        <p:nvSpPr>
          <p:cNvPr id="147" name="Google Shape;147;p11"/>
          <p:cNvSpPr txBox="1"/>
          <p:nvPr/>
        </p:nvSpPr>
        <p:spPr>
          <a:xfrm>
            <a:off x="889925" y="1120100"/>
            <a:ext cx="4812600" cy="4870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lang="en-ID" sz="2200">
                <a:solidFill>
                  <a:srgbClr val="515151"/>
                </a:solidFill>
                <a:latin typeface="Roboto"/>
                <a:ea typeface="Roboto"/>
                <a:cs typeface="Roboto"/>
                <a:sym typeface="Roboto"/>
              </a:rPr>
              <a:t>Create </a:t>
            </a:r>
            <a:r>
              <a:rPr b="1" i="1" lang="en-ID" sz="2200">
                <a:solidFill>
                  <a:srgbClr val="515151"/>
                </a:solidFill>
                <a:latin typeface="Roboto"/>
                <a:ea typeface="Roboto"/>
                <a:cs typeface="Roboto"/>
                <a:sym typeface="Roboto"/>
              </a:rPr>
              <a:t>New</a:t>
            </a:r>
            <a:r>
              <a:rPr b="1" lang="en-ID" sz="2200">
                <a:solidFill>
                  <a:srgbClr val="515151"/>
                </a:solidFill>
                <a:latin typeface="Roboto"/>
                <a:ea typeface="Roboto"/>
                <a:cs typeface="Roboto"/>
                <a:sym typeface="Roboto"/>
              </a:rPr>
              <a:t> Incident</a:t>
            </a:r>
            <a:endParaRPr b="0" i="0" sz="1200" u="none" cap="none" strike="noStrike">
              <a:solidFill>
                <a:srgbClr val="000000"/>
              </a:solidFill>
              <a:latin typeface="Arial"/>
              <a:ea typeface="Arial"/>
              <a:cs typeface="Arial"/>
              <a:sym typeface="Arial"/>
            </a:endParaRPr>
          </a:p>
          <a:p>
            <a:pPr indent="-279400" lvl="0" marL="285750" marR="0" rtl="0" algn="l">
              <a:lnSpc>
                <a:spcPct val="120000"/>
              </a:lnSpc>
              <a:spcBef>
                <a:spcPts val="0"/>
              </a:spcBef>
              <a:spcAft>
                <a:spcPts val="0"/>
              </a:spcAft>
              <a:buClr>
                <a:srgbClr val="676767"/>
              </a:buClr>
              <a:buSzPts val="1500"/>
              <a:buFont typeface="Arial"/>
              <a:buChar char="•"/>
            </a:pPr>
            <a:r>
              <a:rPr lang="en-ID" sz="1500">
                <a:solidFill>
                  <a:srgbClr val="676767"/>
                </a:solidFill>
                <a:latin typeface="Roboto"/>
                <a:ea typeface="Roboto"/>
                <a:cs typeface="Roboto"/>
                <a:sym typeface="Roboto"/>
              </a:rPr>
              <a:t>If not already participating or nearby</a:t>
            </a:r>
            <a:endParaRPr b="0" i="0" sz="1500" u="none" cap="none" strike="noStrike">
              <a:solidFill>
                <a:srgbClr val="000000"/>
              </a:solidFill>
              <a:latin typeface="Arial"/>
              <a:ea typeface="Arial"/>
              <a:cs typeface="Arial"/>
              <a:sym typeface="Arial"/>
            </a:endParaRPr>
          </a:p>
          <a:p>
            <a:pPr indent="-279400" lvl="0" marL="285750" marR="0" rtl="0" algn="l">
              <a:lnSpc>
                <a:spcPct val="120000"/>
              </a:lnSpc>
              <a:spcBef>
                <a:spcPts val="0"/>
              </a:spcBef>
              <a:spcAft>
                <a:spcPts val="0"/>
              </a:spcAft>
              <a:buClr>
                <a:srgbClr val="676767"/>
              </a:buClr>
              <a:buSzPts val="1500"/>
              <a:buFont typeface="Arial"/>
              <a:buChar char="•"/>
            </a:pPr>
            <a:r>
              <a:rPr lang="en-ID" sz="1500">
                <a:solidFill>
                  <a:srgbClr val="676767"/>
                </a:solidFill>
                <a:latin typeface="Roboto"/>
                <a:ea typeface="Roboto"/>
                <a:cs typeface="Roboto"/>
                <a:sym typeface="Roboto"/>
              </a:rPr>
              <a:t>Tap       + Incident</a:t>
            </a:r>
            <a:endParaRPr sz="15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Select Test vs Real</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Set Location</a:t>
            </a:r>
            <a:endParaRPr b="1" sz="2200">
              <a:solidFill>
                <a:srgbClr val="676767"/>
              </a:solidFill>
              <a:latin typeface="Roboto"/>
              <a:ea typeface="Roboto"/>
              <a:cs typeface="Roboto"/>
              <a:sym typeface="Roboto"/>
            </a:endParaRPr>
          </a:p>
          <a:p>
            <a:pPr indent="-279400" lvl="0" marL="285750" rtl="0" algn="l">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Defaults to current, Tap Map to adjust</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Set Radius</a:t>
            </a:r>
            <a:endParaRPr b="1" sz="2200">
              <a:solidFill>
                <a:srgbClr val="676767"/>
              </a:solidFill>
              <a:latin typeface="Roboto"/>
              <a:ea typeface="Roboto"/>
              <a:cs typeface="Roboto"/>
              <a:sym typeface="Roboto"/>
            </a:endParaRPr>
          </a:p>
          <a:p>
            <a:pPr indent="-279400" lvl="0" marL="285750" rtl="0" algn="l">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Organizations can Join and Add Patients</a:t>
            </a:r>
            <a:endParaRPr sz="1500"/>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Name Incident</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Set Default Patient Channels</a:t>
            </a:r>
            <a:endParaRPr b="1" sz="2200">
              <a:solidFill>
                <a:srgbClr val="676767"/>
              </a:solidFill>
              <a:latin typeface="Roboto"/>
              <a:ea typeface="Roboto"/>
              <a:cs typeface="Roboto"/>
              <a:sym typeface="Roboto"/>
            </a:endParaRPr>
          </a:p>
          <a:p>
            <a:pPr indent="-279400" lvl="0" marL="285750" rtl="0" algn="l">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Triage Card / Require Condition</a:t>
            </a:r>
            <a:endParaRPr sz="1500"/>
          </a:p>
          <a:p>
            <a:pPr indent="-279400" lvl="0" marL="285750" rtl="0" algn="l">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Patient Type</a:t>
            </a:r>
            <a:endParaRPr sz="15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t/>
            </a:r>
            <a:endParaRPr b="1" sz="2200">
              <a:solidFill>
                <a:srgbClr val="676767"/>
              </a:solidFill>
              <a:latin typeface="Roboto"/>
              <a:ea typeface="Roboto"/>
              <a:cs typeface="Roboto"/>
              <a:sym typeface="Roboto"/>
            </a:endParaRPr>
          </a:p>
        </p:txBody>
      </p:sp>
      <p:pic>
        <p:nvPicPr>
          <p:cNvPr id="148" name="Google Shape;148;p11"/>
          <p:cNvPicPr preferRelativeResize="0"/>
          <p:nvPr/>
        </p:nvPicPr>
        <p:blipFill rotWithShape="1">
          <a:blip r:embed="rId3">
            <a:alphaModFix/>
          </a:blip>
          <a:srcRect b="4153" l="0" r="0" t="4162"/>
          <a:stretch/>
        </p:blipFill>
        <p:spPr>
          <a:xfrm>
            <a:off x="6054375" y="1363703"/>
            <a:ext cx="2492400" cy="49470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149" name="Google Shape;149;p11"/>
          <p:cNvPicPr preferRelativeResize="0"/>
          <p:nvPr/>
        </p:nvPicPr>
        <p:blipFill rotWithShape="1">
          <a:blip r:embed="rId4">
            <a:alphaModFix/>
          </a:blip>
          <a:srcRect b="0" l="0" r="0" t="0"/>
          <a:stretch/>
        </p:blipFill>
        <p:spPr>
          <a:xfrm>
            <a:off x="508861" y="3110288"/>
            <a:ext cx="353886" cy="353886"/>
          </a:xfrm>
          <a:prstGeom prst="rect">
            <a:avLst/>
          </a:prstGeom>
          <a:noFill/>
          <a:ln>
            <a:noFill/>
          </a:ln>
          <a:effectLst>
            <a:outerShdw blurRad="50800" rotWithShape="0" algn="tl" dir="2700000" dist="38100">
              <a:srgbClr val="000000">
                <a:alpha val="40000"/>
              </a:srgbClr>
            </a:outerShdw>
          </a:effectLst>
        </p:spPr>
      </p:pic>
      <p:pic>
        <p:nvPicPr>
          <p:cNvPr id="150" name="Google Shape;150;p11"/>
          <p:cNvPicPr preferRelativeResize="0"/>
          <p:nvPr/>
        </p:nvPicPr>
        <p:blipFill rotWithShape="1">
          <a:blip r:embed="rId5">
            <a:alphaModFix/>
          </a:blip>
          <a:srcRect b="0" l="0" r="0" t="0"/>
          <a:stretch/>
        </p:blipFill>
        <p:spPr>
          <a:xfrm>
            <a:off x="508861" y="3773153"/>
            <a:ext cx="353886" cy="353886"/>
          </a:xfrm>
          <a:prstGeom prst="rect">
            <a:avLst/>
          </a:prstGeom>
          <a:noFill/>
          <a:ln>
            <a:noFill/>
          </a:ln>
          <a:effectLst>
            <a:outerShdw blurRad="50800" rotWithShape="0" algn="tl" dir="2700000" dist="38100">
              <a:srgbClr val="000000">
                <a:alpha val="40000"/>
              </a:srgbClr>
            </a:outerShdw>
          </a:effectLst>
        </p:spPr>
      </p:pic>
      <p:pic>
        <p:nvPicPr>
          <p:cNvPr id="151" name="Google Shape;151;p11"/>
          <p:cNvPicPr preferRelativeResize="0"/>
          <p:nvPr/>
        </p:nvPicPr>
        <p:blipFill rotWithShape="1">
          <a:blip r:embed="rId5">
            <a:alphaModFix/>
          </a:blip>
          <a:srcRect b="0" l="0" r="0" t="0"/>
          <a:stretch/>
        </p:blipFill>
        <p:spPr>
          <a:xfrm>
            <a:off x="11483341" y="3291839"/>
            <a:ext cx="274320" cy="274320"/>
          </a:xfrm>
          <a:prstGeom prst="rect">
            <a:avLst/>
          </a:prstGeom>
          <a:noFill/>
          <a:ln>
            <a:noFill/>
          </a:ln>
          <a:effectLst>
            <a:outerShdw blurRad="50800" rotWithShape="0" algn="tl" dir="2700000" dist="38100">
              <a:srgbClr val="000000">
                <a:alpha val="40000"/>
              </a:srgbClr>
            </a:outerShdw>
          </a:effectLst>
        </p:spPr>
      </p:pic>
      <p:pic>
        <p:nvPicPr>
          <p:cNvPr id="152" name="Google Shape;152;p11"/>
          <p:cNvPicPr preferRelativeResize="0"/>
          <p:nvPr/>
        </p:nvPicPr>
        <p:blipFill rotWithShape="1">
          <a:blip r:embed="rId6">
            <a:alphaModFix/>
          </a:blip>
          <a:srcRect b="0" l="0" r="0" t="0"/>
          <a:stretch/>
        </p:blipFill>
        <p:spPr>
          <a:xfrm>
            <a:off x="889916" y="4886479"/>
            <a:ext cx="274320" cy="274320"/>
          </a:xfrm>
          <a:prstGeom prst="rect">
            <a:avLst/>
          </a:prstGeom>
          <a:noFill/>
          <a:ln>
            <a:noFill/>
          </a:ln>
          <a:effectLst>
            <a:outerShdw blurRad="50800" rotWithShape="0" algn="tl" dir="2700000" dist="38100">
              <a:srgbClr val="000000">
                <a:alpha val="40000"/>
              </a:srgbClr>
            </a:outerShdw>
          </a:effectLst>
        </p:spPr>
      </p:pic>
      <p:pic>
        <p:nvPicPr>
          <p:cNvPr id="153" name="Google Shape;153;p11"/>
          <p:cNvPicPr preferRelativeResize="0"/>
          <p:nvPr/>
        </p:nvPicPr>
        <p:blipFill rotWithShape="1">
          <a:blip r:embed="rId7">
            <a:alphaModFix/>
          </a:blip>
          <a:srcRect b="4153" l="0" r="0" t="4162"/>
          <a:stretch/>
        </p:blipFill>
        <p:spPr>
          <a:xfrm>
            <a:off x="8898625" y="1392528"/>
            <a:ext cx="2492400" cy="49470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154" name="Google Shape;154;p11"/>
          <p:cNvPicPr preferRelativeResize="0"/>
          <p:nvPr/>
        </p:nvPicPr>
        <p:blipFill rotWithShape="1">
          <a:blip r:embed="rId8">
            <a:alphaModFix/>
          </a:blip>
          <a:srcRect b="0" l="0" r="0" t="0"/>
          <a:stretch/>
        </p:blipFill>
        <p:spPr>
          <a:xfrm>
            <a:off x="535718" y="1121431"/>
            <a:ext cx="354196" cy="354196"/>
          </a:xfrm>
          <a:prstGeom prst="rect">
            <a:avLst/>
          </a:prstGeom>
          <a:noFill/>
          <a:ln>
            <a:noFill/>
          </a:ln>
          <a:effectLst>
            <a:outerShdw blurRad="50800" rotWithShape="0" algn="tl" dir="2700000" dist="38100">
              <a:srgbClr val="000000">
                <a:alpha val="40000"/>
              </a:srgbClr>
            </a:outerShdw>
          </a:effectLst>
        </p:spPr>
      </p:pic>
      <p:pic>
        <p:nvPicPr>
          <p:cNvPr id="155" name="Google Shape;155;p11"/>
          <p:cNvPicPr preferRelativeResize="0"/>
          <p:nvPr/>
        </p:nvPicPr>
        <p:blipFill rotWithShape="1">
          <a:blip r:embed="rId8">
            <a:alphaModFix/>
          </a:blip>
          <a:srcRect b="0" l="0" r="0" t="0"/>
          <a:stretch/>
        </p:blipFill>
        <p:spPr>
          <a:xfrm>
            <a:off x="1588810" y="1729096"/>
            <a:ext cx="274320" cy="274320"/>
          </a:xfrm>
          <a:prstGeom prst="rect">
            <a:avLst/>
          </a:prstGeom>
          <a:noFill/>
          <a:ln>
            <a:noFill/>
          </a:ln>
          <a:effectLst>
            <a:outerShdw blurRad="50800" rotWithShape="0" algn="tl" dir="2700000" dist="38100">
              <a:srgbClr val="000000">
                <a:alpha val="40000"/>
              </a:srgbClr>
            </a:outerShdw>
          </a:effectLst>
        </p:spPr>
      </p:pic>
      <p:pic>
        <p:nvPicPr>
          <p:cNvPr id="156" name="Google Shape;156;p11"/>
          <p:cNvPicPr preferRelativeResize="0"/>
          <p:nvPr/>
        </p:nvPicPr>
        <p:blipFill rotWithShape="1">
          <a:blip r:embed="rId8">
            <a:alphaModFix/>
          </a:blip>
          <a:srcRect b="0" l="0" r="0" t="0"/>
          <a:stretch/>
        </p:blipFill>
        <p:spPr>
          <a:xfrm>
            <a:off x="7255604" y="5884491"/>
            <a:ext cx="274320" cy="274320"/>
          </a:xfrm>
          <a:prstGeom prst="rect">
            <a:avLst/>
          </a:prstGeom>
          <a:noFill/>
          <a:ln>
            <a:noFill/>
          </a:ln>
          <a:effectLst>
            <a:outerShdw blurRad="50800" rotWithShape="0" algn="tl" dir="2700000" dist="38100">
              <a:srgbClr val="000000">
                <a:alpha val="40000"/>
              </a:srgbClr>
            </a:outerShdw>
          </a:effectLst>
        </p:spPr>
      </p:pic>
      <p:pic>
        <p:nvPicPr>
          <p:cNvPr id="157" name="Google Shape;157;p11"/>
          <p:cNvPicPr preferRelativeResize="0"/>
          <p:nvPr/>
        </p:nvPicPr>
        <p:blipFill rotWithShape="1">
          <a:blip r:embed="rId9">
            <a:alphaModFix/>
          </a:blip>
          <a:srcRect b="0" l="0" r="0" t="0"/>
          <a:stretch/>
        </p:blipFill>
        <p:spPr>
          <a:xfrm>
            <a:off x="508861" y="2051094"/>
            <a:ext cx="353886" cy="353886"/>
          </a:xfrm>
          <a:prstGeom prst="rect">
            <a:avLst/>
          </a:prstGeom>
          <a:noFill/>
          <a:ln>
            <a:noFill/>
          </a:ln>
          <a:effectLst>
            <a:outerShdw blurRad="50800" rotWithShape="0" algn="tl" dir="2700000" dist="38100">
              <a:srgbClr val="000000">
                <a:alpha val="40000"/>
              </a:srgbClr>
            </a:outerShdw>
          </a:effectLst>
        </p:spPr>
      </p:pic>
      <p:pic>
        <p:nvPicPr>
          <p:cNvPr id="158" name="Google Shape;158;p11"/>
          <p:cNvPicPr preferRelativeResize="0"/>
          <p:nvPr/>
        </p:nvPicPr>
        <p:blipFill rotWithShape="1">
          <a:blip r:embed="rId9">
            <a:alphaModFix/>
          </a:blip>
          <a:srcRect b="0" l="0" r="0" t="0"/>
          <a:stretch/>
        </p:blipFill>
        <p:spPr>
          <a:xfrm>
            <a:off x="11483341" y="1888591"/>
            <a:ext cx="274320" cy="274320"/>
          </a:xfrm>
          <a:prstGeom prst="rect">
            <a:avLst/>
          </a:prstGeom>
          <a:noFill/>
          <a:ln>
            <a:noFill/>
          </a:ln>
          <a:effectLst>
            <a:outerShdw blurRad="50800" rotWithShape="0" algn="tl" dir="2700000" dist="38100">
              <a:srgbClr val="000000">
                <a:alpha val="40000"/>
              </a:srgbClr>
            </a:outerShdw>
          </a:effectLst>
        </p:spPr>
      </p:pic>
      <p:pic>
        <p:nvPicPr>
          <p:cNvPr id="159" name="Google Shape;159;p11"/>
          <p:cNvPicPr preferRelativeResize="0"/>
          <p:nvPr/>
        </p:nvPicPr>
        <p:blipFill rotWithShape="1">
          <a:blip r:embed="rId10">
            <a:alphaModFix/>
          </a:blip>
          <a:srcRect b="0" l="0" r="0" t="0"/>
          <a:stretch/>
        </p:blipFill>
        <p:spPr>
          <a:xfrm>
            <a:off x="508861" y="2447447"/>
            <a:ext cx="353886" cy="353886"/>
          </a:xfrm>
          <a:prstGeom prst="rect">
            <a:avLst/>
          </a:prstGeom>
          <a:noFill/>
          <a:ln>
            <a:noFill/>
          </a:ln>
          <a:effectLst>
            <a:outerShdw blurRad="50800" rotWithShape="0" algn="tl" dir="2700000" dist="38100">
              <a:srgbClr val="000000">
                <a:alpha val="40000"/>
              </a:srgbClr>
            </a:outerShdw>
          </a:effectLst>
        </p:spPr>
      </p:pic>
      <p:pic>
        <p:nvPicPr>
          <p:cNvPr id="160" name="Google Shape;160;p11"/>
          <p:cNvPicPr preferRelativeResize="0"/>
          <p:nvPr/>
        </p:nvPicPr>
        <p:blipFill rotWithShape="1">
          <a:blip r:embed="rId10">
            <a:alphaModFix/>
          </a:blip>
          <a:srcRect b="0" l="0" r="0" t="0"/>
          <a:stretch/>
        </p:blipFill>
        <p:spPr>
          <a:xfrm>
            <a:off x="11483341" y="2306561"/>
            <a:ext cx="274320" cy="274320"/>
          </a:xfrm>
          <a:prstGeom prst="rect">
            <a:avLst/>
          </a:prstGeom>
          <a:noFill/>
          <a:ln>
            <a:noFill/>
          </a:ln>
          <a:effectLst>
            <a:outerShdw blurRad="50800" rotWithShape="0" algn="tl" dir="2700000" dist="38100">
              <a:srgbClr val="000000">
                <a:alpha val="40000"/>
              </a:srgbClr>
            </a:outerShdw>
          </a:effectLst>
        </p:spPr>
      </p:pic>
      <p:pic>
        <p:nvPicPr>
          <p:cNvPr id="161" name="Google Shape;161;p11"/>
          <p:cNvPicPr preferRelativeResize="0"/>
          <p:nvPr/>
        </p:nvPicPr>
        <p:blipFill rotWithShape="1">
          <a:blip r:embed="rId4">
            <a:alphaModFix/>
          </a:blip>
          <a:srcRect b="0" l="0" r="0" t="0"/>
          <a:stretch/>
        </p:blipFill>
        <p:spPr>
          <a:xfrm>
            <a:off x="11483341" y="2724531"/>
            <a:ext cx="274320" cy="274320"/>
          </a:xfrm>
          <a:prstGeom prst="rect">
            <a:avLst/>
          </a:prstGeom>
          <a:noFill/>
          <a:ln>
            <a:noFill/>
          </a:ln>
          <a:effectLst>
            <a:outerShdw blurRad="50800" rotWithShape="0" algn="tl" dir="2700000" dist="38100">
              <a:srgbClr val="000000">
                <a:alpha val="40000"/>
              </a:srgbClr>
            </a:outerShdw>
          </a:effectLst>
        </p:spPr>
      </p:pic>
      <p:pic>
        <p:nvPicPr>
          <p:cNvPr id="162" name="Google Shape;162;p11"/>
          <p:cNvPicPr preferRelativeResize="0"/>
          <p:nvPr/>
        </p:nvPicPr>
        <p:blipFill rotWithShape="1">
          <a:blip r:embed="rId11">
            <a:alphaModFix/>
          </a:blip>
          <a:srcRect b="0" l="0" r="0" t="0"/>
          <a:stretch/>
        </p:blipFill>
        <p:spPr>
          <a:xfrm>
            <a:off x="889916" y="4593021"/>
            <a:ext cx="274320" cy="274320"/>
          </a:xfrm>
          <a:prstGeom prst="rect">
            <a:avLst/>
          </a:prstGeom>
          <a:noFill/>
          <a:ln>
            <a:noFill/>
          </a:ln>
          <a:effectLst>
            <a:outerShdw blurRad="50800" rotWithShape="0" algn="tl" dir="2700000" dist="38100">
              <a:srgbClr val="000000">
                <a:alpha val="40000"/>
              </a:srgbClr>
            </a:outerShdw>
          </a:effectLst>
        </p:spPr>
      </p:pic>
      <p:pic>
        <p:nvPicPr>
          <p:cNvPr id="163" name="Google Shape;163;p11"/>
          <p:cNvPicPr preferRelativeResize="0"/>
          <p:nvPr/>
        </p:nvPicPr>
        <p:blipFill rotWithShape="1">
          <a:blip r:embed="rId11">
            <a:alphaModFix/>
          </a:blip>
          <a:srcRect b="0" l="0" r="0" t="0"/>
          <a:stretch/>
        </p:blipFill>
        <p:spPr>
          <a:xfrm>
            <a:off x="10445241" y="3681359"/>
            <a:ext cx="274320" cy="274320"/>
          </a:xfrm>
          <a:prstGeom prst="rect">
            <a:avLst/>
          </a:prstGeom>
          <a:noFill/>
          <a:ln>
            <a:noFill/>
          </a:ln>
          <a:effectLst>
            <a:outerShdw blurRad="50800" rotWithShape="0" algn="tl" dir="2700000" dist="38100">
              <a:srgbClr val="000000">
                <a:alpha val="40000"/>
              </a:srgbClr>
            </a:outerShdw>
          </a:effectLst>
        </p:spPr>
      </p:pic>
      <p:pic>
        <p:nvPicPr>
          <p:cNvPr id="164" name="Google Shape;164;p11"/>
          <p:cNvPicPr preferRelativeResize="0"/>
          <p:nvPr/>
        </p:nvPicPr>
        <p:blipFill rotWithShape="1">
          <a:blip r:embed="rId6">
            <a:alphaModFix/>
          </a:blip>
          <a:srcRect b="0" l="0" r="0" t="0"/>
          <a:stretch/>
        </p:blipFill>
        <p:spPr>
          <a:xfrm>
            <a:off x="11483341" y="4127054"/>
            <a:ext cx="274320" cy="274320"/>
          </a:xfrm>
          <a:prstGeom prst="rect">
            <a:avLst/>
          </a:prstGeom>
          <a:noFill/>
          <a:ln>
            <a:noFill/>
          </a:ln>
          <a:effectLst>
            <a:outerShdw blurRad="50800" rotWithShape="0" algn="tl" dir="2700000" dist="38100">
              <a:srgbClr val="000000">
                <a:alpha val="40000"/>
              </a:srgbClr>
            </a:outerShdw>
          </a:effectLst>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12"/>
          <p:cNvSpPr txBox="1"/>
          <p:nvPr/>
        </p:nvSpPr>
        <p:spPr>
          <a:xfrm>
            <a:off x="290838" y="302638"/>
            <a:ext cx="73875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ID" sz="3200" u="none" cap="none" strike="noStrike">
                <a:solidFill>
                  <a:schemeClr val="accent1"/>
                </a:solidFill>
                <a:latin typeface="Roboto"/>
                <a:ea typeface="Roboto"/>
                <a:cs typeface="Roboto"/>
                <a:sym typeface="Roboto"/>
              </a:rPr>
              <a:t>INCIDENTS | </a:t>
            </a:r>
            <a:r>
              <a:rPr b="1" lang="en-ID" sz="3200">
                <a:solidFill>
                  <a:srgbClr val="0E0E0E"/>
                </a:solidFill>
                <a:latin typeface="Roboto"/>
                <a:ea typeface="Roboto"/>
                <a:cs typeface="Roboto"/>
                <a:sym typeface="Roboto"/>
              </a:rPr>
              <a:t>Create New</a:t>
            </a:r>
            <a:r>
              <a:rPr b="1" i="0" lang="en-ID" sz="3200" u="none" cap="none" strike="noStrike">
                <a:solidFill>
                  <a:srgbClr val="0E0E0E"/>
                </a:solidFill>
                <a:latin typeface="Roboto"/>
                <a:ea typeface="Roboto"/>
                <a:cs typeface="Roboto"/>
                <a:sym typeface="Roboto"/>
              </a:rPr>
              <a:t> Incident </a:t>
            </a:r>
            <a:endParaRPr b="1" i="0" sz="3200" u="none" cap="none" strike="noStrike">
              <a:solidFill>
                <a:srgbClr val="0E0E0E"/>
              </a:solidFill>
              <a:latin typeface="Roboto"/>
              <a:ea typeface="Roboto"/>
              <a:cs typeface="Roboto"/>
              <a:sym typeface="Roboto"/>
            </a:endParaRPr>
          </a:p>
        </p:txBody>
      </p:sp>
      <p:sp>
        <p:nvSpPr>
          <p:cNvPr id="170" name="Google Shape;170;p12"/>
          <p:cNvSpPr txBox="1"/>
          <p:nvPr/>
        </p:nvSpPr>
        <p:spPr>
          <a:xfrm>
            <a:off x="889925" y="1120100"/>
            <a:ext cx="4812600" cy="5039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lang="en-ID" sz="2200">
                <a:solidFill>
                  <a:srgbClr val="515151"/>
                </a:solidFill>
                <a:latin typeface="Roboto"/>
                <a:ea typeface="Roboto"/>
                <a:cs typeface="Roboto"/>
                <a:sym typeface="Roboto"/>
              </a:rPr>
              <a:t>Create </a:t>
            </a:r>
            <a:r>
              <a:rPr b="1" i="1" lang="en-ID" sz="2200">
                <a:solidFill>
                  <a:srgbClr val="515151"/>
                </a:solidFill>
                <a:latin typeface="Roboto"/>
                <a:ea typeface="Roboto"/>
                <a:cs typeface="Roboto"/>
                <a:sym typeface="Roboto"/>
              </a:rPr>
              <a:t>New</a:t>
            </a:r>
            <a:r>
              <a:rPr b="1" lang="en-ID" sz="2200">
                <a:solidFill>
                  <a:srgbClr val="515151"/>
                </a:solidFill>
                <a:latin typeface="Roboto"/>
                <a:ea typeface="Roboto"/>
                <a:cs typeface="Roboto"/>
                <a:sym typeface="Roboto"/>
              </a:rPr>
              <a:t> Incident</a:t>
            </a:r>
            <a:endParaRPr b="0" i="0" sz="1200" u="none" cap="none" strike="noStrike">
              <a:solidFill>
                <a:srgbClr val="000000"/>
              </a:solidFill>
              <a:latin typeface="Arial"/>
              <a:ea typeface="Arial"/>
              <a:cs typeface="Arial"/>
              <a:sym typeface="Arial"/>
            </a:endParaRPr>
          </a:p>
          <a:p>
            <a:pPr indent="-279400" lvl="0" marL="285750" marR="0" rtl="0" algn="l">
              <a:lnSpc>
                <a:spcPct val="120000"/>
              </a:lnSpc>
              <a:spcBef>
                <a:spcPts val="0"/>
              </a:spcBef>
              <a:spcAft>
                <a:spcPts val="0"/>
              </a:spcAft>
              <a:buClr>
                <a:srgbClr val="676767"/>
              </a:buClr>
              <a:buSzPts val="1500"/>
              <a:buFont typeface="Arial"/>
              <a:buChar char="•"/>
            </a:pPr>
            <a:r>
              <a:rPr lang="en-ID" sz="1500">
                <a:solidFill>
                  <a:srgbClr val="676767"/>
                </a:solidFill>
                <a:latin typeface="Roboto"/>
                <a:ea typeface="Roboto"/>
                <a:cs typeface="Roboto"/>
                <a:sym typeface="Roboto"/>
              </a:rPr>
              <a:t>If not already participating or nearby</a:t>
            </a:r>
            <a:endParaRPr b="0" i="0" sz="1500" u="none" cap="none" strike="noStrike">
              <a:solidFill>
                <a:srgbClr val="000000"/>
              </a:solidFill>
              <a:latin typeface="Arial"/>
              <a:ea typeface="Arial"/>
              <a:cs typeface="Arial"/>
              <a:sym typeface="Arial"/>
            </a:endParaRPr>
          </a:p>
          <a:p>
            <a:pPr indent="-279400" lvl="0" marL="285750" marR="0" rtl="0" algn="l">
              <a:lnSpc>
                <a:spcPct val="120000"/>
              </a:lnSpc>
              <a:spcBef>
                <a:spcPts val="0"/>
              </a:spcBef>
              <a:spcAft>
                <a:spcPts val="0"/>
              </a:spcAft>
              <a:buClr>
                <a:srgbClr val="676767"/>
              </a:buClr>
              <a:buSzPts val="1500"/>
              <a:buFont typeface="Arial"/>
              <a:buChar char="•"/>
            </a:pPr>
            <a:r>
              <a:rPr lang="en-ID" sz="1500">
                <a:solidFill>
                  <a:srgbClr val="676767"/>
                </a:solidFill>
                <a:latin typeface="Roboto"/>
                <a:ea typeface="Roboto"/>
                <a:cs typeface="Roboto"/>
                <a:sym typeface="Roboto"/>
              </a:rPr>
              <a:t>Tap       + Incident</a:t>
            </a:r>
            <a:endParaRPr sz="15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Select Test vs Real</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Set Location</a:t>
            </a:r>
            <a:endParaRPr b="1" sz="2200">
              <a:solidFill>
                <a:srgbClr val="676767"/>
              </a:solidFill>
              <a:latin typeface="Roboto"/>
              <a:ea typeface="Roboto"/>
              <a:cs typeface="Roboto"/>
              <a:sym typeface="Roboto"/>
            </a:endParaRPr>
          </a:p>
          <a:p>
            <a:pPr indent="-279400" lvl="0" marL="285750" rtl="0" algn="l">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Defaults to current, Tap Map to adjust</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Set Radius</a:t>
            </a:r>
            <a:endParaRPr b="1" sz="2200">
              <a:solidFill>
                <a:srgbClr val="676767"/>
              </a:solidFill>
              <a:latin typeface="Roboto"/>
              <a:ea typeface="Roboto"/>
              <a:cs typeface="Roboto"/>
              <a:sym typeface="Roboto"/>
            </a:endParaRPr>
          </a:p>
          <a:p>
            <a:pPr indent="-279400" lvl="0" marL="285750" rtl="0" algn="l">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Organizations can Join and Add Patients</a:t>
            </a:r>
            <a:endParaRPr sz="1500"/>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Name Incident</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Set Default Patient Channels</a:t>
            </a:r>
            <a:endParaRPr b="1" sz="2200">
              <a:solidFill>
                <a:srgbClr val="676767"/>
              </a:solidFill>
              <a:latin typeface="Roboto"/>
              <a:ea typeface="Roboto"/>
              <a:cs typeface="Roboto"/>
              <a:sym typeface="Roboto"/>
            </a:endParaRPr>
          </a:p>
          <a:p>
            <a:pPr indent="-279400" lvl="0" marL="285750" rtl="0" algn="l">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Triage Card / Require Condition</a:t>
            </a:r>
            <a:endParaRPr sz="1500"/>
          </a:p>
          <a:p>
            <a:pPr indent="-279400" lvl="0" marL="285750" rtl="0" algn="l">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Patient Type</a:t>
            </a:r>
            <a:endParaRPr sz="15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Configurable ID</a:t>
            </a:r>
            <a:endParaRPr b="1" sz="2200">
              <a:solidFill>
                <a:srgbClr val="676767"/>
              </a:solidFill>
              <a:latin typeface="Roboto"/>
              <a:ea typeface="Roboto"/>
              <a:cs typeface="Roboto"/>
              <a:sym typeface="Roboto"/>
            </a:endParaRPr>
          </a:p>
          <a:p>
            <a:pPr indent="-279400" lvl="0" marL="285750" rtl="0" algn="l">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US | Statewide Wristband or State Specific</a:t>
            </a:r>
            <a:endParaRPr sz="1500">
              <a:solidFill>
                <a:srgbClr val="676767"/>
              </a:solidFill>
              <a:latin typeface="Roboto"/>
              <a:ea typeface="Roboto"/>
              <a:cs typeface="Roboto"/>
              <a:sym typeface="Roboto"/>
            </a:endParaRPr>
          </a:p>
          <a:p>
            <a:pPr indent="-279400" lvl="0" marL="285750" rtl="0" algn="l">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All joining organizations “inherit” for interoperability</a:t>
            </a:r>
            <a:endParaRPr b="1" sz="2200">
              <a:solidFill>
                <a:srgbClr val="676767"/>
              </a:solidFill>
              <a:latin typeface="Roboto"/>
              <a:ea typeface="Roboto"/>
              <a:cs typeface="Roboto"/>
              <a:sym typeface="Roboto"/>
            </a:endParaRPr>
          </a:p>
        </p:txBody>
      </p:sp>
      <p:pic>
        <p:nvPicPr>
          <p:cNvPr id="171" name="Google Shape;171;p12"/>
          <p:cNvPicPr preferRelativeResize="0"/>
          <p:nvPr/>
        </p:nvPicPr>
        <p:blipFill rotWithShape="1">
          <a:blip r:embed="rId3">
            <a:alphaModFix/>
          </a:blip>
          <a:srcRect b="4153" l="0" r="0" t="4162"/>
          <a:stretch/>
        </p:blipFill>
        <p:spPr>
          <a:xfrm>
            <a:off x="6054375" y="1363703"/>
            <a:ext cx="2492400" cy="49470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172" name="Google Shape;172;p12"/>
          <p:cNvPicPr preferRelativeResize="0"/>
          <p:nvPr/>
        </p:nvPicPr>
        <p:blipFill rotWithShape="1">
          <a:blip r:embed="rId4">
            <a:alphaModFix/>
          </a:blip>
          <a:srcRect b="0" l="0" r="0" t="0"/>
          <a:stretch/>
        </p:blipFill>
        <p:spPr>
          <a:xfrm>
            <a:off x="508861" y="3110288"/>
            <a:ext cx="353886" cy="353886"/>
          </a:xfrm>
          <a:prstGeom prst="rect">
            <a:avLst/>
          </a:prstGeom>
          <a:noFill/>
          <a:ln>
            <a:noFill/>
          </a:ln>
          <a:effectLst>
            <a:outerShdw blurRad="50800" rotWithShape="0" algn="tl" dir="2700000" dist="38100">
              <a:srgbClr val="000000">
                <a:alpha val="40000"/>
              </a:srgbClr>
            </a:outerShdw>
          </a:effectLst>
        </p:spPr>
      </p:pic>
      <p:pic>
        <p:nvPicPr>
          <p:cNvPr id="173" name="Google Shape;173;p12"/>
          <p:cNvPicPr preferRelativeResize="0"/>
          <p:nvPr/>
        </p:nvPicPr>
        <p:blipFill rotWithShape="1">
          <a:blip r:embed="rId5">
            <a:alphaModFix/>
          </a:blip>
          <a:srcRect b="0" l="0" r="0" t="0"/>
          <a:stretch/>
        </p:blipFill>
        <p:spPr>
          <a:xfrm>
            <a:off x="508861" y="3773153"/>
            <a:ext cx="353886" cy="353886"/>
          </a:xfrm>
          <a:prstGeom prst="rect">
            <a:avLst/>
          </a:prstGeom>
          <a:noFill/>
          <a:ln>
            <a:noFill/>
          </a:ln>
          <a:effectLst>
            <a:outerShdw blurRad="50800" rotWithShape="0" algn="tl" dir="2700000" dist="38100">
              <a:srgbClr val="000000">
                <a:alpha val="40000"/>
              </a:srgbClr>
            </a:outerShdw>
          </a:effectLst>
        </p:spPr>
      </p:pic>
      <p:pic>
        <p:nvPicPr>
          <p:cNvPr id="174" name="Google Shape;174;p12"/>
          <p:cNvPicPr preferRelativeResize="0"/>
          <p:nvPr/>
        </p:nvPicPr>
        <p:blipFill rotWithShape="1">
          <a:blip r:embed="rId6">
            <a:alphaModFix/>
          </a:blip>
          <a:srcRect b="0" l="0" r="0" t="0"/>
          <a:stretch/>
        </p:blipFill>
        <p:spPr>
          <a:xfrm>
            <a:off x="508861" y="5160812"/>
            <a:ext cx="353886" cy="353886"/>
          </a:xfrm>
          <a:prstGeom prst="rect">
            <a:avLst/>
          </a:prstGeom>
          <a:noFill/>
          <a:ln>
            <a:noFill/>
          </a:ln>
          <a:effectLst>
            <a:outerShdw blurRad="50800" rotWithShape="0" algn="tl" dir="2700000" dist="38100">
              <a:srgbClr val="000000">
                <a:alpha val="40000"/>
              </a:srgbClr>
            </a:outerShdw>
          </a:effectLst>
        </p:spPr>
      </p:pic>
      <p:pic>
        <p:nvPicPr>
          <p:cNvPr id="175" name="Google Shape;175;p12"/>
          <p:cNvPicPr preferRelativeResize="0"/>
          <p:nvPr/>
        </p:nvPicPr>
        <p:blipFill rotWithShape="1">
          <a:blip r:embed="rId5">
            <a:alphaModFix/>
          </a:blip>
          <a:srcRect b="0" l="0" r="0" t="0"/>
          <a:stretch/>
        </p:blipFill>
        <p:spPr>
          <a:xfrm>
            <a:off x="11483341" y="3291839"/>
            <a:ext cx="274320" cy="274320"/>
          </a:xfrm>
          <a:prstGeom prst="rect">
            <a:avLst/>
          </a:prstGeom>
          <a:noFill/>
          <a:ln>
            <a:noFill/>
          </a:ln>
          <a:effectLst>
            <a:outerShdw blurRad="50800" rotWithShape="0" algn="tl" dir="2700000" dist="38100">
              <a:srgbClr val="000000">
                <a:alpha val="40000"/>
              </a:srgbClr>
            </a:outerShdw>
          </a:effectLst>
        </p:spPr>
      </p:pic>
      <p:pic>
        <p:nvPicPr>
          <p:cNvPr id="176" name="Google Shape;176;p12"/>
          <p:cNvPicPr preferRelativeResize="0"/>
          <p:nvPr/>
        </p:nvPicPr>
        <p:blipFill rotWithShape="1">
          <a:blip r:embed="rId7">
            <a:alphaModFix/>
          </a:blip>
          <a:srcRect b="0" l="0" r="0" t="0"/>
          <a:stretch/>
        </p:blipFill>
        <p:spPr>
          <a:xfrm>
            <a:off x="889916" y="4886479"/>
            <a:ext cx="274320" cy="274320"/>
          </a:xfrm>
          <a:prstGeom prst="rect">
            <a:avLst/>
          </a:prstGeom>
          <a:noFill/>
          <a:ln>
            <a:noFill/>
          </a:ln>
          <a:effectLst>
            <a:outerShdw blurRad="50800" rotWithShape="0" algn="tl" dir="2700000" dist="38100">
              <a:srgbClr val="000000">
                <a:alpha val="40000"/>
              </a:srgbClr>
            </a:outerShdw>
          </a:effectLst>
        </p:spPr>
      </p:pic>
      <p:pic>
        <p:nvPicPr>
          <p:cNvPr id="177" name="Google Shape;177;p12"/>
          <p:cNvPicPr preferRelativeResize="0"/>
          <p:nvPr/>
        </p:nvPicPr>
        <p:blipFill rotWithShape="1">
          <a:blip r:embed="rId6">
            <a:alphaModFix/>
          </a:blip>
          <a:srcRect b="0" l="0" r="0" t="0"/>
          <a:stretch/>
        </p:blipFill>
        <p:spPr>
          <a:xfrm>
            <a:off x="11483341" y="4562761"/>
            <a:ext cx="274320" cy="274320"/>
          </a:xfrm>
          <a:prstGeom prst="rect">
            <a:avLst/>
          </a:prstGeom>
          <a:noFill/>
          <a:ln>
            <a:noFill/>
          </a:ln>
          <a:effectLst>
            <a:outerShdw blurRad="50800" rotWithShape="0" algn="tl" dir="2700000" dist="38100">
              <a:srgbClr val="000000">
                <a:alpha val="40000"/>
              </a:srgbClr>
            </a:outerShdw>
          </a:effectLst>
        </p:spPr>
      </p:pic>
      <p:pic>
        <p:nvPicPr>
          <p:cNvPr id="178" name="Google Shape;178;p12"/>
          <p:cNvPicPr preferRelativeResize="0"/>
          <p:nvPr/>
        </p:nvPicPr>
        <p:blipFill rotWithShape="1">
          <a:blip r:embed="rId8">
            <a:alphaModFix/>
          </a:blip>
          <a:srcRect b="4153" l="0" r="0" t="4162"/>
          <a:stretch/>
        </p:blipFill>
        <p:spPr>
          <a:xfrm>
            <a:off x="8898625" y="1392528"/>
            <a:ext cx="2492400" cy="49470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179" name="Google Shape;179;p12"/>
          <p:cNvPicPr preferRelativeResize="0"/>
          <p:nvPr/>
        </p:nvPicPr>
        <p:blipFill rotWithShape="1">
          <a:blip r:embed="rId9">
            <a:alphaModFix/>
          </a:blip>
          <a:srcRect b="0" l="0" r="0" t="0"/>
          <a:stretch/>
        </p:blipFill>
        <p:spPr>
          <a:xfrm>
            <a:off x="535718" y="1121431"/>
            <a:ext cx="354196" cy="354196"/>
          </a:xfrm>
          <a:prstGeom prst="rect">
            <a:avLst/>
          </a:prstGeom>
          <a:noFill/>
          <a:ln>
            <a:noFill/>
          </a:ln>
          <a:effectLst>
            <a:outerShdw blurRad="50800" rotWithShape="0" algn="tl" dir="2700000" dist="38100">
              <a:srgbClr val="000000">
                <a:alpha val="40000"/>
              </a:srgbClr>
            </a:outerShdw>
          </a:effectLst>
        </p:spPr>
      </p:pic>
      <p:pic>
        <p:nvPicPr>
          <p:cNvPr id="180" name="Google Shape;180;p12"/>
          <p:cNvPicPr preferRelativeResize="0"/>
          <p:nvPr/>
        </p:nvPicPr>
        <p:blipFill rotWithShape="1">
          <a:blip r:embed="rId9">
            <a:alphaModFix/>
          </a:blip>
          <a:srcRect b="0" l="0" r="0" t="0"/>
          <a:stretch/>
        </p:blipFill>
        <p:spPr>
          <a:xfrm>
            <a:off x="1588810" y="1729096"/>
            <a:ext cx="274320" cy="274320"/>
          </a:xfrm>
          <a:prstGeom prst="rect">
            <a:avLst/>
          </a:prstGeom>
          <a:noFill/>
          <a:ln>
            <a:noFill/>
          </a:ln>
          <a:effectLst>
            <a:outerShdw blurRad="50800" rotWithShape="0" algn="tl" dir="2700000" dist="38100">
              <a:srgbClr val="000000">
                <a:alpha val="40000"/>
              </a:srgbClr>
            </a:outerShdw>
          </a:effectLst>
        </p:spPr>
      </p:pic>
      <p:pic>
        <p:nvPicPr>
          <p:cNvPr id="181" name="Google Shape;181;p12"/>
          <p:cNvPicPr preferRelativeResize="0"/>
          <p:nvPr/>
        </p:nvPicPr>
        <p:blipFill rotWithShape="1">
          <a:blip r:embed="rId9">
            <a:alphaModFix/>
          </a:blip>
          <a:srcRect b="0" l="0" r="0" t="0"/>
          <a:stretch/>
        </p:blipFill>
        <p:spPr>
          <a:xfrm>
            <a:off x="7255604" y="5884491"/>
            <a:ext cx="274320" cy="274320"/>
          </a:xfrm>
          <a:prstGeom prst="rect">
            <a:avLst/>
          </a:prstGeom>
          <a:noFill/>
          <a:ln>
            <a:noFill/>
          </a:ln>
          <a:effectLst>
            <a:outerShdw blurRad="50800" rotWithShape="0" algn="tl" dir="2700000" dist="38100">
              <a:srgbClr val="000000">
                <a:alpha val="40000"/>
              </a:srgbClr>
            </a:outerShdw>
          </a:effectLst>
        </p:spPr>
      </p:pic>
      <p:pic>
        <p:nvPicPr>
          <p:cNvPr id="182" name="Google Shape;182;p12"/>
          <p:cNvPicPr preferRelativeResize="0"/>
          <p:nvPr/>
        </p:nvPicPr>
        <p:blipFill rotWithShape="1">
          <a:blip r:embed="rId10">
            <a:alphaModFix/>
          </a:blip>
          <a:srcRect b="0" l="0" r="0" t="0"/>
          <a:stretch/>
        </p:blipFill>
        <p:spPr>
          <a:xfrm>
            <a:off x="508861" y="2051094"/>
            <a:ext cx="353886" cy="353886"/>
          </a:xfrm>
          <a:prstGeom prst="rect">
            <a:avLst/>
          </a:prstGeom>
          <a:noFill/>
          <a:ln>
            <a:noFill/>
          </a:ln>
          <a:effectLst>
            <a:outerShdw blurRad="50800" rotWithShape="0" algn="tl" dir="2700000" dist="38100">
              <a:srgbClr val="000000">
                <a:alpha val="40000"/>
              </a:srgbClr>
            </a:outerShdw>
          </a:effectLst>
        </p:spPr>
      </p:pic>
      <p:pic>
        <p:nvPicPr>
          <p:cNvPr id="183" name="Google Shape;183;p12"/>
          <p:cNvPicPr preferRelativeResize="0"/>
          <p:nvPr/>
        </p:nvPicPr>
        <p:blipFill rotWithShape="1">
          <a:blip r:embed="rId10">
            <a:alphaModFix/>
          </a:blip>
          <a:srcRect b="0" l="0" r="0" t="0"/>
          <a:stretch/>
        </p:blipFill>
        <p:spPr>
          <a:xfrm>
            <a:off x="11483341" y="1888591"/>
            <a:ext cx="274320" cy="274320"/>
          </a:xfrm>
          <a:prstGeom prst="rect">
            <a:avLst/>
          </a:prstGeom>
          <a:noFill/>
          <a:ln>
            <a:noFill/>
          </a:ln>
          <a:effectLst>
            <a:outerShdw blurRad="50800" rotWithShape="0" algn="tl" dir="2700000" dist="38100">
              <a:srgbClr val="000000">
                <a:alpha val="40000"/>
              </a:srgbClr>
            </a:outerShdw>
          </a:effectLst>
        </p:spPr>
      </p:pic>
      <p:pic>
        <p:nvPicPr>
          <p:cNvPr id="184" name="Google Shape;184;p12"/>
          <p:cNvPicPr preferRelativeResize="0"/>
          <p:nvPr/>
        </p:nvPicPr>
        <p:blipFill rotWithShape="1">
          <a:blip r:embed="rId11">
            <a:alphaModFix/>
          </a:blip>
          <a:srcRect b="0" l="0" r="0" t="0"/>
          <a:stretch/>
        </p:blipFill>
        <p:spPr>
          <a:xfrm>
            <a:off x="508861" y="2447447"/>
            <a:ext cx="353886" cy="353886"/>
          </a:xfrm>
          <a:prstGeom prst="rect">
            <a:avLst/>
          </a:prstGeom>
          <a:noFill/>
          <a:ln>
            <a:noFill/>
          </a:ln>
          <a:effectLst>
            <a:outerShdw blurRad="50800" rotWithShape="0" algn="tl" dir="2700000" dist="38100">
              <a:srgbClr val="000000">
                <a:alpha val="40000"/>
              </a:srgbClr>
            </a:outerShdw>
          </a:effectLst>
        </p:spPr>
      </p:pic>
      <p:pic>
        <p:nvPicPr>
          <p:cNvPr id="185" name="Google Shape;185;p12"/>
          <p:cNvPicPr preferRelativeResize="0"/>
          <p:nvPr/>
        </p:nvPicPr>
        <p:blipFill rotWithShape="1">
          <a:blip r:embed="rId11">
            <a:alphaModFix/>
          </a:blip>
          <a:srcRect b="0" l="0" r="0" t="0"/>
          <a:stretch/>
        </p:blipFill>
        <p:spPr>
          <a:xfrm>
            <a:off x="11483341" y="2306561"/>
            <a:ext cx="274320" cy="274320"/>
          </a:xfrm>
          <a:prstGeom prst="rect">
            <a:avLst/>
          </a:prstGeom>
          <a:noFill/>
          <a:ln>
            <a:noFill/>
          </a:ln>
          <a:effectLst>
            <a:outerShdw blurRad="50800" rotWithShape="0" algn="tl" dir="2700000" dist="38100">
              <a:srgbClr val="000000">
                <a:alpha val="40000"/>
              </a:srgbClr>
            </a:outerShdw>
          </a:effectLst>
        </p:spPr>
      </p:pic>
      <p:pic>
        <p:nvPicPr>
          <p:cNvPr id="186" name="Google Shape;186;p12"/>
          <p:cNvPicPr preferRelativeResize="0"/>
          <p:nvPr/>
        </p:nvPicPr>
        <p:blipFill rotWithShape="1">
          <a:blip r:embed="rId4">
            <a:alphaModFix/>
          </a:blip>
          <a:srcRect b="0" l="0" r="0" t="0"/>
          <a:stretch/>
        </p:blipFill>
        <p:spPr>
          <a:xfrm>
            <a:off x="11483341" y="2724531"/>
            <a:ext cx="274320" cy="274320"/>
          </a:xfrm>
          <a:prstGeom prst="rect">
            <a:avLst/>
          </a:prstGeom>
          <a:noFill/>
          <a:ln>
            <a:noFill/>
          </a:ln>
          <a:effectLst>
            <a:outerShdw blurRad="50800" rotWithShape="0" algn="tl" dir="2700000" dist="38100">
              <a:srgbClr val="000000">
                <a:alpha val="40000"/>
              </a:srgbClr>
            </a:outerShdw>
          </a:effectLst>
        </p:spPr>
      </p:pic>
      <p:pic>
        <p:nvPicPr>
          <p:cNvPr id="187" name="Google Shape;187;p12"/>
          <p:cNvPicPr preferRelativeResize="0"/>
          <p:nvPr/>
        </p:nvPicPr>
        <p:blipFill rotWithShape="1">
          <a:blip r:embed="rId12">
            <a:alphaModFix/>
          </a:blip>
          <a:srcRect b="0" l="0" r="0" t="0"/>
          <a:stretch/>
        </p:blipFill>
        <p:spPr>
          <a:xfrm>
            <a:off x="889916" y="4593021"/>
            <a:ext cx="274320" cy="274320"/>
          </a:xfrm>
          <a:prstGeom prst="rect">
            <a:avLst/>
          </a:prstGeom>
          <a:noFill/>
          <a:ln>
            <a:noFill/>
          </a:ln>
          <a:effectLst>
            <a:outerShdw blurRad="50800" rotWithShape="0" algn="tl" dir="2700000" dist="38100">
              <a:srgbClr val="000000">
                <a:alpha val="40000"/>
              </a:srgbClr>
            </a:outerShdw>
          </a:effectLst>
        </p:spPr>
      </p:pic>
      <p:pic>
        <p:nvPicPr>
          <p:cNvPr id="188" name="Google Shape;188;p12"/>
          <p:cNvPicPr preferRelativeResize="0"/>
          <p:nvPr/>
        </p:nvPicPr>
        <p:blipFill rotWithShape="1">
          <a:blip r:embed="rId12">
            <a:alphaModFix/>
          </a:blip>
          <a:srcRect b="0" l="0" r="0" t="0"/>
          <a:stretch/>
        </p:blipFill>
        <p:spPr>
          <a:xfrm>
            <a:off x="10445241" y="3681359"/>
            <a:ext cx="274320" cy="274320"/>
          </a:xfrm>
          <a:prstGeom prst="rect">
            <a:avLst/>
          </a:prstGeom>
          <a:noFill/>
          <a:ln>
            <a:noFill/>
          </a:ln>
          <a:effectLst>
            <a:outerShdw blurRad="50800" rotWithShape="0" algn="tl" dir="2700000" dist="38100">
              <a:srgbClr val="000000">
                <a:alpha val="40000"/>
              </a:srgbClr>
            </a:outerShdw>
          </a:effectLst>
        </p:spPr>
      </p:pic>
      <p:pic>
        <p:nvPicPr>
          <p:cNvPr id="189" name="Google Shape;189;p12"/>
          <p:cNvPicPr preferRelativeResize="0"/>
          <p:nvPr/>
        </p:nvPicPr>
        <p:blipFill rotWithShape="1">
          <a:blip r:embed="rId7">
            <a:alphaModFix/>
          </a:blip>
          <a:srcRect b="0" l="0" r="0" t="0"/>
          <a:stretch/>
        </p:blipFill>
        <p:spPr>
          <a:xfrm>
            <a:off x="11483341" y="4127054"/>
            <a:ext cx="274320" cy="274320"/>
          </a:xfrm>
          <a:prstGeom prst="rect">
            <a:avLst/>
          </a:prstGeom>
          <a:noFill/>
          <a:ln>
            <a:noFill/>
          </a:ln>
          <a:effectLst>
            <a:outerShdw blurRad="50800" rotWithShape="0" algn="tl" dir="2700000" dist="38100">
              <a:srgbClr val="000000">
                <a:alpha val="40000"/>
              </a:srgbClr>
            </a:outerShdw>
          </a:effectLst>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13"/>
          <p:cNvSpPr txBox="1"/>
          <p:nvPr/>
        </p:nvSpPr>
        <p:spPr>
          <a:xfrm>
            <a:off x="290838" y="302638"/>
            <a:ext cx="73875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ID" sz="3200" u="none" cap="none" strike="noStrike">
                <a:solidFill>
                  <a:schemeClr val="accent1"/>
                </a:solidFill>
                <a:latin typeface="Roboto"/>
                <a:ea typeface="Roboto"/>
                <a:cs typeface="Roboto"/>
                <a:sym typeface="Roboto"/>
              </a:rPr>
              <a:t>INCIDENTS | </a:t>
            </a:r>
            <a:r>
              <a:rPr b="1" lang="en-ID" sz="3200">
                <a:solidFill>
                  <a:srgbClr val="0E0E0E"/>
                </a:solidFill>
                <a:latin typeface="Roboto"/>
                <a:ea typeface="Roboto"/>
                <a:cs typeface="Roboto"/>
                <a:sym typeface="Roboto"/>
              </a:rPr>
              <a:t>Create New</a:t>
            </a:r>
            <a:r>
              <a:rPr b="1" i="0" lang="en-ID" sz="3200" u="none" cap="none" strike="noStrike">
                <a:solidFill>
                  <a:srgbClr val="0E0E0E"/>
                </a:solidFill>
                <a:latin typeface="Roboto"/>
                <a:ea typeface="Roboto"/>
                <a:cs typeface="Roboto"/>
                <a:sym typeface="Roboto"/>
              </a:rPr>
              <a:t> Incident </a:t>
            </a:r>
            <a:endParaRPr b="1" i="0" sz="3200" u="none" cap="none" strike="noStrike">
              <a:solidFill>
                <a:srgbClr val="0E0E0E"/>
              </a:solidFill>
              <a:latin typeface="Roboto"/>
              <a:ea typeface="Roboto"/>
              <a:cs typeface="Roboto"/>
              <a:sym typeface="Roboto"/>
            </a:endParaRPr>
          </a:p>
        </p:txBody>
      </p:sp>
      <p:sp>
        <p:nvSpPr>
          <p:cNvPr id="195" name="Google Shape;195;p13"/>
          <p:cNvSpPr txBox="1"/>
          <p:nvPr/>
        </p:nvSpPr>
        <p:spPr>
          <a:xfrm>
            <a:off x="889925" y="1120100"/>
            <a:ext cx="4812600" cy="5830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lang="en-ID" sz="2200">
                <a:solidFill>
                  <a:srgbClr val="515151"/>
                </a:solidFill>
                <a:latin typeface="Roboto"/>
                <a:ea typeface="Roboto"/>
                <a:cs typeface="Roboto"/>
                <a:sym typeface="Roboto"/>
              </a:rPr>
              <a:t>Create </a:t>
            </a:r>
            <a:r>
              <a:rPr b="1" i="1" lang="en-ID" sz="2200">
                <a:solidFill>
                  <a:srgbClr val="515151"/>
                </a:solidFill>
                <a:latin typeface="Roboto"/>
                <a:ea typeface="Roboto"/>
                <a:cs typeface="Roboto"/>
                <a:sym typeface="Roboto"/>
              </a:rPr>
              <a:t>New</a:t>
            </a:r>
            <a:r>
              <a:rPr b="1" lang="en-ID" sz="2200">
                <a:solidFill>
                  <a:srgbClr val="515151"/>
                </a:solidFill>
                <a:latin typeface="Roboto"/>
                <a:ea typeface="Roboto"/>
                <a:cs typeface="Roboto"/>
                <a:sym typeface="Roboto"/>
              </a:rPr>
              <a:t> Incident</a:t>
            </a:r>
            <a:endParaRPr b="0" i="0" sz="1200" u="none" cap="none" strike="noStrike">
              <a:solidFill>
                <a:srgbClr val="000000"/>
              </a:solidFill>
              <a:latin typeface="Arial"/>
              <a:ea typeface="Arial"/>
              <a:cs typeface="Arial"/>
              <a:sym typeface="Arial"/>
            </a:endParaRPr>
          </a:p>
          <a:p>
            <a:pPr indent="-279400" lvl="0" marL="285750" marR="0" rtl="0" algn="l">
              <a:lnSpc>
                <a:spcPct val="120000"/>
              </a:lnSpc>
              <a:spcBef>
                <a:spcPts val="0"/>
              </a:spcBef>
              <a:spcAft>
                <a:spcPts val="0"/>
              </a:spcAft>
              <a:buClr>
                <a:srgbClr val="676767"/>
              </a:buClr>
              <a:buSzPts val="1500"/>
              <a:buFont typeface="Arial"/>
              <a:buChar char="•"/>
            </a:pPr>
            <a:r>
              <a:rPr lang="en-ID" sz="1500">
                <a:solidFill>
                  <a:srgbClr val="676767"/>
                </a:solidFill>
                <a:latin typeface="Roboto"/>
                <a:ea typeface="Roboto"/>
                <a:cs typeface="Roboto"/>
                <a:sym typeface="Roboto"/>
              </a:rPr>
              <a:t>If not already participating or nearby</a:t>
            </a:r>
            <a:endParaRPr b="0" i="0" sz="1500" u="none" cap="none" strike="noStrike">
              <a:solidFill>
                <a:srgbClr val="000000"/>
              </a:solidFill>
              <a:latin typeface="Arial"/>
              <a:ea typeface="Arial"/>
              <a:cs typeface="Arial"/>
              <a:sym typeface="Arial"/>
            </a:endParaRPr>
          </a:p>
          <a:p>
            <a:pPr indent="-279400" lvl="0" marL="285750" marR="0" rtl="0" algn="l">
              <a:lnSpc>
                <a:spcPct val="120000"/>
              </a:lnSpc>
              <a:spcBef>
                <a:spcPts val="0"/>
              </a:spcBef>
              <a:spcAft>
                <a:spcPts val="0"/>
              </a:spcAft>
              <a:buClr>
                <a:srgbClr val="676767"/>
              </a:buClr>
              <a:buSzPts val="1500"/>
              <a:buFont typeface="Arial"/>
              <a:buChar char="•"/>
            </a:pPr>
            <a:r>
              <a:rPr lang="en-ID" sz="1500">
                <a:solidFill>
                  <a:srgbClr val="676767"/>
                </a:solidFill>
                <a:latin typeface="Roboto"/>
                <a:ea typeface="Roboto"/>
                <a:cs typeface="Roboto"/>
                <a:sym typeface="Roboto"/>
              </a:rPr>
              <a:t>Tap       + Incident</a:t>
            </a:r>
            <a:endParaRPr sz="15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Select Test vs Real</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Set Location</a:t>
            </a:r>
            <a:endParaRPr b="1" sz="2200">
              <a:solidFill>
                <a:srgbClr val="676767"/>
              </a:solidFill>
              <a:latin typeface="Roboto"/>
              <a:ea typeface="Roboto"/>
              <a:cs typeface="Roboto"/>
              <a:sym typeface="Roboto"/>
            </a:endParaRPr>
          </a:p>
          <a:p>
            <a:pPr indent="-279400" lvl="0" marL="285750" rtl="0" algn="l">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Defaults to current, Tap Map to adjust</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Set Radius</a:t>
            </a:r>
            <a:endParaRPr b="1" sz="2200">
              <a:solidFill>
                <a:srgbClr val="676767"/>
              </a:solidFill>
              <a:latin typeface="Roboto"/>
              <a:ea typeface="Roboto"/>
              <a:cs typeface="Roboto"/>
              <a:sym typeface="Roboto"/>
            </a:endParaRPr>
          </a:p>
          <a:p>
            <a:pPr indent="-279400" lvl="0" marL="285750" rtl="0" algn="l">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Organizations can Join and Add Patients</a:t>
            </a:r>
            <a:endParaRPr sz="1500"/>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Name Incident</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Set Default Patient Channels</a:t>
            </a:r>
            <a:endParaRPr b="1" sz="2200">
              <a:solidFill>
                <a:srgbClr val="676767"/>
              </a:solidFill>
              <a:latin typeface="Roboto"/>
              <a:ea typeface="Roboto"/>
              <a:cs typeface="Roboto"/>
              <a:sym typeface="Roboto"/>
            </a:endParaRPr>
          </a:p>
          <a:p>
            <a:pPr indent="-279400" lvl="0" marL="285750" rtl="0" algn="l">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Triage Card / Require Condition</a:t>
            </a:r>
            <a:endParaRPr sz="1500"/>
          </a:p>
          <a:p>
            <a:pPr indent="-279400" lvl="0" marL="285750" rtl="0" algn="l">
              <a:lnSpc>
                <a:spcPct val="120000"/>
              </a:lnSpc>
              <a:spcBef>
                <a:spcPts val="0"/>
              </a:spcBef>
              <a:spcAft>
                <a:spcPts val="0"/>
              </a:spcAft>
              <a:buClr>
                <a:srgbClr val="666666"/>
              </a:buClr>
              <a:buSzPts val="1500"/>
              <a:buFont typeface="Roboto"/>
              <a:buChar char="•"/>
            </a:pPr>
            <a:r>
              <a:rPr lang="en-ID" sz="1500">
                <a:solidFill>
                  <a:srgbClr val="666666"/>
                </a:solidFill>
                <a:latin typeface="Roboto"/>
                <a:ea typeface="Roboto"/>
                <a:cs typeface="Roboto"/>
                <a:sym typeface="Roboto"/>
              </a:rPr>
              <a:t>Patient Type</a:t>
            </a:r>
            <a:endParaRPr sz="1500">
              <a:solidFill>
                <a:srgbClr val="666666"/>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Configurable ID</a:t>
            </a:r>
            <a:endParaRPr b="1" sz="2200">
              <a:solidFill>
                <a:srgbClr val="676767"/>
              </a:solidFill>
              <a:latin typeface="Roboto"/>
              <a:ea typeface="Roboto"/>
              <a:cs typeface="Roboto"/>
              <a:sym typeface="Roboto"/>
            </a:endParaRPr>
          </a:p>
          <a:p>
            <a:pPr indent="-279400" lvl="0" marL="285750" rtl="0" algn="l">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US | Statewide Wristband or State Specific</a:t>
            </a:r>
            <a:endParaRPr sz="1500">
              <a:solidFill>
                <a:srgbClr val="676767"/>
              </a:solidFill>
              <a:latin typeface="Roboto"/>
              <a:ea typeface="Roboto"/>
              <a:cs typeface="Roboto"/>
              <a:sym typeface="Roboto"/>
            </a:endParaRPr>
          </a:p>
          <a:p>
            <a:pPr indent="-279400" lvl="0" marL="285750" rtl="0" algn="l">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All joining organizations “inherit” for interoperability</a:t>
            </a:r>
            <a:endParaRPr sz="15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Save</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t/>
            </a:r>
            <a:endParaRPr b="1" sz="2200">
              <a:solidFill>
                <a:srgbClr val="676767"/>
              </a:solidFill>
              <a:latin typeface="Roboto"/>
              <a:ea typeface="Roboto"/>
              <a:cs typeface="Roboto"/>
              <a:sym typeface="Roboto"/>
            </a:endParaRPr>
          </a:p>
        </p:txBody>
      </p:sp>
      <p:pic>
        <p:nvPicPr>
          <p:cNvPr id="196" name="Google Shape;196;p13"/>
          <p:cNvPicPr preferRelativeResize="0"/>
          <p:nvPr/>
        </p:nvPicPr>
        <p:blipFill rotWithShape="1">
          <a:blip r:embed="rId3">
            <a:alphaModFix/>
          </a:blip>
          <a:srcRect b="4153" l="0" r="0" t="4162"/>
          <a:stretch/>
        </p:blipFill>
        <p:spPr>
          <a:xfrm>
            <a:off x="6054375" y="1363703"/>
            <a:ext cx="2492400" cy="49470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197" name="Google Shape;197;p13"/>
          <p:cNvPicPr preferRelativeResize="0"/>
          <p:nvPr/>
        </p:nvPicPr>
        <p:blipFill rotWithShape="1">
          <a:blip r:embed="rId4">
            <a:alphaModFix/>
          </a:blip>
          <a:srcRect b="0" l="0" r="0" t="0"/>
          <a:stretch/>
        </p:blipFill>
        <p:spPr>
          <a:xfrm>
            <a:off x="508861" y="3110288"/>
            <a:ext cx="353886" cy="353886"/>
          </a:xfrm>
          <a:prstGeom prst="rect">
            <a:avLst/>
          </a:prstGeom>
          <a:noFill/>
          <a:ln>
            <a:noFill/>
          </a:ln>
          <a:effectLst>
            <a:outerShdw blurRad="50800" rotWithShape="0" algn="tl" dir="2700000" dist="38100">
              <a:srgbClr val="000000">
                <a:alpha val="40000"/>
              </a:srgbClr>
            </a:outerShdw>
          </a:effectLst>
        </p:spPr>
      </p:pic>
      <p:pic>
        <p:nvPicPr>
          <p:cNvPr id="198" name="Google Shape;198;p13"/>
          <p:cNvPicPr preferRelativeResize="0"/>
          <p:nvPr/>
        </p:nvPicPr>
        <p:blipFill rotWithShape="1">
          <a:blip r:embed="rId5">
            <a:alphaModFix/>
          </a:blip>
          <a:srcRect b="0" l="0" r="0" t="0"/>
          <a:stretch/>
        </p:blipFill>
        <p:spPr>
          <a:xfrm>
            <a:off x="508861" y="3773153"/>
            <a:ext cx="353886" cy="353886"/>
          </a:xfrm>
          <a:prstGeom prst="rect">
            <a:avLst/>
          </a:prstGeom>
          <a:noFill/>
          <a:ln>
            <a:noFill/>
          </a:ln>
          <a:effectLst>
            <a:outerShdw blurRad="50800" rotWithShape="0" algn="tl" dir="2700000" dist="38100">
              <a:srgbClr val="000000">
                <a:alpha val="40000"/>
              </a:srgbClr>
            </a:outerShdw>
          </a:effectLst>
        </p:spPr>
      </p:pic>
      <p:pic>
        <p:nvPicPr>
          <p:cNvPr id="199" name="Google Shape;199;p13"/>
          <p:cNvPicPr preferRelativeResize="0"/>
          <p:nvPr/>
        </p:nvPicPr>
        <p:blipFill rotWithShape="1">
          <a:blip r:embed="rId6">
            <a:alphaModFix/>
          </a:blip>
          <a:srcRect b="0" l="0" r="0" t="0"/>
          <a:stretch/>
        </p:blipFill>
        <p:spPr>
          <a:xfrm>
            <a:off x="508861" y="5160812"/>
            <a:ext cx="353886" cy="353886"/>
          </a:xfrm>
          <a:prstGeom prst="rect">
            <a:avLst/>
          </a:prstGeom>
          <a:noFill/>
          <a:ln>
            <a:noFill/>
          </a:ln>
          <a:effectLst>
            <a:outerShdw blurRad="50800" rotWithShape="0" algn="tl" dir="2700000" dist="38100">
              <a:srgbClr val="000000">
                <a:alpha val="40000"/>
              </a:srgbClr>
            </a:outerShdw>
          </a:effectLst>
        </p:spPr>
      </p:pic>
      <p:pic>
        <p:nvPicPr>
          <p:cNvPr id="200" name="Google Shape;200;p13"/>
          <p:cNvPicPr preferRelativeResize="0"/>
          <p:nvPr/>
        </p:nvPicPr>
        <p:blipFill rotWithShape="1">
          <a:blip r:embed="rId7">
            <a:alphaModFix/>
          </a:blip>
          <a:srcRect b="0" l="0" r="0" t="0"/>
          <a:stretch/>
        </p:blipFill>
        <p:spPr>
          <a:xfrm>
            <a:off x="508861" y="6071453"/>
            <a:ext cx="353886" cy="353886"/>
          </a:xfrm>
          <a:prstGeom prst="rect">
            <a:avLst/>
          </a:prstGeom>
          <a:noFill/>
          <a:ln>
            <a:noFill/>
          </a:ln>
          <a:effectLst>
            <a:outerShdw blurRad="50800" rotWithShape="0" algn="tl" dir="2700000" dist="38100">
              <a:srgbClr val="000000">
                <a:alpha val="40000"/>
              </a:srgbClr>
            </a:outerShdw>
          </a:effectLst>
        </p:spPr>
      </p:pic>
      <p:pic>
        <p:nvPicPr>
          <p:cNvPr id="201" name="Google Shape;201;p13"/>
          <p:cNvPicPr preferRelativeResize="0"/>
          <p:nvPr/>
        </p:nvPicPr>
        <p:blipFill rotWithShape="1">
          <a:blip r:embed="rId5">
            <a:alphaModFix/>
          </a:blip>
          <a:srcRect b="0" l="0" r="0" t="0"/>
          <a:stretch/>
        </p:blipFill>
        <p:spPr>
          <a:xfrm>
            <a:off x="11483341" y="3291839"/>
            <a:ext cx="274320" cy="274320"/>
          </a:xfrm>
          <a:prstGeom prst="rect">
            <a:avLst/>
          </a:prstGeom>
          <a:noFill/>
          <a:ln>
            <a:noFill/>
          </a:ln>
          <a:effectLst>
            <a:outerShdw blurRad="50800" rotWithShape="0" algn="tl" dir="2700000" dist="38100">
              <a:srgbClr val="000000">
                <a:alpha val="40000"/>
              </a:srgbClr>
            </a:outerShdw>
          </a:effectLst>
        </p:spPr>
      </p:pic>
      <p:pic>
        <p:nvPicPr>
          <p:cNvPr id="202" name="Google Shape;202;p13"/>
          <p:cNvPicPr preferRelativeResize="0"/>
          <p:nvPr/>
        </p:nvPicPr>
        <p:blipFill rotWithShape="1">
          <a:blip r:embed="rId8">
            <a:alphaModFix/>
          </a:blip>
          <a:srcRect b="0" l="0" r="0" t="0"/>
          <a:stretch/>
        </p:blipFill>
        <p:spPr>
          <a:xfrm>
            <a:off x="889916" y="4886479"/>
            <a:ext cx="274320" cy="274320"/>
          </a:xfrm>
          <a:prstGeom prst="rect">
            <a:avLst/>
          </a:prstGeom>
          <a:noFill/>
          <a:ln>
            <a:noFill/>
          </a:ln>
          <a:effectLst>
            <a:outerShdw blurRad="50800" rotWithShape="0" algn="tl" dir="2700000" dist="38100">
              <a:srgbClr val="000000">
                <a:alpha val="40000"/>
              </a:srgbClr>
            </a:outerShdw>
          </a:effectLst>
        </p:spPr>
      </p:pic>
      <p:pic>
        <p:nvPicPr>
          <p:cNvPr id="203" name="Google Shape;203;p13"/>
          <p:cNvPicPr preferRelativeResize="0"/>
          <p:nvPr/>
        </p:nvPicPr>
        <p:blipFill rotWithShape="1">
          <a:blip r:embed="rId6">
            <a:alphaModFix/>
          </a:blip>
          <a:srcRect b="0" l="0" r="0" t="0"/>
          <a:stretch/>
        </p:blipFill>
        <p:spPr>
          <a:xfrm>
            <a:off x="11483341" y="4562761"/>
            <a:ext cx="274320" cy="274320"/>
          </a:xfrm>
          <a:prstGeom prst="rect">
            <a:avLst/>
          </a:prstGeom>
          <a:noFill/>
          <a:ln>
            <a:noFill/>
          </a:ln>
          <a:effectLst>
            <a:outerShdw blurRad="50800" rotWithShape="0" algn="tl" dir="2700000" dist="38100">
              <a:srgbClr val="000000">
                <a:alpha val="40000"/>
              </a:srgbClr>
            </a:outerShdw>
          </a:effectLst>
        </p:spPr>
      </p:pic>
      <p:pic>
        <p:nvPicPr>
          <p:cNvPr id="204" name="Google Shape;204;p13"/>
          <p:cNvPicPr preferRelativeResize="0"/>
          <p:nvPr/>
        </p:nvPicPr>
        <p:blipFill rotWithShape="1">
          <a:blip r:embed="rId7">
            <a:alphaModFix/>
          </a:blip>
          <a:srcRect b="0" l="0" r="0" t="0"/>
          <a:stretch/>
        </p:blipFill>
        <p:spPr>
          <a:xfrm>
            <a:off x="11483341" y="1422069"/>
            <a:ext cx="274320" cy="274320"/>
          </a:xfrm>
          <a:prstGeom prst="rect">
            <a:avLst/>
          </a:prstGeom>
          <a:noFill/>
          <a:ln>
            <a:noFill/>
          </a:ln>
          <a:effectLst>
            <a:outerShdw blurRad="50800" rotWithShape="0" algn="tl" dir="2700000" dist="38100">
              <a:srgbClr val="000000">
                <a:alpha val="40000"/>
              </a:srgbClr>
            </a:outerShdw>
          </a:effectLst>
        </p:spPr>
      </p:pic>
      <p:pic>
        <p:nvPicPr>
          <p:cNvPr id="205" name="Google Shape;205;p13"/>
          <p:cNvPicPr preferRelativeResize="0"/>
          <p:nvPr/>
        </p:nvPicPr>
        <p:blipFill rotWithShape="1">
          <a:blip r:embed="rId9">
            <a:alphaModFix/>
          </a:blip>
          <a:srcRect b="4153" l="0" r="0" t="4162"/>
          <a:stretch/>
        </p:blipFill>
        <p:spPr>
          <a:xfrm>
            <a:off x="8898625" y="1392528"/>
            <a:ext cx="2492400" cy="49470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206" name="Google Shape;206;p13"/>
          <p:cNvPicPr preferRelativeResize="0"/>
          <p:nvPr/>
        </p:nvPicPr>
        <p:blipFill rotWithShape="1">
          <a:blip r:embed="rId10">
            <a:alphaModFix/>
          </a:blip>
          <a:srcRect b="0" l="0" r="0" t="0"/>
          <a:stretch/>
        </p:blipFill>
        <p:spPr>
          <a:xfrm>
            <a:off x="535718" y="1121431"/>
            <a:ext cx="354196" cy="354196"/>
          </a:xfrm>
          <a:prstGeom prst="rect">
            <a:avLst/>
          </a:prstGeom>
          <a:noFill/>
          <a:ln>
            <a:noFill/>
          </a:ln>
          <a:effectLst>
            <a:outerShdw blurRad="50800" rotWithShape="0" algn="tl" dir="2700000" dist="38100">
              <a:srgbClr val="000000">
                <a:alpha val="40000"/>
              </a:srgbClr>
            </a:outerShdw>
          </a:effectLst>
        </p:spPr>
      </p:pic>
      <p:pic>
        <p:nvPicPr>
          <p:cNvPr id="207" name="Google Shape;207;p13"/>
          <p:cNvPicPr preferRelativeResize="0"/>
          <p:nvPr/>
        </p:nvPicPr>
        <p:blipFill rotWithShape="1">
          <a:blip r:embed="rId10">
            <a:alphaModFix/>
          </a:blip>
          <a:srcRect b="0" l="0" r="0" t="0"/>
          <a:stretch/>
        </p:blipFill>
        <p:spPr>
          <a:xfrm>
            <a:off x="1588810" y="1729096"/>
            <a:ext cx="274320" cy="274320"/>
          </a:xfrm>
          <a:prstGeom prst="rect">
            <a:avLst/>
          </a:prstGeom>
          <a:noFill/>
          <a:ln>
            <a:noFill/>
          </a:ln>
          <a:effectLst>
            <a:outerShdw blurRad="50800" rotWithShape="0" algn="tl" dir="2700000" dist="38100">
              <a:srgbClr val="000000">
                <a:alpha val="40000"/>
              </a:srgbClr>
            </a:outerShdw>
          </a:effectLst>
        </p:spPr>
      </p:pic>
      <p:pic>
        <p:nvPicPr>
          <p:cNvPr id="208" name="Google Shape;208;p13"/>
          <p:cNvPicPr preferRelativeResize="0"/>
          <p:nvPr/>
        </p:nvPicPr>
        <p:blipFill rotWithShape="1">
          <a:blip r:embed="rId10">
            <a:alphaModFix/>
          </a:blip>
          <a:srcRect b="0" l="0" r="0" t="0"/>
          <a:stretch/>
        </p:blipFill>
        <p:spPr>
          <a:xfrm>
            <a:off x="7255604" y="5884491"/>
            <a:ext cx="274320" cy="274320"/>
          </a:xfrm>
          <a:prstGeom prst="rect">
            <a:avLst/>
          </a:prstGeom>
          <a:noFill/>
          <a:ln>
            <a:noFill/>
          </a:ln>
          <a:effectLst>
            <a:outerShdw blurRad="50800" rotWithShape="0" algn="tl" dir="2700000" dist="38100">
              <a:srgbClr val="000000">
                <a:alpha val="40000"/>
              </a:srgbClr>
            </a:outerShdw>
          </a:effectLst>
        </p:spPr>
      </p:pic>
      <p:pic>
        <p:nvPicPr>
          <p:cNvPr id="209" name="Google Shape;209;p13"/>
          <p:cNvPicPr preferRelativeResize="0"/>
          <p:nvPr/>
        </p:nvPicPr>
        <p:blipFill rotWithShape="1">
          <a:blip r:embed="rId11">
            <a:alphaModFix/>
          </a:blip>
          <a:srcRect b="0" l="0" r="0" t="0"/>
          <a:stretch/>
        </p:blipFill>
        <p:spPr>
          <a:xfrm>
            <a:off x="508861" y="2051094"/>
            <a:ext cx="353886" cy="353886"/>
          </a:xfrm>
          <a:prstGeom prst="rect">
            <a:avLst/>
          </a:prstGeom>
          <a:noFill/>
          <a:ln>
            <a:noFill/>
          </a:ln>
          <a:effectLst>
            <a:outerShdw blurRad="50800" rotWithShape="0" algn="tl" dir="2700000" dist="38100">
              <a:srgbClr val="000000">
                <a:alpha val="40000"/>
              </a:srgbClr>
            </a:outerShdw>
          </a:effectLst>
        </p:spPr>
      </p:pic>
      <p:pic>
        <p:nvPicPr>
          <p:cNvPr id="210" name="Google Shape;210;p13"/>
          <p:cNvPicPr preferRelativeResize="0"/>
          <p:nvPr/>
        </p:nvPicPr>
        <p:blipFill rotWithShape="1">
          <a:blip r:embed="rId11">
            <a:alphaModFix/>
          </a:blip>
          <a:srcRect b="0" l="0" r="0" t="0"/>
          <a:stretch/>
        </p:blipFill>
        <p:spPr>
          <a:xfrm>
            <a:off x="11483341" y="1888591"/>
            <a:ext cx="274320" cy="274320"/>
          </a:xfrm>
          <a:prstGeom prst="rect">
            <a:avLst/>
          </a:prstGeom>
          <a:noFill/>
          <a:ln>
            <a:noFill/>
          </a:ln>
          <a:effectLst>
            <a:outerShdw blurRad="50800" rotWithShape="0" algn="tl" dir="2700000" dist="38100">
              <a:srgbClr val="000000">
                <a:alpha val="40000"/>
              </a:srgbClr>
            </a:outerShdw>
          </a:effectLst>
        </p:spPr>
      </p:pic>
      <p:pic>
        <p:nvPicPr>
          <p:cNvPr id="211" name="Google Shape;211;p13"/>
          <p:cNvPicPr preferRelativeResize="0"/>
          <p:nvPr/>
        </p:nvPicPr>
        <p:blipFill rotWithShape="1">
          <a:blip r:embed="rId12">
            <a:alphaModFix/>
          </a:blip>
          <a:srcRect b="0" l="0" r="0" t="0"/>
          <a:stretch/>
        </p:blipFill>
        <p:spPr>
          <a:xfrm>
            <a:off x="508861" y="2447447"/>
            <a:ext cx="353886" cy="353886"/>
          </a:xfrm>
          <a:prstGeom prst="rect">
            <a:avLst/>
          </a:prstGeom>
          <a:noFill/>
          <a:ln>
            <a:noFill/>
          </a:ln>
          <a:effectLst>
            <a:outerShdw blurRad="50800" rotWithShape="0" algn="tl" dir="2700000" dist="38100">
              <a:srgbClr val="000000">
                <a:alpha val="40000"/>
              </a:srgbClr>
            </a:outerShdw>
          </a:effectLst>
        </p:spPr>
      </p:pic>
      <p:pic>
        <p:nvPicPr>
          <p:cNvPr id="212" name="Google Shape;212;p13"/>
          <p:cNvPicPr preferRelativeResize="0"/>
          <p:nvPr/>
        </p:nvPicPr>
        <p:blipFill rotWithShape="1">
          <a:blip r:embed="rId12">
            <a:alphaModFix/>
          </a:blip>
          <a:srcRect b="0" l="0" r="0" t="0"/>
          <a:stretch/>
        </p:blipFill>
        <p:spPr>
          <a:xfrm>
            <a:off x="11483341" y="2306561"/>
            <a:ext cx="274320" cy="274320"/>
          </a:xfrm>
          <a:prstGeom prst="rect">
            <a:avLst/>
          </a:prstGeom>
          <a:noFill/>
          <a:ln>
            <a:noFill/>
          </a:ln>
          <a:effectLst>
            <a:outerShdw blurRad="50800" rotWithShape="0" algn="tl" dir="2700000" dist="38100">
              <a:srgbClr val="000000">
                <a:alpha val="40000"/>
              </a:srgbClr>
            </a:outerShdw>
          </a:effectLst>
        </p:spPr>
      </p:pic>
      <p:pic>
        <p:nvPicPr>
          <p:cNvPr id="213" name="Google Shape;213;p13"/>
          <p:cNvPicPr preferRelativeResize="0"/>
          <p:nvPr/>
        </p:nvPicPr>
        <p:blipFill rotWithShape="1">
          <a:blip r:embed="rId4">
            <a:alphaModFix/>
          </a:blip>
          <a:srcRect b="0" l="0" r="0" t="0"/>
          <a:stretch/>
        </p:blipFill>
        <p:spPr>
          <a:xfrm>
            <a:off x="11483341" y="2724531"/>
            <a:ext cx="274320" cy="274320"/>
          </a:xfrm>
          <a:prstGeom prst="rect">
            <a:avLst/>
          </a:prstGeom>
          <a:noFill/>
          <a:ln>
            <a:noFill/>
          </a:ln>
          <a:effectLst>
            <a:outerShdw blurRad="50800" rotWithShape="0" algn="tl" dir="2700000" dist="38100">
              <a:srgbClr val="000000">
                <a:alpha val="40000"/>
              </a:srgbClr>
            </a:outerShdw>
          </a:effectLst>
        </p:spPr>
      </p:pic>
      <p:pic>
        <p:nvPicPr>
          <p:cNvPr id="214" name="Google Shape;214;p13"/>
          <p:cNvPicPr preferRelativeResize="0"/>
          <p:nvPr/>
        </p:nvPicPr>
        <p:blipFill rotWithShape="1">
          <a:blip r:embed="rId13">
            <a:alphaModFix/>
          </a:blip>
          <a:srcRect b="0" l="0" r="0" t="0"/>
          <a:stretch/>
        </p:blipFill>
        <p:spPr>
          <a:xfrm>
            <a:off x="889916" y="4593021"/>
            <a:ext cx="274320" cy="274320"/>
          </a:xfrm>
          <a:prstGeom prst="rect">
            <a:avLst/>
          </a:prstGeom>
          <a:noFill/>
          <a:ln>
            <a:noFill/>
          </a:ln>
          <a:effectLst>
            <a:outerShdw blurRad="50800" rotWithShape="0" algn="tl" dir="2700000" dist="38100">
              <a:srgbClr val="000000">
                <a:alpha val="40000"/>
              </a:srgbClr>
            </a:outerShdw>
          </a:effectLst>
        </p:spPr>
      </p:pic>
      <p:pic>
        <p:nvPicPr>
          <p:cNvPr id="215" name="Google Shape;215;p13"/>
          <p:cNvPicPr preferRelativeResize="0"/>
          <p:nvPr/>
        </p:nvPicPr>
        <p:blipFill rotWithShape="1">
          <a:blip r:embed="rId13">
            <a:alphaModFix/>
          </a:blip>
          <a:srcRect b="0" l="0" r="0" t="0"/>
          <a:stretch/>
        </p:blipFill>
        <p:spPr>
          <a:xfrm>
            <a:off x="10445241" y="3681359"/>
            <a:ext cx="274320" cy="274320"/>
          </a:xfrm>
          <a:prstGeom prst="rect">
            <a:avLst/>
          </a:prstGeom>
          <a:noFill/>
          <a:ln>
            <a:noFill/>
          </a:ln>
          <a:effectLst>
            <a:outerShdw blurRad="50800" rotWithShape="0" algn="tl" dir="2700000" dist="38100">
              <a:srgbClr val="000000">
                <a:alpha val="40000"/>
              </a:srgbClr>
            </a:outerShdw>
          </a:effectLst>
        </p:spPr>
      </p:pic>
      <p:pic>
        <p:nvPicPr>
          <p:cNvPr id="216" name="Google Shape;216;p13"/>
          <p:cNvPicPr preferRelativeResize="0"/>
          <p:nvPr/>
        </p:nvPicPr>
        <p:blipFill rotWithShape="1">
          <a:blip r:embed="rId8">
            <a:alphaModFix/>
          </a:blip>
          <a:srcRect b="0" l="0" r="0" t="0"/>
          <a:stretch/>
        </p:blipFill>
        <p:spPr>
          <a:xfrm>
            <a:off x="11483341" y="4127054"/>
            <a:ext cx="274320" cy="274320"/>
          </a:xfrm>
          <a:prstGeom prst="rect">
            <a:avLst/>
          </a:prstGeom>
          <a:noFill/>
          <a:ln>
            <a:noFill/>
          </a:ln>
          <a:effectLst>
            <a:outerShdw blurRad="50800" rotWithShape="0" algn="tl" dir="2700000" dist="38100">
              <a:srgbClr val="000000">
                <a:alpha val="40000"/>
              </a:srgbClr>
            </a:outerShdw>
          </a:effectLst>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14"/>
          <p:cNvSpPr txBox="1"/>
          <p:nvPr/>
        </p:nvSpPr>
        <p:spPr>
          <a:xfrm>
            <a:off x="290838" y="302638"/>
            <a:ext cx="73875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ID" sz="3200" u="none" cap="none" strike="noStrike">
                <a:solidFill>
                  <a:schemeClr val="accent1"/>
                </a:solidFill>
                <a:latin typeface="Roboto"/>
                <a:ea typeface="Roboto"/>
                <a:cs typeface="Roboto"/>
                <a:sym typeface="Roboto"/>
              </a:rPr>
              <a:t>INCIDENTS | </a:t>
            </a:r>
            <a:r>
              <a:rPr b="1" lang="en-ID" sz="3200">
                <a:solidFill>
                  <a:srgbClr val="0E0E0E"/>
                </a:solidFill>
                <a:latin typeface="Roboto"/>
                <a:ea typeface="Roboto"/>
                <a:cs typeface="Roboto"/>
                <a:sym typeface="Roboto"/>
              </a:rPr>
              <a:t>Create New</a:t>
            </a:r>
            <a:r>
              <a:rPr b="1" i="0" lang="en-ID" sz="3200" u="none" cap="none" strike="noStrike">
                <a:solidFill>
                  <a:srgbClr val="0E0E0E"/>
                </a:solidFill>
                <a:latin typeface="Roboto"/>
                <a:ea typeface="Roboto"/>
                <a:cs typeface="Roboto"/>
                <a:sym typeface="Roboto"/>
              </a:rPr>
              <a:t> Incident </a:t>
            </a:r>
            <a:endParaRPr b="1" i="0" sz="3200" u="none" cap="none" strike="noStrike">
              <a:solidFill>
                <a:srgbClr val="0E0E0E"/>
              </a:solidFill>
              <a:latin typeface="Roboto"/>
              <a:ea typeface="Roboto"/>
              <a:cs typeface="Roboto"/>
              <a:sym typeface="Roboto"/>
            </a:endParaRPr>
          </a:p>
        </p:txBody>
      </p:sp>
      <p:sp>
        <p:nvSpPr>
          <p:cNvPr id="222" name="Google Shape;222;p14"/>
          <p:cNvSpPr txBox="1"/>
          <p:nvPr/>
        </p:nvSpPr>
        <p:spPr>
          <a:xfrm>
            <a:off x="889925" y="1120100"/>
            <a:ext cx="4812600" cy="5830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lang="en-ID" sz="2200">
                <a:solidFill>
                  <a:srgbClr val="515151"/>
                </a:solidFill>
                <a:latin typeface="Roboto"/>
                <a:ea typeface="Roboto"/>
                <a:cs typeface="Roboto"/>
                <a:sym typeface="Roboto"/>
              </a:rPr>
              <a:t>Create </a:t>
            </a:r>
            <a:r>
              <a:rPr b="1" i="1" lang="en-ID" sz="2200">
                <a:solidFill>
                  <a:srgbClr val="515151"/>
                </a:solidFill>
                <a:latin typeface="Roboto"/>
                <a:ea typeface="Roboto"/>
                <a:cs typeface="Roboto"/>
                <a:sym typeface="Roboto"/>
              </a:rPr>
              <a:t>New</a:t>
            </a:r>
            <a:r>
              <a:rPr b="1" lang="en-ID" sz="2200">
                <a:solidFill>
                  <a:srgbClr val="515151"/>
                </a:solidFill>
                <a:latin typeface="Roboto"/>
                <a:ea typeface="Roboto"/>
                <a:cs typeface="Roboto"/>
                <a:sym typeface="Roboto"/>
              </a:rPr>
              <a:t> Incident</a:t>
            </a:r>
            <a:endParaRPr b="0" i="0" sz="1200" u="none" cap="none" strike="noStrike">
              <a:solidFill>
                <a:srgbClr val="000000"/>
              </a:solidFill>
              <a:latin typeface="Arial"/>
              <a:ea typeface="Arial"/>
              <a:cs typeface="Arial"/>
              <a:sym typeface="Arial"/>
            </a:endParaRPr>
          </a:p>
          <a:p>
            <a:pPr indent="-279400" lvl="0" marL="285750" marR="0" rtl="0" algn="l">
              <a:lnSpc>
                <a:spcPct val="120000"/>
              </a:lnSpc>
              <a:spcBef>
                <a:spcPts val="0"/>
              </a:spcBef>
              <a:spcAft>
                <a:spcPts val="0"/>
              </a:spcAft>
              <a:buClr>
                <a:srgbClr val="676767"/>
              </a:buClr>
              <a:buSzPts val="1500"/>
              <a:buFont typeface="Arial"/>
              <a:buChar char="•"/>
            </a:pPr>
            <a:r>
              <a:rPr lang="en-ID" sz="1500">
                <a:solidFill>
                  <a:srgbClr val="676767"/>
                </a:solidFill>
                <a:latin typeface="Roboto"/>
                <a:ea typeface="Roboto"/>
                <a:cs typeface="Roboto"/>
                <a:sym typeface="Roboto"/>
              </a:rPr>
              <a:t>If not already participating or nearby</a:t>
            </a:r>
            <a:endParaRPr b="0" i="0" sz="1500" u="none" cap="none" strike="noStrike">
              <a:solidFill>
                <a:srgbClr val="000000"/>
              </a:solidFill>
              <a:latin typeface="Arial"/>
              <a:ea typeface="Arial"/>
              <a:cs typeface="Arial"/>
              <a:sym typeface="Arial"/>
            </a:endParaRPr>
          </a:p>
          <a:p>
            <a:pPr indent="-279400" lvl="0" marL="285750" marR="0" rtl="0" algn="l">
              <a:lnSpc>
                <a:spcPct val="120000"/>
              </a:lnSpc>
              <a:spcBef>
                <a:spcPts val="0"/>
              </a:spcBef>
              <a:spcAft>
                <a:spcPts val="0"/>
              </a:spcAft>
              <a:buClr>
                <a:srgbClr val="676767"/>
              </a:buClr>
              <a:buSzPts val="1500"/>
              <a:buFont typeface="Arial"/>
              <a:buChar char="•"/>
            </a:pPr>
            <a:r>
              <a:rPr lang="en-ID" sz="1500">
                <a:solidFill>
                  <a:srgbClr val="676767"/>
                </a:solidFill>
                <a:latin typeface="Roboto"/>
                <a:ea typeface="Roboto"/>
                <a:cs typeface="Roboto"/>
                <a:sym typeface="Roboto"/>
              </a:rPr>
              <a:t>Tap       + Incident</a:t>
            </a:r>
            <a:endParaRPr sz="15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Select Test vs Real</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Set Location</a:t>
            </a:r>
            <a:endParaRPr b="1" sz="2200">
              <a:solidFill>
                <a:srgbClr val="676767"/>
              </a:solidFill>
              <a:latin typeface="Roboto"/>
              <a:ea typeface="Roboto"/>
              <a:cs typeface="Roboto"/>
              <a:sym typeface="Roboto"/>
            </a:endParaRPr>
          </a:p>
          <a:p>
            <a:pPr indent="-279400" lvl="0" marL="285750" rtl="0" algn="l">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Defaults to current, Tap Map to adjust</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Set Radius</a:t>
            </a:r>
            <a:endParaRPr b="1" sz="2200">
              <a:solidFill>
                <a:srgbClr val="676767"/>
              </a:solidFill>
              <a:latin typeface="Roboto"/>
              <a:ea typeface="Roboto"/>
              <a:cs typeface="Roboto"/>
              <a:sym typeface="Roboto"/>
            </a:endParaRPr>
          </a:p>
          <a:p>
            <a:pPr indent="-279400" lvl="0" marL="285750" rtl="0" algn="l">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Organizations can Join and Add Patients</a:t>
            </a:r>
            <a:endParaRPr sz="1500"/>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Name Incident</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Set Default Patient Channels</a:t>
            </a:r>
            <a:endParaRPr b="1" sz="2200">
              <a:solidFill>
                <a:srgbClr val="676767"/>
              </a:solidFill>
              <a:latin typeface="Roboto"/>
              <a:ea typeface="Roboto"/>
              <a:cs typeface="Roboto"/>
              <a:sym typeface="Roboto"/>
            </a:endParaRPr>
          </a:p>
          <a:p>
            <a:pPr indent="-279400" lvl="0" marL="285750" rtl="0" algn="l">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Triage Card / Require Condition</a:t>
            </a:r>
            <a:endParaRPr sz="1500"/>
          </a:p>
          <a:p>
            <a:pPr indent="-279400" lvl="0" marL="285750" rtl="0" algn="l">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Patient Type</a:t>
            </a:r>
            <a:endParaRPr sz="15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Configurable ID</a:t>
            </a:r>
            <a:endParaRPr b="1" sz="2200">
              <a:solidFill>
                <a:srgbClr val="676767"/>
              </a:solidFill>
              <a:latin typeface="Roboto"/>
              <a:ea typeface="Roboto"/>
              <a:cs typeface="Roboto"/>
              <a:sym typeface="Roboto"/>
            </a:endParaRPr>
          </a:p>
          <a:p>
            <a:pPr indent="-279400" lvl="0" marL="285750" rtl="0" algn="l">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US | Statewide Wristband or State Specific</a:t>
            </a:r>
            <a:endParaRPr sz="1500">
              <a:solidFill>
                <a:srgbClr val="676767"/>
              </a:solidFill>
              <a:latin typeface="Roboto"/>
              <a:ea typeface="Roboto"/>
              <a:cs typeface="Roboto"/>
              <a:sym typeface="Roboto"/>
            </a:endParaRPr>
          </a:p>
          <a:p>
            <a:pPr indent="-279400" lvl="0" marL="285750" rtl="0" algn="l">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All joining organizations “inherit” for interoperability</a:t>
            </a:r>
            <a:endParaRPr sz="15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rPr b="1" lang="en-ID" sz="2200">
                <a:solidFill>
                  <a:srgbClr val="676767"/>
                </a:solidFill>
                <a:latin typeface="Roboto"/>
                <a:ea typeface="Roboto"/>
                <a:cs typeface="Roboto"/>
                <a:sym typeface="Roboto"/>
              </a:rPr>
              <a:t>Save</a:t>
            </a:r>
            <a:endParaRPr b="1" sz="2200">
              <a:solidFill>
                <a:srgbClr val="676767"/>
              </a:solidFill>
              <a:latin typeface="Roboto"/>
              <a:ea typeface="Roboto"/>
              <a:cs typeface="Roboto"/>
              <a:sym typeface="Roboto"/>
            </a:endParaRPr>
          </a:p>
          <a:p>
            <a:pPr indent="0" lvl="0" marL="0" marR="0" rtl="0" algn="l">
              <a:lnSpc>
                <a:spcPct val="120000"/>
              </a:lnSpc>
              <a:spcBef>
                <a:spcPts val="0"/>
              </a:spcBef>
              <a:spcAft>
                <a:spcPts val="0"/>
              </a:spcAft>
              <a:buNone/>
            </a:pPr>
            <a:r>
              <a:t/>
            </a:r>
            <a:endParaRPr b="1" sz="2200">
              <a:solidFill>
                <a:srgbClr val="676767"/>
              </a:solidFill>
              <a:latin typeface="Roboto"/>
              <a:ea typeface="Roboto"/>
              <a:cs typeface="Roboto"/>
              <a:sym typeface="Roboto"/>
            </a:endParaRPr>
          </a:p>
        </p:txBody>
      </p:sp>
      <p:pic>
        <p:nvPicPr>
          <p:cNvPr id="223" name="Google Shape;223;p14"/>
          <p:cNvPicPr preferRelativeResize="0"/>
          <p:nvPr/>
        </p:nvPicPr>
        <p:blipFill rotWithShape="1">
          <a:blip r:embed="rId3">
            <a:alphaModFix/>
          </a:blip>
          <a:srcRect b="4153" l="0" r="0" t="4162"/>
          <a:stretch/>
        </p:blipFill>
        <p:spPr>
          <a:xfrm>
            <a:off x="6054375" y="1363703"/>
            <a:ext cx="2492400" cy="49470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224" name="Google Shape;224;p14"/>
          <p:cNvPicPr preferRelativeResize="0"/>
          <p:nvPr/>
        </p:nvPicPr>
        <p:blipFill rotWithShape="1">
          <a:blip r:embed="rId4">
            <a:alphaModFix/>
          </a:blip>
          <a:srcRect b="0" l="0" r="0" t="0"/>
          <a:stretch/>
        </p:blipFill>
        <p:spPr>
          <a:xfrm>
            <a:off x="508861" y="3110288"/>
            <a:ext cx="353886" cy="353886"/>
          </a:xfrm>
          <a:prstGeom prst="rect">
            <a:avLst/>
          </a:prstGeom>
          <a:noFill/>
          <a:ln>
            <a:noFill/>
          </a:ln>
          <a:effectLst>
            <a:outerShdw blurRad="50800" rotWithShape="0" algn="tl" dir="2700000" dist="38100">
              <a:srgbClr val="000000">
                <a:alpha val="40000"/>
              </a:srgbClr>
            </a:outerShdw>
          </a:effectLst>
        </p:spPr>
      </p:pic>
      <p:pic>
        <p:nvPicPr>
          <p:cNvPr id="225" name="Google Shape;225;p14"/>
          <p:cNvPicPr preferRelativeResize="0"/>
          <p:nvPr/>
        </p:nvPicPr>
        <p:blipFill rotWithShape="1">
          <a:blip r:embed="rId5">
            <a:alphaModFix/>
          </a:blip>
          <a:srcRect b="0" l="0" r="0" t="0"/>
          <a:stretch/>
        </p:blipFill>
        <p:spPr>
          <a:xfrm>
            <a:off x="508861" y="3773153"/>
            <a:ext cx="353886" cy="353886"/>
          </a:xfrm>
          <a:prstGeom prst="rect">
            <a:avLst/>
          </a:prstGeom>
          <a:noFill/>
          <a:ln>
            <a:noFill/>
          </a:ln>
          <a:effectLst>
            <a:outerShdw blurRad="50800" rotWithShape="0" algn="tl" dir="2700000" dist="38100">
              <a:srgbClr val="000000">
                <a:alpha val="40000"/>
              </a:srgbClr>
            </a:outerShdw>
          </a:effectLst>
        </p:spPr>
      </p:pic>
      <p:pic>
        <p:nvPicPr>
          <p:cNvPr id="226" name="Google Shape;226;p14"/>
          <p:cNvPicPr preferRelativeResize="0"/>
          <p:nvPr/>
        </p:nvPicPr>
        <p:blipFill rotWithShape="1">
          <a:blip r:embed="rId6">
            <a:alphaModFix/>
          </a:blip>
          <a:srcRect b="0" l="0" r="0" t="0"/>
          <a:stretch/>
        </p:blipFill>
        <p:spPr>
          <a:xfrm>
            <a:off x="508861" y="5160812"/>
            <a:ext cx="353886" cy="353886"/>
          </a:xfrm>
          <a:prstGeom prst="rect">
            <a:avLst/>
          </a:prstGeom>
          <a:noFill/>
          <a:ln>
            <a:noFill/>
          </a:ln>
          <a:effectLst>
            <a:outerShdw blurRad="50800" rotWithShape="0" algn="tl" dir="2700000" dist="38100">
              <a:srgbClr val="000000">
                <a:alpha val="40000"/>
              </a:srgbClr>
            </a:outerShdw>
          </a:effectLst>
        </p:spPr>
      </p:pic>
      <p:pic>
        <p:nvPicPr>
          <p:cNvPr id="227" name="Google Shape;227;p14"/>
          <p:cNvPicPr preferRelativeResize="0"/>
          <p:nvPr/>
        </p:nvPicPr>
        <p:blipFill rotWithShape="1">
          <a:blip r:embed="rId7">
            <a:alphaModFix/>
          </a:blip>
          <a:srcRect b="0" l="0" r="0" t="0"/>
          <a:stretch/>
        </p:blipFill>
        <p:spPr>
          <a:xfrm>
            <a:off x="508861" y="6071453"/>
            <a:ext cx="353886" cy="353886"/>
          </a:xfrm>
          <a:prstGeom prst="rect">
            <a:avLst/>
          </a:prstGeom>
          <a:noFill/>
          <a:ln>
            <a:noFill/>
          </a:ln>
          <a:effectLst>
            <a:outerShdw blurRad="50800" rotWithShape="0" algn="tl" dir="2700000" dist="38100">
              <a:srgbClr val="000000">
                <a:alpha val="40000"/>
              </a:srgbClr>
            </a:outerShdw>
          </a:effectLst>
        </p:spPr>
      </p:pic>
      <p:pic>
        <p:nvPicPr>
          <p:cNvPr id="228" name="Google Shape;228;p14"/>
          <p:cNvPicPr preferRelativeResize="0"/>
          <p:nvPr/>
        </p:nvPicPr>
        <p:blipFill rotWithShape="1">
          <a:blip r:embed="rId8">
            <a:alphaModFix/>
          </a:blip>
          <a:srcRect b="0" l="0" r="0" t="0"/>
          <a:stretch/>
        </p:blipFill>
        <p:spPr>
          <a:xfrm>
            <a:off x="889916" y="4886479"/>
            <a:ext cx="274320" cy="274320"/>
          </a:xfrm>
          <a:prstGeom prst="rect">
            <a:avLst/>
          </a:prstGeom>
          <a:noFill/>
          <a:ln>
            <a:noFill/>
          </a:ln>
          <a:effectLst>
            <a:outerShdw blurRad="50800" rotWithShape="0" algn="tl" dir="2700000" dist="38100">
              <a:srgbClr val="000000">
                <a:alpha val="40000"/>
              </a:srgbClr>
            </a:outerShdw>
          </a:effectLst>
        </p:spPr>
      </p:pic>
      <p:pic>
        <p:nvPicPr>
          <p:cNvPr id="229" name="Google Shape;229;p14"/>
          <p:cNvPicPr preferRelativeResize="0"/>
          <p:nvPr/>
        </p:nvPicPr>
        <p:blipFill rotWithShape="1">
          <a:blip r:embed="rId9">
            <a:alphaModFix/>
          </a:blip>
          <a:srcRect b="0" l="0" r="0" t="0"/>
          <a:stretch/>
        </p:blipFill>
        <p:spPr>
          <a:xfrm>
            <a:off x="535718" y="1121431"/>
            <a:ext cx="354196" cy="354196"/>
          </a:xfrm>
          <a:prstGeom prst="rect">
            <a:avLst/>
          </a:prstGeom>
          <a:noFill/>
          <a:ln>
            <a:noFill/>
          </a:ln>
          <a:effectLst>
            <a:outerShdw blurRad="50800" rotWithShape="0" algn="tl" dir="2700000" dist="38100">
              <a:srgbClr val="000000">
                <a:alpha val="40000"/>
              </a:srgbClr>
            </a:outerShdw>
          </a:effectLst>
        </p:spPr>
      </p:pic>
      <p:pic>
        <p:nvPicPr>
          <p:cNvPr id="230" name="Google Shape;230;p14"/>
          <p:cNvPicPr preferRelativeResize="0"/>
          <p:nvPr/>
        </p:nvPicPr>
        <p:blipFill rotWithShape="1">
          <a:blip r:embed="rId9">
            <a:alphaModFix/>
          </a:blip>
          <a:srcRect b="0" l="0" r="0" t="0"/>
          <a:stretch/>
        </p:blipFill>
        <p:spPr>
          <a:xfrm>
            <a:off x="1588810" y="1729096"/>
            <a:ext cx="274320" cy="274320"/>
          </a:xfrm>
          <a:prstGeom prst="rect">
            <a:avLst/>
          </a:prstGeom>
          <a:noFill/>
          <a:ln>
            <a:noFill/>
          </a:ln>
          <a:effectLst>
            <a:outerShdw blurRad="50800" rotWithShape="0" algn="tl" dir="2700000" dist="38100">
              <a:srgbClr val="000000">
                <a:alpha val="40000"/>
              </a:srgbClr>
            </a:outerShdw>
          </a:effectLst>
        </p:spPr>
      </p:pic>
      <p:pic>
        <p:nvPicPr>
          <p:cNvPr id="231" name="Google Shape;231;p14"/>
          <p:cNvPicPr preferRelativeResize="0"/>
          <p:nvPr/>
        </p:nvPicPr>
        <p:blipFill rotWithShape="1">
          <a:blip r:embed="rId10">
            <a:alphaModFix/>
          </a:blip>
          <a:srcRect b="0" l="0" r="0" t="0"/>
          <a:stretch/>
        </p:blipFill>
        <p:spPr>
          <a:xfrm>
            <a:off x="508861" y="2051094"/>
            <a:ext cx="353886" cy="353886"/>
          </a:xfrm>
          <a:prstGeom prst="rect">
            <a:avLst/>
          </a:prstGeom>
          <a:noFill/>
          <a:ln>
            <a:noFill/>
          </a:ln>
          <a:effectLst>
            <a:outerShdw blurRad="50800" rotWithShape="0" algn="tl" dir="2700000" dist="38100">
              <a:srgbClr val="000000">
                <a:alpha val="40000"/>
              </a:srgbClr>
            </a:outerShdw>
          </a:effectLst>
        </p:spPr>
      </p:pic>
      <p:pic>
        <p:nvPicPr>
          <p:cNvPr id="232" name="Google Shape;232;p14"/>
          <p:cNvPicPr preferRelativeResize="0"/>
          <p:nvPr/>
        </p:nvPicPr>
        <p:blipFill rotWithShape="1">
          <a:blip r:embed="rId11">
            <a:alphaModFix/>
          </a:blip>
          <a:srcRect b="0" l="0" r="0" t="0"/>
          <a:stretch/>
        </p:blipFill>
        <p:spPr>
          <a:xfrm>
            <a:off x="508861" y="2447447"/>
            <a:ext cx="353886" cy="353886"/>
          </a:xfrm>
          <a:prstGeom prst="rect">
            <a:avLst/>
          </a:prstGeom>
          <a:noFill/>
          <a:ln>
            <a:noFill/>
          </a:ln>
          <a:effectLst>
            <a:outerShdw blurRad="50800" rotWithShape="0" algn="tl" dir="2700000" dist="38100">
              <a:srgbClr val="000000">
                <a:alpha val="40000"/>
              </a:srgbClr>
            </a:outerShdw>
          </a:effectLst>
        </p:spPr>
      </p:pic>
      <p:pic>
        <p:nvPicPr>
          <p:cNvPr id="233" name="Google Shape;233;p14"/>
          <p:cNvPicPr preferRelativeResize="0"/>
          <p:nvPr/>
        </p:nvPicPr>
        <p:blipFill rotWithShape="1">
          <a:blip r:embed="rId12">
            <a:alphaModFix/>
          </a:blip>
          <a:srcRect b="0" l="0" r="0" t="0"/>
          <a:stretch/>
        </p:blipFill>
        <p:spPr>
          <a:xfrm>
            <a:off x="889916" y="4593021"/>
            <a:ext cx="274320" cy="274320"/>
          </a:xfrm>
          <a:prstGeom prst="rect">
            <a:avLst/>
          </a:prstGeom>
          <a:noFill/>
          <a:ln>
            <a:noFill/>
          </a:ln>
          <a:effectLst>
            <a:outerShdw blurRad="50800" rotWithShape="0" algn="tl" dir="2700000" dist="38100">
              <a:srgbClr val="000000">
                <a:alpha val="40000"/>
              </a:srgbClr>
            </a:outerShdw>
          </a:effectLst>
        </p:spPr>
      </p:pic>
      <p:sp>
        <p:nvSpPr>
          <p:cNvPr id="234" name="Google Shape;234;p14"/>
          <p:cNvSpPr/>
          <p:nvPr/>
        </p:nvSpPr>
        <p:spPr>
          <a:xfrm>
            <a:off x="6054338" y="2277750"/>
            <a:ext cx="2492469" cy="384880"/>
          </a:xfrm>
          <a:custGeom>
            <a:rect b="b" l="l" r="r" t="t"/>
            <a:pathLst>
              <a:path extrusionOk="0" h="16723" w="99262">
                <a:moveTo>
                  <a:pt x="0" y="0"/>
                </a:moveTo>
                <a:lnTo>
                  <a:pt x="98723" y="0"/>
                </a:lnTo>
                <a:lnTo>
                  <a:pt x="99262" y="16184"/>
                </a:lnTo>
                <a:lnTo>
                  <a:pt x="0" y="16723"/>
                </a:lnTo>
                <a:close/>
              </a:path>
            </a:pathLst>
          </a:custGeom>
          <a:noFill/>
          <a:ln cap="flat" cmpd="sng" w="38100">
            <a:solidFill>
              <a:srgbClr val="FFFF00"/>
            </a:solidFill>
            <a:prstDash val="solid"/>
            <a:round/>
            <a:headEnd len="med" w="med" type="none"/>
            <a:tailEnd len="med" w="med" type="none"/>
          </a:ln>
        </p:spPr>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Custom 4">
      <a:dk1>
        <a:srgbClr val="333333"/>
      </a:dk1>
      <a:lt1>
        <a:srgbClr val="FFFFFF"/>
      </a:lt1>
      <a:dk2>
        <a:srgbClr val="44546A"/>
      </a:dk2>
      <a:lt2>
        <a:srgbClr val="E7E6E6"/>
      </a:lt2>
      <a:accent1>
        <a:srgbClr val="B12028"/>
      </a:accent1>
      <a:accent2>
        <a:srgbClr val="5E5E5E"/>
      </a:accent2>
      <a:accent3>
        <a:srgbClr val="8A8A8A"/>
      </a:accent3>
      <a:accent4>
        <a:srgbClr val="B12028"/>
      </a:accent4>
      <a:accent5>
        <a:srgbClr val="FBE5E8"/>
      </a:accent5>
      <a:accent6>
        <a:srgbClr val="8A8A8A"/>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